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0" r:id="rId3"/>
    <p:sldId id="258" r:id="rId4"/>
    <p:sldId id="275" r:id="rId5"/>
    <p:sldId id="276" r:id="rId6"/>
    <p:sldId id="271" r:id="rId7"/>
    <p:sldId id="278" r:id="rId8"/>
    <p:sldId id="279" r:id="rId9"/>
    <p:sldId id="277" r:id="rId10"/>
    <p:sldId id="272" r:id="rId11"/>
    <p:sldId id="280" r:id="rId12"/>
    <p:sldId id="281" r:id="rId13"/>
    <p:sldId id="282" r:id="rId14"/>
    <p:sldId id="273" r:id="rId15"/>
    <p:sldId id="285" r:id="rId16"/>
    <p:sldId id="284" r:id="rId17"/>
    <p:sldId id="286" r:id="rId18"/>
    <p:sldId id="274" r:id="rId19"/>
    <p:sldId id="288" r:id="rId20"/>
    <p:sldId id="287" r:id="rId21"/>
    <p:sldId id="261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5B"/>
    <a:srgbClr val="27A0E2"/>
    <a:srgbClr val="EBF6FC"/>
    <a:srgbClr val="36A9AC"/>
    <a:srgbClr val="D61E42"/>
    <a:srgbClr val="A80C26"/>
    <a:srgbClr val="2261A6"/>
    <a:srgbClr val="DF2736"/>
    <a:srgbClr val="E6E6E6"/>
    <a:srgbClr val="495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532" y="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howGuides="1">
      <p:cViewPr varScale="1">
        <p:scale>
          <a:sx n="64" d="100"/>
          <a:sy n="64" d="100"/>
        </p:scale>
        <p:origin x="274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C49B2-44E8-4EFD-A97B-B11A258AE913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B3AF3-F35D-4318-B7D7-AB8D96882F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748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ddec4e55-150d-42f1-b46c-13a8925da6f7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221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06e4ebc2-4283-4c89-805d-377ac71bb7c4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650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33941beb-1dbe-4581-923c-c8bd9bf53632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255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9891f2b9-91b2-44bb-b56f-350bd36d37b2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909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b1bde1a5-c17f-4d23-9e54-aafb23c1be0c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597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f25fe32d-56c2-4198-925c-4f6e15fad360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003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fb619d70-26d1-4300-a638-ee29744bfd76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471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9347f965-a9ab-4d04-b898-09b928fb161d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411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df287048-3cc6-4f0d-83f9-0568345accc6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511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c8254411-7bb2-481c-b417-beeea18a246c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1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bb346733-a3f5-4850-bb75-850ed0153956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219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729000c1-ecf3-4522-9501-85a598253d22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7005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197a6c38-ce57-4bd8-a03f-f769e2c47701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917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0f64216d-b402-442c-a8f7-807b27665342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148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b9f47d31-4dfe-49ee-b3ee-40ba4a087519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586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3cec31b0-bad5-4d31-abe6-e743dc75fd0f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065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5217104f-a67a-4010-b54c-1603772160da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976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38b145c3-0f85-465f-8a16-7466f63246f0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568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4ac00803-63d7-4182-a2ba-fce13323b797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517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b3fb1109-a2fc-4bd9-b624-f174cfcdedf4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053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f8d2febf-7c1f-4176-b9e3-deff11f26fd8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85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72"/>
          <p:cNvSpPr>
            <a:spLocks/>
          </p:cNvSpPr>
          <p:nvPr userDrawn="1"/>
        </p:nvSpPr>
        <p:spPr bwMode="auto">
          <a:xfrm>
            <a:off x="3175" y="5641975"/>
            <a:ext cx="12187238" cy="1216025"/>
          </a:xfrm>
          <a:custGeom>
            <a:avLst/>
            <a:gdLst>
              <a:gd name="T0" fmla="*/ 0 w 7680"/>
              <a:gd name="T1" fmla="*/ 25 h 766"/>
              <a:gd name="T2" fmla="*/ 0 w 7680"/>
              <a:gd name="T3" fmla="*/ 766 h 766"/>
              <a:gd name="T4" fmla="*/ 7680 w 7680"/>
              <a:gd name="T5" fmla="*/ 766 h 766"/>
              <a:gd name="T6" fmla="*/ 7680 w 7680"/>
              <a:gd name="T7" fmla="*/ 25 h 766"/>
              <a:gd name="T8" fmla="*/ 4420 w 7680"/>
              <a:gd name="T9" fmla="*/ 57 h 766"/>
              <a:gd name="T10" fmla="*/ 3840 w 7680"/>
              <a:gd name="T11" fmla="*/ 305 h 766"/>
              <a:gd name="T12" fmla="*/ 3158 w 7680"/>
              <a:gd name="T13" fmla="*/ 57 h 766"/>
              <a:gd name="T14" fmla="*/ 0 w 7680"/>
              <a:gd name="T15" fmla="*/ 25 h 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80" h="766">
                <a:moveTo>
                  <a:pt x="0" y="25"/>
                </a:moveTo>
                <a:cubicBezTo>
                  <a:pt x="0" y="766"/>
                  <a:pt x="0" y="766"/>
                  <a:pt x="0" y="766"/>
                </a:cubicBezTo>
                <a:cubicBezTo>
                  <a:pt x="7680" y="766"/>
                  <a:pt x="7680" y="766"/>
                  <a:pt x="7680" y="766"/>
                </a:cubicBezTo>
                <a:cubicBezTo>
                  <a:pt x="7680" y="25"/>
                  <a:pt x="7680" y="25"/>
                  <a:pt x="7680" y="25"/>
                </a:cubicBezTo>
                <a:cubicBezTo>
                  <a:pt x="7680" y="25"/>
                  <a:pt x="5217" y="3"/>
                  <a:pt x="4420" y="57"/>
                </a:cubicBezTo>
                <a:cubicBezTo>
                  <a:pt x="4134" y="76"/>
                  <a:pt x="3840" y="305"/>
                  <a:pt x="3840" y="305"/>
                </a:cubicBezTo>
                <a:cubicBezTo>
                  <a:pt x="3840" y="305"/>
                  <a:pt x="3592" y="89"/>
                  <a:pt x="3158" y="57"/>
                </a:cubicBezTo>
                <a:cubicBezTo>
                  <a:pt x="2387" y="0"/>
                  <a:pt x="0" y="25"/>
                  <a:pt x="0" y="25"/>
                </a:cubicBezTo>
                <a:close/>
              </a:path>
            </a:pathLst>
          </a:custGeom>
          <a:solidFill>
            <a:srgbClr val="21B7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73"/>
          <p:cNvSpPr>
            <a:spLocks/>
          </p:cNvSpPr>
          <p:nvPr userDrawn="1"/>
        </p:nvSpPr>
        <p:spPr bwMode="auto">
          <a:xfrm>
            <a:off x="3175" y="5432425"/>
            <a:ext cx="12187238" cy="558800"/>
          </a:xfrm>
          <a:custGeom>
            <a:avLst/>
            <a:gdLst>
              <a:gd name="T0" fmla="*/ 42 w 7680"/>
              <a:gd name="T1" fmla="*/ 66 h 352"/>
              <a:gd name="T2" fmla="*/ 1160 w 7680"/>
              <a:gd name="T3" fmla="*/ 61 h 352"/>
              <a:gd name="T4" fmla="*/ 3160 w 7680"/>
              <a:gd name="T5" fmla="*/ 98 h 352"/>
              <a:gd name="T6" fmla="*/ 3652 w 7680"/>
              <a:gd name="T7" fmla="*/ 231 h 352"/>
              <a:gd name="T8" fmla="*/ 3826 w 7680"/>
              <a:gd name="T9" fmla="*/ 341 h 352"/>
              <a:gd name="T10" fmla="*/ 3839 w 7680"/>
              <a:gd name="T11" fmla="*/ 352 h 352"/>
              <a:gd name="T12" fmla="*/ 3853 w 7680"/>
              <a:gd name="T13" fmla="*/ 342 h 352"/>
              <a:gd name="T14" fmla="*/ 4418 w 7680"/>
              <a:gd name="T15" fmla="*/ 98 h 352"/>
              <a:gd name="T16" fmla="*/ 7638 w 7680"/>
              <a:gd name="T17" fmla="*/ 66 h 352"/>
              <a:gd name="T18" fmla="*/ 7680 w 7680"/>
              <a:gd name="T19" fmla="*/ 66 h 352"/>
              <a:gd name="T20" fmla="*/ 7680 w 7680"/>
              <a:gd name="T21" fmla="*/ 25 h 352"/>
              <a:gd name="T22" fmla="*/ 7659 w 7680"/>
              <a:gd name="T23" fmla="*/ 24 h 352"/>
              <a:gd name="T24" fmla="*/ 6570 w 7680"/>
              <a:gd name="T25" fmla="*/ 20 h 352"/>
              <a:gd name="T26" fmla="*/ 4415 w 7680"/>
              <a:gd name="T27" fmla="*/ 57 h 352"/>
              <a:gd name="T28" fmla="*/ 3840 w 7680"/>
              <a:gd name="T29" fmla="*/ 299 h 352"/>
              <a:gd name="T30" fmla="*/ 3672 w 7680"/>
              <a:gd name="T31" fmla="*/ 195 h 352"/>
              <a:gd name="T32" fmla="*/ 3163 w 7680"/>
              <a:gd name="T33" fmla="*/ 57 h 352"/>
              <a:gd name="T34" fmla="*/ 21 w 7680"/>
              <a:gd name="T35" fmla="*/ 24 h 352"/>
              <a:gd name="T36" fmla="*/ 0 w 7680"/>
              <a:gd name="T37" fmla="*/ 25 h 352"/>
              <a:gd name="T38" fmla="*/ 0 w 7680"/>
              <a:gd name="T39" fmla="*/ 66 h 352"/>
              <a:gd name="T40" fmla="*/ 42 w 7680"/>
              <a:gd name="T41" fmla="*/ 66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680" h="352">
                <a:moveTo>
                  <a:pt x="42" y="66"/>
                </a:moveTo>
                <a:cubicBezTo>
                  <a:pt x="144" y="65"/>
                  <a:pt x="608" y="61"/>
                  <a:pt x="1160" y="61"/>
                </a:cubicBezTo>
                <a:cubicBezTo>
                  <a:pt x="1881" y="61"/>
                  <a:pt x="2753" y="68"/>
                  <a:pt x="3160" y="98"/>
                </a:cubicBezTo>
                <a:cubicBezTo>
                  <a:pt x="3379" y="114"/>
                  <a:pt x="3548" y="179"/>
                  <a:pt x="3652" y="231"/>
                </a:cubicBezTo>
                <a:cubicBezTo>
                  <a:pt x="3764" y="287"/>
                  <a:pt x="3826" y="340"/>
                  <a:pt x="3826" y="341"/>
                </a:cubicBezTo>
                <a:cubicBezTo>
                  <a:pt x="3839" y="352"/>
                  <a:pt x="3839" y="352"/>
                  <a:pt x="3839" y="352"/>
                </a:cubicBezTo>
                <a:cubicBezTo>
                  <a:pt x="3853" y="342"/>
                  <a:pt x="3853" y="342"/>
                  <a:pt x="3853" y="342"/>
                </a:cubicBezTo>
                <a:cubicBezTo>
                  <a:pt x="3856" y="339"/>
                  <a:pt x="4143" y="117"/>
                  <a:pt x="4418" y="98"/>
                </a:cubicBezTo>
                <a:cubicBezTo>
                  <a:pt x="5163" y="48"/>
                  <a:pt x="7398" y="64"/>
                  <a:pt x="7638" y="66"/>
                </a:cubicBezTo>
                <a:cubicBezTo>
                  <a:pt x="7680" y="66"/>
                  <a:pt x="7680" y="66"/>
                  <a:pt x="7680" y="66"/>
                </a:cubicBezTo>
                <a:cubicBezTo>
                  <a:pt x="7680" y="25"/>
                  <a:pt x="7680" y="25"/>
                  <a:pt x="7680" y="25"/>
                </a:cubicBezTo>
                <a:cubicBezTo>
                  <a:pt x="7659" y="24"/>
                  <a:pt x="7659" y="24"/>
                  <a:pt x="7659" y="24"/>
                </a:cubicBezTo>
                <a:cubicBezTo>
                  <a:pt x="7648" y="24"/>
                  <a:pt x="7169" y="20"/>
                  <a:pt x="6570" y="20"/>
                </a:cubicBezTo>
                <a:cubicBezTo>
                  <a:pt x="5809" y="20"/>
                  <a:pt x="4854" y="27"/>
                  <a:pt x="4415" y="57"/>
                </a:cubicBezTo>
                <a:cubicBezTo>
                  <a:pt x="4159" y="74"/>
                  <a:pt x="3902" y="253"/>
                  <a:pt x="3840" y="299"/>
                </a:cubicBezTo>
                <a:cubicBezTo>
                  <a:pt x="3816" y="280"/>
                  <a:pt x="3759" y="238"/>
                  <a:pt x="3672" y="195"/>
                </a:cubicBezTo>
                <a:cubicBezTo>
                  <a:pt x="3565" y="141"/>
                  <a:pt x="3390" y="73"/>
                  <a:pt x="3163" y="57"/>
                </a:cubicBezTo>
                <a:cubicBezTo>
                  <a:pt x="2404" y="0"/>
                  <a:pt x="44" y="24"/>
                  <a:pt x="21" y="24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66"/>
                  <a:pt x="0" y="66"/>
                  <a:pt x="0" y="66"/>
                </a:cubicBezTo>
                <a:lnTo>
                  <a:pt x="42" y="66"/>
                </a:lnTo>
                <a:close/>
              </a:path>
            </a:pathLst>
          </a:custGeom>
          <a:solidFill>
            <a:srgbClr val="21B7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74"/>
          <p:cNvSpPr>
            <a:spLocks/>
          </p:cNvSpPr>
          <p:nvPr userDrawn="1"/>
        </p:nvSpPr>
        <p:spPr bwMode="auto">
          <a:xfrm>
            <a:off x="4314825" y="613223"/>
            <a:ext cx="3563938" cy="1019175"/>
          </a:xfrm>
          <a:custGeom>
            <a:avLst/>
            <a:gdLst>
              <a:gd name="T0" fmla="*/ 17 w 2246"/>
              <a:gd name="T1" fmla="*/ 369 h 642"/>
              <a:gd name="T2" fmla="*/ 1269 w 2246"/>
              <a:gd name="T3" fmla="*/ 641 h 642"/>
              <a:gd name="T4" fmla="*/ 1278 w 2246"/>
              <a:gd name="T5" fmla="*/ 640 h 642"/>
              <a:gd name="T6" fmla="*/ 2231 w 2246"/>
              <a:gd name="T7" fmla="*/ 287 h 642"/>
              <a:gd name="T8" fmla="*/ 2229 w 2246"/>
              <a:gd name="T9" fmla="*/ 257 h 642"/>
              <a:gd name="T10" fmla="*/ 983 w 2246"/>
              <a:gd name="T11" fmla="*/ 1 h 642"/>
              <a:gd name="T12" fmla="*/ 974 w 2246"/>
              <a:gd name="T13" fmla="*/ 1 h 642"/>
              <a:gd name="T14" fmla="*/ 15 w 2246"/>
              <a:gd name="T15" fmla="*/ 339 h 642"/>
              <a:gd name="T16" fmla="*/ 17 w 2246"/>
              <a:gd name="T17" fmla="*/ 369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46" h="642">
                <a:moveTo>
                  <a:pt x="17" y="369"/>
                </a:moveTo>
                <a:cubicBezTo>
                  <a:pt x="1269" y="641"/>
                  <a:pt x="1269" y="641"/>
                  <a:pt x="1269" y="641"/>
                </a:cubicBezTo>
                <a:cubicBezTo>
                  <a:pt x="1272" y="642"/>
                  <a:pt x="1275" y="642"/>
                  <a:pt x="1278" y="640"/>
                </a:cubicBezTo>
                <a:cubicBezTo>
                  <a:pt x="2231" y="287"/>
                  <a:pt x="2231" y="287"/>
                  <a:pt x="2231" y="287"/>
                </a:cubicBezTo>
                <a:cubicBezTo>
                  <a:pt x="2246" y="281"/>
                  <a:pt x="2244" y="260"/>
                  <a:pt x="2229" y="257"/>
                </a:cubicBezTo>
                <a:cubicBezTo>
                  <a:pt x="983" y="1"/>
                  <a:pt x="983" y="1"/>
                  <a:pt x="983" y="1"/>
                </a:cubicBezTo>
                <a:cubicBezTo>
                  <a:pt x="980" y="0"/>
                  <a:pt x="977" y="0"/>
                  <a:pt x="974" y="1"/>
                </a:cubicBezTo>
                <a:cubicBezTo>
                  <a:pt x="15" y="339"/>
                  <a:pt x="15" y="339"/>
                  <a:pt x="15" y="339"/>
                </a:cubicBezTo>
                <a:cubicBezTo>
                  <a:pt x="0" y="344"/>
                  <a:pt x="2" y="366"/>
                  <a:pt x="17" y="369"/>
                </a:cubicBezTo>
                <a:close/>
              </a:path>
            </a:pathLst>
          </a:custGeom>
          <a:solidFill>
            <a:srgbClr val="27A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75"/>
          <p:cNvSpPr>
            <a:spLocks/>
          </p:cNvSpPr>
          <p:nvPr userDrawn="1"/>
        </p:nvSpPr>
        <p:spPr bwMode="auto">
          <a:xfrm>
            <a:off x="4699000" y="1264098"/>
            <a:ext cx="2879725" cy="1012825"/>
          </a:xfrm>
          <a:custGeom>
            <a:avLst/>
            <a:gdLst>
              <a:gd name="T0" fmla="*/ 0 w 1815"/>
              <a:gd name="T1" fmla="*/ 396 h 638"/>
              <a:gd name="T2" fmla="*/ 0 w 1815"/>
              <a:gd name="T3" fmla="*/ 398 h 638"/>
              <a:gd name="T4" fmla="*/ 23 w 1815"/>
              <a:gd name="T5" fmla="*/ 426 h 638"/>
              <a:gd name="T6" fmla="*/ 1015 w 1815"/>
              <a:gd name="T7" fmla="*/ 637 h 638"/>
              <a:gd name="T8" fmla="*/ 1031 w 1815"/>
              <a:gd name="T9" fmla="*/ 635 h 638"/>
              <a:gd name="T10" fmla="*/ 1772 w 1815"/>
              <a:gd name="T11" fmla="*/ 354 h 638"/>
              <a:gd name="T12" fmla="*/ 1788 w 1815"/>
              <a:gd name="T13" fmla="*/ 340 h 638"/>
              <a:gd name="T14" fmla="*/ 1809 w 1815"/>
              <a:gd name="T15" fmla="*/ 179 h 638"/>
              <a:gd name="T16" fmla="*/ 1754 w 1815"/>
              <a:gd name="T17" fmla="*/ 14 h 638"/>
              <a:gd name="T18" fmla="*/ 1721 w 1815"/>
              <a:gd name="T19" fmla="*/ 4 h 638"/>
              <a:gd name="T20" fmla="*/ 1031 w 1815"/>
              <a:gd name="T21" fmla="*/ 270 h 638"/>
              <a:gd name="T22" fmla="*/ 1014 w 1815"/>
              <a:gd name="T23" fmla="*/ 272 h 638"/>
              <a:gd name="T24" fmla="*/ 62 w 1815"/>
              <a:gd name="T25" fmla="*/ 55 h 638"/>
              <a:gd name="T26" fmla="*/ 27 w 1815"/>
              <a:gd name="T27" fmla="*/ 82 h 638"/>
              <a:gd name="T28" fmla="*/ 27 w 1815"/>
              <a:gd name="T29" fmla="*/ 87 h 638"/>
              <a:gd name="T30" fmla="*/ 50 w 1815"/>
              <a:gd name="T31" fmla="*/ 115 h 638"/>
              <a:gd name="T32" fmla="*/ 1019 w 1815"/>
              <a:gd name="T33" fmla="*/ 324 h 638"/>
              <a:gd name="T34" fmla="*/ 1035 w 1815"/>
              <a:gd name="T35" fmla="*/ 322 h 638"/>
              <a:gd name="T36" fmla="*/ 1696 w 1815"/>
              <a:gd name="T37" fmla="*/ 68 h 638"/>
              <a:gd name="T38" fmla="*/ 1733 w 1815"/>
              <a:gd name="T39" fmla="*/ 84 h 638"/>
              <a:gd name="T40" fmla="*/ 1753 w 1815"/>
              <a:gd name="T41" fmla="*/ 184 h 638"/>
              <a:gd name="T42" fmla="*/ 1744 w 1815"/>
              <a:gd name="T43" fmla="*/ 293 h 638"/>
              <a:gd name="T44" fmla="*/ 1726 w 1815"/>
              <a:gd name="T45" fmla="*/ 315 h 638"/>
              <a:gd name="T46" fmla="*/ 1025 w 1815"/>
              <a:gd name="T47" fmla="*/ 572 h 638"/>
              <a:gd name="T48" fmla="*/ 1009 w 1815"/>
              <a:gd name="T49" fmla="*/ 573 h 638"/>
              <a:gd name="T50" fmla="*/ 35 w 1815"/>
              <a:gd name="T51" fmla="*/ 368 h 638"/>
              <a:gd name="T52" fmla="*/ 0 w 1815"/>
              <a:gd name="T53" fmla="*/ 396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15" h="638">
                <a:moveTo>
                  <a:pt x="0" y="396"/>
                </a:moveTo>
                <a:cubicBezTo>
                  <a:pt x="0" y="398"/>
                  <a:pt x="0" y="398"/>
                  <a:pt x="0" y="398"/>
                </a:cubicBezTo>
                <a:cubicBezTo>
                  <a:pt x="0" y="411"/>
                  <a:pt x="10" y="423"/>
                  <a:pt x="23" y="426"/>
                </a:cubicBezTo>
                <a:cubicBezTo>
                  <a:pt x="1015" y="637"/>
                  <a:pt x="1015" y="637"/>
                  <a:pt x="1015" y="637"/>
                </a:cubicBezTo>
                <a:cubicBezTo>
                  <a:pt x="1020" y="638"/>
                  <a:pt x="1026" y="637"/>
                  <a:pt x="1031" y="635"/>
                </a:cubicBezTo>
                <a:cubicBezTo>
                  <a:pt x="1772" y="354"/>
                  <a:pt x="1772" y="354"/>
                  <a:pt x="1772" y="354"/>
                </a:cubicBezTo>
                <a:cubicBezTo>
                  <a:pt x="1779" y="352"/>
                  <a:pt x="1785" y="346"/>
                  <a:pt x="1788" y="340"/>
                </a:cubicBezTo>
                <a:cubicBezTo>
                  <a:pt x="1798" y="320"/>
                  <a:pt x="1815" y="269"/>
                  <a:pt x="1809" y="179"/>
                </a:cubicBezTo>
                <a:cubicBezTo>
                  <a:pt x="1804" y="93"/>
                  <a:pt x="1773" y="39"/>
                  <a:pt x="1754" y="14"/>
                </a:cubicBezTo>
                <a:cubicBezTo>
                  <a:pt x="1746" y="4"/>
                  <a:pt x="1733" y="0"/>
                  <a:pt x="1721" y="4"/>
                </a:cubicBezTo>
                <a:cubicBezTo>
                  <a:pt x="1031" y="270"/>
                  <a:pt x="1031" y="270"/>
                  <a:pt x="1031" y="270"/>
                </a:cubicBezTo>
                <a:cubicBezTo>
                  <a:pt x="1026" y="273"/>
                  <a:pt x="1020" y="273"/>
                  <a:pt x="1014" y="272"/>
                </a:cubicBezTo>
                <a:cubicBezTo>
                  <a:pt x="62" y="55"/>
                  <a:pt x="62" y="55"/>
                  <a:pt x="62" y="55"/>
                </a:cubicBezTo>
                <a:cubicBezTo>
                  <a:pt x="44" y="51"/>
                  <a:pt x="27" y="64"/>
                  <a:pt x="27" y="82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101"/>
                  <a:pt x="36" y="112"/>
                  <a:pt x="50" y="115"/>
                </a:cubicBezTo>
                <a:cubicBezTo>
                  <a:pt x="1019" y="324"/>
                  <a:pt x="1019" y="324"/>
                  <a:pt x="1019" y="324"/>
                </a:cubicBezTo>
                <a:cubicBezTo>
                  <a:pt x="1024" y="325"/>
                  <a:pt x="1030" y="324"/>
                  <a:pt x="1035" y="322"/>
                </a:cubicBezTo>
                <a:cubicBezTo>
                  <a:pt x="1696" y="68"/>
                  <a:pt x="1696" y="68"/>
                  <a:pt x="1696" y="68"/>
                </a:cubicBezTo>
                <a:cubicBezTo>
                  <a:pt x="1711" y="62"/>
                  <a:pt x="1727" y="69"/>
                  <a:pt x="1733" y="84"/>
                </a:cubicBezTo>
                <a:cubicBezTo>
                  <a:pt x="1742" y="107"/>
                  <a:pt x="1753" y="143"/>
                  <a:pt x="1753" y="184"/>
                </a:cubicBezTo>
                <a:cubicBezTo>
                  <a:pt x="1754" y="227"/>
                  <a:pt x="1748" y="270"/>
                  <a:pt x="1744" y="293"/>
                </a:cubicBezTo>
                <a:cubicBezTo>
                  <a:pt x="1742" y="303"/>
                  <a:pt x="1735" y="311"/>
                  <a:pt x="1726" y="315"/>
                </a:cubicBezTo>
                <a:cubicBezTo>
                  <a:pt x="1025" y="572"/>
                  <a:pt x="1025" y="572"/>
                  <a:pt x="1025" y="572"/>
                </a:cubicBezTo>
                <a:cubicBezTo>
                  <a:pt x="1020" y="574"/>
                  <a:pt x="1015" y="574"/>
                  <a:pt x="1009" y="573"/>
                </a:cubicBezTo>
                <a:cubicBezTo>
                  <a:pt x="35" y="368"/>
                  <a:pt x="35" y="368"/>
                  <a:pt x="35" y="368"/>
                </a:cubicBezTo>
                <a:cubicBezTo>
                  <a:pt x="17" y="365"/>
                  <a:pt x="0" y="378"/>
                  <a:pt x="0" y="396"/>
                </a:cubicBezTo>
                <a:close/>
              </a:path>
            </a:pathLst>
          </a:custGeom>
          <a:solidFill>
            <a:srgbClr val="27A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76"/>
          <p:cNvSpPr>
            <a:spLocks/>
          </p:cNvSpPr>
          <p:nvPr userDrawn="1"/>
        </p:nvSpPr>
        <p:spPr bwMode="auto">
          <a:xfrm>
            <a:off x="4784725" y="1433960"/>
            <a:ext cx="2619375" cy="441325"/>
          </a:xfrm>
          <a:custGeom>
            <a:avLst/>
            <a:gdLst>
              <a:gd name="T0" fmla="*/ 0 w 1650"/>
              <a:gd name="T1" fmla="*/ 49 h 278"/>
              <a:gd name="T2" fmla="*/ 0 w 1650"/>
              <a:gd name="T3" fmla="*/ 65 h 278"/>
              <a:gd name="T4" fmla="*/ 963 w 1650"/>
              <a:gd name="T5" fmla="*/ 278 h 278"/>
              <a:gd name="T6" fmla="*/ 1650 w 1650"/>
              <a:gd name="T7" fmla="*/ 18 h 278"/>
              <a:gd name="T8" fmla="*/ 1650 w 1650"/>
              <a:gd name="T9" fmla="*/ 0 h 278"/>
              <a:gd name="T10" fmla="*/ 963 w 1650"/>
              <a:gd name="T11" fmla="*/ 261 h 278"/>
              <a:gd name="T12" fmla="*/ 0 w 1650"/>
              <a:gd name="T13" fmla="*/ 4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50" h="278">
                <a:moveTo>
                  <a:pt x="0" y="49"/>
                </a:moveTo>
                <a:lnTo>
                  <a:pt x="0" y="65"/>
                </a:lnTo>
                <a:lnTo>
                  <a:pt x="963" y="278"/>
                </a:lnTo>
                <a:lnTo>
                  <a:pt x="1650" y="18"/>
                </a:lnTo>
                <a:lnTo>
                  <a:pt x="1650" y="0"/>
                </a:lnTo>
                <a:lnTo>
                  <a:pt x="963" y="261"/>
                </a:lnTo>
                <a:lnTo>
                  <a:pt x="0" y="49"/>
                </a:lnTo>
                <a:close/>
              </a:path>
            </a:pathLst>
          </a:custGeom>
          <a:solidFill>
            <a:srgbClr val="27A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77"/>
          <p:cNvSpPr>
            <a:spLocks/>
          </p:cNvSpPr>
          <p:nvPr userDrawn="1"/>
        </p:nvSpPr>
        <p:spPr bwMode="auto">
          <a:xfrm>
            <a:off x="4784725" y="1503810"/>
            <a:ext cx="2619375" cy="441325"/>
          </a:xfrm>
          <a:custGeom>
            <a:avLst/>
            <a:gdLst>
              <a:gd name="T0" fmla="*/ 0 w 1650"/>
              <a:gd name="T1" fmla="*/ 49 h 278"/>
              <a:gd name="T2" fmla="*/ 0 w 1650"/>
              <a:gd name="T3" fmla="*/ 65 h 278"/>
              <a:gd name="T4" fmla="*/ 963 w 1650"/>
              <a:gd name="T5" fmla="*/ 278 h 278"/>
              <a:gd name="T6" fmla="*/ 1650 w 1650"/>
              <a:gd name="T7" fmla="*/ 18 h 278"/>
              <a:gd name="T8" fmla="*/ 1650 w 1650"/>
              <a:gd name="T9" fmla="*/ 0 h 278"/>
              <a:gd name="T10" fmla="*/ 963 w 1650"/>
              <a:gd name="T11" fmla="*/ 260 h 278"/>
              <a:gd name="T12" fmla="*/ 0 w 1650"/>
              <a:gd name="T13" fmla="*/ 4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50" h="278">
                <a:moveTo>
                  <a:pt x="0" y="49"/>
                </a:moveTo>
                <a:lnTo>
                  <a:pt x="0" y="65"/>
                </a:lnTo>
                <a:lnTo>
                  <a:pt x="963" y="278"/>
                </a:lnTo>
                <a:lnTo>
                  <a:pt x="1650" y="18"/>
                </a:lnTo>
                <a:lnTo>
                  <a:pt x="1650" y="0"/>
                </a:lnTo>
                <a:lnTo>
                  <a:pt x="963" y="260"/>
                </a:lnTo>
                <a:lnTo>
                  <a:pt x="0" y="49"/>
                </a:lnTo>
                <a:close/>
              </a:path>
            </a:pathLst>
          </a:custGeom>
          <a:solidFill>
            <a:srgbClr val="27A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78"/>
          <p:cNvSpPr>
            <a:spLocks/>
          </p:cNvSpPr>
          <p:nvPr userDrawn="1"/>
        </p:nvSpPr>
        <p:spPr bwMode="auto">
          <a:xfrm>
            <a:off x="4784725" y="1576835"/>
            <a:ext cx="2619375" cy="441325"/>
          </a:xfrm>
          <a:custGeom>
            <a:avLst/>
            <a:gdLst>
              <a:gd name="T0" fmla="*/ 0 w 1650"/>
              <a:gd name="T1" fmla="*/ 49 h 278"/>
              <a:gd name="T2" fmla="*/ 0 w 1650"/>
              <a:gd name="T3" fmla="*/ 65 h 278"/>
              <a:gd name="T4" fmla="*/ 963 w 1650"/>
              <a:gd name="T5" fmla="*/ 278 h 278"/>
              <a:gd name="T6" fmla="*/ 1650 w 1650"/>
              <a:gd name="T7" fmla="*/ 18 h 278"/>
              <a:gd name="T8" fmla="*/ 1650 w 1650"/>
              <a:gd name="T9" fmla="*/ 0 h 278"/>
              <a:gd name="T10" fmla="*/ 963 w 1650"/>
              <a:gd name="T11" fmla="*/ 261 h 278"/>
              <a:gd name="T12" fmla="*/ 0 w 1650"/>
              <a:gd name="T13" fmla="*/ 4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50" h="278">
                <a:moveTo>
                  <a:pt x="0" y="49"/>
                </a:moveTo>
                <a:lnTo>
                  <a:pt x="0" y="65"/>
                </a:lnTo>
                <a:lnTo>
                  <a:pt x="963" y="278"/>
                </a:lnTo>
                <a:lnTo>
                  <a:pt x="1650" y="18"/>
                </a:lnTo>
                <a:lnTo>
                  <a:pt x="1650" y="0"/>
                </a:lnTo>
                <a:lnTo>
                  <a:pt x="963" y="261"/>
                </a:lnTo>
                <a:lnTo>
                  <a:pt x="0" y="49"/>
                </a:lnTo>
                <a:close/>
              </a:path>
            </a:pathLst>
          </a:custGeom>
          <a:solidFill>
            <a:srgbClr val="27A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79"/>
          <p:cNvSpPr>
            <a:spLocks/>
          </p:cNvSpPr>
          <p:nvPr userDrawn="1"/>
        </p:nvSpPr>
        <p:spPr bwMode="auto">
          <a:xfrm>
            <a:off x="4784725" y="1654623"/>
            <a:ext cx="2619375" cy="441325"/>
          </a:xfrm>
          <a:custGeom>
            <a:avLst/>
            <a:gdLst>
              <a:gd name="T0" fmla="*/ 0 w 1650"/>
              <a:gd name="T1" fmla="*/ 49 h 278"/>
              <a:gd name="T2" fmla="*/ 0 w 1650"/>
              <a:gd name="T3" fmla="*/ 65 h 278"/>
              <a:gd name="T4" fmla="*/ 963 w 1650"/>
              <a:gd name="T5" fmla="*/ 278 h 278"/>
              <a:gd name="T6" fmla="*/ 1650 w 1650"/>
              <a:gd name="T7" fmla="*/ 18 h 278"/>
              <a:gd name="T8" fmla="*/ 1650 w 1650"/>
              <a:gd name="T9" fmla="*/ 0 h 278"/>
              <a:gd name="T10" fmla="*/ 963 w 1650"/>
              <a:gd name="T11" fmla="*/ 261 h 278"/>
              <a:gd name="T12" fmla="*/ 0 w 1650"/>
              <a:gd name="T13" fmla="*/ 4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50" h="278">
                <a:moveTo>
                  <a:pt x="0" y="49"/>
                </a:moveTo>
                <a:lnTo>
                  <a:pt x="0" y="65"/>
                </a:lnTo>
                <a:lnTo>
                  <a:pt x="963" y="278"/>
                </a:lnTo>
                <a:lnTo>
                  <a:pt x="1650" y="18"/>
                </a:lnTo>
                <a:lnTo>
                  <a:pt x="1650" y="0"/>
                </a:lnTo>
                <a:lnTo>
                  <a:pt x="963" y="261"/>
                </a:lnTo>
                <a:lnTo>
                  <a:pt x="0" y="49"/>
                </a:lnTo>
                <a:close/>
              </a:path>
            </a:pathLst>
          </a:custGeom>
          <a:solidFill>
            <a:srgbClr val="27A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58" name="Freeform 280"/>
          <p:cNvSpPr>
            <a:spLocks/>
          </p:cNvSpPr>
          <p:nvPr userDrawn="1"/>
        </p:nvSpPr>
        <p:spPr bwMode="auto">
          <a:xfrm>
            <a:off x="5337175" y="1413323"/>
            <a:ext cx="63500" cy="703263"/>
          </a:xfrm>
          <a:custGeom>
            <a:avLst/>
            <a:gdLst>
              <a:gd name="T0" fmla="*/ 0 w 40"/>
              <a:gd name="T1" fmla="*/ 0 h 443"/>
              <a:gd name="T2" fmla="*/ 0 w 40"/>
              <a:gd name="T3" fmla="*/ 443 h 443"/>
              <a:gd name="T4" fmla="*/ 40 w 40"/>
              <a:gd name="T5" fmla="*/ 443 h 443"/>
              <a:gd name="T6" fmla="*/ 40 w 40"/>
              <a:gd name="T7" fmla="*/ 8 h 443"/>
              <a:gd name="T8" fmla="*/ 0 w 40"/>
              <a:gd name="T9" fmla="*/ 0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443">
                <a:moveTo>
                  <a:pt x="0" y="0"/>
                </a:moveTo>
                <a:lnTo>
                  <a:pt x="0" y="443"/>
                </a:lnTo>
                <a:lnTo>
                  <a:pt x="40" y="443"/>
                </a:lnTo>
                <a:lnTo>
                  <a:pt x="40" y="8"/>
                </a:lnTo>
                <a:lnTo>
                  <a:pt x="0" y="0"/>
                </a:lnTo>
                <a:close/>
              </a:path>
            </a:pathLst>
          </a:custGeom>
          <a:solidFill>
            <a:srgbClr val="27A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59" name="Freeform 281"/>
          <p:cNvSpPr>
            <a:spLocks/>
          </p:cNvSpPr>
          <p:nvPr userDrawn="1"/>
        </p:nvSpPr>
        <p:spPr bwMode="auto">
          <a:xfrm>
            <a:off x="5299075" y="2245173"/>
            <a:ext cx="139700" cy="187325"/>
          </a:xfrm>
          <a:custGeom>
            <a:avLst/>
            <a:gdLst>
              <a:gd name="T0" fmla="*/ 86 w 88"/>
              <a:gd name="T1" fmla="*/ 118 h 118"/>
              <a:gd name="T2" fmla="*/ 88 w 88"/>
              <a:gd name="T3" fmla="*/ 86 h 118"/>
              <a:gd name="T4" fmla="*/ 44 w 88"/>
              <a:gd name="T5" fmla="*/ 0 h 118"/>
              <a:gd name="T6" fmla="*/ 0 w 88"/>
              <a:gd name="T7" fmla="*/ 86 h 118"/>
              <a:gd name="T8" fmla="*/ 2 w 88"/>
              <a:gd name="T9" fmla="*/ 118 h 118"/>
              <a:gd name="T10" fmla="*/ 86 w 88"/>
              <a:gd name="T11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" h="118">
                <a:moveTo>
                  <a:pt x="86" y="118"/>
                </a:moveTo>
                <a:cubicBezTo>
                  <a:pt x="88" y="110"/>
                  <a:pt x="88" y="94"/>
                  <a:pt x="88" y="86"/>
                </a:cubicBezTo>
                <a:cubicBezTo>
                  <a:pt x="88" y="38"/>
                  <a:pt x="68" y="0"/>
                  <a:pt x="44" y="0"/>
                </a:cubicBezTo>
                <a:cubicBezTo>
                  <a:pt x="19" y="0"/>
                  <a:pt x="0" y="38"/>
                  <a:pt x="0" y="86"/>
                </a:cubicBezTo>
                <a:cubicBezTo>
                  <a:pt x="0" y="94"/>
                  <a:pt x="0" y="110"/>
                  <a:pt x="2" y="118"/>
                </a:cubicBezTo>
                <a:lnTo>
                  <a:pt x="86" y="118"/>
                </a:lnTo>
                <a:close/>
              </a:path>
            </a:pathLst>
          </a:custGeom>
          <a:solidFill>
            <a:srgbClr val="27A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60" name="Freeform 282"/>
          <p:cNvSpPr>
            <a:spLocks/>
          </p:cNvSpPr>
          <p:nvPr userDrawn="1"/>
        </p:nvSpPr>
        <p:spPr bwMode="auto">
          <a:xfrm>
            <a:off x="5316538" y="2140398"/>
            <a:ext cx="104775" cy="88900"/>
          </a:xfrm>
          <a:custGeom>
            <a:avLst/>
            <a:gdLst>
              <a:gd name="T0" fmla="*/ 33 w 66"/>
              <a:gd name="T1" fmla="*/ 45 h 56"/>
              <a:gd name="T2" fmla="*/ 58 w 66"/>
              <a:gd name="T3" fmla="*/ 56 h 56"/>
              <a:gd name="T4" fmla="*/ 66 w 66"/>
              <a:gd name="T5" fmla="*/ 33 h 56"/>
              <a:gd name="T6" fmla="*/ 33 w 66"/>
              <a:gd name="T7" fmla="*/ 0 h 56"/>
              <a:gd name="T8" fmla="*/ 0 w 66"/>
              <a:gd name="T9" fmla="*/ 33 h 56"/>
              <a:gd name="T10" fmla="*/ 8 w 66"/>
              <a:gd name="T11" fmla="*/ 56 h 56"/>
              <a:gd name="T12" fmla="*/ 33 w 66"/>
              <a:gd name="T13" fmla="*/ 45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" h="56">
                <a:moveTo>
                  <a:pt x="33" y="45"/>
                </a:moveTo>
                <a:cubicBezTo>
                  <a:pt x="43" y="45"/>
                  <a:pt x="51" y="49"/>
                  <a:pt x="58" y="56"/>
                </a:cubicBezTo>
                <a:cubicBezTo>
                  <a:pt x="63" y="50"/>
                  <a:pt x="66" y="42"/>
                  <a:pt x="66" y="33"/>
                </a:cubicBezTo>
                <a:cubicBezTo>
                  <a:pt x="66" y="15"/>
                  <a:pt x="51" y="0"/>
                  <a:pt x="33" y="0"/>
                </a:cubicBezTo>
                <a:cubicBezTo>
                  <a:pt x="15" y="0"/>
                  <a:pt x="0" y="15"/>
                  <a:pt x="0" y="33"/>
                </a:cubicBezTo>
                <a:cubicBezTo>
                  <a:pt x="0" y="42"/>
                  <a:pt x="3" y="50"/>
                  <a:pt x="8" y="56"/>
                </a:cubicBezTo>
                <a:cubicBezTo>
                  <a:pt x="14" y="49"/>
                  <a:pt x="23" y="45"/>
                  <a:pt x="33" y="45"/>
                </a:cubicBezTo>
                <a:close/>
              </a:path>
            </a:pathLst>
          </a:custGeom>
          <a:solidFill>
            <a:srgbClr val="27A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228120" y="3379784"/>
            <a:ext cx="5787426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228120" y="2624043"/>
            <a:ext cx="5787426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664942" y="4512324"/>
            <a:ext cx="2913783" cy="248371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64942" y="4820876"/>
            <a:ext cx="2913783" cy="248371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C0E6A259-7F1C-239A-BC00-DD7C45CF8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8575" y="638025"/>
            <a:ext cx="3791821" cy="4575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434644F2-F680-FF30-AB4A-3B24BBA086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97218" y="648907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/>
        </p:nvGrpSpPr>
        <p:grpSpPr>
          <a:xfrm>
            <a:off x="3196142" y="853583"/>
            <a:ext cx="2566988" cy="1309688"/>
            <a:chOff x="620974" y="715897"/>
            <a:chExt cx="2566988" cy="1309688"/>
          </a:xfrm>
        </p:grpSpPr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620974" y="715897"/>
              <a:ext cx="2566988" cy="733425"/>
            </a:xfrm>
            <a:custGeom>
              <a:avLst/>
              <a:gdLst>
                <a:gd name="T0" fmla="*/ 12 w 1617"/>
                <a:gd name="T1" fmla="*/ 266 h 462"/>
                <a:gd name="T2" fmla="*/ 914 w 1617"/>
                <a:gd name="T3" fmla="*/ 462 h 462"/>
                <a:gd name="T4" fmla="*/ 920 w 1617"/>
                <a:gd name="T5" fmla="*/ 461 h 462"/>
                <a:gd name="T6" fmla="*/ 1607 w 1617"/>
                <a:gd name="T7" fmla="*/ 206 h 462"/>
                <a:gd name="T8" fmla="*/ 1605 w 1617"/>
                <a:gd name="T9" fmla="*/ 185 h 462"/>
                <a:gd name="T10" fmla="*/ 708 w 1617"/>
                <a:gd name="T11" fmla="*/ 0 h 462"/>
                <a:gd name="T12" fmla="*/ 702 w 1617"/>
                <a:gd name="T13" fmla="*/ 1 h 462"/>
                <a:gd name="T14" fmla="*/ 11 w 1617"/>
                <a:gd name="T15" fmla="*/ 244 h 462"/>
                <a:gd name="T16" fmla="*/ 12 w 1617"/>
                <a:gd name="T17" fmla="*/ 26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7" h="462">
                  <a:moveTo>
                    <a:pt x="12" y="266"/>
                  </a:moveTo>
                  <a:cubicBezTo>
                    <a:pt x="914" y="462"/>
                    <a:pt x="914" y="462"/>
                    <a:pt x="914" y="462"/>
                  </a:cubicBezTo>
                  <a:cubicBezTo>
                    <a:pt x="916" y="462"/>
                    <a:pt x="918" y="462"/>
                    <a:pt x="920" y="461"/>
                  </a:cubicBezTo>
                  <a:cubicBezTo>
                    <a:pt x="1607" y="206"/>
                    <a:pt x="1607" y="206"/>
                    <a:pt x="1607" y="206"/>
                  </a:cubicBezTo>
                  <a:cubicBezTo>
                    <a:pt x="1617" y="202"/>
                    <a:pt x="1616" y="187"/>
                    <a:pt x="1605" y="185"/>
                  </a:cubicBezTo>
                  <a:cubicBezTo>
                    <a:pt x="708" y="0"/>
                    <a:pt x="708" y="0"/>
                    <a:pt x="708" y="0"/>
                  </a:cubicBezTo>
                  <a:cubicBezTo>
                    <a:pt x="706" y="0"/>
                    <a:pt x="704" y="0"/>
                    <a:pt x="702" y="1"/>
                  </a:cubicBezTo>
                  <a:cubicBezTo>
                    <a:pt x="11" y="244"/>
                    <a:pt x="11" y="244"/>
                    <a:pt x="11" y="244"/>
                  </a:cubicBezTo>
                  <a:cubicBezTo>
                    <a:pt x="0" y="248"/>
                    <a:pt x="1" y="263"/>
                    <a:pt x="12" y="266"/>
                  </a:cubicBezTo>
                  <a:close/>
                </a:path>
              </a:pathLst>
            </a:custGeom>
            <a:solidFill>
              <a:srgbClr val="27A0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897199" y="1184210"/>
              <a:ext cx="2074863" cy="728663"/>
            </a:xfrm>
            <a:custGeom>
              <a:avLst/>
              <a:gdLst>
                <a:gd name="T0" fmla="*/ 0 w 1307"/>
                <a:gd name="T1" fmla="*/ 286 h 459"/>
                <a:gd name="T2" fmla="*/ 0 w 1307"/>
                <a:gd name="T3" fmla="*/ 287 h 459"/>
                <a:gd name="T4" fmla="*/ 17 w 1307"/>
                <a:gd name="T5" fmla="*/ 307 h 459"/>
                <a:gd name="T6" fmla="*/ 731 w 1307"/>
                <a:gd name="T7" fmla="*/ 459 h 459"/>
                <a:gd name="T8" fmla="*/ 743 w 1307"/>
                <a:gd name="T9" fmla="*/ 458 h 459"/>
                <a:gd name="T10" fmla="*/ 1277 w 1307"/>
                <a:gd name="T11" fmla="*/ 255 h 459"/>
                <a:gd name="T12" fmla="*/ 1288 w 1307"/>
                <a:gd name="T13" fmla="*/ 245 h 459"/>
                <a:gd name="T14" fmla="*/ 1303 w 1307"/>
                <a:gd name="T15" fmla="*/ 129 h 459"/>
                <a:gd name="T16" fmla="*/ 1263 w 1307"/>
                <a:gd name="T17" fmla="*/ 10 h 459"/>
                <a:gd name="T18" fmla="*/ 1240 w 1307"/>
                <a:gd name="T19" fmla="*/ 3 h 459"/>
                <a:gd name="T20" fmla="*/ 743 w 1307"/>
                <a:gd name="T21" fmla="*/ 195 h 459"/>
                <a:gd name="T22" fmla="*/ 731 w 1307"/>
                <a:gd name="T23" fmla="*/ 196 h 459"/>
                <a:gd name="T24" fmla="*/ 45 w 1307"/>
                <a:gd name="T25" fmla="*/ 39 h 459"/>
                <a:gd name="T26" fmla="*/ 19 w 1307"/>
                <a:gd name="T27" fmla="*/ 59 h 459"/>
                <a:gd name="T28" fmla="*/ 19 w 1307"/>
                <a:gd name="T29" fmla="*/ 63 h 459"/>
                <a:gd name="T30" fmla="*/ 36 w 1307"/>
                <a:gd name="T31" fmla="*/ 83 h 459"/>
                <a:gd name="T32" fmla="*/ 734 w 1307"/>
                <a:gd name="T33" fmla="*/ 233 h 459"/>
                <a:gd name="T34" fmla="*/ 746 w 1307"/>
                <a:gd name="T35" fmla="*/ 232 h 459"/>
                <a:gd name="T36" fmla="*/ 1222 w 1307"/>
                <a:gd name="T37" fmla="*/ 49 h 459"/>
                <a:gd name="T38" fmla="*/ 1248 w 1307"/>
                <a:gd name="T39" fmla="*/ 61 h 459"/>
                <a:gd name="T40" fmla="*/ 1263 w 1307"/>
                <a:gd name="T41" fmla="*/ 133 h 459"/>
                <a:gd name="T42" fmla="*/ 1256 w 1307"/>
                <a:gd name="T43" fmla="*/ 211 h 459"/>
                <a:gd name="T44" fmla="*/ 1243 w 1307"/>
                <a:gd name="T45" fmla="*/ 227 h 459"/>
                <a:gd name="T46" fmla="*/ 738 w 1307"/>
                <a:gd name="T47" fmla="*/ 412 h 459"/>
                <a:gd name="T48" fmla="*/ 727 w 1307"/>
                <a:gd name="T49" fmla="*/ 413 h 459"/>
                <a:gd name="T50" fmla="*/ 25 w 1307"/>
                <a:gd name="T51" fmla="*/ 265 h 459"/>
                <a:gd name="T52" fmla="*/ 0 w 1307"/>
                <a:gd name="T53" fmla="*/ 28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7" h="459">
                  <a:moveTo>
                    <a:pt x="0" y="286"/>
                  </a:moveTo>
                  <a:cubicBezTo>
                    <a:pt x="0" y="287"/>
                    <a:pt x="0" y="287"/>
                    <a:pt x="0" y="287"/>
                  </a:cubicBezTo>
                  <a:cubicBezTo>
                    <a:pt x="0" y="296"/>
                    <a:pt x="7" y="305"/>
                    <a:pt x="17" y="307"/>
                  </a:cubicBezTo>
                  <a:cubicBezTo>
                    <a:pt x="731" y="459"/>
                    <a:pt x="731" y="459"/>
                    <a:pt x="731" y="459"/>
                  </a:cubicBezTo>
                  <a:cubicBezTo>
                    <a:pt x="735" y="459"/>
                    <a:pt x="739" y="459"/>
                    <a:pt x="743" y="458"/>
                  </a:cubicBezTo>
                  <a:cubicBezTo>
                    <a:pt x="1277" y="255"/>
                    <a:pt x="1277" y="255"/>
                    <a:pt x="1277" y="255"/>
                  </a:cubicBezTo>
                  <a:cubicBezTo>
                    <a:pt x="1282" y="253"/>
                    <a:pt x="1286" y="250"/>
                    <a:pt x="1288" y="245"/>
                  </a:cubicBezTo>
                  <a:cubicBezTo>
                    <a:pt x="1295" y="230"/>
                    <a:pt x="1307" y="194"/>
                    <a:pt x="1303" y="129"/>
                  </a:cubicBezTo>
                  <a:cubicBezTo>
                    <a:pt x="1299" y="67"/>
                    <a:pt x="1277" y="28"/>
                    <a:pt x="1263" y="10"/>
                  </a:cubicBezTo>
                  <a:cubicBezTo>
                    <a:pt x="1258" y="3"/>
                    <a:pt x="1248" y="0"/>
                    <a:pt x="1240" y="3"/>
                  </a:cubicBezTo>
                  <a:cubicBezTo>
                    <a:pt x="743" y="195"/>
                    <a:pt x="743" y="195"/>
                    <a:pt x="743" y="195"/>
                  </a:cubicBezTo>
                  <a:cubicBezTo>
                    <a:pt x="739" y="196"/>
                    <a:pt x="735" y="197"/>
                    <a:pt x="731" y="196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32" y="36"/>
                    <a:pt x="19" y="46"/>
                    <a:pt x="19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73"/>
                    <a:pt x="26" y="81"/>
                    <a:pt x="36" y="83"/>
                  </a:cubicBezTo>
                  <a:cubicBezTo>
                    <a:pt x="734" y="233"/>
                    <a:pt x="734" y="233"/>
                    <a:pt x="734" y="233"/>
                  </a:cubicBezTo>
                  <a:cubicBezTo>
                    <a:pt x="738" y="234"/>
                    <a:pt x="742" y="234"/>
                    <a:pt x="746" y="232"/>
                  </a:cubicBezTo>
                  <a:cubicBezTo>
                    <a:pt x="1222" y="49"/>
                    <a:pt x="1222" y="49"/>
                    <a:pt x="1222" y="49"/>
                  </a:cubicBezTo>
                  <a:cubicBezTo>
                    <a:pt x="1232" y="45"/>
                    <a:pt x="1244" y="50"/>
                    <a:pt x="1248" y="61"/>
                  </a:cubicBezTo>
                  <a:cubicBezTo>
                    <a:pt x="1255" y="77"/>
                    <a:pt x="1263" y="103"/>
                    <a:pt x="1263" y="133"/>
                  </a:cubicBezTo>
                  <a:cubicBezTo>
                    <a:pt x="1263" y="163"/>
                    <a:pt x="1259" y="194"/>
                    <a:pt x="1256" y="211"/>
                  </a:cubicBezTo>
                  <a:cubicBezTo>
                    <a:pt x="1255" y="218"/>
                    <a:pt x="1250" y="224"/>
                    <a:pt x="1243" y="227"/>
                  </a:cubicBezTo>
                  <a:cubicBezTo>
                    <a:pt x="738" y="412"/>
                    <a:pt x="738" y="412"/>
                    <a:pt x="738" y="412"/>
                  </a:cubicBezTo>
                  <a:cubicBezTo>
                    <a:pt x="735" y="413"/>
                    <a:pt x="731" y="414"/>
                    <a:pt x="727" y="413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12" y="263"/>
                    <a:pt x="0" y="272"/>
                    <a:pt x="0" y="286"/>
                  </a:cubicBezTo>
                  <a:close/>
                </a:path>
              </a:pathLst>
            </a:custGeom>
            <a:solidFill>
              <a:srgbClr val="27A0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959112" y="1306447"/>
              <a:ext cx="1887538" cy="319088"/>
            </a:xfrm>
            <a:custGeom>
              <a:avLst/>
              <a:gdLst>
                <a:gd name="T0" fmla="*/ 0 w 1189"/>
                <a:gd name="T1" fmla="*/ 36 h 201"/>
                <a:gd name="T2" fmla="*/ 0 w 1189"/>
                <a:gd name="T3" fmla="*/ 47 h 201"/>
                <a:gd name="T4" fmla="*/ 693 w 1189"/>
                <a:gd name="T5" fmla="*/ 201 h 201"/>
                <a:gd name="T6" fmla="*/ 1189 w 1189"/>
                <a:gd name="T7" fmla="*/ 13 h 201"/>
                <a:gd name="T8" fmla="*/ 1189 w 1189"/>
                <a:gd name="T9" fmla="*/ 0 h 201"/>
                <a:gd name="T10" fmla="*/ 693 w 1189"/>
                <a:gd name="T11" fmla="*/ 188 h 201"/>
                <a:gd name="T12" fmla="*/ 0 w 1189"/>
                <a:gd name="T13" fmla="*/ 3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9" h="201">
                  <a:moveTo>
                    <a:pt x="0" y="36"/>
                  </a:moveTo>
                  <a:lnTo>
                    <a:pt x="0" y="47"/>
                  </a:lnTo>
                  <a:lnTo>
                    <a:pt x="693" y="201"/>
                  </a:lnTo>
                  <a:lnTo>
                    <a:pt x="1189" y="13"/>
                  </a:lnTo>
                  <a:lnTo>
                    <a:pt x="1189" y="0"/>
                  </a:lnTo>
                  <a:lnTo>
                    <a:pt x="693" y="188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27A0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959112" y="1357247"/>
              <a:ext cx="1887538" cy="317500"/>
            </a:xfrm>
            <a:custGeom>
              <a:avLst/>
              <a:gdLst>
                <a:gd name="T0" fmla="*/ 0 w 1189"/>
                <a:gd name="T1" fmla="*/ 35 h 200"/>
                <a:gd name="T2" fmla="*/ 0 w 1189"/>
                <a:gd name="T3" fmla="*/ 46 h 200"/>
                <a:gd name="T4" fmla="*/ 693 w 1189"/>
                <a:gd name="T5" fmla="*/ 200 h 200"/>
                <a:gd name="T6" fmla="*/ 1189 w 1189"/>
                <a:gd name="T7" fmla="*/ 12 h 200"/>
                <a:gd name="T8" fmla="*/ 1189 w 1189"/>
                <a:gd name="T9" fmla="*/ 0 h 200"/>
                <a:gd name="T10" fmla="*/ 693 w 1189"/>
                <a:gd name="T11" fmla="*/ 187 h 200"/>
                <a:gd name="T12" fmla="*/ 0 w 1189"/>
                <a:gd name="T13" fmla="*/ 3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9" h="200">
                  <a:moveTo>
                    <a:pt x="0" y="35"/>
                  </a:moveTo>
                  <a:lnTo>
                    <a:pt x="0" y="46"/>
                  </a:lnTo>
                  <a:lnTo>
                    <a:pt x="693" y="200"/>
                  </a:lnTo>
                  <a:lnTo>
                    <a:pt x="1189" y="12"/>
                  </a:lnTo>
                  <a:lnTo>
                    <a:pt x="1189" y="0"/>
                  </a:lnTo>
                  <a:lnTo>
                    <a:pt x="693" y="187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27A0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959112" y="1409635"/>
              <a:ext cx="1887538" cy="317500"/>
            </a:xfrm>
            <a:custGeom>
              <a:avLst/>
              <a:gdLst>
                <a:gd name="T0" fmla="*/ 0 w 1189"/>
                <a:gd name="T1" fmla="*/ 36 h 200"/>
                <a:gd name="T2" fmla="*/ 0 w 1189"/>
                <a:gd name="T3" fmla="*/ 47 h 200"/>
                <a:gd name="T4" fmla="*/ 693 w 1189"/>
                <a:gd name="T5" fmla="*/ 200 h 200"/>
                <a:gd name="T6" fmla="*/ 1189 w 1189"/>
                <a:gd name="T7" fmla="*/ 13 h 200"/>
                <a:gd name="T8" fmla="*/ 1189 w 1189"/>
                <a:gd name="T9" fmla="*/ 0 h 200"/>
                <a:gd name="T10" fmla="*/ 693 w 1189"/>
                <a:gd name="T11" fmla="*/ 188 h 200"/>
                <a:gd name="T12" fmla="*/ 0 w 1189"/>
                <a:gd name="T13" fmla="*/ 3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9" h="200">
                  <a:moveTo>
                    <a:pt x="0" y="36"/>
                  </a:moveTo>
                  <a:lnTo>
                    <a:pt x="0" y="47"/>
                  </a:lnTo>
                  <a:lnTo>
                    <a:pt x="693" y="200"/>
                  </a:lnTo>
                  <a:lnTo>
                    <a:pt x="1189" y="13"/>
                  </a:lnTo>
                  <a:lnTo>
                    <a:pt x="1189" y="0"/>
                  </a:lnTo>
                  <a:lnTo>
                    <a:pt x="693" y="188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27A0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959112" y="1465197"/>
              <a:ext cx="1887538" cy="319088"/>
            </a:xfrm>
            <a:custGeom>
              <a:avLst/>
              <a:gdLst>
                <a:gd name="T0" fmla="*/ 0 w 1189"/>
                <a:gd name="T1" fmla="*/ 36 h 201"/>
                <a:gd name="T2" fmla="*/ 0 w 1189"/>
                <a:gd name="T3" fmla="*/ 47 h 201"/>
                <a:gd name="T4" fmla="*/ 693 w 1189"/>
                <a:gd name="T5" fmla="*/ 201 h 201"/>
                <a:gd name="T6" fmla="*/ 1189 w 1189"/>
                <a:gd name="T7" fmla="*/ 13 h 201"/>
                <a:gd name="T8" fmla="*/ 1189 w 1189"/>
                <a:gd name="T9" fmla="*/ 0 h 201"/>
                <a:gd name="T10" fmla="*/ 693 w 1189"/>
                <a:gd name="T11" fmla="*/ 188 h 201"/>
                <a:gd name="T12" fmla="*/ 0 w 1189"/>
                <a:gd name="T13" fmla="*/ 3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9" h="201">
                  <a:moveTo>
                    <a:pt x="0" y="36"/>
                  </a:moveTo>
                  <a:lnTo>
                    <a:pt x="0" y="47"/>
                  </a:lnTo>
                  <a:lnTo>
                    <a:pt x="693" y="201"/>
                  </a:lnTo>
                  <a:lnTo>
                    <a:pt x="1189" y="13"/>
                  </a:lnTo>
                  <a:lnTo>
                    <a:pt x="1189" y="0"/>
                  </a:lnTo>
                  <a:lnTo>
                    <a:pt x="693" y="188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27A0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1357574" y="1292160"/>
              <a:ext cx="44450" cy="506413"/>
            </a:xfrm>
            <a:custGeom>
              <a:avLst/>
              <a:gdLst>
                <a:gd name="T0" fmla="*/ 0 w 28"/>
                <a:gd name="T1" fmla="*/ 0 h 319"/>
                <a:gd name="T2" fmla="*/ 0 w 28"/>
                <a:gd name="T3" fmla="*/ 319 h 319"/>
                <a:gd name="T4" fmla="*/ 28 w 28"/>
                <a:gd name="T5" fmla="*/ 319 h 319"/>
                <a:gd name="T6" fmla="*/ 28 w 28"/>
                <a:gd name="T7" fmla="*/ 5 h 319"/>
                <a:gd name="T8" fmla="*/ 0 w 28"/>
                <a:gd name="T9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19">
                  <a:moveTo>
                    <a:pt x="0" y="0"/>
                  </a:moveTo>
                  <a:lnTo>
                    <a:pt x="0" y="319"/>
                  </a:lnTo>
                  <a:lnTo>
                    <a:pt x="28" y="319"/>
                  </a:lnTo>
                  <a:lnTo>
                    <a:pt x="28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A0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1328999" y="1890647"/>
              <a:ext cx="101600" cy="134938"/>
            </a:xfrm>
            <a:custGeom>
              <a:avLst/>
              <a:gdLst>
                <a:gd name="T0" fmla="*/ 62 w 64"/>
                <a:gd name="T1" fmla="*/ 85 h 85"/>
                <a:gd name="T2" fmla="*/ 64 w 64"/>
                <a:gd name="T3" fmla="*/ 62 h 85"/>
                <a:gd name="T4" fmla="*/ 32 w 64"/>
                <a:gd name="T5" fmla="*/ 0 h 85"/>
                <a:gd name="T6" fmla="*/ 0 w 64"/>
                <a:gd name="T7" fmla="*/ 62 h 85"/>
                <a:gd name="T8" fmla="*/ 1 w 64"/>
                <a:gd name="T9" fmla="*/ 85 h 85"/>
                <a:gd name="T10" fmla="*/ 62 w 64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5">
                  <a:moveTo>
                    <a:pt x="62" y="85"/>
                  </a:moveTo>
                  <a:cubicBezTo>
                    <a:pt x="63" y="80"/>
                    <a:pt x="64" y="68"/>
                    <a:pt x="64" y="62"/>
                  </a:cubicBezTo>
                  <a:cubicBezTo>
                    <a:pt x="64" y="28"/>
                    <a:pt x="50" y="0"/>
                    <a:pt x="32" y="0"/>
                  </a:cubicBezTo>
                  <a:cubicBezTo>
                    <a:pt x="14" y="0"/>
                    <a:pt x="0" y="28"/>
                    <a:pt x="0" y="62"/>
                  </a:cubicBezTo>
                  <a:cubicBezTo>
                    <a:pt x="0" y="68"/>
                    <a:pt x="1" y="80"/>
                    <a:pt x="1" y="85"/>
                  </a:cubicBezTo>
                  <a:lnTo>
                    <a:pt x="62" y="85"/>
                  </a:lnTo>
                  <a:close/>
                </a:path>
              </a:pathLst>
            </a:custGeom>
            <a:solidFill>
              <a:srgbClr val="27A0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1341699" y="1816035"/>
              <a:ext cx="76200" cy="63500"/>
            </a:xfrm>
            <a:custGeom>
              <a:avLst/>
              <a:gdLst>
                <a:gd name="T0" fmla="*/ 24 w 48"/>
                <a:gd name="T1" fmla="*/ 32 h 40"/>
                <a:gd name="T2" fmla="*/ 42 w 48"/>
                <a:gd name="T3" fmla="*/ 40 h 40"/>
                <a:gd name="T4" fmla="*/ 48 w 48"/>
                <a:gd name="T5" fmla="*/ 24 h 40"/>
                <a:gd name="T6" fmla="*/ 24 w 48"/>
                <a:gd name="T7" fmla="*/ 0 h 40"/>
                <a:gd name="T8" fmla="*/ 0 w 48"/>
                <a:gd name="T9" fmla="*/ 24 h 40"/>
                <a:gd name="T10" fmla="*/ 6 w 48"/>
                <a:gd name="T11" fmla="*/ 40 h 40"/>
                <a:gd name="T12" fmla="*/ 24 w 48"/>
                <a:gd name="T13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0">
                  <a:moveTo>
                    <a:pt x="24" y="32"/>
                  </a:moveTo>
                  <a:cubicBezTo>
                    <a:pt x="31" y="32"/>
                    <a:pt x="37" y="35"/>
                    <a:pt x="42" y="40"/>
                  </a:cubicBezTo>
                  <a:cubicBezTo>
                    <a:pt x="46" y="36"/>
                    <a:pt x="48" y="30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0"/>
                    <a:pt x="2" y="36"/>
                    <a:pt x="6" y="40"/>
                  </a:cubicBezTo>
                  <a:cubicBezTo>
                    <a:pt x="11" y="35"/>
                    <a:pt x="17" y="32"/>
                    <a:pt x="24" y="32"/>
                  </a:cubicBezTo>
                  <a:close/>
                </a:path>
              </a:pathLst>
            </a:custGeom>
            <a:solidFill>
              <a:srgbClr val="27A0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0" name="标题 1"/>
          <p:cNvSpPr>
            <a:spLocks noGrp="1"/>
          </p:cNvSpPr>
          <p:nvPr>
            <p:ph type="title" hasCustomPrompt="1"/>
          </p:nvPr>
        </p:nvSpPr>
        <p:spPr>
          <a:xfrm>
            <a:off x="5570186" y="2494642"/>
            <a:ext cx="4535055" cy="656792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rgbClr val="36A9AC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</p:nvPr>
        </p:nvSpPr>
        <p:spPr>
          <a:xfrm>
            <a:off x="5564413" y="3430587"/>
            <a:ext cx="4546600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9" name="Freeform 6"/>
          <p:cNvSpPr>
            <a:spLocks/>
          </p:cNvSpPr>
          <p:nvPr userDrawn="1"/>
        </p:nvSpPr>
        <p:spPr bwMode="auto">
          <a:xfrm>
            <a:off x="1" y="5641975"/>
            <a:ext cx="12188825" cy="1216025"/>
          </a:xfrm>
          <a:custGeom>
            <a:avLst/>
            <a:gdLst>
              <a:gd name="T0" fmla="*/ 0 w 7680"/>
              <a:gd name="T1" fmla="*/ 25 h 766"/>
              <a:gd name="T2" fmla="*/ 0 w 7680"/>
              <a:gd name="T3" fmla="*/ 766 h 766"/>
              <a:gd name="T4" fmla="*/ 7680 w 7680"/>
              <a:gd name="T5" fmla="*/ 766 h 766"/>
              <a:gd name="T6" fmla="*/ 7680 w 7680"/>
              <a:gd name="T7" fmla="*/ 25 h 766"/>
              <a:gd name="T8" fmla="*/ 4420 w 7680"/>
              <a:gd name="T9" fmla="*/ 57 h 766"/>
              <a:gd name="T10" fmla="*/ 3840 w 7680"/>
              <a:gd name="T11" fmla="*/ 305 h 766"/>
              <a:gd name="T12" fmla="*/ 3158 w 7680"/>
              <a:gd name="T13" fmla="*/ 57 h 766"/>
              <a:gd name="T14" fmla="*/ 0 w 7680"/>
              <a:gd name="T15" fmla="*/ 25 h 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80" h="766">
                <a:moveTo>
                  <a:pt x="0" y="25"/>
                </a:moveTo>
                <a:cubicBezTo>
                  <a:pt x="0" y="766"/>
                  <a:pt x="0" y="766"/>
                  <a:pt x="0" y="766"/>
                </a:cubicBezTo>
                <a:cubicBezTo>
                  <a:pt x="7680" y="766"/>
                  <a:pt x="7680" y="766"/>
                  <a:pt x="7680" y="766"/>
                </a:cubicBezTo>
                <a:cubicBezTo>
                  <a:pt x="7680" y="25"/>
                  <a:pt x="7680" y="25"/>
                  <a:pt x="7680" y="25"/>
                </a:cubicBezTo>
                <a:cubicBezTo>
                  <a:pt x="7680" y="25"/>
                  <a:pt x="5217" y="3"/>
                  <a:pt x="4420" y="57"/>
                </a:cubicBezTo>
                <a:cubicBezTo>
                  <a:pt x="4134" y="76"/>
                  <a:pt x="3840" y="305"/>
                  <a:pt x="3840" y="305"/>
                </a:cubicBezTo>
                <a:cubicBezTo>
                  <a:pt x="3840" y="305"/>
                  <a:pt x="3592" y="89"/>
                  <a:pt x="3158" y="57"/>
                </a:cubicBezTo>
                <a:cubicBezTo>
                  <a:pt x="2386" y="0"/>
                  <a:pt x="0" y="25"/>
                  <a:pt x="0" y="25"/>
                </a:cubicBezTo>
                <a:close/>
              </a:path>
            </a:pathLst>
          </a:custGeom>
          <a:solidFill>
            <a:srgbClr val="21B7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7"/>
          <p:cNvSpPr>
            <a:spLocks/>
          </p:cNvSpPr>
          <p:nvPr userDrawn="1"/>
        </p:nvSpPr>
        <p:spPr bwMode="auto">
          <a:xfrm>
            <a:off x="1" y="5432425"/>
            <a:ext cx="12188825" cy="558800"/>
          </a:xfrm>
          <a:custGeom>
            <a:avLst/>
            <a:gdLst>
              <a:gd name="T0" fmla="*/ 41 w 7680"/>
              <a:gd name="T1" fmla="*/ 66 h 352"/>
              <a:gd name="T2" fmla="*/ 1159 w 7680"/>
              <a:gd name="T3" fmla="*/ 61 h 352"/>
              <a:gd name="T4" fmla="*/ 3160 w 7680"/>
              <a:gd name="T5" fmla="*/ 98 h 352"/>
              <a:gd name="T6" fmla="*/ 3652 w 7680"/>
              <a:gd name="T7" fmla="*/ 231 h 352"/>
              <a:gd name="T8" fmla="*/ 3826 w 7680"/>
              <a:gd name="T9" fmla="*/ 341 h 352"/>
              <a:gd name="T10" fmla="*/ 3839 w 7680"/>
              <a:gd name="T11" fmla="*/ 352 h 352"/>
              <a:gd name="T12" fmla="*/ 3852 w 7680"/>
              <a:gd name="T13" fmla="*/ 342 h 352"/>
              <a:gd name="T14" fmla="*/ 4418 w 7680"/>
              <a:gd name="T15" fmla="*/ 98 h 352"/>
              <a:gd name="T16" fmla="*/ 7638 w 7680"/>
              <a:gd name="T17" fmla="*/ 66 h 352"/>
              <a:gd name="T18" fmla="*/ 7680 w 7680"/>
              <a:gd name="T19" fmla="*/ 66 h 352"/>
              <a:gd name="T20" fmla="*/ 7680 w 7680"/>
              <a:gd name="T21" fmla="*/ 25 h 352"/>
              <a:gd name="T22" fmla="*/ 7659 w 7680"/>
              <a:gd name="T23" fmla="*/ 24 h 352"/>
              <a:gd name="T24" fmla="*/ 6569 w 7680"/>
              <a:gd name="T25" fmla="*/ 20 h 352"/>
              <a:gd name="T26" fmla="*/ 4415 w 7680"/>
              <a:gd name="T27" fmla="*/ 57 h 352"/>
              <a:gd name="T28" fmla="*/ 3840 w 7680"/>
              <a:gd name="T29" fmla="*/ 299 h 352"/>
              <a:gd name="T30" fmla="*/ 3672 w 7680"/>
              <a:gd name="T31" fmla="*/ 195 h 352"/>
              <a:gd name="T32" fmla="*/ 3163 w 7680"/>
              <a:gd name="T33" fmla="*/ 57 h 352"/>
              <a:gd name="T34" fmla="*/ 20 w 7680"/>
              <a:gd name="T35" fmla="*/ 24 h 352"/>
              <a:gd name="T36" fmla="*/ 0 w 7680"/>
              <a:gd name="T37" fmla="*/ 25 h 352"/>
              <a:gd name="T38" fmla="*/ 0 w 7680"/>
              <a:gd name="T39" fmla="*/ 66 h 352"/>
              <a:gd name="T40" fmla="*/ 41 w 7680"/>
              <a:gd name="T41" fmla="*/ 66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680" h="352">
                <a:moveTo>
                  <a:pt x="41" y="66"/>
                </a:moveTo>
                <a:cubicBezTo>
                  <a:pt x="143" y="65"/>
                  <a:pt x="607" y="61"/>
                  <a:pt x="1159" y="61"/>
                </a:cubicBezTo>
                <a:cubicBezTo>
                  <a:pt x="1881" y="61"/>
                  <a:pt x="2752" y="68"/>
                  <a:pt x="3160" y="98"/>
                </a:cubicBezTo>
                <a:cubicBezTo>
                  <a:pt x="3379" y="114"/>
                  <a:pt x="3548" y="179"/>
                  <a:pt x="3652" y="231"/>
                </a:cubicBezTo>
                <a:cubicBezTo>
                  <a:pt x="3764" y="287"/>
                  <a:pt x="3825" y="340"/>
                  <a:pt x="3826" y="341"/>
                </a:cubicBezTo>
                <a:cubicBezTo>
                  <a:pt x="3839" y="352"/>
                  <a:pt x="3839" y="352"/>
                  <a:pt x="3839" y="352"/>
                </a:cubicBezTo>
                <a:cubicBezTo>
                  <a:pt x="3852" y="342"/>
                  <a:pt x="3852" y="342"/>
                  <a:pt x="3852" y="342"/>
                </a:cubicBezTo>
                <a:cubicBezTo>
                  <a:pt x="3855" y="339"/>
                  <a:pt x="4143" y="117"/>
                  <a:pt x="4418" y="98"/>
                </a:cubicBezTo>
                <a:cubicBezTo>
                  <a:pt x="5162" y="48"/>
                  <a:pt x="7398" y="64"/>
                  <a:pt x="7638" y="66"/>
                </a:cubicBezTo>
                <a:cubicBezTo>
                  <a:pt x="7680" y="66"/>
                  <a:pt x="7680" y="66"/>
                  <a:pt x="7680" y="66"/>
                </a:cubicBezTo>
                <a:cubicBezTo>
                  <a:pt x="7680" y="25"/>
                  <a:pt x="7680" y="25"/>
                  <a:pt x="7680" y="25"/>
                </a:cubicBezTo>
                <a:cubicBezTo>
                  <a:pt x="7659" y="24"/>
                  <a:pt x="7659" y="24"/>
                  <a:pt x="7659" y="24"/>
                </a:cubicBezTo>
                <a:cubicBezTo>
                  <a:pt x="7648" y="24"/>
                  <a:pt x="7169" y="20"/>
                  <a:pt x="6569" y="20"/>
                </a:cubicBezTo>
                <a:cubicBezTo>
                  <a:pt x="5809" y="20"/>
                  <a:pt x="4854" y="27"/>
                  <a:pt x="4415" y="57"/>
                </a:cubicBezTo>
                <a:cubicBezTo>
                  <a:pt x="4159" y="74"/>
                  <a:pt x="3901" y="253"/>
                  <a:pt x="3840" y="299"/>
                </a:cubicBezTo>
                <a:cubicBezTo>
                  <a:pt x="3816" y="280"/>
                  <a:pt x="3759" y="238"/>
                  <a:pt x="3672" y="195"/>
                </a:cubicBezTo>
                <a:cubicBezTo>
                  <a:pt x="3565" y="141"/>
                  <a:pt x="3389" y="73"/>
                  <a:pt x="3163" y="57"/>
                </a:cubicBezTo>
                <a:cubicBezTo>
                  <a:pt x="2404" y="0"/>
                  <a:pt x="44" y="24"/>
                  <a:pt x="20" y="24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66"/>
                  <a:pt x="0" y="66"/>
                  <a:pt x="0" y="66"/>
                </a:cubicBezTo>
                <a:lnTo>
                  <a:pt x="41" y="66"/>
                </a:lnTo>
                <a:close/>
              </a:path>
            </a:pathLst>
          </a:custGeom>
          <a:solidFill>
            <a:srgbClr val="21B7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E3C5720A-6B36-805A-885D-ECF1104D8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1905" y="1115108"/>
            <a:ext cx="2880205" cy="66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DECD67-EF7B-4225-9DCD-E9A1FB000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BE31C9-EEB9-478B-9042-EAA8EC268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CE021F-56B6-40B0-88C1-2D7CFC55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75C97DA7-5E31-5ED8-9633-77A6B611D2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9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66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1DCB61B-CE4E-4C03-864A-E12646314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41E76E0-E044-4D9B-A778-A15CBAFBD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A1C5EF2-45A2-4D1B-9050-807C7A6E6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FB9477CB-6DA5-4D44-8994-017C0F5A5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0EF05814-A7EF-771A-8B5F-D3FED4652C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2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1" y="5641975"/>
            <a:ext cx="12188825" cy="1216025"/>
          </a:xfrm>
          <a:custGeom>
            <a:avLst/>
            <a:gdLst>
              <a:gd name="T0" fmla="*/ 0 w 7680"/>
              <a:gd name="T1" fmla="*/ 25 h 766"/>
              <a:gd name="T2" fmla="*/ 0 w 7680"/>
              <a:gd name="T3" fmla="*/ 766 h 766"/>
              <a:gd name="T4" fmla="*/ 7680 w 7680"/>
              <a:gd name="T5" fmla="*/ 766 h 766"/>
              <a:gd name="T6" fmla="*/ 7680 w 7680"/>
              <a:gd name="T7" fmla="*/ 25 h 766"/>
              <a:gd name="T8" fmla="*/ 4420 w 7680"/>
              <a:gd name="T9" fmla="*/ 57 h 766"/>
              <a:gd name="T10" fmla="*/ 3840 w 7680"/>
              <a:gd name="T11" fmla="*/ 305 h 766"/>
              <a:gd name="T12" fmla="*/ 3158 w 7680"/>
              <a:gd name="T13" fmla="*/ 57 h 766"/>
              <a:gd name="T14" fmla="*/ 0 w 7680"/>
              <a:gd name="T15" fmla="*/ 25 h 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80" h="766">
                <a:moveTo>
                  <a:pt x="0" y="25"/>
                </a:moveTo>
                <a:cubicBezTo>
                  <a:pt x="0" y="766"/>
                  <a:pt x="0" y="766"/>
                  <a:pt x="0" y="766"/>
                </a:cubicBezTo>
                <a:cubicBezTo>
                  <a:pt x="7680" y="766"/>
                  <a:pt x="7680" y="766"/>
                  <a:pt x="7680" y="766"/>
                </a:cubicBezTo>
                <a:cubicBezTo>
                  <a:pt x="7680" y="25"/>
                  <a:pt x="7680" y="25"/>
                  <a:pt x="7680" y="25"/>
                </a:cubicBezTo>
                <a:cubicBezTo>
                  <a:pt x="7680" y="25"/>
                  <a:pt x="5217" y="3"/>
                  <a:pt x="4420" y="57"/>
                </a:cubicBezTo>
                <a:cubicBezTo>
                  <a:pt x="4134" y="76"/>
                  <a:pt x="3840" y="305"/>
                  <a:pt x="3840" y="305"/>
                </a:cubicBezTo>
                <a:cubicBezTo>
                  <a:pt x="3840" y="305"/>
                  <a:pt x="3592" y="89"/>
                  <a:pt x="3158" y="57"/>
                </a:cubicBezTo>
                <a:cubicBezTo>
                  <a:pt x="2386" y="0"/>
                  <a:pt x="0" y="25"/>
                  <a:pt x="0" y="25"/>
                </a:cubicBezTo>
                <a:close/>
              </a:path>
            </a:pathLst>
          </a:custGeom>
          <a:solidFill>
            <a:srgbClr val="21B7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1" y="5432425"/>
            <a:ext cx="12188825" cy="558800"/>
          </a:xfrm>
          <a:custGeom>
            <a:avLst/>
            <a:gdLst>
              <a:gd name="T0" fmla="*/ 41 w 7680"/>
              <a:gd name="T1" fmla="*/ 66 h 352"/>
              <a:gd name="T2" fmla="*/ 1159 w 7680"/>
              <a:gd name="T3" fmla="*/ 61 h 352"/>
              <a:gd name="T4" fmla="*/ 3160 w 7680"/>
              <a:gd name="T5" fmla="*/ 98 h 352"/>
              <a:gd name="T6" fmla="*/ 3652 w 7680"/>
              <a:gd name="T7" fmla="*/ 231 h 352"/>
              <a:gd name="T8" fmla="*/ 3826 w 7680"/>
              <a:gd name="T9" fmla="*/ 341 h 352"/>
              <a:gd name="T10" fmla="*/ 3839 w 7680"/>
              <a:gd name="T11" fmla="*/ 352 h 352"/>
              <a:gd name="T12" fmla="*/ 3852 w 7680"/>
              <a:gd name="T13" fmla="*/ 342 h 352"/>
              <a:gd name="T14" fmla="*/ 4418 w 7680"/>
              <a:gd name="T15" fmla="*/ 98 h 352"/>
              <a:gd name="T16" fmla="*/ 7638 w 7680"/>
              <a:gd name="T17" fmla="*/ 66 h 352"/>
              <a:gd name="T18" fmla="*/ 7680 w 7680"/>
              <a:gd name="T19" fmla="*/ 66 h 352"/>
              <a:gd name="T20" fmla="*/ 7680 w 7680"/>
              <a:gd name="T21" fmla="*/ 25 h 352"/>
              <a:gd name="T22" fmla="*/ 7659 w 7680"/>
              <a:gd name="T23" fmla="*/ 24 h 352"/>
              <a:gd name="T24" fmla="*/ 6569 w 7680"/>
              <a:gd name="T25" fmla="*/ 20 h 352"/>
              <a:gd name="T26" fmla="*/ 4415 w 7680"/>
              <a:gd name="T27" fmla="*/ 57 h 352"/>
              <a:gd name="T28" fmla="*/ 3840 w 7680"/>
              <a:gd name="T29" fmla="*/ 299 h 352"/>
              <a:gd name="T30" fmla="*/ 3672 w 7680"/>
              <a:gd name="T31" fmla="*/ 195 h 352"/>
              <a:gd name="T32" fmla="*/ 3163 w 7680"/>
              <a:gd name="T33" fmla="*/ 57 h 352"/>
              <a:gd name="T34" fmla="*/ 20 w 7680"/>
              <a:gd name="T35" fmla="*/ 24 h 352"/>
              <a:gd name="T36" fmla="*/ 0 w 7680"/>
              <a:gd name="T37" fmla="*/ 25 h 352"/>
              <a:gd name="T38" fmla="*/ 0 w 7680"/>
              <a:gd name="T39" fmla="*/ 66 h 352"/>
              <a:gd name="T40" fmla="*/ 41 w 7680"/>
              <a:gd name="T41" fmla="*/ 66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680" h="352">
                <a:moveTo>
                  <a:pt x="41" y="66"/>
                </a:moveTo>
                <a:cubicBezTo>
                  <a:pt x="143" y="65"/>
                  <a:pt x="607" y="61"/>
                  <a:pt x="1159" y="61"/>
                </a:cubicBezTo>
                <a:cubicBezTo>
                  <a:pt x="1881" y="61"/>
                  <a:pt x="2752" y="68"/>
                  <a:pt x="3160" y="98"/>
                </a:cubicBezTo>
                <a:cubicBezTo>
                  <a:pt x="3379" y="114"/>
                  <a:pt x="3548" y="179"/>
                  <a:pt x="3652" y="231"/>
                </a:cubicBezTo>
                <a:cubicBezTo>
                  <a:pt x="3764" y="287"/>
                  <a:pt x="3825" y="340"/>
                  <a:pt x="3826" y="341"/>
                </a:cubicBezTo>
                <a:cubicBezTo>
                  <a:pt x="3839" y="352"/>
                  <a:pt x="3839" y="352"/>
                  <a:pt x="3839" y="352"/>
                </a:cubicBezTo>
                <a:cubicBezTo>
                  <a:pt x="3852" y="342"/>
                  <a:pt x="3852" y="342"/>
                  <a:pt x="3852" y="342"/>
                </a:cubicBezTo>
                <a:cubicBezTo>
                  <a:pt x="3855" y="339"/>
                  <a:pt x="4143" y="117"/>
                  <a:pt x="4418" y="98"/>
                </a:cubicBezTo>
                <a:cubicBezTo>
                  <a:pt x="5162" y="48"/>
                  <a:pt x="7398" y="64"/>
                  <a:pt x="7638" y="66"/>
                </a:cubicBezTo>
                <a:cubicBezTo>
                  <a:pt x="7680" y="66"/>
                  <a:pt x="7680" y="66"/>
                  <a:pt x="7680" y="66"/>
                </a:cubicBezTo>
                <a:cubicBezTo>
                  <a:pt x="7680" y="25"/>
                  <a:pt x="7680" y="25"/>
                  <a:pt x="7680" y="25"/>
                </a:cubicBezTo>
                <a:cubicBezTo>
                  <a:pt x="7659" y="24"/>
                  <a:pt x="7659" y="24"/>
                  <a:pt x="7659" y="24"/>
                </a:cubicBezTo>
                <a:cubicBezTo>
                  <a:pt x="7648" y="24"/>
                  <a:pt x="7169" y="20"/>
                  <a:pt x="6569" y="20"/>
                </a:cubicBezTo>
                <a:cubicBezTo>
                  <a:pt x="5809" y="20"/>
                  <a:pt x="4854" y="27"/>
                  <a:pt x="4415" y="57"/>
                </a:cubicBezTo>
                <a:cubicBezTo>
                  <a:pt x="4159" y="74"/>
                  <a:pt x="3901" y="253"/>
                  <a:pt x="3840" y="299"/>
                </a:cubicBezTo>
                <a:cubicBezTo>
                  <a:pt x="3816" y="280"/>
                  <a:pt x="3759" y="238"/>
                  <a:pt x="3672" y="195"/>
                </a:cubicBezTo>
                <a:cubicBezTo>
                  <a:pt x="3565" y="141"/>
                  <a:pt x="3389" y="73"/>
                  <a:pt x="3163" y="57"/>
                </a:cubicBezTo>
                <a:cubicBezTo>
                  <a:pt x="2404" y="0"/>
                  <a:pt x="44" y="24"/>
                  <a:pt x="20" y="24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66"/>
                  <a:pt x="0" y="66"/>
                  <a:pt x="0" y="66"/>
                </a:cubicBezTo>
                <a:lnTo>
                  <a:pt x="41" y="66"/>
                </a:lnTo>
                <a:close/>
              </a:path>
            </a:pathLst>
          </a:custGeom>
          <a:solidFill>
            <a:srgbClr val="21B7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4311651" y="596948"/>
            <a:ext cx="3563938" cy="1019175"/>
          </a:xfrm>
          <a:custGeom>
            <a:avLst/>
            <a:gdLst>
              <a:gd name="T0" fmla="*/ 17 w 2245"/>
              <a:gd name="T1" fmla="*/ 369 h 642"/>
              <a:gd name="T2" fmla="*/ 1269 w 2245"/>
              <a:gd name="T3" fmla="*/ 641 h 642"/>
              <a:gd name="T4" fmla="*/ 1277 w 2245"/>
              <a:gd name="T5" fmla="*/ 640 h 642"/>
              <a:gd name="T6" fmla="*/ 2230 w 2245"/>
              <a:gd name="T7" fmla="*/ 287 h 642"/>
              <a:gd name="T8" fmla="*/ 2228 w 2245"/>
              <a:gd name="T9" fmla="*/ 257 h 642"/>
              <a:gd name="T10" fmla="*/ 982 w 2245"/>
              <a:gd name="T11" fmla="*/ 1 h 642"/>
              <a:gd name="T12" fmla="*/ 974 w 2245"/>
              <a:gd name="T13" fmla="*/ 1 h 642"/>
              <a:gd name="T14" fmla="*/ 15 w 2245"/>
              <a:gd name="T15" fmla="*/ 339 h 642"/>
              <a:gd name="T16" fmla="*/ 17 w 2245"/>
              <a:gd name="T17" fmla="*/ 369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45" h="642">
                <a:moveTo>
                  <a:pt x="17" y="369"/>
                </a:moveTo>
                <a:cubicBezTo>
                  <a:pt x="1269" y="641"/>
                  <a:pt x="1269" y="641"/>
                  <a:pt x="1269" y="641"/>
                </a:cubicBezTo>
                <a:cubicBezTo>
                  <a:pt x="1272" y="642"/>
                  <a:pt x="1275" y="642"/>
                  <a:pt x="1277" y="640"/>
                </a:cubicBezTo>
                <a:cubicBezTo>
                  <a:pt x="2230" y="287"/>
                  <a:pt x="2230" y="287"/>
                  <a:pt x="2230" y="287"/>
                </a:cubicBezTo>
                <a:cubicBezTo>
                  <a:pt x="2245" y="281"/>
                  <a:pt x="2244" y="260"/>
                  <a:pt x="2228" y="257"/>
                </a:cubicBezTo>
                <a:cubicBezTo>
                  <a:pt x="982" y="1"/>
                  <a:pt x="982" y="1"/>
                  <a:pt x="982" y="1"/>
                </a:cubicBezTo>
                <a:cubicBezTo>
                  <a:pt x="980" y="0"/>
                  <a:pt x="977" y="0"/>
                  <a:pt x="974" y="1"/>
                </a:cubicBezTo>
                <a:cubicBezTo>
                  <a:pt x="15" y="339"/>
                  <a:pt x="15" y="339"/>
                  <a:pt x="15" y="339"/>
                </a:cubicBezTo>
                <a:cubicBezTo>
                  <a:pt x="0" y="344"/>
                  <a:pt x="1" y="366"/>
                  <a:pt x="17" y="369"/>
                </a:cubicBezTo>
                <a:close/>
              </a:path>
            </a:pathLst>
          </a:custGeom>
          <a:solidFill>
            <a:srgbClr val="27A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>
            <a:off x="4695826" y="1247823"/>
            <a:ext cx="2881313" cy="1012825"/>
          </a:xfrm>
          <a:custGeom>
            <a:avLst/>
            <a:gdLst>
              <a:gd name="T0" fmla="*/ 0 w 1815"/>
              <a:gd name="T1" fmla="*/ 396 h 638"/>
              <a:gd name="T2" fmla="*/ 0 w 1815"/>
              <a:gd name="T3" fmla="*/ 398 h 638"/>
              <a:gd name="T4" fmla="*/ 22 w 1815"/>
              <a:gd name="T5" fmla="*/ 426 h 638"/>
              <a:gd name="T6" fmla="*/ 1015 w 1815"/>
              <a:gd name="T7" fmla="*/ 637 h 638"/>
              <a:gd name="T8" fmla="*/ 1031 w 1815"/>
              <a:gd name="T9" fmla="*/ 635 h 638"/>
              <a:gd name="T10" fmla="*/ 1772 w 1815"/>
              <a:gd name="T11" fmla="*/ 354 h 638"/>
              <a:gd name="T12" fmla="*/ 1788 w 1815"/>
              <a:gd name="T13" fmla="*/ 340 h 638"/>
              <a:gd name="T14" fmla="*/ 1809 w 1815"/>
              <a:gd name="T15" fmla="*/ 179 h 638"/>
              <a:gd name="T16" fmla="*/ 1754 w 1815"/>
              <a:gd name="T17" fmla="*/ 14 h 638"/>
              <a:gd name="T18" fmla="*/ 1720 w 1815"/>
              <a:gd name="T19" fmla="*/ 4 h 638"/>
              <a:gd name="T20" fmla="*/ 1031 w 1815"/>
              <a:gd name="T21" fmla="*/ 270 h 638"/>
              <a:gd name="T22" fmla="*/ 1014 w 1815"/>
              <a:gd name="T23" fmla="*/ 272 h 638"/>
              <a:gd name="T24" fmla="*/ 61 w 1815"/>
              <a:gd name="T25" fmla="*/ 55 h 638"/>
              <a:gd name="T26" fmla="*/ 27 w 1815"/>
              <a:gd name="T27" fmla="*/ 82 h 638"/>
              <a:gd name="T28" fmla="*/ 27 w 1815"/>
              <a:gd name="T29" fmla="*/ 87 h 638"/>
              <a:gd name="T30" fmla="*/ 49 w 1815"/>
              <a:gd name="T31" fmla="*/ 115 h 638"/>
              <a:gd name="T32" fmla="*/ 1019 w 1815"/>
              <a:gd name="T33" fmla="*/ 324 h 638"/>
              <a:gd name="T34" fmla="*/ 1035 w 1815"/>
              <a:gd name="T35" fmla="*/ 322 h 638"/>
              <a:gd name="T36" fmla="*/ 1696 w 1815"/>
              <a:gd name="T37" fmla="*/ 68 h 638"/>
              <a:gd name="T38" fmla="*/ 1732 w 1815"/>
              <a:gd name="T39" fmla="*/ 84 h 638"/>
              <a:gd name="T40" fmla="*/ 1753 w 1815"/>
              <a:gd name="T41" fmla="*/ 184 h 638"/>
              <a:gd name="T42" fmla="*/ 1743 w 1815"/>
              <a:gd name="T43" fmla="*/ 293 h 638"/>
              <a:gd name="T44" fmla="*/ 1725 w 1815"/>
              <a:gd name="T45" fmla="*/ 315 h 638"/>
              <a:gd name="T46" fmla="*/ 1025 w 1815"/>
              <a:gd name="T47" fmla="*/ 572 h 638"/>
              <a:gd name="T48" fmla="*/ 1009 w 1815"/>
              <a:gd name="T49" fmla="*/ 573 h 638"/>
              <a:gd name="T50" fmla="*/ 34 w 1815"/>
              <a:gd name="T51" fmla="*/ 368 h 638"/>
              <a:gd name="T52" fmla="*/ 0 w 1815"/>
              <a:gd name="T53" fmla="*/ 396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15" h="638">
                <a:moveTo>
                  <a:pt x="0" y="396"/>
                </a:moveTo>
                <a:cubicBezTo>
                  <a:pt x="0" y="398"/>
                  <a:pt x="0" y="398"/>
                  <a:pt x="0" y="398"/>
                </a:cubicBezTo>
                <a:cubicBezTo>
                  <a:pt x="0" y="411"/>
                  <a:pt x="9" y="423"/>
                  <a:pt x="22" y="426"/>
                </a:cubicBezTo>
                <a:cubicBezTo>
                  <a:pt x="1015" y="637"/>
                  <a:pt x="1015" y="637"/>
                  <a:pt x="1015" y="637"/>
                </a:cubicBezTo>
                <a:cubicBezTo>
                  <a:pt x="1020" y="638"/>
                  <a:pt x="1025" y="637"/>
                  <a:pt x="1031" y="635"/>
                </a:cubicBezTo>
                <a:cubicBezTo>
                  <a:pt x="1772" y="354"/>
                  <a:pt x="1772" y="354"/>
                  <a:pt x="1772" y="354"/>
                </a:cubicBezTo>
                <a:cubicBezTo>
                  <a:pt x="1779" y="352"/>
                  <a:pt x="1785" y="346"/>
                  <a:pt x="1788" y="340"/>
                </a:cubicBezTo>
                <a:cubicBezTo>
                  <a:pt x="1797" y="320"/>
                  <a:pt x="1815" y="269"/>
                  <a:pt x="1809" y="179"/>
                </a:cubicBezTo>
                <a:cubicBezTo>
                  <a:pt x="1804" y="93"/>
                  <a:pt x="1772" y="39"/>
                  <a:pt x="1754" y="14"/>
                </a:cubicBezTo>
                <a:cubicBezTo>
                  <a:pt x="1746" y="4"/>
                  <a:pt x="1732" y="0"/>
                  <a:pt x="1720" y="4"/>
                </a:cubicBezTo>
                <a:cubicBezTo>
                  <a:pt x="1031" y="270"/>
                  <a:pt x="1031" y="270"/>
                  <a:pt x="1031" y="270"/>
                </a:cubicBezTo>
                <a:cubicBezTo>
                  <a:pt x="1025" y="273"/>
                  <a:pt x="1020" y="273"/>
                  <a:pt x="1014" y="272"/>
                </a:cubicBezTo>
                <a:cubicBezTo>
                  <a:pt x="61" y="55"/>
                  <a:pt x="61" y="55"/>
                  <a:pt x="61" y="55"/>
                </a:cubicBezTo>
                <a:cubicBezTo>
                  <a:pt x="44" y="51"/>
                  <a:pt x="27" y="64"/>
                  <a:pt x="27" y="82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101"/>
                  <a:pt x="36" y="112"/>
                  <a:pt x="49" y="115"/>
                </a:cubicBezTo>
                <a:cubicBezTo>
                  <a:pt x="1019" y="324"/>
                  <a:pt x="1019" y="324"/>
                  <a:pt x="1019" y="324"/>
                </a:cubicBezTo>
                <a:cubicBezTo>
                  <a:pt x="1024" y="325"/>
                  <a:pt x="1030" y="324"/>
                  <a:pt x="1035" y="322"/>
                </a:cubicBezTo>
                <a:cubicBezTo>
                  <a:pt x="1696" y="68"/>
                  <a:pt x="1696" y="68"/>
                  <a:pt x="1696" y="68"/>
                </a:cubicBezTo>
                <a:cubicBezTo>
                  <a:pt x="1710" y="62"/>
                  <a:pt x="1726" y="69"/>
                  <a:pt x="1732" y="84"/>
                </a:cubicBezTo>
                <a:cubicBezTo>
                  <a:pt x="1741" y="107"/>
                  <a:pt x="1753" y="143"/>
                  <a:pt x="1753" y="184"/>
                </a:cubicBezTo>
                <a:cubicBezTo>
                  <a:pt x="1754" y="227"/>
                  <a:pt x="1747" y="270"/>
                  <a:pt x="1743" y="293"/>
                </a:cubicBezTo>
                <a:cubicBezTo>
                  <a:pt x="1742" y="303"/>
                  <a:pt x="1735" y="311"/>
                  <a:pt x="1725" y="315"/>
                </a:cubicBezTo>
                <a:cubicBezTo>
                  <a:pt x="1025" y="572"/>
                  <a:pt x="1025" y="572"/>
                  <a:pt x="1025" y="572"/>
                </a:cubicBezTo>
                <a:cubicBezTo>
                  <a:pt x="1020" y="574"/>
                  <a:pt x="1014" y="574"/>
                  <a:pt x="1009" y="573"/>
                </a:cubicBezTo>
                <a:cubicBezTo>
                  <a:pt x="34" y="368"/>
                  <a:pt x="34" y="368"/>
                  <a:pt x="34" y="368"/>
                </a:cubicBezTo>
                <a:cubicBezTo>
                  <a:pt x="17" y="365"/>
                  <a:pt x="0" y="378"/>
                  <a:pt x="0" y="396"/>
                </a:cubicBezTo>
                <a:close/>
              </a:path>
            </a:pathLst>
          </a:custGeom>
          <a:solidFill>
            <a:srgbClr val="27A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4781551" y="1417685"/>
            <a:ext cx="2619375" cy="441325"/>
          </a:xfrm>
          <a:custGeom>
            <a:avLst/>
            <a:gdLst>
              <a:gd name="T0" fmla="*/ 0 w 1650"/>
              <a:gd name="T1" fmla="*/ 49 h 278"/>
              <a:gd name="T2" fmla="*/ 0 w 1650"/>
              <a:gd name="T3" fmla="*/ 65 h 278"/>
              <a:gd name="T4" fmla="*/ 962 w 1650"/>
              <a:gd name="T5" fmla="*/ 278 h 278"/>
              <a:gd name="T6" fmla="*/ 1650 w 1650"/>
              <a:gd name="T7" fmla="*/ 18 h 278"/>
              <a:gd name="T8" fmla="*/ 1650 w 1650"/>
              <a:gd name="T9" fmla="*/ 0 h 278"/>
              <a:gd name="T10" fmla="*/ 962 w 1650"/>
              <a:gd name="T11" fmla="*/ 261 h 278"/>
              <a:gd name="T12" fmla="*/ 0 w 1650"/>
              <a:gd name="T13" fmla="*/ 4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50" h="278">
                <a:moveTo>
                  <a:pt x="0" y="49"/>
                </a:moveTo>
                <a:lnTo>
                  <a:pt x="0" y="65"/>
                </a:lnTo>
                <a:lnTo>
                  <a:pt x="962" y="278"/>
                </a:lnTo>
                <a:lnTo>
                  <a:pt x="1650" y="18"/>
                </a:lnTo>
                <a:lnTo>
                  <a:pt x="1650" y="0"/>
                </a:lnTo>
                <a:lnTo>
                  <a:pt x="962" y="261"/>
                </a:lnTo>
                <a:lnTo>
                  <a:pt x="0" y="49"/>
                </a:lnTo>
                <a:close/>
              </a:path>
            </a:pathLst>
          </a:custGeom>
          <a:solidFill>
            <a:srgbClr val="27A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4781551" y="1487535"/>
            <a:ext cx="2619375" cy="441325"/>
          </a:xfrm>
          <a:custGeom>
            <a:avLst/>
            <a:gdLst>
              <a:gd name="T0" fmla="*/ 0 w 1650"/>
              <a:gd name="T1" fmla="*/ 49 h 278"/>
              <a:gd name="T2" fmla="*/ 0 w 1650"/>
              <a:gd name="T3" fmla="*/ 65 h 278"/>
              <a:gd name="T4" fmla="*/ 962 w 1650"/>
              <a:gd name="T5" fmla="*/ 278 h 278"/>
              <a:gd name="T6" fmla="*/ 1650 w 1650"/>
              <a:gd name="T7" fmla="*/ 18 h 278"/>
              <a:gd name="T8" fmla="*/ 1650 w 1650"/>
              <a:gd name="T9" fmla="*/ 0 h 278"/>
              <a:gd name="T10" fmla="*/ 962 w 1650"/>
              <a:gd name="T11" fmla="*/ 260 h 278"/>
              <a:gd name="T12" fmla="*/ 0 w 1650"/>
              <a:gd name="T13" fmla="*/ 4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50" h="278">
                <a:moveTo>
                  <a:pt x="0" y="49"/>
                </a:moveTo>
                <a:lnTo>
                  <a:pt x="0" y="65"/>
                </a:lnTo>
                <a:lnTo>
                  <a:pt x="962" y="278"/>
                </a:lnTo>
                <a:lnTo>
                  <a:pt x="1650" y="18"/>
                </a:lnTo>
                <a:lnTo>
                  <a:pt x="1650" y="0"/>
                </a:lnTo>
                <a:lnTo>
                  <a:pt x="962" y="260"/>
                </a:lnTo>
                <a:lnTo>
                  <a:pt x="0" y="49"/>
                </a:lnTo>
                <a:close/>
              </a:path>
            </a:pathLst>
          </a:custGeom>
          <a:solidFill>
            <a:srgbClr val="27A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4781551" y="1560560"/>
            <a:ext cx="2619375" cy="441325"/>
          </a:xfrm>
          <a:custGeom>
            <a:avLst/>
            <a:gdLst>
              <a:gd name="T0" fmla="*/ 0 w 1650"/>
              <a:gd name="T1" fmla="*/ 49 h 278"/>
              <a:gd name="T2" fmla="*/ 0 w 1650"/>
              <a:gd name="T3" fmla="*/ 65 h 278"/>
              <a:gd name="T4" fmla="*/ 962 w 1650"/>
              <a:gd name="T5" fmla="*/ 278 h 278"/>
              <a:gd name="T6" fmla="*/ 1650 w 1650"/>
              <a:gd name="T7" fmla="*/ 18 h 278"/>
              <a:gd name="T8" fmla="*/ 1650 w 1650"/>
              <a:gd name="T9" fmla="*/ 0 h 278"/>
              <a:gd name="T10" fmla="*/ 962 w 1650"/>
              <a:gd name="T11" fmla="*/ 261 h 278"/>
              <a:gd name="T12" fmla="*/ 0 w 1650"/>
              <a:gd name="T13" fmla="*/ 4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50" h="278">
                <a:moveTo>
                  <a:pt x="0" y="49"/>
                </a:moveTo>
                <a:lnTo>
                  <a:pt x="0" y="65"/>
                </a:lnTo>
                <a:lnTo>
                  <a:pt x="962" y="278"/>
                </a:lnTo>
                <a:lnTo>
                  <a:pt x="1650" y="18"/>
                </a:lnTo>
                <a:lnTo>
                  <a:pt x="1650" y="0"/>
                </a:lnTo>
                <a:lnTo>
                  <a:pt x="962" y="261"/>
                </a:lnTo>
                <a:lnTo>
                  <a:pt x="0" y="49"/>
                </a:lnTo>
                <a:close/>
              </a:path>
            </a:pathLst>
          </a:custGeom>
          <a:solidFill>
            <a:srgbClr val="27A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3"/>
          <p:cNvSpPr>
            <a:spLocks/>
          </p:cNvSpPr>
          <p:nvPr userDrawn="1"/>
        </p:nvSpPr>
        <p:spPr bwMode="auto">
          <a:xfrm>
            <a:off x="4781551" y="1638348"/>
            <a:ext cx="2619375" cy="441325"/>
          </a:xfrm>
          <a:custGeom>
            <a:avLst/>
            <a:gdLst>
              <a:gd name="T0" fmla="*/ 0 w 1650"/>
              <a:gd name="T1" fmla="*/ 49 h 278"/>
              <a:gd name="T2" fmla="*/ 0 w 1650"/>
              <a:gd name="T3" fmla="*/ 65 h 278"/>
              <a:gd name="T4" fmla="*/ 962 w 1650"/>
              <a:gd name="T5" fmla="*/ 278 h 278"/>
              <a:gd name="T6" fmla="*/ 1650 w 1650"/>
              <a:gd name="T7" fmla="*/ 18 h 278"/>
              <a:gd name="T8" fmla="*/ 1650 w 1650"/>
              <a:gd name="T9" fmla="*/ 0 h 278"/>
              <a:gd name="T10" fmla="*/ 962 w 1650"/>
              <a:gd name="T11" fmla="*/ 261 h 278"/>
              <a:gd name="T12" fmla="*/ 0 w 1650"/>
              <a:gd name="T13" fmla="*/ 4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50" h="278">
                <a:moveTo>
                  <a:pt x="0" y="49"/>
                </a:moveTo>
                <a:lnTo>
                  <a:pt x="0" y="65"/>
                </a:lnTo>
                <a:lnTo>
                  <a:pt x="962" y="278"/>
                </a:lnTo>
                <a:lnTo>
                  <a:pt x="1650" y="18"/>
                </a:lnTo>
                <a:lnTo>
                  <a:pt x="1650" y="0"/>
                </a:lnTo>
                <a:lnTo>
                  <a:pt x="962" y="261"/>
                </a:lnTo>
                <a:lnTo>
                  <a:pt x="0" y="49"/>
                </a:lnTo>
                <a:close/>
              </a:path>
            </a:pathLst>
          </a:custGeom>
          <a:solidFill>
            <a:srgbClr val="27A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4"/>
          <p:cNvSpPr>
            <a:spLocks/>
          </p:cNvSpPr>
          <p:nvPr userDrawn="1"/>
        </p:nvSpPr>
        <p:spPr bwMode="auto">
          <a:xfrm>
            <a:off x="5334001" y="1397048"/>
            <a:ext cx="61913" cy="703263"/>
          </a:xfrm>
          <a:custGeom>
            <a:avLst/>
            <a:gdLst>
              <a:gd name="T0" fmla="*/ 0 w 39"/>
              <a:gd name="T1" fmla="*/ 0 h 443"/>
              <a:gd name="T2" fmla="*/ 0 w 39"/>
              <a:gd name="T3" fmla="*/ 443 h 443"/>
              <a:gd name="T4" fmla="*/ 39 w 39"/>
              <a:gd name="T5" fmla="*/ 443 h 443"/>
              <a:gd name="T6" fmla="*/ 39 w 39"/>
              <a:gd name="T7" fmla="*/ 8 h 443"/>
              <a:gd name="T8" fmla="*/ 0 w 39"/>
              <a:gd name="T9" fmla="*/ 0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443">
                <a:moveTo>
                  <a:pt x="0" y="0"/>
                </a:moveTo>
                <a:lnTo>
                  <a:pt x="0" y="443"/>
                </a:lnTo>
                <a:lnTo>
                  <a:pt x="39" y="443"/>
                </a:lnTo>
                <a:lnTo>
                  <a:pt x="39" y="8"/>
                </a:lnTo>
                <a:lnTo>
                  <a:pt x="0" y="0"/>
                </a:lnTo>
                <a:close/>
              </a:path>
            </a:pathLst>
          </a:custGeom>
          <a:solidFill>
            <a:srgbClr val="27A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5"/>
          <p:cNvSpPr>
            <a:spLocks/>
          </p:cNvSpPr>
          <p:nvPr userDrawn="1"/>
        </p:nvSpPr>
        <p:spPr bwMode="auto">
          <a:xfrm>
            <a:off x="5294313" y="2228898"/>
            <a:ext cx="141288" cy="187325"/>
          </a:xfrm>
          <a:custGeom>
            <a:avLst/>
            <a:gdLst>
              <a:gd name="T0" fmla="*/ 87 w 89"/>
              <a:gd name="T1" fmla="*/ 118 h 118"/>
              <a:gd name="T2" fmla="*/ 89 w 89"/>
              <a:gd name="T3" fmla="*/ 86 h 118"/>
              <a:gd name="T4" fmla="*/ 44 w 89"/>
              <a:gd name="T5" fmla="*/ 0 h 118"/>
              <a:gd name="T6" fmla="*/ 0 w 89"/>
              <a:gd name="T7" fmla="*/ 86 h 118"/>
              <a:gd name="T8" fmla="*/ 2 w 89"/>
              <a:gd name="T9" fmla="*/ 118 h 118"/>
              <a:gd name="T10" fmla="*/ 87 w 89"/>
              <a:gd name="T11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9" h="118">
                <a:moveTo>
                  <a:pt x="87" y="118"/>
                </a:moveTo>
                <a:cubicBezTo>
                  <a:pt x="88" y="110"/>
                  <a:pt x="89" y="94"/>
                  <a:pt x="89" y="86"/>
                </a:cubicBezTo>
                <a:cubicBezTo>
                  <a:pt x="89" y="38"/>
                  <a:pt x="69" y="0"/>
                  <a:pt x="44" y="0"/>
                </a:cubicBezTo>
                <a:cubicBezTo>
                  <a:pt x="20" y="0"/>
                  <a:pt x="0" y="38"/>
                  <a:pt x="0" y="86"/>
                </a:cubicBezTo>
                <a:cubicBezTo>
                  <a:pt x="0" y="94"/>
                  <a:pt x="1" y="110"/>
                  <a:pt x="2" y="118"/>
                </a:cubicBezTo>
                <a:lnTo>
                  <a:pt x="87" y="118"/>
                </a:lnTo>
                <a:close/>
              </a:path>
            </a:pathLst>
          </a:custGeom>
          <a:solidFill>
            <a:srgbClr val="27A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6"/>
          <p:cNvSpPr>
            <a:spLocks/>
          </p:cNvSpPr>
          <p:nvPr userDrawn="1"/>
        </p:nvSpPr>
        <p:spPr bwMode="auto">
          <a:xfrm>
            <a:off x="5311776" y="2124123"/>
            <a:ext cx="106363" cy="88900"/>
          </a:xfrm>
          <a:custGeom>
            <a:avLst/>
            <a:gdLst>
              <a:gd name="T0" fmla="*/ 33 w 67"/>
              <a:gd name="T1" fmla="*/ 45 h 56"/>
              <a:gd name="T2" fmla="*/ 58 w 67"/>
              <a:gd name="T3" fmla="*/ 56 h 56"/>
              <a:gd name="T4" fmla="*/ 67 w 67"/>
              <a:gd name="T5" fmla="*/ 33 h 56"/>
              <a:gd name="T6" fmla="*/ 33 w 67"/>
              <a:gd name="T7" fmla="*/ 0 h 56"/>
              <a:gd name="T8" fmla="*/ 0 w 67"/>
              <a:gd name="T9" fmla="*/ 33 h 56"/>
              <a:gd name="T10" fmla="*/ 9 w 67"/>
              <a:gd name="T11" fmla="*/ 56 h 56"/>
              <a:gd name="T12" fmla="*/ 33 w 67"/>
              <a:gd name="T13" fmla="*/ 45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56">
                <a:moveTo>
                  <a:pt x="33" y="45"/>
                </a:moveTo>
                <a:cubicBezTo>
                  <a:pt x="43" y="45"/>
                  <a:pt x="52" y="49"/>
                  <a:pt x="58" y="56"/>
                </a:cubicBezTo>
                <a:cubicBezTo>
                  <a:pt x="63" y="50"/>
                  <a:pt x="67" y="42"/>
                  <a:pt x="67" y="33"/>
                </a:cubicBezTo>
                <a:cubicBezTo>
                  <a:pt x="67" y="15"/>
                  <a:pt x="52" y="0"/>
                  <a:pt x="33" y="0"/>
                </a:cubicBezTo>
                <a:cubicBezTo>
                  <a:pt x="15" y="0"/>
                  <a:pt x="0" y="15"/>
                  <a:pt x="0" y="33"/>
                </a:cubicBezTo>
                <a:cubicBezTo>
                  <a:pt x="0" y="42"/>
                  <a:pt x="3" y="50"/>
                  <a:pt x="9" y="56"/>
                </a:cubicBezTo>
                <a:cubicBezTo>
                  <a:pt x="15" y="49"/>
                  <a:pt x="24" y="45"/>
                  <a:pt x="33" y="45"/>
                </a:cubicBezTo>
                <a:close/>
              </a:path>
            </a:pathLst>
          </a:custGeom>
          <a:solidFill>
            <a:srgbClr val="27A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>
            <p:ph type="ctrTitle" hasCustomPrompt="1"/>
          </p:nvPr>
        </p:nvSpPr>
        <p:spPr>
          <a:xfrm>
            <a:off x="1615155" y="2147999"/>
            <a:ext cx="3985202" cy="865136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14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1615155" y="3367390"/>
            <a:ext cx="39852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1615155" y="3683024"/>
            <a:ext cx="39852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90ED2D24-A56C-B82C-755F-4583B00FB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75255" y="5062143"/>
            <a:ext cx="3480094" cy="419889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8AB05750-5D84-4185-6937-21FDE1E90A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34689" y="494681"/>
            <a:ext cx="4637023" cy="459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EB718FFB-220B-1875-5F3D-DCA8F87ADD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2" r:id="rId3"/>
    <p:sldLayoutId id="2147483664" r:id="rId4"/>
    <p:sldLayoutId id="2147483663" r:id="rId5"/>
    <p:sldLayoutId id="2147483661" r:id="rId6"/>
    <p:sldLayoutId id="2147483665" r:id="rId7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标题 4"/>
          <p:cNvSpPr>
            <a:spLocks noGrp="1"/>
          </p:cNvSpPr>
          <p:nvPr>
            <p:ph type="subTitle" idx="1"/>
          </p:nvPr>
        </p:nvSpPr>
        <p:spPr>
          <a:xfrm>
            <a:off x="1821623" y="3492651"/>
            <a:ext cx="8598182" cy="558799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accent2"/>
                </a:solidFill>
              </a:rPr>
              <a:t>Subtitle here</a:t>
            </a:r>
          </a:p>
        </p:txBody>
      </p:sp>
      <p:sp>
        <p:nvSpPr>
          <p:cNvPr id="9" name="标题 3"/>
          <p:cNvSpPr>
            <a:spLocks noGrp="1"/>
          </p:cNvSpPr>
          <p:nvPr>
            <p:ph type="ctrTitle"/>
          </p:nvPr>
        </p:nvSpPr>
        <p:spPr>
          <a:xfrm>
            <a:off x="1589358" y="2504493"/>
            <a:ext cx="9013285" cy="10286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3600" dirty="0">
                <a:solidFill>
                  <a:schemeClr val="accent2"/>
                </a:solidFill>
              </a:rPr>
              <a:t>毕业论文答辩</a:t>
            </a:r>
            <a:r>
              <a:rPr lang="en-US" altLang="zh-CN" sz="3600" dirty="0">
                <a:solidFill>
                  <a:schemeClr val="accent2"/>
                </a:solidFill>
              </a:rPr>
              <a:t>PPT</a:t>
            </a:r>
            <a:r>
              <a:rPr lang="zh-CN" altLang="en-US" sz="3600" dirty="0">
                <a:solidFill>
                  <a:schemeClr val="accent2"/>
                </a:solidFill>
              </a:rPr>
              <a:t>模板</a:t>
            </a:r>
          </a:p>
        </p:txBody>
      </p:sp>
      <p:sp>
        <p:nvSpPr>
          <p:cNvPr id="10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4663823" y="4267111"/>
            <a:ext cx="2913783" cy="248371"/>
          </a:xfrm>
        </p:spPr>
        <p:txBody>
          <a:bodyPr/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Speaker name and title</a:t>
            </a:r>
          </a:p>
        </p:txBody>
      </p:sp>
      <p:sp>
        <p:nvSpPr>
          <p:cNvPr id="11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4663823" y="4525258"/>
            <a:ext cx="2913783" cy="248371"/>
          </a:xfrm>
        </p:spPr>
        <p:txBody>
          <a:bodyPr/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mba.guet.edu.cn</a:t>
            </a: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3567551" y="2932046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accent2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8" name="标题 4"/>
          <p:cNvSpPr txBox="1">
            <a:spLocks/>
          </p:cNvSpPr>
          <p:nvPr/>
        </p:nvSpPr>
        <p:spPr>
          <a:xfrm>
            <a:off x="4903688" y="2603650"/>
            <a:ext cx="4535055" cy="656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A9A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200" b="0" dirty="0">
                <a:solidFill>
                  <a:schemeClr val="accent2"/>
                </a:solidFill>
              </a:rPr>
              <a:t>关键技术与实践难点</a:t>
            </a:r>
            <a:endParaRPr lang="zh-CN" altLang="en-US" b="0" dirty="0">
              <a:solidFill>
                <a:schemeClr val="accent2"/>
              </a:solidFill>
            </a:endParaRPr>
          </a:p>
        </p:txBody>
      </p:sp>
      <p:sp>
        <p:nvSpPr>
          <p:cNvPr id="9" name="文本占位符 5"/>
          <p:cNvSpPr txBox="1">
            <a:spLocks/>
          </p:cNvSpPr>
          <p:nvPr/>
        </p:nvSpPr>
        <p:spPr>
          <a:xfrm>
            <a:off x="4903688" y="3364266"/>
            <a:ext cx="4546600" cy="1015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54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3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09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886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6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40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1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 text here.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80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30" name="íŝḷiďé">
            <a:extLst>
              <a:ext uri="{FF2B5EF4-FFF2-40B4-BE49-F238E27FC236}">
                <a16:creationId xmlns:a16="http://schemas.microsoft.com/office/drawing/2014/main" id="{034C9CE6-ED5E-4F7F-B57E-FD003F7D5579}"/>
              </a:ext>
            </a:extLst>
          </p:cNvPr>
          <p:cNvSpPr/>
          <p:nvPr/>
        </p:nvSpPr>
        <p:spPr bwMode="auto">
          <a:xfrm>
            <a:off x="9228767" y="2438704"/>
            <a:ext cx="42793" cy="22824"/>
          </a:xfrm>
          <a:custGeom>
            <a:avLst/>
            <a:gdLst>
              <a:gd name="T0" fmla="*/ 10 w 20"/>
              <a:gd name="T1" fmla="*/ 0 h 11"/>
              <a:gd name="T2" fmla="*/ 12 w 20"/>
              <a:gd name="T3" fmla="*/ 2 h 11"/>
              <a:gd name="T4" fmla="*/ 16 w 20"/>
              <a:gd name="T5" fmla="*/ 9 h 11"/>
              <a:gd name="T6" fmla="*/ 6 w 20"/>
              <a:gd name="T7" fmla="*/ 6 h 11"/>
              <a:gd name="T8" fmla="*/ 10 w 20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11">
                <a:moveTo>
                  <a:pt x="10" y="0"/>
                </a:moveTo>
                <a:cubicBezTo>
                  <a:pt x="12" y="0"/>
                  <a:pt x="12" y="1"/>
                  <a:pt x="12" y="2"/>
                </a:cubicBezTo>
                <a:cubicBezTo>
                  <a:pt x="14" y="5"/>
                  <a:pt x="20" y="5"/>
                  <a:pt x="16" y="9"/>
                </a:cubicBezTo>
                <a:cubicBezTo>
                  <a:pt x="10" y="11"/>
                  <a:pt x="13" y="3"/>
                  <a:pt x="6" y="6"/>
                </a:cubicBezTo>
                <a:cubicBezTo>
                  <a:pt x="0" y="3"/>
                  <a:pt x="14" y="6"/>
                  <a:pt x="10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1" name="îṧļíḓe">
            <a:extLst>
              <a:ext uri="{FF2B5EF4-FFF2-40B4-BE49-F238E27FC236}">
                <a16:creationId xmlns:a16="http://schemas.microsoft.com/office/drawing/2014/main" id="{ADDA7068-4028-4262-B58B-81634776388B}"/>
              </a:ext>
            </a:extLst>
          </p:cNvPr>
          <p:cNvSpPr/>
          <p:nvPr/>
        </p:nvSpPr>
        <p:spPr bwMode="auto">
          <a:xfrm>
            <a:off x="9830727" y="2438704"/>
            <a:ext cx="82734" cy="42794"/>
          </a:xfrm>
          <a:custGeom>
            <a:avLst/>
            <a:gdLst>
              <a:gd name="T0" fmla="*/ 37 w 39"/>
              <a:gd name="T1" fmla="*/ 15 h 20"/>
              <a:gd name="T2" fmla="*/ 23 w 39"/>
              <a:gd name="T3" fmla="*/ 19 h 20"/>
              <a:gd name="T4" fmla="*/ 4 w 39"/>
              <a:gd name="T5" fmla="*/ 19 h 20"/>
              <a:gd name="T6" fmla="*/ 0 w 39"/>
              <a:gd name="T7" fmla="*/ 15 h 20"/>
              <a:gd name="T8" fmla="*/ 30 w 39"/>
              <a:gd name="T9" fmla="*/ 0 h 20"/>
              <a:gd name="T10" fmla="*/ 36 w 39"/>
              <a:gd name="T11" fmla="*/ 4 h 20"/>
              <a:gd name="T12" fmla="*/ 32 w 39"/>
              <a:gd name="T13" fmla="*/ 6 h 20"/>
              <a:gd name="T14" fmla="*/ 37 w 39"/>
              <a:gd name="T15" fmla="*/ 15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0">
                <a:moveTo>
                  <a:pt x="37" y="15"/>
                </a:moveTo>
                <a:cubicBezTo>
                  <a:pt x="32" y="16"/>
                  <a:pt x="23" y="13"/>
                  <a:pt x="23" y="19"/>
                </a:cubicBezTo>
                <a:cubicBezTo>
                  <a:pt x="19" y="16"/>
                  <a:pt x="12" y="20"/>
                  <a:pt x="4" y="19"/>
                </a:cubicBezTo>
                <a:cubicBezTo>
                  <a:pt x="5" y="16"/>
                  <a:pt x="2" y="15"/>
                  <a:pt x="0" y="15"/>
                </a:cubicBezTo>
                <a:cubicBezTo>
                  <a:pt x="4" y="4"/>
                  <a:pt x="15" y="0"/>
                  <a:pt x="30" y="0"/>
                </a:cubicBezTo>
                <a:cubicBezTo>
                  <a:pt x="28" y="5"/>
                  <a:pt x="34" y="2"/>
                  <a:pt x="36" y="4"/>
                </a:cubicBezTo>
                <a:cubicBezTo>
                  <a:pt x="37" y="5"/>
                  <a:pt x="32" y="5"/>
                  <a:pt x="32" y="6"/>
                </a:cubicBezTo>
                <a:cubicBezTo>
                  <a:pt x="31" y="8"/>
                  <a:pt x="39" y="7"/>
                  <a:pt x="37" y="1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2" name="ïṥľíďé">
            <a:extLst>
              <a:ext uri="{FF2B5EF4-FFF2-40B4-BE49-F238E27FC236}">
                <a16:creationId xmlns:a16="http://schemas.microsoft.com/office/drawing/2014/main" id="{81498C8F-97CA-45B2-A935-7CBB49DA25F5}"/>
              </a:ext>
            </a:extLst>
          </p:cNvPr>
          <p:cNvSpPr/>
          <p:nvPr/>
        </p:nvSpPr>
        <p:spPr bwMode="auto">
          <a:xfrm>
            <a:off x="9360000" y="2442984"/>
            <a:ext cx="39941" cy="22824"/>
          </a:xfrm>
          <a:custGeom>
            <a:avLst/>
            <a:gdLst>
              <a:gd name="T0" fmla="*/ 19 w 19"/>
              <a:gd name="T1" fmla="*/ 2 h 11"/>
              <a:gd name="T2" fmla="*/ 17 w 19"/>
              <a:gd name="T3" fmla="*/ 9 h 11"/>
              <a:gd name="T4" fmla="*/ 10 w 19"/>
              <a:gd name="T5" fmla="*/ 11 h 11"/>
              <a:gd name="T6" fmla="*/ 0 w 19"/>
              <a:gd name="T7" fmla="*/ 6 h 11"/>
              <a:gd name="T8" fmla="*/ 12 w 19"/>
              <a:gd name="T9" fmla="*/ 6 h 11"/>
              <a:gd name="T10" fmla="*/ 19 w 19"/>
              <a:gd name="T11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1">
                <a:moveTo>
                  <a:pt x="19" y="2"/>
                </a:moveTo>
                <a:cubicBezTo>
                  <a:pt x="18" y="3"/>
                  <a:pt x="17" y="6"/>
                  <a:pt x="17" y="9"/>
                </a:cubicBezTo>
                <a:cubicBezTo>
                  <a:pt x="13" y="8"/>
                  <a:pt x="12" y="11"/>
                  <a:pt x="10" y="11"/>
                </a:cubicBezTo>
                <a:cubicBezTo>
                  <a:pt x="6" y="9"/>
                  <a:pt x="0" y="11"/>
                  <a:pt x="0" y="6"/>
                </a:cubicBezTo>
                <a:cubicBezTo>
                  <a:pt x="6" y="6"/>
                  <a:pt x="8" y="1"/>
                  <a:pt x="12" y="6"/>
                </a:cubicBezTo>
                <a:cubicBezTo>
                  <a:pt x="14" y="5"/>
                  <a:pt x="13" y="0"/>
                  <a:pt x="19" y="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3" name="îSľiḓe">
            <a:extLst>
              <a:ext uri="{FF2B5EF4-FFF2-40B4-BE49-F238E27FC236}">
                <a16:creationId xmlns:a16="http://schemas.microsoft.com/office/drawing/2014/main" id="{18921B06-8CDB-4EC6-A28F-E3F3DC485FC3}"/>
              </a:ext>
            </a:extLst>
          </p:cNvPr>
          <p:cNvSpPr/>
          <p:nvPr/>
        </p:nvSpPr>
        <p:spPr bwMode="auto">
          <a:xfrm>
            <a:off x="9106093" y="2455823"/>
            <a:ext cx="51352" cy="27103"/>
          </a:xfrm>
          <a:custGeom>
            <a:avLst/>
            <a:gdLst>
              <a:gd name="T0" fmla="*/ 23 w 24"/>
              <a:gd name="T1" fmla="*/ 0 h 13"/>
              <a:gd name="T2" fmla="*/ 20 w 24"/>
              <a:gd name="T3" fmla="*/ 5 h 13"/>
              <a:gd name="T4" fmla="*/ 14 w 24"/>
              <a:gd name="T5" fmla="*/ 11 h 13"/>
              <a:gd name="T6" fmla="*/ 10 w 24"/>
              <a:gd name="T7" fmla="*/ 7 h 13"/>
              <a:gd name="T8" fmla="*/ 5 w 24"/>
              <a:gd name="T9" fmla="*/ 9 h 13"/>
              <a:gd name="T10" fmla="*/ 1 w 24"/>
              <a:gd name="T11" fmla="*/ 5 h 13"/>
              <a:gd name="T12" fmla="*/ 10 w 24"/>
              <a:gd name="T13" fmla="*/ 3 h 13"/>
              <a:gd name="T14" fmla="*/ 10 w 24"/>
              <a:gd name="T15" fmla="*/ 1 h 13"/>
              <a:gd name="T16" fmla="*/ 23 w 24"/>
              <a:gd name="T1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" h="13">
                <a:moveTo>
                  <a:pt x="23" y="0"/>
                </a:moveTo>
                <a:cubicBezTo>
                  <a:pt x="24" y="4"/>
                  <a:pt x="20" y="2"/>
                  <a:pt x="20" y="5"/>
                </a:cubicBezTo>
                <a:cubicBezTo>
                  <a:pt x="20" y="6"/>
                  <a:pt x="17" y="10"/>
                  <a:pt x="14" y="11"/>
                </a:cubicBezTo>
                <a:cubicBezTo>
                  <a:pt x="10" y="13"/>
                  <a:pt x="11" y="7"/>
                  <a:pt x="10" y="7"/>
                </a:cubicBezTo>
                <a:cubicBezTo>
                  <a:pt x="10" y="7"/>
                  <a:pt x="7" y="9"/>
                  <a:pt x="5" y="9"/>
                </a:cubicBezTo>
                <a:cubicBezTo>
                  <a:pt x="4" y="9"/>
                  <a:pt x="3" y="5"/>
                  <a:pt x="1" y="5"/>
                </a:cubicBezTo>
                <a:cubicBezTo>
                  <a:pt x="0" y="0"/>
                  <a:pt x="8" y="5"/>
                  <a:pt x="10" y="3"/>
                </a:cubicBezTo>
                <a:cubicBezTo>
                  <a:pt x="11" y="3"/>
                  <a:pt x="10" y="1"/>
                  <a:pt x="10" y="1"/>
                </a:cubicBezTo>
                <a:cubicBezTo>
                  <a:pt x="15" y="0"/>
                  <a:pt x="17" y="1"/>
                  <a:pt x="23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4" name="isḷîďé">
            <a:extLst>
              <a:ext uri="{FF2B5EF4-FFF2-40B4-BE49-F238E27FC236}">
                <a16:creationId xmlns:a16="http://schemas.microsoft.com/office/drawing/2014/main" id="{34F148F7-45B6-4E95-836B-82A9979CF614}"/>
              </a:ext>
            </a:extLst>
          </p:cNvPr>
          <p:cNvSpPr/>
          <p:nvPr/>
        </p:nvSpPr>
        <p:spPr bwMode="auto">
          <a:xfrm>
            <a:off x="9311501" y="2451543"/>
            <a:ext cx="42793" cy="14265"/>
          </a:xfrm>
          <a:custGeom>
            <a:avLst/>
            <a:gdLst>
              <a:gd name="T0" fmla="*/ 18 w 20"/>
              <a:gd name="T1" fmla="*/ 7 h 7"/>
              <a:gd name="T2" fmla="*/ 3 w 20"/>
              <a:gd name="T3" fmla="*/ 7 h 7"/>
              <a:gd name="T4" fmla="*/ 8 w 20"/>
              <a:gd name="T5" fmla="*/ 2 h 7"/>
              <a:gd name="T6" fmla="*/ 18 w 20"/>
              <a:gd name="T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7">
                <a:moveTo>
                  <a:pt x="18" y="7"/>
                </a:moveTo>
                <a:cubicBezTo>
                  <a:pt x="13" y="7"/>
                  <a:pt x="8" y="7"/>
                  <a:pt x="3" y="7"/>
                </a:cubicBezTo>
                <a:cubicBezTo>
                  <a:pt x="0" y="1"/>
                  <a:pt x="9" y="6"/>
                  <a:pt x="8" y="2"/>
                </a:cubicBezTo>
                <a:cubicBezTo>
                  <a:pt x="10" y="5"/>
                  <a:pt x="20" y="0"/>
                  <a:pt x="18" y="7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5" name="ïṡ1iḋè">
            <a:extLst>
              <a:ext uri="{FF2B5EF4-FFF2-40B4-BE49-F238E27FC236}">
                <a16:creationId xmlns:a16="http://schemas.microsoft.com/office/drawing/2014/main" id="{BA36C403-FEFF-4E40-B67C-87ECC6912A7E}"/>
              </a:ext>
            </a:extLst>
          </p:cNvPr>
          <p:cNvSpPr/>
          <p:nvPr/>
        </p:nvSpPr>
        <p:spPr bwMode="auto">
          <a:xfrm>
            <a:off x="9250164" y="2470087"/>
            <a:ext cx="51352" cy="18545"/>
          </a:xfrm>
          <a:custGeom>
            <a:avLst/>
            <a:gdLst>
              <a:gd name="T0" fmla="*/ 17 w 24"/>
              <a:gd name="T1" fmla="*/ 0 h 9"/>
              <a:gd name="T2" fmla="*/ 17 w 24"/>
              <a:gd name="T3" fmla="*/ 7 h 9"/>
              <a:gd name="T4" fmla="*/ 0 w 24"/>
              <a:gd name="T5" fmla="*/ 6 h 9"/>
              <a:gd name="T6" fmla="*/ 17 w 24"/>
              <a:gd name="T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9">
                <a:moveTo>
                  <a:pt x="17" y="0"/>
                </a:moveTo>
                <a:cubicBezTo>
                  <a:pt x="24" y="3"/>
                  <a:pt x="17" y="2"/>
                  <a:pt x="17" y="7"/>
                </a:cubicBezTo>
                <a:cubicBezTo>
                  <a:pt x="11" y="7"/>
                  <a:pt x="3" y="9"/>
                  <a:pt x="0" y="6"/>
                </a:cubicBezTo>
                <a:cubicBezTo>
                  <a:pt x="3" y="1"/>
                  <a:pt x="13" y="4"/>
                  <a:pt x="17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6" name="íṥľidé">
            <a:extLst>
              <a:ext uri="{FF2B5EF4-FFF2-40B4-BE49-F238E27FC236}">
                <a16:creationId xmlns:a16="http://schemas.microsoft.com/office/drawing/2014/main" id="{3F85C2F8-DA80-48CD-A38E-5FCBD4AA3926}"/>
              </a:ext>
            </a:extLst>
          </p:cNvPr>
          <p:cNvSpPr/>
          <p:nvPr/>
        </p:nvSpPr>
        <p:spPr bwMode="auto">
          <a:xfrm>
            <a:off x="6738187" y="2485779"/>
            <a:ext cx="22824" cy="15692"/>
          </a:xfrm>
          <a:custGeom>
            <a:avLst/>
            <a:gdLst>
              <a:gd name="T0" fmla="*/ 1 w 11"/>
              <a:gd name="T1" fmla="*/ 0 h 8"/>
              <a:gd name="T2" fmla="*/ 10 w 11"/>
              <a:gd name="T3" fmla="*/ 8 h 8"/>
              <a:gd name="T4" fmla="*/ 1 w 11"/>
              <a:gd name="T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8">
                <a:moveTo>
                  <a:pt x="1" y="0"/>
                </a:moveTo>
                <a:cubicBezTo>
                  <a:pt x="6" y="1"/>
                  <a:pt x="11" y="1"/>
                  <a:pt x="10" y="8"/>
                </a:cubicBezTo>
                <a:cubicBezTo>
                  <a:pt x="7" y="5"/>
                  <a:pt x="0" y="6"/>
                  <a:pt x="1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7" name="iŝ1íḑê">
            <a:extLst>
              <a:ext uri="{FF2B5EF4-FFF2-40B4-BE49-F238E27FC236}">
                <a16:creationId xmlns:a16="http://schemas.microsoft.com/office/drawing/2014/main" id="{81E414C9-6CCE-4573-B192-34AF1705173D}"/>
              </a:ext>
            </a:extLst>
          </p:cNvPr>
          <p:cNvSpPr/>
          <p:nvPr/>
        </p:nvSpPr>
        <p:spPr bwMode="auto">
          <a:xfrm>
            <a:off x="9860684" y="2482926"/>
            <a:ext cx="91293" cy="47074"/>
          </a:xfrm>
          <a:custGeom>
            <a:avLst/>
            <a:gdLst>
              <a:gd name="T0" fmla="*/ 38 w 43"/>
              <a:gd name="T1" fmla="*/ 5 h 22"/>
              <a:gd name="T2" fmla="*/ 42 w 43"/>
              <a:gd name="T3" fmla="*/ 15 h 22"/>
              <a:gd name="T4" fmla="*/ 23 w 43"/>
              <a:gd name="T5" fmla="*/ 20 h 22"/>
              <a:gd name="T6" fmla="*/ 20 w 43"/>
              <a:gd name="T7" fmla="*/ 18 h 22"/>
              <a:gd name="T8" fmla="*/ 12 w 43"/>
              <a:gd name="T9" fmla="*/ 18 h 22"/>
              <a:gd name="T10" fmla="*/ 12 w 43"/>
              <a:gd name="T11" fmla="*/ 15 h 22"/>
              <a:gd name="T12" fmla="*/ 7 w 43"/>
              <a:gd name="T13" fmla="*/ 16 h 22"/>
              <a:gd name="T14" fmla="*/ 9 w 43"/>
              <a:gd name="T15" fmla="*/ 13 h 22"/>
              <a:gd name="T16" fmla="*/ 1 w 43"/>
              <a:gd name="T17" fmla="*/ 11 h 22"/>
              <a:gd name="T18" fmla="*/ 5 w 43"/>
              <a:gd name="T19" fmla="*/ 7 h 22"/>
              <a:gd name="T20" fmla="*/ 10 w 43"/>
              <a:gd name="T21" fmla="*/ 3 h 22"/>
              <a:gd name="T22" fmla="*/ 27 w 43"/>
              <a:gd name="T23" fmla="*/ 1 h 22"/>
              <a:gd name="T24" fmla="*/ 27 w 43"/>
              <a:gd name="T25" fmla="*/ 5 h 22"/>
              <a:gd name="T26" fmla="*/ 38 w 43"/>
              <a:gd name="T27" fmla="*/ 5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3" h="22">
                <a:moveTo>
                  <a:pt x="38" y="5"/>
                </a:moveTo>
                <a:cubicBezTo>
                  <a:pt x="37" y="11"/>
                  <a:pt x="31" y="15"/>
                  <a:pt x="42" y="15"/>
                </a:cubicBezTo>
                <a:cubicBezTo>
                  <a:pt x="43" y="22"/>
                  <a:pt x="31" y="21"/>
                  <a:pt x="23" y="20"/>
                </a:cubicBezTo>
                <a:cubicBezTo>
                  <a:pt x="20" y="20"/>
                  <a:pt x="21" y="20"/>
                  <a:pt x="20" y="18"/>
                </a:cubicBezTo>
                <a:cubicBezTo>
                  <a:pt x="16" y="15"/>
                  <a:pt x="17" y="21"/>
                  <a:pt x="12" y="18"/>
                </a:cubicBezTo>
                <a:cubicBezTo>
                  <a:pt x="12" y="18"/>
                  <a:pt x="13" y="15"/>
                  <a:pt x="12" y="15"/>
                </a:cubicBezTo>
                <a:cubicBezTo>
                  <a:pt x="11" y="14"/>
                  <a:pt x="9" y="17"/>
                  <a:pt x="7" y="16"/>
                </a:cubicBezTo>
                <a:cubicBezTo>
                  <a:pt x="6" y="16"/>
                  <a:pt x="9" y="13"/>
                  <a:pt x="9" y="13"/>
                </a:cubicBezTo>
                <a:cubicBezTo>
                  <a:pt x="7" y="11"/>
                  <a:pt x="0" y="15"/>
                  <a:pt x="1" y="11"/>
                </a:cubicBezTo>
                <a:cubicBezTo>
                  <a:pt x="0" y="7"/>
                  <a:pt x="3" y="8"/>
                  <a:pt x="5" y="7"/>
                </a:cubicBezTo>
                <a:cubicBezTo>
                  <a:pt x="7" y="5"/>
                  <a:pt x="6" y="4"/>
                  <a:pt x="10" y="3"/>
                </a:cubicBezTo>
                <a:cubicBezTo>
                  <a:pt x="12" y="3"/>
                  <a:pt x="20" y="0"/>
                  <a:pt x="27" y="1"/>
                </a:cubicBezTo>
                <a:cubicBezTo>
                  <a:pt x="27" y="2"/>
                  <a:pt x="27" y="5"/>
                  <a:pt x="27" y="5"/>
                </a:cubicBezTo>
                <a:cubicBezTo>
                  <a:pt x="30" y="7"/>
                  <a:pt x="37" y="3"/>
                  <a:pt x="38" y="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8" name="í$lîḋe">
            <a:extLst>
              <a:ext uri="{FF2B5EF4-FFF2-40B4-BE49-F238E27FC236}">
                <a16:creationId xmlns:a16="http://schemas.microsoft.com/office/drawing/2014/main" id="{E1FC11F6-5373-4543-9D56-C9846E18DEEE}"/>
              </a:ext>
            </a:extLst>
          </p:cNvPr>
          <p:cNvSpPr/>
          <p:nvPr/>
        </p:nvSpPr>
        <p:spPr bwMode="auto">
          <a:xfrm>
            <a:off x="9822170" y="2485779"/>
            <a:ext cx="35662" cy="22824"/>
          </a:xfrm>
          <a:custGeom>
            <a:avLst/>
            <a:gdLst>
              <a:gd name="T0" fmla="*/ 17 w 17"/>
              <a:gd name="T1" fmla="*/ 6 h 11"/>
              <a:gd name="T2" fmla="*/ 12 w 17"/>
              <a:gd name="T3" fmla="*/ 6 h 11"/>
              <a:gd name="T4" fmla="*/ 10 w 17"/>
              <a:gd name="T5" fmla="*/ 10 h 11"/>
              <a:gd name="T6" fmla="*/ 0 w 17"/>
              <a:gd name="T7" fmla="*/ 6 h 11"/>
              <a:gd name="T8" fmla="*/ 17 w 17"/>
              <a:gd name="T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1">
                <a:moveTo>
                  <a:pt x="17" y="6"/>
                </a:moveTo>
                <a:cubicBezTo>
                  <a:pt x="16" y="9"/>
                  <a:pt x="14" y="6"/>
                  <a:pt x="12" y="6"/>
                </a:cubicBezTo>
                <a:cubicBezTo>
                  <a:pt x="10" y="6"/>
                  <a:pt x="10" y="8"/>
                  <a:pt x="10" y="10"/>
                </a:cubicBezTo>
                <a:cubicBezTo>
                  <a:pt x="4" y="11"/>
                  <a:pt x="6" y="5"/>
                  <a:pt x="0" y="6"/>
                </a:cubicBezTo>
                <a:cubicBezTo>
                  <a:pt x="4" y="0"/>
                  <a:pt x="12" y="4"/>
                  <a:pt x="17" y="6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9" name="íṩḻîdé">
            <a:extLst>
              <a:ext uri="{FF2B5EF4-FFF2-40B4-BE49-F238E27FC236}">
                <a16:creationId xmlns:a16="http://schemas.microsoft.com/office/drawing/2014/main" id="{3CB7C4C6-B894-45A1-9B7F-7C055A8CB279}"/>
              </a:ext>
            </a:extLst>
          </p:cNvPr>
          <p:cNvSpPr/>
          <p:nvPr/>
        </p:nvSpPr>
        <p:spPr bwMode="auto">
          <a:xfrm>
            <a:off x="6656880" y="2512882"/>
            <a:ext cx="92719" cy="49928"/>
          </a:xfrm>
          <a:custGeom>
            <a:avLst/>
            <a:gdLst>
              <a:gd name="T0" fmla="*/ 31 w 44"/>
              <a:gd name="T1" fmla="*/ 6 h 24"/>
              <a:gd name="T2" fmla="*/ 37 w 44"/>
              <a:gd name="T3" fmla="*/ 14 h 24"/>
              <a:gd name="T4" fmla="*/ 42 w 44"/>
              <a:gd name="T5" fmla="*/ 23 h 24"/>
              <a:gd name="T6" fmla="*/ 37 w 44"/>
              <a:gd name="T7" fmla="*/ 23 h 24"/>
              <a:gd name="T8" fmla="*/ 37 w 44"/>
              <a:gd name="T9" fmla="*/ 19 h 24"/>
              <a:gd name="T10" fmla="*/ 33 w 44"/>
              <a:gd name="T11" fmla="*/ 17 h 24"/>
              <a:gd name="T12" fmla="*/ 9 w 44"/>
              <a:gd name="T13" fmla="*/ 15 h 24"/>
              <a:gd name="T14" fmla="*/ 15 w 44"/>
              <a:gd name="T15" fmla="*/ 12 h 24"/>
              <a:gd name="T16" fmla="*/ 11 w 44"/>
              <a:gd name="T17" fmla="*/ 8 h 24"/>
              <a:gd name="T18" fmla="*/ 0 w 44"/>
              <a:gd name="T19" fmla="*/ 2 h 24"/>
              <a:gd name="T20" fmla="*/ 15 w 44"/>
              <a:gd name="T21" fmla="*/ 2 h 24"/>
              <a:gd name="T22" fmla="*/ 18 w 44"/>
              <a:gd name="T23" fmla="*/ 6 h 24"/>
              <a:gd name="T24" fmla="*/ 26 w 44"/>
              <a:gd name="T25" fmla="*/ 6 h 24"/>
              <a:gd name="T26" fmla="*/ 31 w 44"/>
              <a:gd name="T27" fmla="*/ 6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" h="24">
                <a:moveTo>
                  <a:pt x="31" y="6"/>
                </a:moveTo>
                <a:cubicBezTo>
                  <a:pt x="34" y="8"/>
                  <a:pt x="35" y="11"/>
                  <a:pt x="37" y="14"/>
                </a:cubicBezTo>
                <a:cubicBezTo>
                  <a:pt x="39" y="16"/>
                  <a:pt x="44" y="18"/>
                  <a:pt x="42" y="23"/>
                </a:cubicBezTo>
                <a:cubicBezTo>
                  <a:pt x="41" y="22"/>
                  <a:pt x="38" y="24"/>
                  <a:pt x="37" y="23"/>
                </a:cubicBezTo>
                <a:cubicBezTo>
                  <a:pt x="36" y="22"/>
                  <a:pt x="37" y="20"/>
                  <a:pt x="37" y="19"/>
                </a:cubicBezTo>
                <a:cubicBezTo>
                  <a:pt x="36" y="19"/>
                  <a:pt x="32" y="23"/>
                  <a:pt x="33" y="17"/>
                </a:cubicBezTo>
                <a:cubicBezTo>
                  <a:pt x="22" y="17"/>
                  <a:pt x="15" y="17"/>
                  <a:pt x="9" y="15"/>
                </a:cubicBezTo>
                <a:cubicBezTo>
                  <a:pt x="8" y="11"/>
                  <a:pt x="12" y="12"/>
                  <a:pt x="15" y="12"/>
                </a:cubicBezTo>
                <a:cubicBezTo>
                  <a:pt x="14" y="10"/>
                  <a:pt x="11" y="10"/>
                  <a:pt x="11" y="8"/>
                </a:cubicBezTo>
                <a:cubicBezTo>
                  <a:pt x="4" y="6"/>
                  <a:pt x="1" y="11"/>
                  <a:pt x="0" y="2"/>
                </a:cubicBezTo>
                <a:cubicBezTo>
                  <a:pt x="4" y="0"/>
                  <a:pt x="10" y="1"/>
                  <a:pt x="15" y="2"/>
                </a:cubicBezTo>
                <a:cubicBezTo>
                  <a:pt x="17" y="3"/>
                  <a:pt x="18" y="3"/>
                  <a:pt x="18" y="6"/>
                </a:cubicBezTo>
                <a:cubicBezTo>
                  <a:pt x="20" y="8"/>
                  <a:pt x="26" y="0"/>
                  <a:pt x="26" y="6"/>
                </a:cubicBezTo>
                <a:cubicBezTo>
                  <a:pt x="26" y="8"/>
                  <a:pt x="32" y="9"/>
                  <a:pt x="31" y="6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0" name="ïSḻïḋè">
            <a:extLst>
              <a:ext uri="{FF2B5EF4-FFF2-40B4-BE49-F238E27FC236}">
                <a16:creationId xmlns:a16="http://schemas.microsoft.com/office/drawing/2014/main" id="{F57410D6-1656-4F7E-89C6-6945EFC071E6}"/>
              </a:ext>
            </a:extLst>
          </p:cNvPr>
          <p:cNvSpPr/>
          <p:nvPr/>
        </p:nvSpPr>
        <p:spPr bwMode="auto">
          <a:xfrm>
            <a:off x="9956255" y="2512882"/>
            <a:ext cx="89867" cy="45648"/>
          </a:xfrm>
          <a:custGeom>
            <a:avLst/>
            <a:gdLst>
              <a:gd name="T0" fmla="*/ 18 w 43"/>
              <a:gd name="T1" fmla="*/ 1 h 22"/>
              <a:gd name="T2" fmla="*/ 25 w 43"/>
              <a:gd name="T3" fmla="*/ 6 h 22"/>
              <a:gd name="T4" fmla="*/ 27 w 43"/>
              <a:gd name="T5" fmla="*/ 2 h 22"/>
              <a:gd name="T6" fmla="*/ 31 w 43"/>
              <a:gd name="T7" fmla="*/ 6 h 22"/>
              <a:gd name="T8" fmla="*/ 34 w 43"/>
              <a:gd name="T9" fmla="*/ 6 h 22"/>
              <a:gd name="T10" fmla="*/ 34 w 43"/>
              <a:gd name="T11" fmla="*/ 8 h 22"/>
              <a:gd name="T12" fmla="*/ 42 w 43"/>
              <a:gd name="T13" fmla="*/ 10 h 22"/>
              <a:gd name="T14" fmla="*/ 29 w 43"/>
              <a:gd name="T15" fmla="*/ 14 h 22"/>
              <a:gd name="T16" fmla="*/ 27 w 43"/>
              <a:gd name="T17" fmla="*/ 17 h 22"/>
              <a:gd name="T18" fmla="*/ 10 w 43"/>
              <a:gd name="T19" fmla="*/ 17 h 22"/>
              <a:gd name="T20" fmla="*/ 8 w 43"/>
              <a:gd name="T21" fmla="*/ 21 h 22"/>
              <a:gd name="T22" fmla="*/ 1 w 43"/>
              <a:gd name="T23" fmla="*/ 19 h 22"/>
              <a:gd name="T24" fmla="*/ 1 w 43"/>
              <a:gd name="T25" fmla="*/ 14 h 22"/>
              <a:gd name="T26" fmla="*/ 5 w 43"/>
              <a:gd name="T27" fmla="*/ 14 h 22"/>
              <a:gd name="T28" fmla="*/ 6 w 43"/>
              <a:gd name="T29" fmla="*/ 8 h 22"/>
              <a:gd name="T30" fmla="*/ 10 w 43"/>
              <a:gd name="T31" fmla="*/ 8 h 22"/>
              <a:gd name="T32" fmla="*/ 18 w 43"/>
              <a:gd name="T33" fmla="*/ 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3" h="22">
                <a:moveTo>
                  <a:pt x="18" y="1"/>
                </a:moveTo>
                <a:cubicBezTo>
                  <a:pt x="19" y="4"/>
                  <a:pt x="27" y="0"/>
                  <a:pt x="25" y="6"/>
                </a:cubicBezTo>
                <a:cubicBezTo>
                  <a:pt x="27" y="7"/>
                  <a:pt x="27" y="2"/>
                  <a:pt x="27" y="2"/>
                </a:cubicBezTo>
                <a:cubicBezTo>
                  <a:pt x="29" y="2"/>
                  <a:pt x="29" y="5"/>
                  <a:pt x="31" y="6"/>
                </a:cubicBezTo>
                <a:cubicBezTo>
                  <a:pt x="31" y="7"/>
                  <a:pt x="34" y="5"/>
                  <a:pt x="34" y="6"/>
                </a:cubicBezTo>
                <a:cubicBezTo>
                  <a:pt x="35" y="6"/>
                  <a:pt x="34" y="8"/>
                  <a:pt x="34" y="8"/>
                </a:cubicBezTo>
                <a:cubicBezTo>
                  <a:pt x="37" y="9"/>
                  <a:pt x="42" y="6"/>
                  <a:pt x="42" y="10"/>
                </a:cubicBezTo>
                <a:cubicBezTo>
                  <a:pt x="43" y="17"/>
                  <a:pt x="33" y="12"/>
                  <a:pt x="29" y="14"/>
                </a:cubicBezTo>
                <a:cubicBezTo>
                  <a:pt x="27" y="13"/>
                  <a:pt x="28" y="17"/>
                  <a:pt x="27" y="17"/>
                </a:cubicBezTo>
                <a:cubicBezTo>
                  <a:pt x="23" y="19"/>
                  <a:pt x="12" y="18"/>
                  <a:pt x="10" y="17"/>
                </a:cubicBezTo>
                <a:cubicBezTo>
                  <a:pt x="8" y="17"/>
                  <a:pt x="9" y="20"/>
                  <a:pt x="8" y="21"/>
                </a:cubicBezTo>
                <a:cubicBezTo>
                  <a:pt x="4" y="18"/>
                  <a:pt x="5" y="22"/>
                  <a:pt x="1" y="19"/>
                </a:cubicBezTo>
                <a:cubicBezTo>
                  <a:pt x="2" y="18"/>
                  <a:pt x="0" y="14"/>
                  <a:pt x="1" y="14"/>
                </a:cubicBezTo>
                <a:cubicBezTo>
                  <a:pt x="1" y="13"/>
                  <a:pt x="4" y="14"/>
                  <a:pt x="5" y="14"/>
                </a:cubicBezTo>
                <a:cubicBezTo>
                  <a:pt x="6" y="12"/>
                  <a:pt x="5" y="9"/>
                  <a:pt x="6" y="8"/>
                </a:cubicBezTo>
                <a:cubicBezTo>
                  <a:pt x="7" y="7"/>
                  <a:pt x="10" y="9"/>
                  <a:pt x="10" y="8"/>
                </a:cubicBezTo>
                <a:cubicBezTo>
                  <a:pt x="12" y="5"/>
                  <a:pt x="15" y="4"/>
                  <a:pt x="18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1" name="ïŝlïďè">
            <a:extLst>
              <a:ext uri="{FF2B5EF4-FFF2-40B4-BE49-F238E27FC236}">
                <a16:creationId xmlns:a16="http://schemas.microsoft.com/office/drawing/2014/main" id="{620F98FE-0662-4AEE-8CB1-895BA8C0ACEB}"/>
              </a:ext>
            </a:extLst>
          </p:cNvPr>
          <p:cNvSpPr/>
          <p:nvPr/>
        </p:nvSpPr>
        <p:spPr bwMode="auto">
          <a:xfrm>
            <a:off x="6494265" y="2547118"/>
            <a:ext cx="17117" cy="27103"/>
          </a:xfrm>
          <a:custGeom>
            <a:avLst/>
            <a:gdLst>
              <a:gd name="T0" fmla="*/ 8 w 8"/>
              <a:gd name="T1" fmla="*/ 7 h 13"/>
              <a:gd name="T2" fmla="*/ 8 w 8"/>
              <a:gd name="T3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" h="13">
                <a:moveTo>
                  <a:pt x="8" y="7"/>
                </a:moveTo>
                <a:cubicBezTo>
                  <a:pt x="3" y="13"/>
                  <a:pt x="0" y="0"/>
                  <a:pt x="8" y="7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2" name="iṡḻïďe">
            <a:extLst>
              <a:ext uri="{FF2B5EF4-FFF2-40B4-BE49-F238E27FC236}">
                <a16:creationId xmlns:a16="http://schemas.microsoft.com/office/drawing/2014/main" id="{30EC4C54-99F2-4FF9-97F9-9BC0A7AB0DFD}"/>
              </a:ext>
            </a:extLst>
          </p:cNvPr>
          <p:cNvSpPr/>
          <p:nvPr/>
        </p:nvSpPr>
        <p:spPr bwMode="auto">
          <a:xfrm>
            <a:off x="6529926" y="2552824"/>
            <a:ext cx="51352" cy="29957"/>
          </a:xfrm>
          <a:custGeom>
            <a:avLst/>
            <a:gdLst>
              <a:gd name="T0" fmla="*/ 22 w 24"/>
              <a:gd name="T1" fmla="*/ 4 h 14"/>
              <a:gd name="T2" fmla="*/ 6 w 24"/>
              <a:gd name="T3" fmla="*/ 13 h 14"/>
              <a:gd name="T4" fmla="*/ 0 w 24"/>
              <a:gd name="T5" fmla="*/ 8 h 14"/>
              <a:gd name="T6" fmla="*/ 11 w 24"/>
              <a:gd name="T7" fmla="*/ 4 h 14"/>
              <a:gd name="T8" fmla="*/ 22 w 24"/>
              <a:gd name="T9" fmla="*/ 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4">
                <a:moveTo>
                  <a:pt x="22" y="4"/>
                </a:moveTo>
                <a:cubicBezTo>
                  <a:pt x="24" y="14"/>
                  <a:pt x="10" y="9"/>
                  <a:pt x="6" y="13"/>
                </a:cubicBezTo>
                <a:cubicBezTo>
                  <a:pt x="2" y="13"/>
                  <a:pt x="4" y="7"/>
                  <a:pt x="0" y="8"/>
                </a:cubicBezTo>
                <a:cubicBezTo>
                  <a:pt x="1" y="2"/>
                  <a:pt x="11" y="9"/>
                  <a:pt x="11" y="4"/>
                </a:cubicBezTo>
                <a:cubicBezTo>
                  <a:pt x="11" y="0"/>
                  <a:pt x="16" y="6"/>
                  <a:pt x="22" y="4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3" name="ïṥļîḍé">
            <a:extLst>
              <a:ext uri="{FF2B5EF4-FFF2-40B4-BE49-F238E27FC236}">
                <a16:creationId xmlns:a16="http://schemas.microsoft.com/office/drawing/2014/main" id="{7970135A-5B8F-4F55-BE1F-64396139699D}"/>
              </a:ext>
            </a:extLst>
          </p:cNvPr>
          <p:cNvSpPr/>
          <p:nvPr/>
        </p:nvSpPr>
        <p:spPr bwMode="auto">
          <a:xfrm>
            <a:off x="6810936" y="2557104"/>
            <a:ext cx="45646" cy="22824"/>
          </a:xfrm>
          <a:custGeom>
            <a:avLst/>
            <a:gdLst>
              <a:gd name="T0" fmla="*/ 18 w 21"/>
              <a:gd name="T1" fmla="*/ 4 h 11"/>
              <a:gd name="T2" fmla="*/ 18 w 21"/>
              <a:gd name="T3" fmla="*/ 7 h 11"/>
              <a:gd name="T4" fmla="*/ 12 w 21"/>
              <a:gd name="T5" fmla="*/ 9 h 11"/>
              <a:gd name="T6" fmla="*/ 10 w 21"/>
              <a:gd name="T7" fmla="*/ 11 h 11"/>
              <a:gd name="T8" fmla="*/ 5 w 21"/>
              <a:gd name="T9" fmla="*/ 9 h 11"/>
              <a:gd name="T10" fmla="*/ 3 w 21"/>
              <a:gd name="T11" fmla="*/ 11 h 11"/>
              <a:gd name="T12" fmla="*/ 1 w 21"/>
              <a:gd name="T13" fmla="*/ 9 h 11"/>
              <a:gd name="T14" fmla="*/ 18 w 21"/>
              <a:gd name="T15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11">
                <a:moveTo>
                  <a:pt x="18" y="4"/>
                </a:moveTo>
                <a:cubicBezTo>
                  <a:pt x="21" y="5"/>
                  <a:pt x="19" y="7"/>
                  <a:pt x="18" y="7"/>
                </a:cubicBezTo>
                <a:cubicBezTo>
                  <a:pt x="16" y="9"/>
                  <a:pt x="15" y="9"/>
                  <a:pt x="12" y="9"/>
                </a:cubicBezTo>
                <a:cubicBezTo>
                  <a:pt x="11" y="10"/>
                  <a:pt x="10" y="11"/>
                  <a:pt x="10" y="11"/>
                </a:cubicBezTo>
                <a:cubicBezTo>
                  <a:pt x="9" y="11"/>
                  <a:pt x="7" y="9"/>
                  <a:pt x="5" y="9"/>
                </a:cubicBezTo>
                <a:cubicBezTo>
                  <a:pt x="5" y="9"/>
                  <a:pt x="4" y="11"/>
                  <a:pt x="3" y="11"/>
                </a:cubicBezTo>
                <a:cubicBezTo>
                  <a:pt x="1" y="11"/>
                  <a:pt x="1" y="11"/>
                  <a:pt x="1" y="9"/>
                </a:cubicBezTo>
                <a:cubicBezTo>
                  <a:pt x="0" y="0"/>
                  <a:pt x="17" y="10"/>
                  <a:pt x="18" y="4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4" name="íṩliďê">
            <a:extLst>
              <a:ext uri="{FF2B5EF4-FFF2-40B4-BE49-F238E27FC236}">
                <a16:creationId xmlns:a16="http://schemas.microsoft.com/office/drawing/2014/main" id="{D07B94AF-B53C-4971-946D-FC63CEB054AF}"/>
              </a:ext>
            </a:extLst>
          </p:cNvPr>
          <p:cNvSpPr/>
          <p:nvPr/>
        </p:nvSpPr>
        <p:spPr bwMode="auto">
          <a:xfrm>
            <a:off x="6644041" y="2569941"/>
            <a:ext cx="25676" cy="9986"/>
          </a:xfrm>
          <a:custGeom>
            <a:avLst/>
            <a:gdLst>
              <a:gd name="T0" fmla="*/ 0 w 12"/>
              <a:gd name="T1" fmla="*/ 3 h 5"/>
              <a:gd name="T2" fmla="*/ 9 w 12"/>
              <a:gd name="T3" fmla="*/ 5 h 5"/>
              <a:gd name="T4" fmla="*/ 0 w 12"/>
              <a:gd name="T5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5">
                <a:moveTo>
                  <a:pt x="0" y="3"/>
                </a:moveTo>
                <a:cubicBezTo>
                  <a:pt x="0" y="0"/>
                  <a:pt x="12" y="0"/>
                  <a:pt x="9" y="5"/>
                </a:cubicBezTo>
                <a:cubicBezTo>
                  <a:pt x="5" y="3"/>
                  <a:pt x="6" y="5"/>
                  <a:pt x="0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5" name="îŝľîḋe">
            <a:extLst>
              <a:ext uri="{FF2B5EF4-FFF2-40B4-BE49-F238E27FC236}">
                <a16:creationId xmlns:a16="http://schemas.microsoft.com/office/drawing/2014/main" id="{261E1323-CE70-4EF5-A42C-D31CF635050E}"/>
              </a:ext>
            </a:extLst>
          </p:cNvPr>
          <p:cNvSpPr/>
          <p:nvPr/>
        </p:nvSpPr>
        <p:spPr bwMode="auto">
          <a:xfrm>
            <a:off x="6892243" y="2571368"/>
            <a:ext cx="12838" cy="12838"/>
          </a:xfrm>
          <a:custGeom>
            <a:avLst/>
            <a:gdLst>
              <a:gd name="T0" fmla="*/ 0 w 6"/>
              <a:gd name="T1" fmla="*/ 0 h 6"/>
              <a:gd name="T2" fmla="*/ 6 w 6"/>
              <a:gd name="T3" fmla="*/ 6 h 6"/>
              <a:gd name="T4" fmla="*/ 0 w 6"/>
              <a:gd name="T5" fmla="*/ 6 h 6"/>
              <a:gd name="T6" fmla="*/ 0 w 6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6">
                <a:moveTo>
                  <a:pt x="0" y="0"/>
                </a:moveTo>
                <a:cubicBezTo>
                  <a:pt x="4" y="0"/>
                  <a:pt x="6" y="2"/>
                  <a:pt x="6" y="6"/>
                </a:cubicBezTo>
                <a:cubicBezTo>
                  <a:pt x="4" y="6"/>
                  <a:pt x="2" y="6"/>
                  <a:pt x="0" y="6"/>
                </a:cubicBezTo>
                <a:cubicBezTo>
                  <a:pt x="0" y="4"/>
                  <a:pt x="0" y="2"/>
                  <a:pt x="0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6" name="îsľïḑê">
            <a:extLst>
              <a:ext uri="{FF2B5EF4-FFF2-40B4-BE49-F238E27FC236}">
                <a16:creationId xmlns:a16="http://schemas.microsoft.com/office/drawing/2014/main" id="{6484D8FA-2168-4855-A235-C609489E8457}"/>
              </a:ext>
            </a:extLst>
          </p:cNvPr>
          <p:cNvSpPr/>
          <p:nvPr/>
        </p:nvSpPr>
        <p:spPr bwMode="auto">
          <a:xfrm>
            <a:off x="6786687" y="2592765"/>
            <a:ext cx="279584" cy="85589"/>
          </a:xfrm>
          <a:custGeom>
            <a:avLst/>
            <a:gdLst>
              <a:gd name="T0" fmla="*/ 132 w 132"/>
              <a:gd name="T1" fmla="*/ 22 h 40"/>
              <a:gd name="T2" fmla="*/ 132 w 132"/>
              <a:gd name="T3" fmla="*/ 31 h 40"/>
              <a:gd name="T4" fmla="*/ 127 w 132"/>
              <a:gd name="T5" fmla="*/ 35 h 40"/>
              <a:gd name="T6" fmla="*/ 104 w 132"/>
              <a:gd name="T7" fmla="*/ 35 h 40"/>
              <a:gd name="T8" fmla="*/ 97 w 132"/>
              <a:gd name="T9" fmla="*/ 39 h 40"/>
              <a:gd name="T10" fmla="*/ 91 w 132"/>
              <a:gd name="T11" fmla="*/ 37 h 40"/>
              <a:gd name="T12" fmla="*/ 90 w 132"/>
              <a:gd name="T13" fmla="*/ 39 h 40"/>
              <a:gd name="T14" fmla="*/ 82 w 132"/>
              <a:gd name="T15" fmla="*/ 39 h 40"/>
              <a:gd name="T16" fmla="*/ 82 w 132"/>
              <a:gd name="T17" fmla="*/ 37 h 40"/>
              <a:gd name="T18" fmla="*/ 78 w 132"/>
              <a:gd name="T19" fmla="*/ 39 h 40"/>
              <a:gd name="T20" fmla="*/ 71 w 132"/>
              <a:gd name="T21" fmla="*/ 35 h 40"/>
              <a:gd name="T22" fmla="*/ 43 w 132"/>
              <a:gd name="T23" fmla="*/ 35 h 40"/>
              <a:gd name="T24" fmla="*/ 45 w 132"/>
              <a:gd name="T25" fmla="*/ 31 h 40"/>
              <a:gd name="T26" fmla="*/ 41 w 132"/>
              <a:gd name="T27" fmla="*/ 30 h 40"/>
              <a:gd name="T28" fmla="*/ 37 w 132"/>
              <a:gd name="T29" fmla="*/ 22 h 40"/>
              <a:gd name="T30" fmla="*/ 41 w 132"/>
              <a:gd name="T31" fmla="*/ 18 h 40"/>
              <a:gd name="T32" fmla="*/ 37 w 132"/>
              <a:gd name="T33" fmla="*/ 11 h 40"/>
              <a:gd name="T34" fmla="*/ 21 w 132"/>
              <a:gd name="T35" fmla="*/ 13 h 40"/>
              <a:gd name="T36" fmla="*/ 17 w 132"/>
              <a:gd name="T37" fmla="*/ 9 h 40"/>
              <a:gd name="T38" fmla="*/ 13 w 132"/>
              <a:gd name="T39" fmla="*/ 7 h 40"/>
              <a:gd name="T40" fmla="*/ 6 w 132"/>
              <a:gd name="T41" fmla="*/ 9 h 40"/>
              <a:gd name="T42" fmla="*/ 2 w 132"/>
              <a:gd name="T43" fmla="*/ 2 h 40"/>
              <a:gd name="T44" fmla="*/ 22 w 132"/>
              <a:gd name="T45" fmla="*/ 0 h 40"/>
              <a:gd name="T46" fmla="*/ 26 w 132"/>
              <a:gd name="T47" fmla="*/ 2 h 40"/>
              <a:gd name="T48" fmla="*/ 26 w 132"/>
              <a:gd name="T49" fmla="*/ 5 h 40"/>
              <a:gd name="T50" fmla="*/ 32 w 132"/>
              <a:gd name="T51" fmla="*/ 9 h 40"/>
              <a:gd name="T52" fmla="*/ 49 w 132"/>
              <a:gd name="T53" fmla="*/ 9 h 40"/>
              <a:gd name="T54" fmla="*/ 49 w 132"/>
              <a:gd name="T55" fmla="*/ 18 h 40"/>
              <a:gd name="T56" fmla="*/ 62 w 132"/>
              <a:gd name="T57" fmla="*/ 20 h 40"/>
              <a:gd name="T58" fmla="*/ 62 w 132"/>
              <a:gd name="T59" fmla="*/ 24 h 40"/>
              <a:gd name="T60" fmla="*/ 65 w 132"/>
              <a:gd name="T61" fmla="*/ 22 h 40"/>
              <a:gd name="T62" fmla="*/ 88 w 132"/>
              <a:gd name="T63" fmla="*/ 22 h 40"/>
              <a:gd name="T64" fmla="*/ 91 w 132"/>
              <a:gd name="T65" fmla="*/ 24 h 40"/>
              <a:gd name="T66" fmla="*/ 97 w 132"/>
              <a:gd name="T67" fmla="*/ 20 h 40"/>
              <a:gd name="T68" fmla="*/ 103 w 132"/>
              <a:gd name="T69" fmla="*/ 20 h 40"/>
              <a:gd name="T70" fmla="*/ 132 w 132"/>
              <a:gd name="T71" fmla="*/ 2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2" h="40">
                <a:moveTo>
                  <a:pt x="132" y="22"/>
                </a:moveTo>
                <a:cubicBezTo>
                  <a:pt x="132" y="25"/>
                  <a:pt x="132" y="28"/>
                  <a:pt x="132" y="31"/>
                </a:cubicBezTo>
                <a:cubicBezTo>
                  <a:pt x="129" y="31"/>
                  <a:pt x="128" y="33"/>
                  <a:pt x="127" y="35"/>
                </a:cubicBezTo>
                <a:cubicBezTo>
                  <a:pt x="118" y="36"/>
                  <a:pt x="111" y="35"/>
                  <a:pt x="104" y="35"/>
                </a:cubicBezTo>
                <a:cubicBezTo>
                  <a:pt x="102" y="35"/>
                  <a:pt x="99" y="38"/>
                  <a:pt x="97" y="39"/>
                </a:cubicBezTo>
                <a:cubicBezTo>
                  <a:pt x="94" y="40"/>
                  <a:pt x="94" y="37"/>
                  <a:pt x="91" y="37"/>
                </a:cubicBezTo>
                <a:cubicBezTo>
                  <a:pt x="92" y="37"/>
                  <a:pt x="90" y="39"/>
                  <a:pt x="90" y="39"/>
                </a:cubicBezTo>
                <a:cubicBezTo>
                  <a:pt x="89" y="39"/>
                  <a:pt x="82" y="39"/>
                  <a:pt x="82" y="39"/>
                </a:cubicBezTo>
                <a:cubicBezTo>
                  <a:pt x="82" y="39"/>
                  <a:pt x="82" y="37"/>
                  <a:pt x="82" y="37"/>
                </a:cubicBezTo>
                <a:cubicBezTo>
                  <a:pt x="80" y="37"/>
                  <a:pt x="78" y="39"/>
                  <a:pt x="78" y="39"/>
                </a:cubicBezTo>
                <a:cubicBezTo>
                  <a:pt x="74" y="38"/>
                  <a:pt x="74" y="35"/>
                  <a:pt x="71" y="35"/>
                </a:cubicBezTo>
                <a:cubicBezTo>
                  <a:pt x="63" y="35"/>
                  <a:pt x="54" y="40"/>
                  <a:pt x="43" y="35"/>
                </a:cubicBezTo>
                <a:cubicBezTo>
                  <a:pt x="43" y="34"/>
                  <a:pt x="45" y="33"/>
                  <a:pt x="45" y="31"/>
                </a:cubicBezTo>
                <a:cubicBezTo>
                  <a:pt x="44" y="29"/>
                  <a:pt x="42" y="31"/>
                  <a:pt x="41" y="30"/>
                </a:cubicBezTo>
                <a:cubicBezTo>
                  <a:pt x="39" y="27"/>
                  <a:pt x="41" y="23"/>
                  <a:pt x="37" y="22"/>
                </a:cubicBezTo>
                <a:cubicBezTo>
                  <a:pt x="38" y="20"/>
                  <a:pt x="41" y="21"/>
                  <a:pt x="41" y="18"/>
                </a:cubicBezTo>
                <a:cubicBezTo>
                  <a:pt x="41" y="15"/>
                  <a:pt x="36" y="16"/>
                  <a:pt x="37" y="11"/>
                </a:cubicBezTo>
                <a:cubicBezTo>
                  <a:pt x="34" y="14"/>
                  <a:pt x="26" y="12"/>
                  <a:pt x="21" y="13"/>
                </a:cubicBezTo>
                <a:cubicBezTo>
                  <a:pt x="17" y="14"/>
                  <a:pt x="18" y="10"/>
                  <a:pt x="17" y="9"/>
                </a:cubicBezTo>
                <a:cubicBezTo>
                  <a:pt x="16" y="8"/>
                  <a:pt x="13" y="10"/>
                  <a:pt x="13" y="7"/>
                </a:cubicBezTo>
                <a:cubicBezTo>
                  <a:pt x="11" y="9"/>
                  <a:pt x="9" y="9"/>
                  <a:pt x="6" y="9"/>
                </a:cubicBezTo>
                <a:cubicBezTo>
                  <a:pt x="12" y="3"/>
                  <a:pt x="0" y="8"/>
                  <a:pt x="2" y="2"/>
                </a:cubicBezTo>
                <a:cubicBezTo>
                  <a:pt x="10" y="3"/>
                  <a:pt x="16" y="1"/>
                  <a:pt x="22" y="0"/>
                </a:cubicBezTo>
                <a:cubicBezTo>
                  <a:pt x="22" y="2"/>
                  <a:pt x="26" y="1"/>
                  <a:pt x="26" y="2"/>
                </a:cubicBezTo>
                <a:cubicBezTo>
                  <a:pt x="27" y="2"/>
                  <a:pt x="26" y="5"/>
                  <a:pt x="26" y="5"/>
                </a:cubicBezTo>
                <a:cubicBezTo>
                  <a:pt x="28" y="7"/>
                  <a:pt x="33" y="4"/>
                  <a:pt x="32" y="9"/>
                </a:cubicBezTo>
                <a:cubicBezTo>
                  <a:pt x="37" y="4"/>
                  <a:pt x="42" y="10"/>
                  <a:pt x="49" y="9"/>
                </a:cubicBezTo>
                <a:cubicBezTo>
                  <a:pt x="47" y="15"/>
                  <a:pt x="52" y="15"/>
                  <a:pt x="49" y="18"/>
                </a:cubicBezTo>
                <a:cubicBezTo>
                  <a:pt x="52" y="19"/>
                  <a:pt x="57" y="18"/>
                  <a:pt x="62" y="20"/>
                </a:cubicBezTo>
                <a:cubicBezTo>
                  <a:pt x="63" y="21"/>
                  <a:pt x="53" y="25"/>
                  <a:pt x="62" y="24"/>
                </a:cubicBezTo>
                <a:cubicBezTo>
                  <a:pt x="63" y="24"/>
                  <a:pt x="63" y="22"/>
                  <a:pt x="65" y="22"/>
                </a:cubicBezTo>
                <a:cubicBezTo>
                  <a:pt x="71" y="22"/>
                  <a:pt x="80" y="21"/>
                  <a:pt x="88" y="22"/>
                </a:cubicBezTo>
                <a:cubicBezTo>
                  <a:pt x="89" y="22"/>
                  <a:pt x="92" y="24"/>
                  <a:pt x="91" y="24"/>
                </a:cubicBezTo>
                <a:cubicBezTo>
                  <a:pt x="96" y="24"/>
                  <a:pt x="88" y="21"/>
                  <a:pt x="97" y="20"/>
                </a:cubicBezTo>
                <a:cubicBezTo>
                  <a:pt x="99" y="20"/>
                  <a:pt x="101" y="21"/>
                  <a:pt x="103" y="20"/>
                </a:cubicBezTo>
                <a:cubicBezTo>
                  <a:pt x="110" y="19"/>
                  <a:pt x="122" y="19"/>
                  <a:pt x="132" y="2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7" name="îṡlïḋê">
            <a:extLst>
              <a:ext uri="{FF2B5EF4-FFF2-40B4-BE49-F238E27FC236}">
                <a16:creationId xmlns:a16="http://schemas.microsoft.com/office/drawing/2014/main" id="{9D6B563C-75A8-42DF-A286-D221EE3302E8}"/>
              </a:ext>
            </a:extLst>
          </p:cNvPr>
          <p:cNvSpPr/>
          <p:nvPr/>
        </p:nvSpPr>
        <p:spPr bwMode="auto">
          <a:xfrm>
            <a:off x="9180268" y="2591339"/>
            <a:ext cx="283864" cy="202561"/>
          </a:xfrm>
          <a:custGeom>
            <a:avLst/>
            <a:gdLst>
              <a:gd name="T0" fmla="*/ 110 w 134"/>
              <a:gd name="T1" fmla="*/ 3 h 96"/>
              <a:gd name="T2" fmla="*/ 132 w 134"/>
              <a:gd name="T3" fmla="*/ 1 h 96"/>
              <a:gd name="T4" fmla="*/ 130 w 134"/>
              <a:gd name="T5" fmla="*/ 10 h 96"/>
              <a:gd name="T6" fmla="*/ 106 w 134"/>
              <a:gd name="T7" fmla="*/ 14 h 96"/>
              <a:gd name="T8" fmla="*/ 102 w 134"/>
              <a:gd name="T9" fmla="*/ 18 h 96"/>
              <a:gd name="T10" fmla="*/ 98 w 134"/>
              <a:gd name="T11" fmla="*/ 18 h 96"/>
              <a:gd name="T12" fmla="*/ 95 w 134"/>
              <a:gd name="T13" fmla="*/ 21 h 96"/>
              <a:gd name="T14" fmla="*/ 91 w 134"/>
              <a:gd name="T15" fmla="*/ 19 h 96"/>
              <a:gd name="T16" fmla="*/ 83 w 134"/>
              <a:gd name="T17" fmla="*/ 21 h 96"/>
              <a:gd name="T18" fmla="*/ 76 w 134"/>
              <a:gd name="T19" fmla="*/ 23 h 96"/>
              <a:gd name="T20" fmla="*/ 74 w 134"/>
              <a:gd name="T21" fmla="*/ 27 h 96"/>
              <a:gd name="T22" fmla="*/ 65 w 134"/>
              <a:gd name="T23" fmla="*/ 32 h 96"/>
              <a:gd name="T24" fmla="*/ 59 w 134"/>
              <a:gd name="T25" fmla="*/ 36 h 96"/>
              <a:gd name="T26" fmla="*/ 56 w 134"/>
              <a:gd name="T27" fmla="*/ 40 h 96"/>
              <a:gd name="T28" fmla="*/ 54 w 134"/>
              <a:gd name="T29" fmla="*/ 44 h 96"/>
              <a:gd name="T30" fmla="*/ 44 w 134"/>
              <a:gd name="T31" fmla="*/ 47 h 96"/>
              <a:gd name="T32" fmla="*/ 43 w 134"/>
              <a:gd name="T33" fmla="*/ 49 h 96"/>
              <a:gd name="T34" fmla="*/ 35 w 134"/>
              <a:gd name="T35" fmla="*/ 53 h 96"/>
              <a:gd name="T36" fmla="*/ 31 w 134"/>
              <a:gd name="T37" fmla="*/ 60 h 96"/>
              <a:gd name="T38" fmla="*/ 33 w 134"/>
              <a:gd name="T39" fmla="*/ 72 h 96"/>
              <a:gd name="T40" fmla="*/ 28 w 134"/>
              <a:gd name="T41" fmla="*/ 75 h 96"/>
              <a:gd name="T42" fmla="*/ 31 w 134"/>
              <a:gd name="T43" fmla="*/ 83 h 96"/>
              <a:gd name="T44" fmla="*/ 29 w 134"/>
              <a:gd name="T45" fmla="*/ 85 h 96"/>
              <a:gd name="T46" fmla="*/ 31 w 134"/>
              <a:gd name="T47" fmla="*/ 87 h 96"/>
              <a:gd name="T48" fmla="*/ 33 w 134"/>
              <a:gd name="T49" fmla="*/ 85 h 96"/>
              <a:gd name="T50" fmla="*/ 39 w 134"/>
              <a:gd name="T51" fmla="*/ 88 h 96"/>
              <a:gd name="T52" fmla="*/ 37 w 134"/>
              <a:gd name="T53" fmla="*/ 96 h 96"/>
              <a:gd name="T54" fmla="*/ 20 w 134"/>
              <a:gd name="T55" fmla="*/ 96 h 96"/>
              <a:gd name="T56" fmla="*/ 22 w 134"/>
              <a:gd name="T57" fmla="*/ 92 h 96"/>
              <a:gd name="T58" fmla="*/ 16 w 134"/>
              <a:gd name="T59" fmla="*/ 90 h 96"/>
              <a:gd name="T60" fmla="*/ 13 w 134"/>
              <a:gd name="T61" fmla="*/ 87 h 96"/>
              <a:gd name="T62" fmla="*/ 9 w 134"/>
              <a:gd name="T63" fmla="*/ 87 h 96"/>
              <a:gd name="T64" fmla="*/ 3 w 134"/>
              <a:gd name="T65" fmla="*/ 87 h 96"/>
              <a:gd name="T66" fmla="*/ 2 w 134"/>
              <a:gd name="T67" fmla="*/ 73 h 96"/>
              <a:gd name="T68" fmla="*/ 11 w 134"/>
              <a:gd name="T69" fmla="*/ 70 h 96"/>
              <a:gd name="T70" fmla="*/ 9 w 134"/>
              <a:gd name="T71" fmla="*/ 68 h 96"/>
              <a:gd name="T72" fmla="*/ 11 w 134"/>
              <a:gd name="T73" fmla="*/ 64 h 96"/>
              <a:gd name="T74" fmla="*/ 20 w 134"/>
              <a:gd name="T75" fmla="*/ 60 h 96"/>
              <a:gd name="T76" fmla="*/ 20 w 134"/>
              <a:gd name="T77" fmla="*/ 53 h 96"/>
              <a:gd name="T78" fmla="*/ 26 w 134"/>
              <a:gd name="T79" fmla="*/ 51 h 96"/>
              <a:gd name="T80" fmla="*/ 29 w 134"/>
              <a:gd name="T81" fmla="*/ 46 h 96"/>
              <a:gd name="T82" fmla="*/ 29 w 134"/>
              <a:gd name="T83" fmla="*/ 36 h 96"/>
              <a:gd name="T84" fmla="*/ 44 w 134"/>
              <a:gd name="T85" fmla="*/ 31 h 96"/>
              <a:gd name="T86" fmla="*/ 46 w 134"/>
              <a:gd name="T87" fmla="*/ 27 h 96"/>
              <a:gd name="T88" fmla="*/ 48 w 134"/>
              <a:gd name="T89" fmla="*/ 29 h 96"/>
              <a:gd name="T90" fmla="*/ 52 w 134"/>
              <a:gd name="T91" fmla="*/ 25 h 96"/>
              <a:gd name="T92" fmla="*/ 54 w 134"/>
              <a:gd name="T93" fmla="*/ 21 h 96"/>
              <a:gd name="T94" fmla="*/ 63 w 134"/>
              <a:gd name="T95" fmla="*/ 19 h 96"/>
              <a:gd name="T96" fmla="*/ 74 w 134"/>
              <a:gd name="T97" fmla="*/ 18 h 96"/>
              <a:gd name="T98" fmla="*/ 76 w 134"/>
              <a:gd name="T99" fmla="*/ 16 h 96"/>
              <a:gd name="T100" fmla="*/ 80 w 134"/>
              <a:gd name="T101" fmla="*/ 18 h 96"/>
              <a:gd name="T102" fmla="*/ 82 w 134"/>
              <a:gd name="T103" fmla="*/ 14 h 96"/>
              <a:gd name="T104" fmla="*/ 83 w 134"/>
              <a:gd name="T105" fmla="*/ 14 h 96"/>
              <a:gd name="T106" fmla="*/ 97 w 134"/>
              <a:gd name="T107" fmla="*/ 12 h 96"/>
              <a:gd name="T108" fmla="*/ 100 w 134"/>
              <a:gd name="T109" fmla="*/ 10 h 96"/>
              <a:gd name="T110" fmla="*/ 102 w 134"/>
              <a:gd name="T111" fmla="*/ 8 h 96"/>
              <a:gd name="T112" fmla="*/ 110 w 134"/>
              <a:gd name="T113" fmla="*/ 3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4" h="96">
                <a:moveTo>
                  <a:pt x="110" y="3"/>
                </a:moveTo>
                <a:cubicBezTo>
                  <a:pt x="116" y="7"/>
                  <a:pt x="124" y="0"/>
                  <a:pt x="132" y="1"/>
                </a:cubicBezTo>
                <a:cubicBezTo>
                  <a:pt x="134" y="6"/>
                  <a:pt x="129" y="6"/>
                  <a:pt x="130" y="10"/>
                </a:cubicBezTo>
                <a:cubicBezTo>
                  <a:pt x="124" y="7"/>
                  <a:pt x="114" y="13"/>
                  <a:pt x="106" y="14"/>
                </a:cubicBezTo>
                <a:cubicBezTo>
                  <a:pt x="104" y="14"/>
                  <a:pt x="103" y="17"/>
                  <a:pt x="102" y="18"/>
                </a:cubicBezTo>
                <a:cubicBezTo>
                  <a:pt x="101" y="18"/>
                  <a:pt x="99" y="17"/>
                  <a:pt x="98" y="18"/>
                </a:cubicBezTo>
                <a:cubicBezTo>
                  <a:pt x="98" y="18"/>
                  <a:pt x="95" y="21"/>
                  <a:pt x="95" y="21"/>
                </a:cubicBezTo>
                <a:cubicBezTo>
                  <a:pt x="93" y="22"/>
                  <a:pt x="93" y="19"/>
                  <a:pt x="91" y="19"/>
                </a:cubicBezTo>
                <a:cubicBezTo>
                  <a:pt x="89" y="20"/>
                  <a:pt x="86" y="21"/>
                  <a:pt x="83" y="21"/>
                </a:cubicBezTo>
                <a:cubicBezTo>
                  <a:pt x="82" y="22"/>
                  <a:pt x="78" y="22"/>
                  <a:pt x="76" y="23"/>
                </a:cubicBezTo>
                <a:cubicBezTo>
                  <a:pt x="74" y="24"/>
                  <a:pt x="76" y="26"/>
                  <a:pt x="74" y="27"/>
                </a:cubicBezTo>
                <a:cubicBezTo>
                  <a:pt x="73" y="28"/>
                  <a:pt x="65" y="27"/>
                  <a:pt x="65" y="32"/>
                </a:cubicBezTo>
                <a:cubicBezTo>
                  <a:pt x="65" y="34"/>
                  <a:pt x="61" y="35"/>
                  <a:pt x="59" y="36"/>
                </a:cubicBezTo>
                <a:cubicBezTo>
                  <a:pt x="58" y="37"/>
                  <a:pt x="56" y="39"/>
                  <a:pt x="56" y="40"/>
                </a:cubicBezTo>
                <a:cubicBezTo>
                  <a:pt x="55" y="41"/>
                  <a:pt x="53" y="42"/>
                  <a:pt x="54" y="44"/>
                </a:cubicBezTo>
                <a:cubicBezTo>
                  <a:pt x="48" y="46"/>
                  <a:pt x="48" y="42"/>
                  <a:pt x="44" y="47"/>
                </a:cubicBezTo>
                <a:cubicBezTo>
                  <a:pt x="44" y="48"/>
                  <a:pt x="43" y="47"/>
                  <a:pt x="43" y="49"/>
                </a:cubicBezTo>
                <a:cubicBezTo>
                  <a:pt x="42" y="52"/>
                  <a:pt x="38" y="51"/>
                  <a:pt x="35" y="53"/>
                </a:cubicBezTo>
                <a:cubicBezTo>
                  <a:pt x="35" y="56"/>
                  <a:pt x="37" y="62"/>
                  <a:pt x="31" y="60"/>
                </a:cubicBezTo>
                <a:cubicBezTo>
                  <a:pt x="32" y="64"/>
                  <a:pt x="29" y="71"/>
                  <a:pt x="33" y="72"/>
                </a:cubicBezTo>
                <a:cubicBezTo>
                  <a:pt x="32" y="73"/>
                  <a:pt x="30" y="74"/>
                  <a:pt x="28" y="75"/>
                </a:cubicBezTo>
                <a:cubicBezTo>
                  <a:pt x="25" y="80"/>
                  <a:pt x="32" y="79"/>
                  <a:pt x="31" y="83"/>
                </a:cubicBezTo>
                <a:cubicBezTo>
                  <a:pt x="31" y="83"/>
                  <a:pt x="28" y="83"/>
                  <a:pt x="29" y="85"/>
                </a:cubicBezTo>
                <a:cubicBezTo>
                  <a:pt x="29" y="84"/>
                  <a:pt x="33" y="87"/>
                  <a:pt x="31" y="87"/>
                </a:cubicBezTo>
                <a:cubicBezTo>
                  <a:pt x="33" y="87"/>
                  <a:pt x="34" y="85"/>
                  <a:pt x="33" y="85"/>
                </a:cubicBezTo>
                <a:cubicBezTo>
                  <a:pt x="35" y="86"/>
                  <a:pt x="35" y="89"/>
                  <a:pt x="39" y="88"/>
                </a:cubicBezTo>
                <a:cubicBezTo>
                  <a:pt x="39" y="92"/>
                  <a:pt x="36" y="92"/>
                  <a:pt x="37" y="96"/>
                </a:cubicBezTo>
                <a:cubicBezTo>
                  <a:pt x="31" y="96"/>
                  <a:pt x="26" y="96"/>
                  <a:pt x="20" y="96"/>
                </a:cubicBezTo>
                <a:cubicBezTo>
                  <a:pt x="20" y="95"/>
                  <a:pt x="23" y="93"/>
                  <a:pt x="22" y="92"/>
                </a:cubicBezTo>
                <a:cubicBezTo>
                  <a:pt x="21" y="90"/>
                  <a:pt x="18" y="91"/>
                  <a:pt x="16" y="90"/>
                </a:cubicBezTo>
                <a:cubicBezTo>
                  <a:pt x="15" y="90"/>
                  <a:pt x="14" y="87"/>
                  <a:pt x="13" y="87"/>
                </a:cubicBezTo>
                <a:cubicBezTo>
                  <a:pt x="12" y="86"/>
                  <a:pt x="9" y="87"/>
                  <a:pt x="9" y="87"/>
                </a:cubicBezTo>
                <a:cubicBezTo>
                  <a:pt x="7" y="84"/>
                  <a:pt x="7" y="87"/>
                  <a:pt x="3" y="87"/>
                </a:cubicBezTo>
                <a:cubicBezTo>
                  <a:pt x="3" y="82"/>
                  <a:pt x="0" y="80"/>
                  <a:pt x="2" y="73"/>
                </a:cubicBezTo>
                <a:cubicBezTo>
                  <a:pt x="7" y="80"/>
                  <a:pt x="2" y="66"/>
                  <a:pt x="11" y="70"/>
                </a:cubicBezTo>
                <a:cubicBezTo>
                  <a:pt x="12" y="68"/>
                  <a:pt x="9" y="68"/>
                  <a:pt x="9" y="68"/>
                </a:cubicBezTo>
                <a:cubicBezTo>
                  <a:pt x="9" y="66"/>
                  <a:pt x="15" y="65"/>
                  <a:pt x="11" y="64"/>
                </a:cubicBezTo>
                <a:cubicBezTo>
                  <a:pt x="12" y="61"/>
                  <a:pt x="17" y="61"/>
                  <a:pt x="20" y="60"/>
                </a:cubicBezTo>
                <a:cubicBezTo>
                  <a:pt x="18" y="57"/>
                  <a:pt x="26" y="54"/>
                  <a:pt x="20" y="53"/>
                </a:cubicBezTo>
                <a:cubicBezTo>
                  <a:pt x="20" y="51"/>
                  <a:pt x="24" y="51"/>
                  <a:pt x="26" y="51"/>
                </a:cubicBezTo>
                <a:cubicBezTo>
                  <a:pt x="26" y="48"/>
                  <a:pt x="27" y="46"/>
                  <a:pt x="29" y="46"/>
                </a:cubicBezTo>
                <a:cubicBezTo>
                  <a:pt x="26" y="42"/>
                  <a:pt x="31" y="42"/>
                  <a:pt x="29" y="36"/>
                </a:cubicBezTo>
                <a:cubicBezTo>
                  <a:pt x="37" y="37"/>
                  <a:pt x="39" y="32"/>
                  <a:pt x="44" y="31"/>
                </a:cubicBezTo>
                <a:cubicBezTo>
                  <a:pt x="47" y="31"/>
                  <a:pt x="45" y="27"/>
                  <a:pt x="46" y="27"/>
                </a:cubicBezTo>
                <a:cubicBezTo>
                  <a:pt x="47" y="26"/>
                  <a:pt x="49" y="28"/>
                  <a:pt x="48" y="29"/>
                </a:cubicBezTo>
                <a:cubicBezTo>
                  <a:pt x="49" y="28"/>
                  <a:pt x="51" y="26"/>
                  <a:pt x="52" y="25"/>
                </a:cubicBezTo>
                <a:cubicBezTo>
                  <a:pt x="53" y="24"/>
                  <a:pt x="54" y="23"/>
                  <a:pt x="54" y="21"/>
                </a:cubicBezTo>
                <a:cubicBezTo>
                  <a:pt x="57" y="22"/>
                  <a:pt x="60" y="21"/>
                  <a:pt x="63" y="19"/>
                </a:cubicBezTo>
                <a:cubicBezTo>
                  <a:pt x="66" y="18"/>
                  <a:pt x="68" y="19"/>
                  <a:pt x="74" y="18"/>
                </a:cubicBezTo>
                <a:cubicBezTo>
                  <a:pt x="76" y="17"/>
                  <a:pt x="75" y="16"/>
                  <a:pt x="76" y="16"/>
                </a:cubicBezTo>
                <a:cubicBezTo>
                  <a:pt x="78" y="15"/>
                  <a:pt x="80" y="18"/>
                  <a:pt x="80" y="18"/>
                </a:cubicBezTo>
                <a:cubicBezTo>
                  <a:pt x="83" y="17"/>
                  <a:pt x="78" y="14"/>
                  <a:pt x="82" y="14"/>
                </a:cubicBezTo>
                <a:cubicBezTo>
                  <a:pt x="82" y="14"/>
                  <a:pt x="83" y="14"/>
                  <a:pt x="83" y="14"/>
                </a:cubicBezTo>
                <a:cubicBezTo>
                  <a:pt x="85" y="13"/>
                  <a:pt x="91" y="13"/>
                  <a:pt x="97" y="12"/>
                </a:cubicBezTo>
                <a:cubicBezTo>
                  <a:pt x="100" y="11"/>
                  <a:pt x="99" y="12"/>
                  <a:pt x="100" y="10"/>
                </a:cubicBezTo>
                <a:cubicBezTo>
                  <a:pt x="100" y="10"/>
                  <a:pt x="102" y="8"/>
                  <a:pt x="102" y="8"/>
                </a:cubicBezTo>
                <a:cubicBezTo>
                  <a:pt x="107" y="6"/>
                  <a:pt x="110" y="12"/>
                  <a:pt x="110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8" name="iṥľïḓé">
            <a:extLst>
              <a:ext uri="{FF2B5EF4-FFF2-40B4-BE49-F238E27FC236}">
                <a16:creationId xmlns:a16="http://schemas.microsoft.com/office/drawing/2014/main" id="{C7F2C7CB-2C7E-4E0D-B500-30E2EB5D290A}"/>
              </a:ext>
            </a:extLst>
          </p:cNvPr>
          <p:cNvSpPr/>
          <p:nvPr/>
        </p:nvSpPr>
        <p:spPr bwMode="auto">
          <a:xfrm>
            <a:off x="6713938" y="2604177"/>
            <a:ext cx="29956" cy="12838"/>
          </a:xfrm>
          <a:custGeom>
            <a:avLst/>
            <a:gdLst>
              <a:gd name="T0" fmla="*/ 10 w 14"/>
              <a:gd name="T1" fmla="*/ 0 h 6"/>
              <a:gd name="T2" fmla="*/ 14 w 14"/>
              <a:gd name="T3" fmla="*/ 0 h 6"/>
              <a:gd name="T4" fmla="*/ 10 w 14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6">
                <a:moveTo>
                  <a:pt x="10" y="0"/>
                </a:moveTo>
                <a:cubicBezTo>
                  <a:pt x="11" y="0"/>
                  <a:pt x="12" y="0"/>
                  <a:pt x="14" y="0"/>
                </a:cubicBezTo>
                <a:cubicBezTo>
                  <a:pt x="14" y="6"/>
                  <a:pt x="0" y="0"/>
                  <a:pt x="10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9" name="i$ḷíḑê">
            <a:extLst>
              <a:ext uri="{FF2B5EF4-FFF2-40B4-BE49-F238E27FC236}">
                <a16:creationId xmlns:a16="http://schemas.microsoft.com/office/drawing/2014/main" id="{37401DE3-70FE-4E26-80CF-A8C67EF7CCB2}"/>
              </a:ext>
            </a:extLst>
          </p:cNvPr>
          <p:cNvSpPr/>
          <p:nvPr/>
        </p:nvSpPr>
        <p:spPr bwMode="auto">
          <a:xfrm>
            <a:off x="10556792" y="2618442"/>
            <a:ext cx="87014" cy="68472"/>
          </a:xfrm>
          <a:custGeom>
            <a:avLst/>
            <a:gdLst>
              <a:gd name="T0" fmla="*/ 11 w 41"/>
              <a:gd name="T1" fmla="*/ 1 h 32"/>
              <a:gd name="T2" fmla="*/ 13 w 41"/>
              <a:gd name="T3" fmla="*/ 3 h 32"/>
              <a:gd name="T4" fmla="*/ 24 w 41"/>
              <a:gd name="T5" fmla="*/ 8 h 32"/>
              <a:gd name="T6" fmla="*/ 30 w 41"/>
              <a:gd name="T7" fmla="*/ 5 h 32"/>
              <a:gd name="T8" fmla="*/ 41 w 41"/>
              <a:gd name="T9" fmla="*/ 6 h 32"/>
              <a:gd name="T10" fmla="*/ 37 w 41"/>
              <a:gd name="T11" fmla="*/ 16 h 32"/>
              <a:gd name="T12" fmla="*/ 23 w 41"/>
              <a:gd name="T13" fmla="*/ 19 h 32"/>
              <a:gd name="T14" fmla="*/ 23 w 41"/>
              <a:gd name="T15" fmla="*/ 21 h 32"/>
              <a:gd name="T16" fmla="*/ 19 w 41"/>
              <a:gd name="T17" fmla="*/ 25 h 32"/>
              <a:gd name="T18" fmla="*/ 13 w 41"/>
              <a:gd name="T19" fmla="*/ 27 h 32"/>
              <a:gd name="T20" fmla="*/ 6 w 41"/>
              <a:gd name="T21" fmla="*/ 23 h 32"/>
              <a:gd name="T22" fmla="*/ 0 w 41"/>
              <a:gd name="T23" fmla="*/ 8 h 32"/>
              <a:gd name="T24" fmla="*/ 11 w 41"/>
              <a:gd name="T25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" h="32">
                <a:moveTo>
                  <a:pt x="11" y="1"/>
                </a:moveTo>
                <a:cubicBezTo>
                  <a:pt x="13" y="0"/>
                  <a:pt x="13" y="2"/>
                  <a:pt x="13" y="3"/>
                </a:cubicBezTo>
                <a:cubicBezTo>
                  <a:pt x="15" y="7"/>
                  <a:pt x="21" y="6"/>
                  <a:pt x="24" y="8"/>
                </a:cubicBezTo>
                <a:cubicBezTo>
                  <a:pt x="28" y="10"/>
                  <a:pt x="29" y="5"/>
                  <a:pt x="30" y="5"/>
                </a:cubicBezTo>
                <a:cubicBezTo>
                  <a:pt x="32" y="4"/>
                  <a:pt x="35" y="8"/>
                  <a:pt x="41" y="6"/>
                </a:cubicBezTo>
                <a:cubicBezTo>
                  <a:pt x="40" y="8"/>
                  <a:pt x="31" y="12"/>
                  <a:pt x="37" y="16"/>
                </a:cubicBezTo>
                <a:cubicBezTo>
                  <a:pt x="36" y="20"/>
                  <a:pt x="29" y="20"/>
                  <a:pt x="23" y="19"/>
                </a:cubicBezTo>
                <a:cubicBezTo>
                  <a:pt x="20" y="20"/>
                  <a:pt x="21" y="21"/>
                  <a:pt x="23" y="21"/>
                </a:cubicBezTo>
                <a:cubicBezTo>
                  <a:pt x="24" y="25"/>
                  <a:pt x="12" y="22"/>
                  <a:pt x="19" y="25"/>
                </a:cubicBezTo>
                <a:cubicBezTo>
                  <a:pt x="19" y="32"/>
                  <a:pt x="13" y="21"/>
                  <a:pt x="13" y="27"/>
                </a:cubicBezTo>
                <a:cubicBezTo>
                  <a:pt x="10" y="26"/>
                  <a:pt x="12" y="21"/>
                  <a:pt x="6" y="23"/>
                </a:cubicBezTo>
                <a:cubicBezTo>
                  <a:pt x="4" y="18"/>
                  <a:pt x="5" y="10"/>
                  <a:pt x="0" y="8"/>
                </a:cubicBezTo>
                <a:cubicBezTo>
                  <a:pt x="2" y="4"/>
                  <a:pt x="13" y="8"/>
                  <a:pt x="11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0" name="išḻíḋe">
            <a:extLst>
              <a:ext uri="{FF2B5EF4-FFF2-40B4-BE49-F238E27FC236}">
                <a16:creationId xmlns:a16="http://schemas.microsoft.com/office/drawing/2014/main" id="{4E7A033B-FBC9-4260-B2B5-CCAAAC026D57}"/>
              </a:ext>
            </a:extLst>
          </p:cNvPr>
          <p:cNvSpPr/>
          <p:nvPr/>
        </p:nvSpPr>
        <p:spPr bwMode="auto">
          <a:xfrm>
            <a:off x="6425795" y="2628428"/>
            <a:ext cx="24250" cy="15692"/>
          </a:xfrm>
          <a:custGeom>
            <a:avLst/>
            <a:gdLst>
              <a:gd name="T0" fmla="*/ 6 w 11"/>
              <a:gd name="T1" fmla="*/ 0 h 7"/>
              <a:gd name="T2" fmla="*/ 8 w 11"/>
              <a:gd name="T3" fmla="*/ 7 h 7"/>
              <a:gd name="T4" fmla="*/ 0 w 11"/>
              <a:gd name="T5" fmla="*/ 5 h 7"/>
              <a:gd name="T6" fmla="*/ 6 w 11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7">
                <a:moveTo>
                  <a:pt x="6" y="0"/>
                </a:moveTo>
                <a:cubicBezTo>
                  <a:pt x="11" y="1"/>
                  <a:pt x="8" y="2"/>
                  <a:pt x="8" y="7"/>
                </a:cubicBezTo>
                <a:cubicBezTo>
                  <a:pt x="6" y="6"/>
                  <a:pt x="4" y="5"/>
                  <a:pt x="0" y="5"/>
                </a:cubicBezTo>
                <a:cubicBezTo>
                  <a:pt x="1" y="2"/>
                  <a:pt x="7" y="4"/>
                  <a:pt x="6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1" name="ïṥlïdê">
            <a:extLst>
              <a:ext uri="{FF2B5EF4-FFF2-40B4-BE49-F238E27FC236}">
                <a16:creationId xmlns:a16="http://schemas.microsoft.com/office/drawing/2014/main" id="{D137A0B5-677E-4603-8CED-026A087547AB}"/>
              </a:ext>
            </a:extLst>
          </p:cNvPr>
          <p:cNvSpPr/>
          <p:nvPr/>
        </p:nvSpPr>
        <p:spPr bwMode="auto">
          <a:xfrm>
            <a:off x="10652363" y="2628428"/>
            <a:ext cx="39941" cy="37088"/>
          </a:xfrm>
          <a:custGeom>
            <a:avLst/>
            <a:gdLst>
              <a:gd name="T0" fmla="*/ 0 w 19"/>
              <a:gd name="T1" fmla="*/ 5 h 17"/>
              <a:gd name="T2" fmla="*/ 19 w 19"/>
              <a:gd name="T3" fmla="*/ 9 h 17"/>
              <a:gd name="T4" fmla="*/ 11 w 19"/>
              <a:gd name="T5" fmla="*/ 16 h 17"/>
              <a:gd name="T6" fmla="*/ 7 w 19"/>
              <a:gd name="T7" fmla="*/ 13 h 17"/>
              <a:gd name="T8" fmla="*/ 4 w 19"/>
              <a:gd name="T9" fmla="*/ 13 h 17"/>
              <a:gd name="T10" fmla="*/ 0 w 19"/>
              <a:gd name="T11" fmla="*/ 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7">
                <a:moveTo>
                  <a:pt x="0" y="5"/>
                </a:moveTo>
                <a:cubicBezTo>
                  <a:pt x="6" y="0"/>
                  <a:pt x="16" y="5"/>
                  <a:pt x="19" y="9"/>
                </a:cubicBezTo>
                <a:cubicBezTo>
                  <a:pt x="18" y="13"/>
                  <a:pt x="10" y="10"/>
                  <a:pt x="11" y="16"/>
                </a:cubicBezTo>
                <a:cubicBezTo>
                  <a:pt x="9" y="17"/>
                  <a:pt x="8" y="13"/>
                  <a:pt x="7" y="13"/>
                </a:cubicBezTo>
                <a:cubicBezTo>
                  <a:pt x="7" y="12"/>
                  <a:pt x="4" y="13"/>
                  <a:pt x="4" y="13"/>
                </a:cubicBezTo>
                <a:cubicBezTo>
                  <a:pt x="2" y="10"/>
                  <a:pt x="4" y="6"/>
                  <a:pt x="0" y="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2" name="î$1ïdê">
            <a:extLst>
              <a:ext uri="{FF2B5EF4-FFF2-40B4-BE49-F238E27FC236}">
                <a16:creationId xmlns:a16="http://schemas.microsoft.com/office/drawing/2014/main" id="{CD7E70FC-3687-4845-A47E-64A496C0E426}"/>
              </a:ext>
            </a:extLst>
          </p:cNvPr>
          <p:cNvSpPr/>
          <p:nvPr/>
        </p:nvSpPr>
        <p:spPr bwMode="auto">
          <a:xfrm>
            <a:off x="10703715" y="2639840"/>
            <a:ext cx="61338" cy="31383"/>
          </a:xfrm>
          <a:custGeom>
            <a:avLst/>
            <a:gdLst>
              <a:gd name="T0" fmla="*/ 2 w 29"/>
              <a:gd name="T1" fmla="*/ 2 h 15"/>
              <a:gd name="T2" fmla="*/ 6 w 29"/>
              <a:gd name="T3" fmla="*/ 2 h 15"/>
              <a:gd name="T4" fmla="*/ 15 w 29"/>
              <a:gd name="T5" fmla="*/ 6 h 15"/>
              <a:gd name="T6" fmla="*/ 24 w 29"/>
              <a:gd name="T7" fmla="*/ 9 h 15"/>
              <a:gd name="T8" fmla="*/ 28 w 29"/>
              <a:gd name="T9" fmla="*/ 13 h 15"/>
              <a:gd name="T10" fmla="*/ 6 w 29"/>
              <a:gd name="T11" fmla="*/ 9 h 15"/>
              <a:gd name="T12" fmla="*/ 2 w 29"/>
              <a:gd name="T13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15">
                <a:moveTo>
                  <a:pt x="2" y="2"/>
                </a:moveTo>
                <a:cubicBezTo>
                  <a:pt x="3" y="2"/>
                  <a:pt x="4" y="2"/>
                  <a:pt x="6" y="2"/>
                </a:cubicBezTo>
                <a:cubicBezTo>
                  <a:pt x="11" y="0"/>
                  <a:pt x="11" y="5"/>
                  <a:pt x="15" y="6"/>
                </a:cubicBezTo>
                <a:cubicBezTo>
                  <a:pt x="19" y="7"/>
                  <a:pt x="21" y="8"/>
                  <a:pt x="24" y="9"/>
                </a:cubicBezTo>
                <a:cubicBezTo>
                  <a:pt x="26" y="11"/>
                  <a:pt x="29" y="9"/>
                  <a:pt x="28" y="13"/>
                </a:cubicBezTo>
                <a:cubicBezTo>
                  <a:pt x="17" y="15"/>
                  <a:pt x="14" y="10"/>
                  <a:pt x="6" y="9"/>
                </a:cubicBezTo>
                <a:cubicBezTo>
                  <a:pt x="8" y="3"/>
                  <a:pt x="0" y="8"/>
                  <a:pt x="2" y="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3" name="íś1íďè">
            <a:extLst>
              <a:ext uri="{FF2B5EF4-FFF2-40B4-BE49-F238E27FC236}">
                <a16:creationId xmlns:a16="http://schemas.microsoft.com/office/drawing/2014/main" id="{B0B9ABB2-2616-4A28-9D31-88479F0F4096}"/>
              </a:ext>
            </a:extLst>
          </p:cNvPr>
          <p:cNvSpPr/>
          <p:nvPr/>
        </p:nvSpPr>
        <p:spPr bwMode="auto">
          <a:xfrm>
            <a:off x="6695394" y="2689767"/>
            <a:ext cx="99852" cy="82736"/>
          </a:xfrm>
          <a:custGeom>
            <a:avLst/>
            <a:gdLst>
              <a:gd name="T0" fmla="*/ 15 w 47"/>
              <a:gd name="T1" fmla="*/ 8 h 39"/>
              <a:gd name="T2" fmla="*/ 15 w 47"/>
              <a:gd name="T3" fmla="*/ 6 h 39"/>
              <a:gd name="T4" fmla="*/ 36 w 47"/>
              <a:gd name="T5" fmla="*/ 0 h 39"/>
              <a:gd name="T6" fmla="*/ 39 w 47"/>
              <a:gd name="T7" fmla="*/ 8 h 39"/>
              <a:gd name="T8" fmla="*/ 36 w 47"/>
              <a:gd name="T9" fmla="*/ 13 h 39"/>
              <a:gd name="T10" fmla="*/ 45 w 47"/>
              <a:gd name="T11" fmla="*/ 15 h 39"/>
              <a:gd name="T12" fmla="*/ 47 w 47"/>
              <a:gd name="T13" fmla="*/ 30 h 39"/>
              <a:gd name="T14" fmla="*/ 41 w 47"/>
              <a:gd name="T15" fmla="*/ 30 h 39"/>
              <a:gd name="T16" fmla="*/ 41 w 47"/>
              <a:gd name="T17" fmla="*/ 34 h 39"/>
              <a:gd name="T18" fmla="*/ 36 w 47"/>
              <a:gd name="T19" fmla="*/ 34 h 39"/>
              <a:gd name="T20" fmla="*/ 30 w 47"/>
              <a:gd name="T21" fmla="*/ 38 h 39"/>
              <a:gd name="T22" fmla="*/ 24 w 47"/>
              <a:gd name="T23" fmla="*/ 32 h 39"/>
              <a:gd name="T24" fmla="*/ 19 w 47"/>
              <a:gd name="T25" fmla="*/ 26 h 39"/>
              <a:gd name="T26" fmla="*/ 15 w 47"/>
              <a:gd name="T27" fmla="*/ 23 h 39"/>
              <a:gd name="T28" fmla="*/ 6 w 47"/>
              <a:gd name="T29" fmla="*/ 21 h 39"/>
              <a:gd name="T30" fmla="*/ 0 w 47"/>
              <a:gd name="T31" fmla="*/ 17 h 39"/>
              <a:gd name="T32" fmla="*/ 19 w 47"/>
              <a:gd name="T33" fmla="*/ 19 h 39"/>
              <a:gd name="T34" fmla="*/ 21 w 47"/>
              <a:gd name="T35" fmla="*/ 12 h 39"/>
              <a:gd name="T36" fmla="*/ 13 w 47"/>
              <a:gd name="T37" fmla="*/ 6 h 39"/>
              <a:gd name="T38" fmla="*/ 15 w 47"/>
              <a:gd name="T39" fmla="*/ 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7" h="39">
                <a:moveTo>
                  <a:pt x="15" y="8"/>
                </a:moveTo>
                <a:cubicBezTo>
                  <a:pt x="17" y="7"/>
                  <a:pt x="16" y="6"/>
                  <a:pt x="15" y="6"/>
                </a:cubicBezTo>
                <a:cubicBezTo>
                  <a:pt x="19" y="2"/>
                  <a:pt x="33" y="6"/>
                  <a:pt x="36" y="0"/>
                </a:cubicBezTo>
                <a:cubicBezTo>
                  <a:pt x="38" y="2"/>
                  <a:pt x="39" y="4"/>
                  <a:pt x="39" y="8"/>
                </a:cubicBezTo>
                <a:cubicBezTo>
                  <a:pt x="40" y="12"/>
                  <a:pt x="36" y="11"/>
                  <a:pt x="36" y="13"/>
                </a:cubicBezTo>
                <a:cubicBezTo>
                  <a:pt x="37" y="19"/>
                  <a:pt x="41" y="16"/>
                  <a:pt x="45" y="15"/>
                </a:cubicBezTo>
                <a:cubicBezTo>
                  <a:pt x="47" y="23"/>
                  <a:pt x="45" y="22"/>
                  <a:pt x="47" y="30"/>
                </a:cubicBezTo>
                <a:cubicBezTo>
                  <a:pt x="46" y="31"/>
                  <a:pt x="42" y="29"/>
                  <a:pt x="41" y="30"/>
                </a:cubicBezTo>
                <a:cubicBezTo>
                  <a:pt x="41" y="31"/>
                  <a:pt x="42" y="34"/>
                  <a:pt x="41" y="34"/>
                </a:cubicBezTo>
                <a:cubicBezTo>
                  <a:pt x="40" y="35"/>
                  <a:pt x="37" y="34"/>
                  <a:pt x="36" y="34"/>
                </a:cubicBezTo>
                <a:cubicBezTo>
                  <a:pt x="33" y="34"/>
                  <a:pt x="33" y="37"/>
                  <a:pt x="30" y="38"/>
                </a:cubicBezTo>
                <a:cubicBezTo>
                  <a:pt x="26" y="39"/>
                  <a:pt x="26" y="34"/>
                  <a:pt x="24" y="32"/>
                </a:cubicBezTo>
                <a:cubicBezTo>
                  <a:pt x="23" y="31"/>
                  <a:pt x="17" y="31"/>
                  <a:pt x="19" y="26"/>
                </a:cubicBezTo>
                <a:cubicBezTo>
                  <a:pt x="16" y="27"/>
                  <a:pt x="15" y="25"/>
                  <a:pt x="15" y="23"/>
                </a:cubicBezTo>
                <a:cubicBezTo>
                  <a:pt x="12" y="24"/>
                  <a:pt x="9" y="22"/>
                  <a:pt x="6" y="21"/>
                </a:cubicBezTo>
                <a:cubicBezTo>
                  <a:pt x="3" y="20"/>
                  <a:pt x="0" y="22"/>
                  <a:pt x="0" y="17"/>
                </a:cubicBezTo>
                <a:cubicBezTo>
                  <a:pt x="8" y="16"/>
                  <a:pt x="11" y="20"/>
                  <a:pt x="19" y="19"/>
                </a:cubicBezTo>
                <a:cubicBezTo>
                  <a:pt x="21" y="18"/>
                  <a:pt x="20" y="14"/>
                  <a:pt x="21" y="12"/>
                </a:cubicBezTo>
                <a:cubicBezTo>
                  <a:pt x="21" y="7"/>
                  <a:pt x="10" y="13"/>
                  <a:pt x="13" y="6"/>
                </a:cubicBezTo>
                <a:cubicBezTo>
                  <a:pt x="15" y="6"/>
                  <a:pt x="15" y="7"/>
                  <a:pt x="15" y="8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4" name="íṧḻïḑê">
            <a:extLst>
              <a:ext uri="{FF2B5EF4-FFF2-40B4-BE49-F238E27FC236}">
                <a16:creationId xmlns:a16="http://schemas.microsoft.com/office/drawing/2014/main" id="{B4DD27F3-87B0-49BA-A73F-ED1A96944DA5}"/>
              </a:ext>
            </a:extLst>
          </p:cNvPr>
          <p:cNvSpPr/>
          <p:nvPr/>
        </p:nvSpPr>
        <p:spPr bwMode="auto">
          <a:xfrm>
            <a:off x="7050579" y="2698326"/>
            <a:ext cx="59911" cy="28530"/>
          </a:xfrm>
          <a:custGeom>
            <a:avLst/>
            <a:gdLst>
              <a:gd name="T0" fmla="*/ 0 w 28"/>
              <a:gd name="T1" fmla="*/ 2 h 13"/>
              <a:gd name="T2" fmla="*/ 7 w 28"/>
              <a:gd name="T3" fmla="*/ 0 h 13"/>
              <a:gd name="T4" fmla="*/ 28 w 28"/>
              <a:gd name="T5" fmla="*/ 6 h 13"/>
              <a:gd name="T6" fmla="*/ 26 w 28"/>
              <a:gd name="T7" fmla="*/ 13 h 13"/>
              <a:gd name="T8" fmla="*/ 6 w 28"/>
              <a:gd name="T9" fmla="*/ 6 h 13"/>
              <a:gd name="T10" fmla="*/ 0 w 28"/>
              <a:gd name="T11" fmla="*/ 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13">
                <a:moveTo>
                  <a:pt x="0" y="2"/>
                </a:moveTo>
                <a:cubicBezTo>
                  <a:pt x="0" y="0"/>
                  <a:pt x="5" y="0"/>
                  <a:pt x="7" y="0"/>
                </a:cubicBezTo>
                <a:cubicBezTo>
                  <a:pt x="14" y="1"/>
                  <a:pt x="22" y="5"/>
                  <a:pt x="28" y="6"/>
                </a:cubicBezTo>
                <a:cubicBezTo>
                  <a:pt x="28" y="9"/>
                  <a:pt x="26" y="10"/>
                  <a:pt x="26" y="13"/>
                </a:cubicBezTo>
                <a:cubicBezTo>
                  <a:pt x="16" y="13"/>
                  <a:pt x="12" y="11"/>
                  <a:pt x="6" y="6"/>
                </a:cubicBezTo>
                <a:cubicBezTo>
                  <a:pt x="4" y="4"/>
                  <a:pt x="4" y="1"/>
                  <a:pt x="0" y="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5" name="íṩľîḑé">
            <a:extLst>
              <a:ext uri="{FF2B5EF4-FFF2-40B4-BE49-F238E27FC236}">
                <a16:creationId xmlns:a16="http://schemas.microsoft.com/office/drawing/2014/main" id="{387441C0-B4DB-451A-9FD1-CD39C49DC35E}"/>
              </a:ext>
            </a:extLst>
          </p:cNvPr>
          <p:cNvSpPr/>
          <p:nvPr/>
        </p:nvSpPr>
        <p:spPr bwMode="auto">
          <a:xfrm>
            <a:off x="10612423" y="2698326"/>
            <a:ext cx="39941" cy="15692"/>
          </a:xfrm>
          <a:custGeom>
            <a:avLst/>
            <a:gdLst>
              <a:gd name="T0" fmla="*/ 19 w 19"/>
              <a:gd name="T1" fmla="*/ 6 h 7"/>
              <a:gd name="T2" fmla="*/ 0 w 19"/>
              <a:gd name="T3" fmla="*/ 4 h 7"/>
              <a:gd name="T4" fmla="*/ 6 w 19"/>
              <a:gd name="T5" fmla="*/ 0 h 7"/>
              <a:gd name="T6" fmla="*/ 19 w 19"/>
              <a:gd name="T7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7">
                <a:moveTo>
                  <a:pt x="19" y="6"/>
                </a:moveTo>
                <a:cubicBezTo>
                  <a:pt x="16" y="7"/>
                  <a:pt x="5" y="6"/>
                  <a:pt x="0" y="4"/>
                </a:cubicBezTo>
                <a:cubicBezTo>
                  <a:pt x="1" y="1"/>
                  <a:pt x="6" y="3"/>
                  <a:pt x="6" y="0"/>
                </a:cubicBezTo>
                <a:cubicBezTo>
                  <a:pt x="10" y="2"/>
                  <a:pt x="19" y="0"/>
                  <a:pt x="19" y="6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6" name="ïś1idê">
            <a:extLst>
              <a:ext uri="{FF2B5EF4-FFF2-40B4-BE49-F238E27FC236}">
                <a16:creationId xmlns:a16="http://schemas.microsoft.com/office/drawing/2014/main" id="{F7347A95-39BD-4074-9488-BB288F454103}"/>
              </a:ext>
            </a:extLst>
          </p:cNvPr>
          <p:cNvSpPr/>
          <p:nvPr/>
        </p:nvSpPr>
        <p:spPr bwMode="auto">
          <a:xfrm>
            <a:off x="7485648" y="2785342"/>
            <a:ext cx="31382" cy="21398"/>
          </a:xfrm>
          <a:custGeom>
            <a:avLst/>
            <a:gdLst>
              <a:gd name="T0" fmla="*/ 15 w 15"/>
              <a:gd name="T1" fmla="*/ 8 h 10"/>
              <a:gd name="T2" fmla="*/ 0 w 15"/>
              <a:gd name="T3" fmla="*/ 4 h 10"/>
              <a:gd name="T4" fmla="*/ 15 w 15"/>
              <a:gd name="T5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10">
                <a:moveTo>
                  <a:pt x="15" y="8"/>
                </a:moveTo>
                <a:cubicBezTo>
                  <a:pt x="6" y="10"/>
                  <a:pt x="8" y="2"/>
                  <a:pt x="0" y="4"/>
                </a:cubicBezTo>
                <a:cubicBezTo>
                  <a:pt x="3" y="0"/>
                  <a:pt x="15" y="2"/>
                  <a:pt x="15" y="8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7" name="îśľîdé">
            <a:extLst>
              <a:ext uri="{FF2B5EF4-FFF2-40B4-BE49-F238E27FC236}">
                <a16:creationId xmlns:a16="http://schemas.microsoft.com/office/drawing/2014/main" id="{0F5C6171-3559-48D3-B18F-D1B70F312809}"/>
              </a:ext>
            </a:extLst>
          </p:cNvPr>
          <p:cNvSpPr/>
          <p:nvPr/>
        </p:nvSpPr>
        <p:spPr bwMode="auto">
          <a:xfrm>
            <a:off x="7464250" y="2806739"/>
            <a:ext cx="44221" cy="25677"/>
          </a:xfrm>
          <a:custGeom>
            <a:avLst/>
            <a:gdLst>
              <a:gd name="T0" fmla="*/ 21 w 21"/>
              <a:gd name="T1" fmla="*/ 7 h 12"/>
              <a:gd name="T2" fmla="*/ 3 w 21"/>
              <a:gd name="T3" fmla="*/ 7 h 12"/>
              <a:gd name="T4" fmla="*/ 8 w 21"/>
              <a:gd name="T5" fmla="*/ 1 h 12"/>
              <a:gd name="T6" fmla="*/ 21 w 21"/>
              <a:gd name="T7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12">
                <a:moveTo>
                  <a:pt x="21" y="7"/>
                </a:moveTo>
                <a:cubicBezTo>
                  <a:pt x="19" y="12"/>
                  <a:pt x="5" y="12"/>
                  <a:pt x="3" y="7"/>
                </a:cubicBezTo>
                <a:cubicBezTo>
                  <a:pt x="0" y="0"/>
                  <a:pt x="9" y="6"/>
                  <a:pt x="8" y="1"/>
                </a:cubicBezTo>
                <a:cubicBezTo>
                  <a:pt x="12" y="4"/>
                  <a:pt x="16" y="6"/>
                  <a:pt x="21" y="7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8" name="íṡlîďè">
            <a:extLst>
              <a:ext uri="{FF2B5EF4-FFF2-40B4-BE49-F238E27FC236}">
                <a16:creationId xmlns:a16="http://schemas.microsoft.com/office/drawing/2014/main" id="{37EE054C-1F32-4935-BB41-4AB2FA5A5359}"/>
              </a:ext>
            </a:extLst>
          </p:cNvPr>
          <p:cNvSpPr/>
          <p:nvPr/>
        </p:nvSpPr>
        <p:spPr bwMode="auto">
          <a:xfrm>
            <a:off x="9123209" y="2825284"/>
            <a:ext cx="29956" cy="24251"/>
          </a:xfrm>
          <a:custGeom>
            <a:avLst/>
            <a:gdLst>
              <a:gd name="T0" fmla="*/ 6 w 14"/>
              <a:gd name="T1" fmla="*/ 0 h 11"/>
              <a:gd name="T2" fmla="*/ 14 w 14"/>
              <a:gd name="T3" fmla="*/ 7 h 11"/>
              <a:gd name="T4" fmla="*/ 4 w 14"/>
              <a:gd name="T5" fmla="*/ 11 h 11"/>
              <a:gd name="T6" fmla="*/ 2 w 14"/>
              <a:gd name="T7" fmla="*/ 2 h 11"/>
              <a:gd name="T8" fmla="*/ 6 w 14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1">
                <a:moveTo>
                  <a:pt x="6" y="0"/>
                </a:moveTo>
                <a:cubicBezTo>
                  <a:pt x="11" y="0"/>
                  <a:pt x="13" y="2"/>
                  <a:pt x="14" y="7"/>
                </a:cubicBezTo>
                <a:cubicBezTo>
                  <a:pt x="9" y="7"/>
                  <a:pt x="5" y="7"/>
                  <a:pt x="4" y="11"/>
                </a:cubicBezTo>
                <a:cubicBezTo>
                  <a:pt x="0" y="11"/>
                  <a:pt x="3" y="4"/>
                  <a:pt x="2" y="2"/>
                </a:cubicBezTo>
                <a:cubicBezTo>
                  <a:pt x="5" y="2"/>
                  <a:pt x="6" y="1"/>
                  <a:pt x="6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9" name="îŝḻîďé">
            <a:extLst>
              <a:ext uri="{FF2B5EF4-FFF2-40B4-BE49-F238E27FC236}">
                <a16:creationId xmlns:a16="http://schemas.microsoft.com/office/drawing/2014/main" id="{73470AC4-F12B-4AA5-818C-11B5F599DF30}"/>
              </a:ext>
            </a:extLst>
          </p:cNvPr>
          <p:cNvSpPr/>
          <p:nvPr/>
        </p:nvSpPr>
        <p:spPr bwMode="auto">
          <a:xfrm>
            <a:off x="6604102" y="2840975"/>
            <a:ext cx="29956" cy="21398"/>
          </a:xfrm>
          <a:custGeom>
            <a:avLst/>
            <a:gdLst>
              <a:gd name="T0" fmla="*/ 13 w 14"/>
              <a:gd name="T1" fmla="*/ 8 h 10"/>
              <a:gd name="T2" fmla="*/ 0 w 14"/>
              <a:gd name="T3" fmla="*/ 10 h 10"/>
              <a:gd name="T4" fmla="*/ 13 w 14"/>
              <a:gd name="T5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10">
                <a:moveTo>
                  <a:pt x="13" y="8"/>
                </a:moveTo>
                <a:cubicBezTo>
                  <a:pt x="7" y="7"/>
                  <a:pt x="5" y="9"/>
                  <a:pt x="0" y="10"/>
                </a:cubicBezTo>
                <a:cubicBezTo>
                  <a:pt x="1" y="6"/>
                  <a:pt x="14" y="0"/>
                  <a:pt x="13" y="8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0" name="iš1iḍé">
            <a:extLst>
              <a:ext uri="{FF2B5EF4-FFF2-40B4-BE49-F238E27FC236}">
                <a16:creationId xmlns:a16="http://schemas.microsoft.com/office/drawing/2014/main" id="{E56FF4C7-7F58-4A37-BEB5-979F3DF7FC30}"/>
              </a:ext>
            </a:extLst>
          </p:cNvPr>
          <p:cNvSpPr/>
          <p:nvPr/>
        </p:nvSpPr>
        <p:spPr bwMode="auto">
          <a:xfrm>
            <a:off x="7101933" y="2858092"/>
            <a:ext cx="48500" cy="29957"/>
          </a:xfrm>
          <a:custGeom>
            <a:avLst/>
            <a:gdLst>
              <a:gd name="T0" fmla="*/ 19 w 23"/>
              <a:gd name="T1" fmla="*/ 2 h 14"/>
              <a:gd name="T2" fmla="*/ 21 w 23"/>
              <a:gd name="T3" fmla="*/ 13 h 14"/>
              <a:gd name="T4" fmla="*/ 2 w 23"/>
              <a:gd name="T5" fmla="*/ 9 h 14"/>
              <a:gd name="T6" fmla="*/ 6 w 23"/>
              <a:gd name="T7" fmla="*/ 2 h 14"/>
              <a:gd name="T8" fmla="*/ 19 w 23"/>
              <a:gd name="T9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14">
                <a:moveTo>
                  <a:pt x="19" y="2"/>
                </a:moveTo>
                <a:cubicBezTo>
                  <a:pt x="21" y="4"/>
                  <a:pt x="23" y="11"/>
                  <a:pt x="21" y="13"/>
                </a:cubicBezTo>
                <a:cubicBezTo>
                  <a:pt x="13" y="12"/>
                  <a:pt x="4" y="14"/>
                  <a:pt x="2" y="9"/>
                </a:cubicBezTo>
                <a:cubicBezTo>
                  <a:pt x="0" y="3"/>
                  <a:pt x="8" y="8"/>
                  <a:pt x="6" y="2"/>
                </a:cubicBezTo>
                <a:cubicBezTo>
                  <a:pt x="11" y="0"/>
                  <a:pt x="19" y="5"/>
                  <a:pt x="19" y="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1" name="ísļíḓé">
            <a:extLst>
              <a:ext uri="{FF2B5EF4-FFF2-40B4-BE49-F238E27FC236}">
                <a16:creationId xmlns:a16="http://schemas.microsoft.com/office/drawing/2014/main" id="{C4EBA093-5F55-40BD-8080-5F78C89E6852}"/>
              </a:ext>
            </a:extLst>
          </p:cNvPr>
          <p:cNvSpPr/>
          <p:nvPr/>
        </p:nvSpPr>
        <p:spPr bwMode="auto">
          <a:xfrm>
            <a:off x="7083388" y="2940829"/>
            <a:ext cx="58485" cy="27103"/>
          </a:xfrm>
          <a:custGeom>
            <a:avLst/>
            <a:gdLst>
              <a:gd name="T0" fmla="*/ 26 w 28"/>
              <a:gd name="T1" fmla="*/ 5 h 13"/>
              <a:gd name="T2" fmla="*/ 19 w 28"/>
              <a:gd name="T3" fmla="*/ 9 h 13"/>
              <a:gd name="T4" fmla="*/ 11 w 28"/>
              <a:gd name="T5" fmla="*/ 11 h 13"/>
              <a:gd name="T6" fmla="*/ 4 w 28"/>
              <a:gd name="T7" fmla="*/ 9 h 13"/>
              <a:gd name="T8" fmla="*/ 5 w 28"/>
              <a:gd name="T9" fmla="*/ 4 h 13"/>
              <a:gd name="T10" fmla="*/ 11 w 28"/>
              <a:gd name="T11" fmla="*/ 0 h 13"/>
              <a:gd name="T12" fmla="*/ 26 w 28"/>
              <a:gd name="T13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13">
                <a:moveTo>
                  <a:pt x="26" y="5"/>
                </a:moveTo>
                <a:cubicBezTo>
                  <a:pt x="28" y="11"/>
                  <a:pt x="21" y="9"/>
                  <a:pt x="19" y="9"/>
                </a:cubicBezTo>
                <a:cubicBezTo>
                  <a:pt x="18" y="9"/>
                  <a:pt x="13" y="13"/>
                  <a:pt x="11" y="11"/>
                </a:cubicBezTo>
                <a:cubicBezTo>
                  <a:pt x="10" y="9"/>
                  <a:pt x="6" y="10"/>
                  <a:pt x="4" y="9"/>
                </a:cubicBezTo>
                <a:cubicBezTo>
                  <a:pt x="0" y="4"/>
                  <a:pt x="12" y="6"/>
                  <a:pt x="5" y="4"/>
                </a:cubicBezTo>
                <a:cubicBezTo>
                  <a:pt x="6" y="1"/>
                  <a:pt x="11" y="3"/>
                  <a:pt x="11" y="0"/>
                </a:cubicBezTo>
                <a:cubicBezTo>
                  <a:pt x="16" y="1"/>
                  <a:pt x="22" y="2"/>
                  <a:pt x="26" y="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2" name="ï$1íďé">
            <a:extLst>
              <a:ext uri="{FF2B5EF4-FFF2-40B4-BE49-F238E27FC236}">
                <a16:creationId xmlns:a16="http://schemas.microsoft.com/office/drawing/2014/main" id="{D5FDD713-9D7D-4A17-8EF4-CFEAB7B8EB5C}"/>
              </a:ext>
            </a:extLst>
          </p:cNvPr>
          <p:cNvSpPr/>
          <p:nvPr/>
        </p:nvSpPr>
        <p:spPr bwMode="auto">
          <a:xfrm>
            <a:off x="7084814" y="2982198"/>
            <a:ext cx="27103" cy="12838"/>
          </a:xfrm>
          <a:custGeom>
            <a:avLst/>
            <a:gdLst>
              <a:gd name="T0" fmla="*/ 10 w 13"/>
              <a:gd name="T1" fmla="*/ 6 h 6"/>
              <a:gd name="T2" fmla="*/ 3 w 13"/>
              <a:gd name="T3" fmla="*/ 6 h 6"/>
              <a:gd name="T4" fmla="*/ 10 w 13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" h="6">
                <a:moveTo>
                  <a:pt x="10" y="6"/>
                </a:moveTo>
                <a:cubicBezTo>
                  <a:pt x="6" y="3"/>
                  <a:pt x="8" y="6"/>
                  <a:pt x="3" y="6"/>
                </a:cubicBezTo>
                <a:cubicBezTo>
                  <a:pt x="0" y="0"/>
                  <a:pt x="13" y="0"/>
                  <a:pt x="10" y="6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3" name="ïṧḷíḍe">
            <a:extLst>
              <a:ext uri="{FF2B5EF4-FFF2-40B4-BE49-F238E27FC236}">
                <a16:creationId xmlns:a16="http://schemas.microsoft.com/office/drawing/2014/main" id="{85AEB183-5426-4E31-9E7E-FBDF630D8C9D}"/>
              </a:ext>
            </a:extLst>
          </p:cNvPr>
          <p:cNvSpPr/>
          <p:nvPr/>
        </p:nvSpPr>
        <p:spPr bwMode="auto">
          <a:xfrm>
            <a:off x="6996375" y="3002169"/>
            <a:ext cx="31382" cy="18545"/>
          </a:xfrm>
          <a:custGeom>
            <a:avLst/>
            <a:gdLst>
              <a:gd name="T0" fmla="*/ 13 w 15"/>
              <a:gd name="T1" fmla="*/ 1 h 9"/>
              <a:gd name="T2" fmla="*/ 15 w 15"/>
              <a:gd name="T3" fmla="*/ 4 h 9"/>
              <a:gd name="T4" fmla="*/ 7 w 15"/>
              <a:gd name="T5" fmla="*/ 6 h 9"/>
              <a:gd name="T6" fmla="*/ 0 w 15"/>
              <a:gd name="T7" fmla="*/ 6 h 9"/>
              <a:gd name="T8" fmla="*/ 13 w 15"/>
              <a:gd name="T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9">
                <a:moveTo>
                  <a:pt x="13" y="1"/>
                </a:moveTo>
                <a:cubicBezTo>
                  <a:pt x="13" y="3"/>
                  <a:pt x="13" y="4"/>
                  <a:pt x="15" y="4"/>
                </a:cubicBezTo>
                <a:cubicBezTo>
                  <a:pt x="15" y="8"/>
                  <a:pt x="9" y="5"/>
                  <a:pt x="7" y="6"/>
                </a:cubicBezTo>
                <a:cubicBezTo>
                  <a:pt x="5" y="9"/>
                  <a:pt x="7" y="6"/>
                  <a:pt x="0" y="6"/>
                </a:cubicBezTo>
                <a:cubicBezTo>
                  <a:pt x="3" y="3"/>
                  <a:pt x="6" y="0"/>
                  <a:pt x="13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4" name="ïŝľiďê">
            <a:extLst>
              <a:ext uri="{FF2B5EF4-FFF2-40B4-BE49-F238E27FC236}">
                <a16:creationId xmlns:a16="http://schemas.microsoft.com/office/drawing/2014/main" id="{29205A95-34C6-43E8-A046-DF586B964470}"/>
              </a:ext>
            </a:extLst>
          </p:cNvPr>
          <p:cNvSpPr/>
          <p:nvPr/>
        </p:nvSpPr>
        <p:spPr bwMode="auto">
          <a:xfrm>
            <a:off x="7054858" y="3019286"/>
            <a:ext cx="12838" cy="18545"/>
          </a:xfrm>
          <a:custGeom>
            <a:avLst/>
            <a:gdLst>
              <a:gd name="T0" fmla="*/ 2 w 6"/>
              <a:gd name="T1" fmla="*/ 0 h 9"/>
              <a:gd name="T2" fmla="*/ 5 w 6"/>
              <a:gd name="T3" fmla="*/ 8 h 9"/>
              <a:gd name="T4" fmla="*/ 2 w 6"/>
              <a:gd name="T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9">
                <a:moveTo>
                  <a:pt x="2" y="0"/>
                </a:moveTo>
                <a:cubicBezTo>
                  <a:pt x="5" y="1"/>
                  <a:pt x="6" y="3"/>
                  <a:pt x="5" y="8"/>
                </a:cubicBezTo>
                <a:cubicBezTo>
                  <a:pt x="0" y="9"/>
                  <a:pt x="2" y="3"/>
                  <a:pt x="2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5" name="îṩlîďè">
            <a:extLst>
              <a:ext uri="{FF2B5EF4-FFF2-40B4-BE49-F238E27FC236}">
                <a16:creationId xmlns:a16="http://schemas.microsoft.com/office/drawing/2014/main" id="{EA1A9A8A-7979-489F-80D8-39F3027E7A49}"/>
              </a:ext>
            </a:extLst>
          </p:cNvPr>
          <p:cNvSpPr/>
          <p:nvPr/>
        </p:nvSpPr>
        <p:spPr bwMode="auto">
          <a:xfrm>
            <a:off x="8186033" y="3183332"/>
            <a:ext cx="69897" cy="85589"/>
          </a:xfrm>
          <a:custGeom>
            <a:avLst/>
            <a:gdLst>
              <a:gd name="T0" fmla="*/ 12 w 33"/>
              <a:gd name="T1" fmla="*/ 0 h 40"/>
              <a:gd name="T2" fmla="*/ 14 w 33"/>
              <a:gd name="T3" fmla="*/ 2 h 40"/>
              <a:gd name="T4" fmla="*/ 27 w 33"/>
              <a:gd name="T5" fmla="*/ 2 h 40"/>
              <a:gd name="T6" fmla="*/ 32 w 33"/>
              <a:gd name="T7" fmla="*/ 6 h 40"/>
              <a:gd name="T8" fmla="*/ 31 w 33"/>
              <a:gd name="T9" fmla="*/ 10 h 40"/>
              <a:gd name="T10" fmla="*/ 27 w 33"/>
              <a:gd name="T11" fmla="*/ 12 h 40"/>
              <a:gd name="T12" fmla="*/ 31 w 33"/>
              <a:gd name="T13" fmla="*/ 21 h 40"/>
              <a:gd name="T14" fmla="*/ 29 w 33"/>
              <a:gd name="T15" fmla="*/ 30 h 40"/>
              <a:gd name="T16" fmla="*/ 19 w 33"/>
              <a:gd name="T17" fmla="*/ 30 h 40"/>
              <a:gd name="T18" fmla="*/ 18 w 33"/>
              <a:gd name="T19" fmla="*/ 36 h 40"/>
              <a:gd name="T20" fmla="*/ 14 w 33"/>
              <a:gd name="T21" fmla="*/ 40 h 40"/>
              <a:gd name="T22" fmla="*/ 3 w 33"/>
              <a:gd name="T23" fmla="*/ 40 h 40"/>
              <a:gd name="T24" fmla="*/ 6 w 33"/>
              <a:gd name="T25" fmla="*/ 28 h 40"/>
              <a:gd name="T26" fmla="*/ 6 w 33"/>
              <a:gd name="T27" fmla="*/ 21 h 40"/>
              <a:gd name="T28" fmla="*/ 3 w 33"/>
              <a:gd name="T29" fmla="*/ 12 h 40"/>
              <a:gd name="T30" fmla="*/ 10 w 33"/>
              <a:gd name="T31" fmla="*/ 13 h 40"/>
              <a:gd name="T32" fmla="*/ 12 w 33"/>
              <a:gd name="T3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3" h="40">
                <a:moveTo>
                  <a:pt x="12" y="0"/>
                </a:moveTo>
                <a:cubicBezTo>
                  <a:pt x="14" y="0"/>
                  <a:pt x="14" y="1"/>
                  <a:pt x="14" y="2"/>
                </a:cubicBezTo>
                <a:cubicBezTo>
                  <a:pt x="14" y="5"/>
                  <a:pt x="22" y="0"/>
                  <a:pt x="27" y="2"/>
                </a:cubicBezTo>
                <a:cubicBezTo>
                  <a:pt x="28" y="5"/>
                  <a:pt x="29" y="6"/>
                  <a:pt x="32" y="6"/>
                </a:cubicBezTo>
                <a:cubicBezTo>
                  <a:pt x="33" y="8"/>
                  <a:pt x="32" y="9"/>
                  <a:pt x="31" y="10"/>
                </a:cubicBezTo>
                <a:cubicBezTo>
                  <a:pt x="31" y="11"/>
                  <a:pt x="28" y="11"/>
                  <a:pt x="27" y="12"/>
                </a:cubicBezTo>
                <a:cubicBezTo>
                  <a:pt x="27" y="16"/>
                  <a:pt x="30" y="17"/>
                  <a:pt x="31" y="21"/>
                </a:cubicBezTo>
                <a:cubicBezTo>
                  <a:pt x="31" y="24"/>
                  <a:pt x="28" y="26"/>
                  <a:pt x="29" y="30"/>
                </a:cubicBezTo>
                <a:cubicBezTo>
                  <a:pt x="26" y="30"/>
                  <a:pt x="23" y="30"/>
                  <a:pt x="19" y="30"/>
                </a:cubicBezTo>
                <a:cubicBezTo>
                  <a:pt x="17" y="30"/>
                  <a:pt x="19" y="34"/>
                  <a:pt x="18" y="36"/>
                </a:cubicBezTo>
                <a:cubicBezTo>
                  <a:pt x="17" y="37"/>
                  <a:pt x="12" y="36"/>
                  <a:pt x="14" y="40"/>
                </a:cubicBezTo>
                <a:cubicBezTo>
                  <a:pt x="10" y="40"/>
                  <a:pt x="6" y="40"/>
                  <a:pt x="3" y="40"/>
                </a:cubicBezTo>
                <a:cubicBezTo>
                  <a:pt x="4" y="36"/>
                  <a:pt x="0" y="27"/>
                  <a:pt x="6" y="28"/>
                </a:cubicBezTo>
                <a:cubicBezTo>
                  <a:pt x="7" y="23"/>
                  <a:pt x="3" y="25"/>
                  <a:pt x="6" y="21"/>
                </a:cubicBezTo>
                <a:cubicBezTo>
                  <a:pt x="8" y="15"/>
                  <a:pt x="1" y="17"/>
                  <a:pt x="3" y="12"/>
                </a:cubicBezTo>
                <a:cubicBezTo>
                  <a:pt x="7" y="11"/>
                  <a:pt x="8" y="13"/>
                  <a:pt x="10" y="13"/>
                </a:cubicBezTo>
                <a:cubicBezTo>
                  <a:pt x="14" y="13"/>
                  <a:pt x="11" y="4"/>
                  <a:pt x="12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6" name="îśḻïḋê">
            <a:extLst>
              <a:ext uri="{FF2B5EF4-FFF2-40B4-BE49-F238E27FC236}">
                <a16:creationId xmlns:a16="http://schemas.microsoft.com/office/drawing/2014/main" id="{191FD7B2-CCC4-4DA7-BDBC-9BB35E56DBA2}"/>
              </a:ext>
            </a:extLst>
          </p:cNvPr>
          <p:cNvSpPr/>
          <p:nvPr/>
        </p:nvSpPr>
        <p:spPr bwMode="auto">
          <a:xfrm>
            <a:off x="5696880" y="3187612"/>
            <a:ext cx="21397" cy="19971"/>
          </a:xfrm>
          <a:custGeom>
            <a:avLst/>
            <a:gdLst>
              <a:gd name="T0" fmla="*/ 9 w 10"/>
              <a:gd name="T1" fmla="*/ 0 h 9"/>
              <a:gd name="T2" fmla="*/ 7 w 10"/>
              <a:gd name="T3" fmla="*/ 4 h 9"/>
              <a:gd name="T4" fmla="*/ 0 w 10"/>
              <a:gd name="T5" fmla="*/ 6 h 9"/>
              <a:gd name="T6" fmla="*/ 9 w 10"/>
              <a:gd name="T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9">
                <a:moveTo>
                  <a:pt x="9" y="0"/>
                </a:moveTo>
                <a:cubicBezTo>
                  <a:pt x="10" y="3"/>
                  <a:pt x="8" y="3"/>
                  <a:pt x="7" y="4"/>
                </a:cubicBezTo>
                <a:cubicBezTo>
                  <a:pt x="5" y="7"/>
                  <a:pt x="4" y="9"/>
                  <a:pt x="0" y="6"/>
                </a:cubicBezTo>
                <a:cubicBezTo>
                  <a:pt x="1" y="2"/>
                  <a:pt x="5" y="1"/>
                  <a:pt x="9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7" name="ï$ļíḓê">
            <a:extLst>
              <a:ext uri="{FF2B5EF4-FFF2-40B4-BE49-F238E27FC236}">
                <a16:creationId xmlns:a16="http://schemas.microsoft.com/office/drawing/2014/main" id="{28707332-123A-42EC-A0BD-AE831AF33C43}"/>
              </a:ext>
            </a:extLst>
          </p:cNvPr>
          <p:cNvSpPr/>
          <p:nvPr/>
        </p:nvSpPr>
        <p:spPr bwMode="auto">
          <a:xfrm>
            <a:off x="6211828" y="3204730"/>
            <a:ext cx="25676" cy="38516"/>
          </a:xfrm>
          <a:custGeom>
            <a:avLst/>
            <a:gdLst>
              <a:gd name="T0" fmla="*/ 3 w 12"/>
              <a:gd name="T1" fmla="*/ 0 h 18"/>
              <a:gd name="T2" fmla="*/ 12 w 12"/>
              <a:gd name="T3" fmla="*/ 13 h 18"/>
              <a:gd name="T4" fmla="*/ 5 w 12"/>
              <a:gd name="T5" fmla="*/ 9 h 18"/>
              <a:gd name="T6" fmla="*/ 3 w 12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8">
                <a:moveTo>
                  <a:pt x="3" y="0"/>
                </a:moveTo>
                <a:cubicBezTo>
                  <a:pt x="6" y="4"/>
                  <a:pt x="7" y="11"/>
                  <a:pt x="12" y="13"/>
                </a:cubicBezTo>
                <a:cubicBezTo>
                  <a:pt x="10" y="18"/>
                  <a:pt x="5" y="12"/>
                  <a:pt x="5" y="9"/>
                </a:cubicBezTo>
                <a:cubicBezTo>
                  <a:pt x="0" y="9"/>
                  <a:pt x="0" y="2"/>
                  <a:pt x="3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8" name="iśḷíḑe">
            <a:extLst>
              <a:ext uri="{FF2B5EF4-FFF2-40B4-BE49-F238E27FC236}">
                <a16:creationId xmlns:a16="http://schemas.microsoft.com/office/drawing/2014/main" id="{C05D4C5F-179E-49DB-9233-39D8D8BED29E}"/>
              </a:ext>
            </a:extLst>
          </p:cNvPr>
          <p:cNvSpPr/>
          <p:nvPr/>
        </p:nvSpPr>
        <p:spPr bwMode="auto">
          <a:xfrm>
            <a:off x="10630967" y="3187612"/>
            <a:ext cx="41367" cy="184017"/>
          </a:xfrm>
          <a:custGeom>
            <a:avLst/>
            <a:gdLst>
              <a:gd name="T0" fmla="*/ 6 w 19"/>
              <a:gd name="T1" fmla="*/ 10 h 87"/>
              <a:gd name="T2" fmla="*/ 10 w 19"/>
              <a:gd name="T3" fmla="*/ 23 h 87"/>
              <a:gd name="T4" fmla="*/ 12 w 19"/>
              <a:gd name="T5" fmla="*/ 30 h 87"/>
              <a:gd name="T6" fmla="*/ 12 w 19"/>
              <a:gd name="T7" fmla="*/ 36 h 87"/>
              <a:gd name="T8" fmla="*/ 14 w 19"/>
              <a:gd name="T9" fmla="*/ 51 h 87"/>
              <a:gd name="T10" fmla="*/ 19 w 19"/>
              <a:gd name="T11" fmla="*/ 58 h 87"/>
              <a:gd name="T12" fmla="*/ 12 w 19"/>
              <a:gd name="T13" fmla="*/ 60 h 87"/>
              <a:gd name="T14" fmla="*/ 12 w 19"/>
              <a:gd name="T15" fmla="*/ 73 h 87"/>
              <a:gd name="T16" fmla="*/ 8 w 19"/>
              <a:gd name="T17" fmla="*/ 73 h 87"/>
              <a:gd name="T18" fmla="*/ 12 w 19"/>
              <a:gd name="T19" fmla="*/ 86 h 87"/>
              <a:gd name="T20" fmla="*/ 2 w 19"/>
              <a:gd name="T21" fmla="*/ 84 h 87"/>
              <a:gd name="T22" fmla="*/ 4 w 19"/>
              <a:gd name="T23" fmla="*/ 73 h 87"/>
              <a:gd name="T24" fmla="*/ 1 w 19"/>
              <a:gd name="T25" fmla="*/ 67 h 87"/>
              <a:gd name="T26" fmla="*/ 4 w 19"/>
              <a:gd name="T27" fmla="*/ 45 h 87"/>
              <a:gd name="T28" fmla="*/ 1 w 19"/>
              <a:gd name="T29" fmla="*/ 36 h 87"/>
              <a:gd name="T30" fmla="*/ 1 w 19"/>
              <a:gd name="T31" fmla="*/ 23 h 87"/>
              <a:gd name="T32" fmla="*/ 6 w 19"/>
              <a:gd name="T33" fmla="*/ 17 h 87"/>
              <a:gd name="T34" fmla="*/ 8 w 19"/>
              <a:gd name="T35" fmla="*/ 11 h 87"/>
              <a:gd name="T36" fmla="*/ 6 w 19"/>
              <a:gd name="T37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" h="87">
                <a:moveTo>
                  <a:pt x="6" y="10"/>
                </a:moveTo>
                <a:cubicBezTo>
                  <a:pt x="14" y="0"/>
                  <a:pt x="7" y="20"/>
                  <a:pt x="10" y="23"/>
                </a:cubicBezTo>
                <a:cubicBezTo>
                  <a:pt x="13" y="25"/>
                  <a:pt x="8" y="26"/>
                  <a:pt x="12" y="30"/>
                </a:cubicBezTo>
                <a:cubicBezTo>
                  <a:pt x="14" y="33"/>
                  <a:pt x="12" y="33"/>
                  <a:pt x="12" y="36"/>
                </a:cubicBezTo>
                <a:cubicBezTo>
                  <a:pt x="12" y="38"/>
                  <a:pt x="15" y="43"/>
                  <a:pt x="14" y="51"/>
                </a:cubicBezTo>
                <a:cubicBezTo>
                  <a:pt x="13" y="55"/>
                  <a:pt x="16" y="56"/>
                  <a:pt x="19" y="58"/>
                </a:cubicBezTo>
                <a:cubicBezTo>
                  <a:pt x="19" y="62"/>
                  <a:pt x="14" y="62"/>
                  <a:pt x="12" y="60"/>
                </a:cubicBezTo>
                <a:cubicBezTo>
                  <a:pt x="11" y="65"/>
                  <a:pt x="11" y="73"/>
                  <a:pt x="12" y="73"/>
                </a:cubicBezTo>
                <a:cubicBezTo>
                  <a:pt x="12" y="73"/>
                  <a:pt x="8" y="73"/>
                  <a:pt x="8" y="73"/>
                </a:cubicBezTo>
                <a:cubicBezTo>
                  <a:pt x="8" y="77"/>
                  <a:pt x="13" y="78"/>
                  <a:pt x="12" y="86"/>
                </a:cubicBezTo>
                <a:cubicBezTo>
                  <a:pt x="6" y="84"/>
                  <a:pt x="7" y="87"/>
                  <a:pt x="2" y="84"/>
                </a:cubicBezTo>
                <a:cubicBezTo>
                  <a:pt x="6" y="79"/>
                  <a:pt x="2" y="78"/>
                  <a:pt x="4" y="73"/>
                </a:cubicBezTo>
                <a:cubicBezTo>
                  <a:pt x="4" y="70"/>
                  <a:pt x="3" y="68"/>
                  <a:pt x="1" y="67"/>
                </a:cubicBezTo>
                <a:cubicBezTo>
                  <a:pt x="2" y="63"/>
                  <a:pt x="6" y="55"/>
                  <a:pt x="4" y="45"/>
                </a:cubicBezTo>
                <a:cubicBezTo>
                  <a:pt x="4" y="41"/>
                  <a:pt x="1" y="39"/>
                  <a:pt x="1" y="36"/>
                </a:cubicBezTo>
                <a:cubicBezTo>
                  <a:pt x="0" y="30"/>
                  <a:pt x="5" y="26"/>
                  <a:pt x="1" y="23"/>
                </a:cubicBezTo>
                <a:cubicBezTo>
                  <a:pt x="2" y="20"/>
                  <a:pt x="3" y="18"/>
                  <a:pt x="6" y="17"/>
                </a:cubicBezTo>
                <a:cubicBezTo>
                  <a:pt x="6" y="14"/>
                  <a:pt x="6" y="12"/>
                  <a:pt x="8" y="11"/>
                </a:cubicBezTo>
                <a:cubicBezTo>
                  <a:pt x="8" y="10"/>
                  <a:pt x="7" y="10"/>
                  <a:pt x="6" y="1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9" name="ïšľïḍê">
            <a:extLst>
              <a:ext uri="{FF2B5EF4-FFF2-40B4-BE49-F238E27FC236}">
                <a16:creationId xmlns:a16="http://schemas.microsoft.com/office/drawing/2014/main" id="{23C9DC3B-1FB2-4973-B1A6-B8664A836CC2}"/>
              </a:ext>
            </a:extLst>
          </p:cNvPr>
          <p:cNvSpPr/>
          <p:nvPr/>
        </p:nvSpPr>
        <p:spPr bwMode="auto">
          <a:xfrm>
            <a:off x="5665498" y="3207582"/>
            <a:ext cx="9986" cy="18545"/>
          </a:xfrm>
          <a:custGeom>
            <a:avLst/>
            <a:gdLst>
              <a:gd name="T0" fmla="*/ 2 w 5"/>
              <a:gd name="T1" fmla="*/ 1 h 9"/>
              <a:gd name="T2" fmla="*/ 0 w 5"/>
              <a:gd name="T3" fmla="*/ 6 h 9"/>
              <a:gd name="T4" fmla="*/ 0 w 5"/>
              <a:gd name="T5" fmla="*/ 2 h 9"/>
              <a:gd name="T6" fmla="*/ 2 w 5"/>
              <a:gd name="T7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9">
                <a:moveTo>
                  <a:pt x="2" y="1"/>
                </a:moveTo>
                <a:cubicBezTo>
                  <a:pt x="5" y="0"/>
                  <a:pt x="4" y="9"/>
                  <a:pt x="0" y="6"/>
                </a:cubicBezTo>
                <a:cubicBezTo>
                  <a:pt x="0" y="5"/>
                  <a:pt x="0" y="4"/>
                  <a:pt x="0" y="2"/>
                </a:cubicBezTo>
                <a:cubicBezTo>
                  <a:pt x="1" y="3"/>
                  <a:pt x="1" y="2"/>
                  <a:pt x="2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0" name="iślîḑè">
            <a:extLst>
              <a:ext uri="{FF2B5EF4-FFF2-40B4-BE49-F238E27FC236}">
                <a16:creationId xmlns:a16="http://schemas.microsoft.com/office/drawing/2014/main" id="{06169AA6-8467-44DC-8F10-11F76A1395FA}"/>
              </a:ext>
            </a:extLst>
          </p:cNvPr>
          <p:cNvSpPr/>
          <p:nvPr/>
        </p:nvSpPr>
        <p:spPr bwMode="auto">
          <a:xfrm>
            <a:off x="7390075" y="3270349"/>
            <a:ext cx="118395" cy="99855"/>
          </a:xfrm>
          <a:custGeom>
            <a:avLst/>
            <a:gdLst>
              <a:gd name="T0" fmla="*/ 25 w 56"/>
              <a:gd name="T1" fmla="*/ 0 h 47"/>
              <a:gd name="T2" fmla="*/ 30 w 56"/>
              <a:gd name="T3" fmla="*/ 4 h 47"/>
              <a:gd name="T4" fmla="*/ 28 w 56"/>
              <a:gd name="T5" fmla="*/ 12 h 47"/>
              <a:gd name="T6" fmla="*/ 36 w 56"/>
              <a:gd name="T7" fmla="*/ 15 h 47"/>
              <a:gd name="T8" fmla="*/ 47 w 56"/>
              <a:gd name="T9" fmla="*/ 19 h 47"/>
              <a:gd name="T10" fmla="*/ 45 w 56"/>
              <a:gd name="T11" fmla="*/ 26 h 47"/>
              <a:gd name="T12" fmla="*/ 51 w 56"/>
              <a:gd name="T13" fmla="*/ 28 h 47"/>
              <a:gd name="T14" fmla="*/ 54 w 56"/>
              <a:gd name="T15" fmla="*/ 34 h 47"/>
              <a:gd name="T16" fmla="*/ 51 w 56"/>
              <a:gd name="T17" fmla="*/ 43 h 47"/>
              <a:gd name="T18" fmla="*/ 49 w 56"/>
              <a:gd name="T19" fmla="*/ 40 h 47"/>
              <a:gd name="T20" fmla="*/ 38 w 56"/>
              <a:gd name="T21" fmla="*/ 40 h 47"/>
              <a:gd name="T22" fmla="*/ 30 w 56"/>
              <a:gd name="T23" fmla="*/ 47 h 47"/>
              <a:gd name="T24" fmla="*/ 26 w 56"/>
              <a:gd name="T25" fmla="*/ 41 h 47"/>
              <a:gd name="T26" fmla="*/ 21 w 56"/>
              <a:gd name="T27" fmla="*/ 40 h 47"/>
              <a:gd name="T28" fmla="*/ 13 w 56"/>
              <a:gd name="T29" fmla="*/ 34 h 47"/>
              <a:gd name="T30" fmla="*/ 0 w 56"/>
              <a:gd name="T31" fmla="*/ 36 h 47"/>
              <a:gd name="T32" fmla="*/ 2 w 56"/>
              <a:gd name="T33" fmla="*/ 28 h 47"/>
              <a:gd name="T34" fmla="*/ 10 w 56"/>
              <a:gd name="T35" fmla="*/ 25 h 47"/>
              <a:gd name="T36" fmla="*/ 13 w 56"/>
              <a:gd name="T37" fmla="*/ 17 h 47"/>
              <a:gd name="T38" fmla="*/ 15 w 56"/>
              <a:gd name="T39" fmla="*/ 8 h 47"/>
              <a:gd name="T40" fmla="*/ 19 w 56"/>
              <a:gd name="T41" fmla="*/ 8 h 47"/>
              <a:gd name="T42" fmla="*/ 19 w 56"/>
              <a:gd name="T43" fmla="*/ 4 h 47"/>
              <a:gd name="T44" fmla="*/ 25 w 56"/>
              <a:gd name="T45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6" h="47">
                <a:moveTo>
                  <a:pt x="25" y="0"/>
                </a:moveTo>
                <a:cubicBezTo>
                  <a:pt x="27" y="1"/>
                  <a:pt x="27" y="4"/>
                  <a:pt x="30" y="4"/>
                </a:cubicBezTo>
                <a:cubicBezTo>
                  <a:pt x="29" y="8"/>
                  <a:pt x="24" y="8"/>
                  <a:pt x="28" y="12"/>
                </a:cubicBezTo>
                <a:cubicBezTo>
                  <a:pt x="27" y="16"/>
                  <a:pt x="33" y="14"/>
                  <a:pt x="36" y="15"/>
                </a:cubicBezTo>
                <a:cubicBezTo>
                  <a:pt x="37" y="16"/>
                  <a:pt x="40" y="22"/>
                  <a:pt x="47" y="19"/>
                </a:cubicBezTo>
                <a:cubicBezTo>
                  <a:pt x="47" y="24"/>
                  <a:pt x="50" y="25"/>
                  <a:pt x="45" y="26"/>
                </a:cubicBezTo>
                <a:cubicBezTo>
                  <a:pt x="45" y="29"/>
                  <a:pt x="49" y="27"/>
                  <a:pt x="51" y="28"/>
                </a:cubicBezTo>
                <a:cubicBezTo>
                  <a:pt x="52" y="30"/>
                  <a:pt x="49" y="36"/>
                  <a:pt x="54" y="34"/>
                </a:cubicBezTo>
                <a:cubicBezTo>
                  <a:pt x="56" y="40"/>
                  <a:pt x="49" y="38"/>
                  <a:pt x="51" y="43"/>
                </a:cubicBezTo>
                <a:cubicBezTo>
                  <a:pt x="49" y="43"/>
                  <a:pt x="49" y="41"/>
                  <a:pt x="49" y="40"/>
                </a:cubicBezTo>
                <a:cubicBezTo>
                  <a:pt x="42" y="40"/>
                  <a:pt x="43" y="42"/>
                  <a:pt x="38" y="40"/>
                </a:cubicBezTo>
                <a:cubicBezTo>
                  <a:pt x="35" y="42"/>
                  <a:pt x="30" y="42"/>
                  <a:pt x="30" y="47"/>
                </a:cubicBezTo>
                <a:cubicBezTo>
                  <a:pt x="27" y="47"/>
                  <a:pt x="28" y="43"/>
                  <a:pt x="26" y="41"/>
                </a:cubicBezTo>
                <a:cubicBezTo>
                  <a:pt x="25" y="40"/>
                  <a:pt x="22" y="41"/>
                  <a:pt x="21" y="40"/>
                </a:cubicBezTo>
                <a:cubicBezTo>
                  <a:pt x="19" y="38"/>
                  <a:pt x="18" y="35"/>
                  <a:pt x="13" y="34"/>
                </a:cubicBezTo>
                <a:cubicBezTo>
                  <a:pt x="7" y="33"/>
                  <a:pt x="7" y="37"/>
                  <a:pt x="0" y="36"/>
                </a:cubicBezTo>
                <a:cubicBezTo>
                  <a:pt x="2" y="34"/>
                  <a:pt x="2" y="32"/>
                  <a:pt x="2" y="28"/>
                </a:cubicBezTo>
                <a:cubicBezTo>
                  <a:pt x="8" y="31"/>
                  <a:pt x="4" y="22"/>
                  <a:pt x="10" y="25"/>
                </a:cubicBezTo>
                <a:cubicBezTo>
                  <a:pt x="7" y="20"/>
                  <a:pt x="12" y="19"/>
                  <a:pt x="13" y="17"/>
                </a:cubicBezTo>
                <a:cubicBezTo>
                  <a:pt x="14" y="15"/>
                  <a:pt x="13" y="11"/>
                  <a:pt x="15" y="8"/>
                </a:cubicBezTo>
                <a:cubicBezTo>
                  <a:pt x="16" y="7"/>
                  <a:pt x="18" y="8"/>
                  <a:pt x="19" y="8"/>
                </a:cubicBezTo>
                <a:cubicBezTo>
                  <a:pt x="20" y="7"/>
                  <a:pt x="18" y="5"/>
                  <a:pt x="19" y="4"/>
                </a:cubicBezTo>
                <a:cubicBezTo>
                  <a:pt x="21" y="3"/>
                  <a:pt x="25" y="4"/>
                  <a:pt x="25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1" name="íślïḓé">
            <a:extLst>
              <a:ext uri="{FF2B5EF4-FFF2-40B4-BE49-F238E27FC236}">
                <a16:creationId xmlns:a16="http://schemas.microsoft.com/office/drawing/2014/main" id="{0C4AE229-0827-429C-9F2D-7A1C3E6E96B3}"/>
              </a:ext>
            </a:extLst>
          </p:cNvPr>
          <p:cNvSpPr/>
          <p:nvPr/>
        </p:nvSpPr>
        <p:spPr bwMode="auto">
          <a:xfrm>
            <a:off x="7325884" y="3301731"/>
            <a:ext cx="29956" cy="25677"/>
          </a:xfrm>
          <a:custGeom>
            <a:avLst/>
            <a:gdLst>
              <a:gd name="T0" fmla="*/ 0 w 14"/>
              <a:gd name="T1" fmla="*/ 0 h 12"/>
              <a:gd name="T2" fmla="*/ 14 w 14"/>
              <a:gd name="T3" fmla="*/ 6 h 12"/>
              <a:gd name="T4" fmla="*/ 0 w 14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12">
                <a:moveTo>
                  <a:pt x="0" y="0"/>
                </a:moveTo>
                <a:cubicBezTo>
                  <a:pt x="7" y="0"/>
                  <a:pt x="7" y="6"/>
                  <a:pt x="14" y="6"/>
                </a:cubicBezTo>
                <a:cubicBezTo>
                  <a:pt x="12" y="12"/>
                  <a:pt x="1" y="6"/>
                  <a:pt x="0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2" name="îşļïḍè">
            <a:extLst>
              <a:ext uri="{FF2B5EF4-FFF2-40B4-BE49-F238E27FC236}">
                <a16:creationId xmlns:a16="http://schemas.microsoft.com/office/drawing/2014/main" id="{3BF74F7D-5DC4-4476-9FE2-A663A7F59CE0}"/>
              </a:ext>
            </a:extLst>
          </p:cNvPr>
          <p:cNvSpPr/>
          <p:nvPr/>
        </p:nvSpPr>
        <p:spPr bwMode="auto">
          <a:xfrm>
            <a:off x="10616703" y="3401586"/>
            <a:ext cx="82734" cy="59913"/>
          </a:xfrm>
          <a:custGeom>
            <a:avLst/>
            <a:gdLst>
              <a:gd name="T0" fmla="*/ 11 w 39"/>
              <a:gd name="T1" fmla="*/ 0 h 28"/>
              <a:gd name="T2" fmla="*/ 13 w 39"/>
              <a:gd name="T3" fmla="*/ 2 h 28"/>
              <a:gd name="T4" fmla="*/ 21 w 39"/>
              <a:gd name="T5" fmla="*/ 9 h 28"/>
              <a:gd name="T6" fmla="*/ 39 w 39"/>
              <a:gd name="T7" fmla="*/ 7 h 28"/>
              <a:gd name="T8" fmla="*/ 32 w 39"/>
              <a:gd name="T9" fmla="*/ 19 h 28"/>
              <a:gd name="T10" fmla="*/ 26 w 39"/>
              <a:gd name="T11" fmla="*/ 17 h 28"/>
              <a:gd name="T12" fmla="*/ 19 w 39"/>
              <a:gd name="T13" fmla="*/ 20 h 28"/>
              <a:gd name="T14" fmla="*/ 17 w 39"/>
              <a:gd name="T15" fmla="*/ 26 h 28"/>
              <a:gd name="T16" fmla="*/ 8 w 39"/>
              <a:gd name="T17" fmla="*/ 22 h 28"/>
              <a:gd name="T18" fmla="*/ 11 w 39"/>
              <a:gd name="T1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28">
                <a:moveTo>
                  <a:pt x="11" y="0"/>
                </a:moveTo>
                <a:cubicBezTo>
                  <a:pt x="13" y="0"/>
                  <a:pt x="13" y="1"/>
                  <a:pt x="13" y="2"/>
                </a:cubicBezTo>
                <a:cubicBezTo>
                  <a:pt x="13" y="7"/>
                  <a:pt x="20" y="4"/>
                  <a:pt x="21" y="9"/>
                </a:cubicBezTo>
                <a:cubicBezTo>
                  <a:pt x="27" y="7"/>
                  <a:pt x="32" y="10"/>
                  <a:pt x="39" y="7"/>
                </a:cubicBezTo>
                <a:cubicBezTo>
                  <a:pt x="39" y="13"/>
                  <a:pt x="32" y="13"/>
                  <a:pt x="32" y="19"/>
                </a:cubicBezTo>
                <a:cubicBezTo>
                  <a:pt x="29" y="19"/>
                  <a:pt x="29" y="17"/>
                  <a:pt x="26" y="17"/>
                </a:cubicBezTo>
                <a:cubicBezTo>
                  <a:pt x="22" y="16"/>
                  <a:pt x="20" y="25"/>
                  <a:pt x="19" y="20"/>
                </a:cubicBezTo>
                <a:cubicBezTo>
                  <a:pt x="17" y="21"/>
                  <a:pt x="17" y="24"/>
                  <a:pt x="17" y="26"/>
                </a:cubicBezTo>
                <a:cubicBezTo>
                  <a:pt x="12" y="28"/>
                  <a:pt x="12" y="15"/>
                  <a:pt x="8" y="22"/>
                </a:cubicBezTo>
                <a:cubicBezTo>
                  <a:pt x="0" y="17"/>
                  <a:pt x="6" y="3"/>
                  <a:pt x="11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3" name="îṡḻîďé">
            <a:extLst>
              <a:ext uri="{FF2B5EF4-FFF2-40B4-BE49-F238E27FC236}">
                <a16:creationId xmlns:a16="http://schemas.microsoft.com/office/drawing/2014/main" id="{036C3203-E3F0-4EBB-9059-AF3BE95C0063}"/>
              </a:ext>
            </a:extLst>
          </p:cNvPr>
          <p:cNvSpPr/>
          <p:nvPr/>
        </p:nvSpPr>
        <p:spPr bwMode="auto">
          <a:xfrm>
            <a:off x="10471205" y="3471483"/>
            <a:ext cx="159763" cy="139796"/>
          </a:xfrm>
          <a:custGeom>
            <a:avLst/>
            <a:gdLst>
              <a:gd name="T0" fmla="*/ 67 w 76"/>
              <a:gd name="T1" fmla="*/ 0 h 66"/>
              <a:gd name="T2" fmla="*/ 73 w 76"/>
              <a:gd name="T3" fmla="*/ 2 h 66"/>
              <a:gd name="T4" fmla="*/ 73 w 76"/>
              <a:gd name="T5" fmla="*/ 30 h 66"/>
              <a:gd name="T6" fmla="*/ 71 w 76"/>
              <a:gd name="T7" fmla="*/ 27 h 66"/>
              <a:gd name="T8" fmla="*/ 71 w 76"/>
              <a:gd name="T9" fmla="*/ 38 h 66"/>
              <a:gd name="T10" fmla="*/ 67 w 76"/>
              <a:gd name="T11" fmla="*/ 36 h 66"/>
              <a:gd name="T12" fmla="*/ 67 w 76"/>
              <a:gd name="T13" fmla="*/ 55 h 66"/>
              <a:gd name="T14" fmla="*/ 64 w 76"/>
              <a:gd name="T15" fmla="*/ 53 h 66"/>
              <a:gd name="T16" fmla="*/ 58 w 76"/>
              <a:gd name="T17" fmla="*/ 56 h 66"/>
              <a:gd name="T18" fmla="*/ 54 w 76"/>
              <a:gd name="T19" fmla="*/ 55 h 66"/>
              <a:gd name="T20" fmla="*/ 47 w 76"/>
              <a:gd name="T21" fmla="*/ 56 h 66"/>
              <a:gd name="T22" fmla="*/ 37 w 76"/>
              <a:gd name="T23" fmla="*/ 58 h 66"/>
              <a:gd name="T24" fmla="*/ 34 w 76"/>
              <a:gd name="T25" fmla="*/ 66 h 66"/>
              <a:gd name="T26" fmla="*/ 26 w 76"/>
              <a:gd name="T27" fmla="*/ 56 h 66"/>
              <a:gd name="T28" fmla="*/ 23 w 76"/>
              <a:gd name="T29" fmla="*/ 60 h 66"/>
              <a:gd name="T30" fmla="*/ 19 w 76"/>
              <a:gd name="T31" fmla="*/ 58 h 66"/>
              <a:gd name="T32" fmla="*/ 0 w 76"/>
              <a:gd name="T33" fmla="*/ 62 h 66"/>
              <a:gd name="T34" fmla="*/ 2 w 76"/>
              <a:gd name="T35" fmla="*/ 55 h 66"/>
              <a:gd name="T36" fmla="*/ 6 w 76"/>
              <a:gd name="T37" fmla="*/ 56 h 66"/>
              <a:gd name="T38" fmla="*/ 8 w 76"/>
              <a:gd name="T39" fmla="*/ 53 h 66"/>
              <a:gd name="T40" fmla="*/ 34 w 76"/>
              <a:gd name="T41" fmla="*/ 51 h 66"/>
              <a:gd name="T42" fmla="*/ 37 w 76"/>
              <a:gd name="T43" fmla="*/ 38 h 66"/>
              <a:gd name="T44" fmla="*/ 41 w 76"/>
              <a:gd name="T45" fmla="*/ 34 h 66"/>
              <a:gd name="T46" fmla="*/ 52 w 76"/>
              <a:gd name="T47" fmla="*/ 36 h 66"/>
              <a:gd name="T48" fmla="*/ 52 w 76"/>
              <a:gd name="T49" fmla="*/ 28 h 66"/>
              <a:gd name="T50" fmla="*/ 54 w 76"/>
              <a:gd name="T51" fmla="*/ 32 h 66"/>
              <a:gd name="T52" fmla="*/ 56 w 76"/>
              <a:gd name="T53" fmla="*/ 23 h 66"/>
              <a:gd name="T54" fmla="*/ 62 w 76"/>
              <a:gd name="T55" fmla="*/ 8 h 66"/>
              <a:gd name="T56" fmla="*/ 67 w 76"/>
              <a:gd name="T5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6" h="66">
                <a:moveTo>
                  <a:pt x="67" y="0"/>
                </a:moveTo>
                <a:cubicBezTo>
                  <a:pt x="70" y="0"/>
                  <a:pt x="70" y="2"/>
                  <a:pt x="73" y="2"/>
                </a:cubicBezTo>
                <a:cubicBezTo>
                  <a:pt x="73" y="16"/>
                  <a:pt x="76" y="22"/>
                  <a:pt x="73" y="30"/>
                </a:cubicBezTo>
                <a:cubicBezTo>
                  <a:pt x="71" y="30"/>
                  <a:pt x="71" y="28"/>
                  <a:pt x="71" y="27"/>
                </a:cubicBezTo>
                <a:cubicBezTo>
                  <a:pt x="66" y="28"/>
                  <a:pt x="71" y="34"/>
                  <a:pt x="71" y="38"/>
                </a:cubicBezTo>
                <a:cubicBezTo>
                  <a:pt x="69" y="37"/>
                  <a:pt x="69" y="36"/>
                  <a:pt x="67" y="36"/>
                </a:cubicBezTo>
                <a:cubicBezTo>
                  <a:pt x="67" y="42"/>
                  <a:pt x="67" y="48"/>
                  <a:pt x="67" y="55"/>
                </a:cubicBezTo>
                <a:cubicBezTo>
                  <a:pt x="66" y="54"/>
                  <a:pt x="65" y="53"/>
                  <a:pt x="64" y="53"/>
                </a:cubicBezTo>
                <a:cubicBezTo>
                  <a:pt x="60" y="51"/>
                  <a:pt x="59" y="56"/>
                  <a:pt x="58" y="56"/>
                </a:cubicBezTo>
                <a:cubicBezTo>
                  <a:pt x="57" y="57"/>
                  <a:pt x="56" y="55"/>
                  <a:pt x="54" y="55"/>
                </a:cubicBezTo>
                <a:cubicBezTo>
                  <a:pt x="54" y="54"/>
                  <a:pt x="49" y="56"/>
                  <a:pt x="47" y="56"/>
                </a:cubicBezTo>
                <a:cubicBezTo>
                  <a:pt x="46" y="57"/>
                  <a:pt x="42" y="59"/>
                  <a:pt x="37" y="58"/>
                </a:cubicBezTo>
                <a:cubicBezTo>
                  <a:pt x="34" y="58"/>
                  <a:pt x="36" y="65"/>
                  <a:pt x="34" y="66"/>
                </a:cubicBezTo>
                <a:cubicBezTo>
                  <a:pt x="30" y="64"/>
                  <a:pt x="26" y="62"/>
                  <a:pt x="26" y="56"/>
                </a:cubicBezTo>
                <a:cubicBezTo>
                  <a:pt x="23" y="54"/>
                  <a:pt x="23" y="60"/>
                  <a:pt x="23" y="60"/>
                </a:cubicBezTo>
                <a:cubicBezTo>
                  <a:pt x="20" y="61"/>
                  <a:pt x="19" y="58"/>
                  <a:pt x="19" y="58"/>
                </a:cubicBezTo>
                <a:cubicBezTo>
                  <a:pt x="12" y="59"/>
                  <a:pt x="5" y="65"/>
                  <a:pt x="0" y="62"/>
                </a:cubicBezTo>
                <a:cubicBezTo>
                  <a:pt x="2" y="60"/>
                  <a:pt x="2" y="58"/>
                  <a:pt x="2" y="55"/>
                </a:cubicBezTo>
                <a:cubicBezTo>
                  <a:pt x="4" y="53"/>
                  <a:pt x="6" y="56"/>
                  <a:pt x="6" y="56"/>
                </a:cubicBezTo>
                <a:cubicBezTo>
                  <a:pt x="8" y="56"/>
                  <a:pt x="7" y="53"/>
                  <a:pt x="8" y="53"/>
                </a:cubicBezTo>
                <a:cubicBezTo>
                  <a:pt x="14" y="52"/>
                  <a:pt x="26" y="54"/>
                  <a:pt x="34" y="51"/>
                </a:cubicBezTo>
                <a:cubicBezTo>
                  <a:pt x="31" y="42"/>
                  <a:pt x="39" y="45"/>
                  <a:pt x="37" y="38"/>
                </a:cubicBezTo>
                <a:cubicBezTo>
                  <a:pt x="41" y="40"/>
                  <a:pt x="42" y="39"/>
                  <a:pt x="41" y="34"/>
                </a:cubicBezTo>
                <a:cubicBezTo>
                  <a:pt x="45" y="38"/>
                  <a:pt x="49" y="31"/>
                  <a:pt x="52" y="36"/>
                </a:cubicBezTo>
                <a:cubicBezTo>
                  <a:pt x="53" y="35"/>
                  <a:pt x="51" y="29"/>
                  <a:pt x="52" y="28"/>
                </a:cubicBezTo>
                <a:cubicBezTo>
                  <a:pt x="54" y="27"/>
                  <a:pt x="54" y="32"/>
                  <a:pt x="54" y="32"/>
                </a:cubicBezTo>
                <a:cubicBezTo>
                  <a:pt x="56" y="33"/>
                  <a:pt x="60" y="31"/>
                  <a:pt x="56" y="23"/>
                </a:cubicBezTo>
                <a:cubicBezTo>
                  <a:pt x="63" y="21"/>
                  <a:pt x="59" y="13"/>
                  <a:pt x="62" y="8"/>
                </a:cubicBezTo>
                <a:cubicBezTo>
                  <a:pt x="63" y="5"/>
                  <a:pt x="70" y="5"/>
                  <a:pt x="67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4" name="iṡḷiḓe">
            <a:extLst>
              <a:ext uri="{FF2B5EF4-FFF2-40B4-BE49-F238E27FC236}">
                <a16:creationId xmlns:a16="http://schemas.microsoft.com/office/drawing/2014/main" id="{F9886155-B718-4F35-AB0B-81D2618C1FD8}"/>
              </a:ext>
            </a:extLst>
          </p:cNvPr>
          <p:cNvSpPr/>
          <p:nvPr/>
        </p:nvSpPr>
        <p:spPr bwMode="auto">
          <a:xfrm>
            <a:off x="8487013" y="3480042"/>
            <a:ext cx="28529" cy="31383"/>
          </a:xfrm>
          <a:custGeom>
            <a:avLst/>
            <a:gdLst>
              <a:gd name="T0" fmla="*/ 4 w 13"/>
              <a:gd name="T1" fmla="*/ 0 h 15"/>
              <a:gd name="T2" fmla="*/ 0 w 13"/>
              <a:gd name="T3" fmla="*/ 13 h 15"/>
              <a:gd name="T4" fmla="*/ 4 w 13"/>
              <a:gd name="T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" h="15">
                <a:moveTo>
                  <a:pt x="4" y="0"/>
                </a:moveTo>
                <a:cubicBezTo>
                  <a:pt x="13" y="0"/>
                  <a:pt x="10" y="15"/>
                  <a:pt x="0" y="13"/>
                </a:cubicBezTo>
                <a:cubicBezTo>
                  <a:pt x="4" y="12"/>
                  <a:pt x="0" y="1"/>
                  <a:pt x="4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5" name="ïšḻiḓê">
            <a:extLst>
              <a:ext uri="{FF2B5EF4-FFF2-40B4-BE49-F238E27FC236}">
                <a16:creationId xmlns:a16="http://schemas.microsoft.com/office/drawing/2014/main" id="{4364166D-E89F-4B61-BC6A-988918347578}"/>
              </a:ext>
            </a:extLst>
          </p:cNvPr>
          <p:cNvSpPr/>
          <p:nvPr/>
        </p:nvSpPr>
        <p:spPr bwMode="auto">
          <a:xfrm>
            <a:off x="8555483" y="3524264"/>
            <a:ext cx="39941" cy="29957"/>
          </a:xfrm>
          <a:custGeom>
            <a:avLst/>
            <a:gdLst>
              <a:gd name="T0" fmla="*/ 15 w 19"/>
              <a:gd name="T1" fmla="*/ 3 h 14"/>
              <a:gd name="T2" fmla="*/ 19 w 19"/>
              <a:gd name="T3" fmla="*/ 13 h 14"/>
              <a:gd name="T4" fmla="*/ 9 w 19"/>
              <a:gd name="T5" fmla="*/ 13 h 14"/>
              <a:gd name="T6" fmla="*/ 9 w 19"/>
              <a:gd name="T7" fmla="*/ 11 h 14"/>
              <a:gd name="T8" fmla="*/ 2 w 19"/>
              <a:gd name="T9" fmla="*/ 9 h 14"/>
              <a:gd name="T10" fmla="*/ 15 w 19"/>
              <a:gd name="T11" fmla="*/ 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4">
                <a:moveTo>
                  <a:pt x="15" y="3"/>
                </a:moveTo>
                <a:cubicBezTo>
                  <a:pt x="18" y="5"/>
                  <a:pt x="19" y="8"/>
                  <a:pt x="19" y="13"/>
                </a:cubicBezTo>
                <a:cubicBezTo>
                  <a:pt x="17" y="12"/>
                  <a:pt x="11" y="14"/>
                  <a:pt x="9" y="13"/>
                </a:cubicBezTo>
                <a:cubicBezTo>
                  <a:pt x="9" y="13"/>
                  <a:pt x="10" y="11"/>
                  <a:pt x="9" y="11"/>
                </a:cubicBezTo>
                <a:cubicBezTo>
                  <a:pt x="7" y="10"/>
                  <a:pt x="2" y="12"/>
                  <a:pt x="2" y="9"/>
                </a:cubicBezTo>
                <a:cubicBezTo>
                  <a:pt x="0" y="0"/>
                  <a:pt x="15" y="9"/>
                  <a:pt x="15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6" name="îśļidè">
            <a:extLst>
              <a:ext uri="{FF2B5EF4-FFF2-40B4-BE49-F238E27FC236}">
                <a16:creationId xmlns:a16="http://schemas.microsoft.com/office/drawing/2014/main" id="{0D9B08A4-B271-4FC6-A579-4330D5C09BF4}"/>
              </a:ext>
            </a:extLst>
          </p:cNvPr>
          <p:cNvSpPr/>
          <p:nvPr/>
        </p:nvSpPr>
        <p:spPr bwMode="auto">
          <a:xfrm>
            <a:off x="8875008" y="3581323"/>
            <a:ext cx="29956" cy="15692"/>
          </a:xfrm>
          <a:custGeom>
            <a:avLst/>
            <a:gdLst>
              <a:gd name="T0" fmla="*/ 0 w 14"/>
              <a:gd name="T1" fmla="*/ 6 h 7"/>
              <a:gd name="T2" fmla="*/ 8 w 14"/>
              <a:gd name="T3" fmla="*/ 1 h 7"/>
              <a:gd name="T4" fmla="*/ 6 w 14"/>
              <a:gd name="T5" fmla="*/ 3 h 7"/>
              <a:gd name="T6" fmla="*/ 0 w 14"/>
              <a:gd name="T7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7">
                <a:moveTo>
                  <a:pt x="0" y="6"/>
                </a:moveTo>
                <a:cubicBezTo>
                  <a:pt x="0" y="1"/>
                  <a:pt x="3" y="0"/>
                  <a:pt x="8" y="1"/>
                </a:cubicBezTo>
                <a:cubicBezTo>
                  <a:pt x="14" y="0"/>
                  <a:pt x="10" y="4"/>
                  <a:pt x="6" y="3"/>
                </a:cubicBezTo>
                <a:cubicBezTo>
                  <a:pt x="4" y="4"/>
                  <a:pt x="4" y="7"/>
                  <a:pt x="0" y="6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7" name="íṡļiḓé">
            <a:extLst>
              <a:ext uri="{FF2B5EF4-FFF2-40B4-BE49-F238E27FC236}">
                <a16:creationId xmlns:a16="http://schemas.microsoft.com/office/drawing/2014/main" id="{7C107544-7DBB-4E17-9040-DDFD4A5A316B}"/>
              </a:ext>
            </a:extLst>
          </p:cNvPr>
          <p:cNvSpPr/>
          <p:nvPr/>
        </p:nvSpPr>
        <p:spPr bwMode="auto">
          <a:xfrm>
            <a:off x="10485468" y="3605573"/>
            <a:ext cx="29956" cy="18545"/>
          </a:xfrm>
          <a:custGeom>
            <a:avLst/>
            <a:gdLst>
              <a:gd name="T0" fmla="*/ 12 w 14"/>
              <a:gd name="T1" fmla="*/ 1 h 9"/>
              <a:gd name="T2" fmla="*/ 8 w 14"/>
              <a:gd name="T3" fmla="*/ 8 h 9"/>
              <a:gd name="T4" fmla="*/ 1 w 14"/>
              <a:gd name="T5" fmla="*/ 3 h 9"/>
              <a:gd name="T6" fmla="*/ 12 w 14"/>
              <a:gd name="T7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9">
                <a:moveTo>
                  <a:pt x="12" y="1"/>
                </a:moveTo>
                <a:cubicBezTo>
                  <a:pt x="14" y="7"/>
                  <a:pt x="6" y="2"/>
                  <a:pt x="8" y="8"/>
                </a:cubicBezTo>
                <a:cubicBezTo>
                  <a:pt x="3" y="9"/>
                  <a:pt x="0" y="8"/>
                  <a:pt x="1" y="3"/>
                </a:cubicBezTo>
                <a:cubicBezTo>
                  <a:pt x="5" y="8"/>
                  <a:pt x="6" y="0"/>
                  <a:pt x="12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8" name="îSľiḋe">
            <a:extLst>
              <a:ext uri="{FF2B5EF4-FFF2-40B4-BE49-F238E27FC236}">
                <a16:creationId xmlns:a16="http://schemas.microsoft.com/office/drawing/2014/main" id="{FEDF1CFE-C0BB-43B2-BE30-65BFDF8C5EB5}"/>
              </a:ext>
            </a:extLst>
          </p:cNvPr>
          <p:cNvSpPr/>
          <p:nvPr/>
        </p:nvSpPr>
        <p:spPr bwMode="auto">
          <a:xfrm>
            <a:off x="10434117" y="3607000"/>
            <a:ext cx="42793" cy="44222"/>
          </a:xfrm>
          <a:custGeom>
            <a:avLst/>
            <a:gdLst>
              <a:gd name="T0" fmla="*/ 17 w 20"/>
              <a:gd name="T1" fmla="*/ 4 h 21"/>
              <a:gd name="T2" fmla="*/ 17 w 20"/>
              <a:gd name="T3" fmla="*/ 17 h 21"/>
              <a:gd name="T4" fmla="*/ 6 w 20"/>
              <a:gd name="T5" fmla="*/ 18 h 21"/>
              <a:gd name="T6" fmla="*/ 0 w 20"/>
              <a:gd name="T7" fmla="*/ 11 h 21"/>
              <a:gd name="T8" fmla="*/ 17 w 20"/>
              <a:gd name="T9" fmla="*/ 4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1">
                <a:moveTo>
                  <a:pt x="17" y="4"/>
                </a:moveTo>
                <a:cubicBezTo>
                  <a:pt x="20" y="9"/>
                  <a:pt x="12" y="14"/>
                  <a:pt x="17" y="17"/>
                </a:cubicBezTo>
                <a:cubicBezTo>
                  <a:pt x="17" y="21"/>
                  <a:pt x="9" y="17"/>
                  <a:pt x="6" y="18"/>
                </a:cubicBezTo>
                <a:cubicBezTo>
                  <a:pt x="6" y="11"/>
                  <a:pt x="7" y="8"/>
                  <a:pt x="0" y="11"/>
                </a:cubicBezTo>
                <a:cubicBezTo>
                  <a:pt x="0" y="2"/>
                  <a:pt x="10" y="0"/>
                  <a:pt x="17" y="4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9" name="ïṩľîḑe">
            <a:extLst>
              <a:ext uri="{FF2B5EF4-FFF2-40B4-BE49-F238E27FC236}">
                <a16:creationId xmlns:a16="http://schemas.microsoft.com/office/drawing/2014/main" id="{E7172D27-891E-461F-95C1-0DCB400D12A3}"/>
              </a:ext>
            </a:extLst>
          </p:cNvPr>
          <p:cNvSpPr/>
          <p:nvPr/>
        </p:nvSpPr>
        <p:spPr bwMode="auto">
          <a:xfrm>
            <a:off x="10285766" y="3763913"/>
            <a:ext cx="25676" cy="39942"/>
          </a:xfrm>
          <a:custGeom>
            <a:avLst/>
            <a:gdLst>
              <a:gd name="T0" fmla="*/ 11 w 12"/>
              <a:gd name="T1" fmla="*/ 8 h 19"/>
              <a:gd name="T2" fmla="*/ 7 w 12"/>
              <a:gd name="T3" fmla="*/ 19 h 19"/>
              <a:gd name="T4" fmla="*/ 0 w 12"/>
              <a:gd name="T5" fmla="*/ 19 h 19"/>
              <a:gd name="T6" fmla="*/ 1 w 12"/>
              <a:gd name="T7" fmla="*/ 6 h 19"/>
              <a:gd name="T8" fmla="*/ 11 w 12"/>
              <a:gd name="T9" fmla="*/ 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9">
                <a:moveTo>
                  <a:pt x="11" y="8"/>
                </a:moveTo>
                <a:cubicBezTo>
                  <a:pt x="11" y="13"/>
                  <a:pt x="4" y="11"/>
                  <a:pt x="7" y="19"/>
                </a:cubicBezTo>
                <a:cubicBezTo>
                  <a:pt x="5" y="19"/>
                  <a:pt x="2" y="19"/>
                  <a:pt x="0" y="19"/>
                </a:cubicBezTo>
                <a:cubicBezTo>
                  <a:pt x="0" y="16"/>
                  <a:pt x="6" y="9"/>
                  <a:pt x="1" y="6"/>
                </a:cubicBezTo>
                <a:cubicBezTo>
                  <a:pt x="3" y="2"/>
                  <a:pt x="12" y="0"/>
                  <a:pt x="11" y="8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0" name="î$ļíďê">
            <a:extLst>
              <a:ext uri="{FF2B5EF4-FFF2-40B4-BE49-F238E27FC236}">
                <a16:creationId xmlns:a16="http://schemas.microsoft.com/office/drawing/2014/main" id="{00C6767F-5992-43C3-BD3F-1E03A1FFA0C5}"/>
              </a:ext>
            </a:extLst>
          </p:cNvPr>
          <p:cNvSpPr/>
          <p:nvPr/>
        </p:nvSpPr>
        <p:spPr bwMode="auto">
          <a:xfrm>
            <a:off x="6569867" y="3782458"/>
            <a:ext cx="17117" cy="12838"/>
          </a:xfrm>
          <a:custGeom>
            <a:avLst/>
            <a:gdLst>
              <a:gd name="T0" fmla="*/ 0 w 8"/>
              <a:gd name="T1" fmla="*/ 3 h 6"/>
              <a:gd name="T2" fmla="*/ 7 w 8"/>
              <a:gd name="T3" fmla="*/ 1 h 6"/>
              <a:gd name="T4" fmla="*/ 5 w 8"/>
              <a:gd name="T5" fmla="*/ 6 h 6"/>
              <a:gd name="T6" fmla="*/ 1 w 8"/>
              <a:gd name="T7" fmla="*/ 6 h 6"/>
              <a:gd name="T8" fmla="*/ 0 w 8"/>
              <a:gd name="T9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6">
                <a:moveTo>
                  <a:pt x="0" y="3"/>
                </a:moveTo>
                <a:cubicBezTo>
                  <a:pt x="0" y="0"/>
                  <a:pt x="4" y="1"/>
                  <a:pt x="7" y="1"/>
                </a:cubicBezTo>
                <a:cubicBezTo>
                  <a:pt x="8" y="4"/>
                  <a:pt x="5" y="4"/>
                  <a:pt x="5" y="6"/>
                </a:cubicBezTo>
                <a:cubicBezTo>
                  <a:pt x="4" y="6"/>
                  <a:pt x="3" y="6"/>
                  <a:pt x="1" y="6"/>
                </a:cubicBezTo>
                <a:cubicBezTo>
                  <a:pt x="2" y="4"/>
                  <a:pt x="1" y="3"/>
                  <a:pt x="0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1" name="ïṥlîde">
            <a:extLst>
              <a:ext uri="{FF2B5EF4-FFF2-40B4-BE49-F238E27FC236}">
                <a16:creationId xmlns:a16="http://schemas.microsoft.com/office/drawing/2014/main" id="{7AEAD5D6-C39E-4FB3-BB66-67A222B7E37E}"/>
              </a:ext>
            </a:extLst>
          </p:cNvPr>
          <p:cNvSpPr/>
          <p:nvPr/>
        </p:nvSpPr>
        <p:spPr bwMode="auto">
          <a:xfrm>
            <a:off x="6987816" y="3795297"/>
            <a:ext cx="161189" cy="64193"/>
          </a:xfrm>
          <a:custGeom>
            <a:avLst/>
            <a:gdLst>
              <a:gd name="T0" fmla="*/ 75 w 76"/>
              <a:gd name="T1" fmla="*/ 21 h 30"/>
              <a:gd name="T2" fmla="*/ 58 w 76"/>
              <a:gd name="T3" fmla="*/ 26 h 30"/>
              <a:gd name="T4" fmla="*/ 54 w 76"/>
              <a:gd name="T5" fmla="*/ 17 h 30"/>
              <a:gd name="T6" fmla="*/ 34 w 76"/>
              <a:gd name="T7" fmla="*/ 13 h 30"/>
              <a:gd name="T8" fmla="*/ 32 w 76"/>
              <a:gd name="T9" fmla="*/ 8 h 30"/>
              <a:gd name="T10" fmla="*/ 13 w 76"/>
              <a:gd name="T11" fmla="*/ 8 h 30"/>
              <a:gd name="T12" fmla="*/ 0 w 76"/>
              <a:gd name="T13" fmla="*/ 11 h 30"/>
              <a:gd name="T14" fmla="*/ 8 w 76"/>
              <a:gd name="T15" fmla="*/ 2 h 30"/>
              <a:gd name="T16" fmla="*/ 24 w 76"/>
              <a:gd name="T17" fmla="*/ 0 h 30"/>
              <a:gd name="T18" fmla="*/ 30 w 76"/>
              <a:gd name="T19" fmla="*/ 4 h 30"/>
              <a:gd name="T20" fmla="*/ 36 w 76"/>
              <a:gd name="T21" fmla="*/ 6 h 30"/>
              <a:gd name="T22" fmla="*/ 50 w 76"/>
              <a:gd name="T23" fmla="*/ 8 h 30"/>
              <a:gd name="T24" fmla="*/ 56 w 76"/>
              <a:gd name="T25" fmla="*/ 17 h 30"/>
              <a:gd name="T26" fmla="*/ 62 w 76"/>
              <a:gd name="T27" fmla="*/ 19 h 30"/>
              <a:gd name="T28" fmla="*/ 75 w 76"/>
              <a:gd name="T29" fmla="*/ 2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6" h="30">
                <a:moveTo>
                  <a:pt x="75" y="21"/>
                </a:moveTo>
                <a:cubicBezTo>
                  <a:pt x="76" y="30"/>
                  <a:pt x="59" y="20"/>
                  <a:pt x="58" y="26"/>
                </a:cubicBezTo>
                <a:cubicBezTo>
                  <a:pt x="54" y="26"/>
                  <a:pt x="57" y="18"/>
                  <a:pt x="54" y="17"/>
                </a:cubicBezTo>
                <a:cubicBezTo>
                  <a:pt x="48" y="15"/>
                  <a:pt x="41" y="15"/>
                  <a:pt x="34" y="13"/>
                </a:cubicBezTo>
                <a:cubicBezTo>
                  <a:pt x="33" y="12"/>
                  <a:pt x="32" y="10"/>
                  <a:pt x="32" y="8"/>
                </a:cubicBezTo>
                <a:cubicBezTo>
                  <a:pt x="24" y="8"/>
                  <a:pt x="19" y="7"/>
                  <a:pt x="13" y="8"/>
                </a:cubicBezTo>
                <a:cubicBezTo>
                  <a:pt x="9" y="8"/>
                  <a:pt x="5" y="13"/>
                  <a:pt x="0" y="11"/>
                </a:cubicBezTo>
                <a:cubicBezTo>
                  <a:pt x="0" y="6"/>
                  <a:pt x="8" y="8"/>
                  <a:pt x="8" y="2"/>
                </a:cubicBezTo>
                <a:cubicBezTo>
                  <a:pt x="13" y="1"/>
                  <a:pt x="22" y="4"/>
                  <a:pt x="24" y="0"/>
                </a:cubicBezTo>
                <a:cubicBezTo>
                  <a:pt x="33" y="2"/>
                  <a:pt x="22" y="2"/>
                  <a:pt x="30" y="4"/>
                </a:cubicBezTo>
                <a:cubicBezTo>
                  <a:pt x="30" y="4"/>
                  <a:pt x="35" y="6"/>
                  <a:pt x="36" y="6"/>
                </a:cubicBezTo>
                <a:cubicBezTo>
                  <a:pt x="37" y="8"/>
                  <a:pt x="43" y="8"/>
                  <a:pt x="50" y="8"/>
                </a:cubicBezTo>
                <a:cubicBezTo>
                  <a:pt x="49" y="14"/>
                  <a:pt x="60" y="9"/>
                  <a:pt x="56" y="17"/>
                </a:cubicBezTo>
                <a:cubicBezTo>
                  <a:pt x="59" y="15"/>
                  <a:pt x="61" y="15"/>
                  <a:pt x="62" y="19"/>
                </a:cubicBezTo>
                <a:cubicBezTo>
                  <a:pt x="66" y="20"/>
                  <a:pt x="74" y="17"/>
                  <a:pt x="75" y="2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2" name="îṩlíḋé">
            <a:extLst>
              <a:ext uri="{FF2B5EF4-FFF2-40B4-BE49-F238E27FC236}">
                <a16:creationId xmlns:a16="http://schemas.microsoft.com/office/drawing/2014/main" id="{3D6115A1-BDF3-4F38-ACCF-904565BE2345}"/>
              </a:ext>
            </a:extLst>
          </p:cNvPr>
          <p:cNvSpPr/>
          <p:nvPr/>
        </p:nvSpPr>
        <p:spPr bwMode="auto">
          <a:xfrm>
            <a:off x="7177534" y="3850930"/>
            <a:ext cx="65617" cy="35663"/>
          </a:xfrm>
          <a:custGeom>
            <a:avLst/>
            <a:gdLst>
              <a:gd name="T0" fmla="*/ 1 w 31"/>
              <a:gd name="T1" fmla="*/ 0 h 17"/>
              <a:gd name="T2" fmla="*/ 16 w 31"/>
              <a:gd name="T3" fmla="*/ 2 h 17"/>
              <a:gd name="T4" fmla="*/ 24 w 31"/>
              <a:gd name="T5" fmla="*/ 4 h 17"/>
              <a:gd name="T6" fmla="*/ 31 w 31"/>
              <a:gd name="T7" fmla="*/ 8 h 17"/>
              <a:gd name="T8" fmla="*/ 5 w 31"/>
              <a:gd name="T9" fmla="*/ 12 h 17"/>
              <a:gd name="T10" fmla="*/ 9 w 31"/>
              <a:gd name="T11" fmla="*/ 10 h 17"/>
              <a:gd name="T12" fmla="*/ 1 w 31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17">
                <a:moveTo>
                  <a:pt x="1" y="0"/>
                </a:moveTo>
                <a:cubicBezTo>
                  <a:pt x="5" y="3"/>
                  <a:pt x="12" y="1"/>
                  <a:pt x="16" y="2"/>
                </a:cubicBezTo>
                <a:cubicBezTo>
                  <a:pt x="17" y="2"/>
                  <a:pt x="22" y="9"/>
                  <a:pt x="24" y="4"/>
                </a:cubicBezTo>
                <a:cubicBezTo>
                  <a:pt x="27" y="5"/>
                  <a:pt x="25" y="10"/>
                  <a:pt x="31" y="8"/>
                </a:cubicBezTo>
                <a:cubicBezTo>
                  <a:pt x="31" y="17"/>
                  <a:pt x="11" y="13"/>
                  <a:pt x="5" y="12"/>
                </a:cubicBezTo>
                <a:cubicBezTo>
                  <a:pt x="4" y="10"/>
                  <a:pt x="9" y="10"/>
                  <a:pt x="9" y="10"/>
                </a:cubicBezTo>
                <a:cubicBezTo>
                  <a:pt x="9" y="7"/>
                  <a:pt x="0" y="7"/>
                  <a:pt x="1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3" name="išļiḑé">
            <a:extLst>
              <a:ext uri="{FF2B5EF4-FFF2-40B4-BE49-F238E27FC236}">
                <a16:creationId xmlns:a16="http://schemas.microsoft.com/office/drawing/2014/main" id="{25FFC2E1-57BB-46E9-8B9D-F3950DE821E5}"/>
              </a:ext>
            </a:extLst>
          </p:cNvPr>
          <p:cNvSpPr/>
          <p:nvPr/>
        </p:nvSpPr>
        <p:spPr bwMode="auto">
          <a:xfrm>
            <a:off x="10100328" y="3855210"/>
            <a:ext cx="31382" cy="22824"/>
          </a:xfrm>
          <a:custGeom>
            <a:avLst/>
            <a:gdLst>
              <a:gd name="T0" fmla="*/ 13 w 15"/>
              <a:gd name="T1" fmla="*/ 0 h 11"/>
              <a:gd name="T2" fmla="*/ 9 w 15"/>
              <a:gd name="T3" fmla="*/ 11 h 11"/>
              <a:gd name="T4" fmla="*/ 0 w 15"/>
              <a:gd name="T5" fmla="*/ 4 h 11"/>
              <a:gd name="T6" fmla="*/ 4 w 15"/>
              <a:gd name="T7" fmla="*/ 0 h 11"/>
              <a:gd name="T8" fmla="*/ 13 w 15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1">
                <a:moveTo>
                  <a:pt x="13" y="0"/>
                </a:moveTo>
                <a:cubicBezTo>
                  <a:pt x="15" y="7"/>
                  <a:pt x="8" y="6"/>
                  <a:pt x="9" y="11"/>
                </a:cubicBezTo>
                <a:cubicBezTo>
                  <a:pt x="5" y="10"/>
                  <a:pt x="0" y="10"/>
                  <a:pt x="0" y="4"/>
                </a:cubicBezTo>
                <a:cubicBezTo>
                  <a:pt x="3" y="5"/>
                  <a:pt x="3" y="2"/>
                  <a:pt x="4" y="0"/>
                </a:cubicBezTo>
                <a:cubicBezTo>
                  <a:pt x="7" y="0"/>
                  <a:pt x="10" y="0"/>
                  <a:pt x="13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4" name="îŝļïḋè">
            <a:extLst>
              <a:ext uri="{FF2B5EF4-FFF2-40B4-BE49-F238E27FC236}">
                <a16:creationId xmlns:a16="http://schemas.microsoft.com/office/drawing/2014/main" id="{6785855B-9358-4F96-B8F8-21E9D8FBB850}"/>
              </a:ext>
            </a:extLst>
          </p:cNvPr>
          <p:cNvSpPr/>
          <p:nvPr/>
        </p:nvSpPr>
        <p:spPr bwMode="auto">
          <a:xfrm>
            <a:off x="7153284" y="3863768"/>
            <a:ext cx="24250" cy="18545"/>
          </a:xfrm>
          <a:custGeom>
            <a:avLst/>
            <a:gdLst>
              <a:gd name="T0" fmla="*/ 10 w 12"/>
              <a:gd name="T1" fmla="*/ 9 h 9"/>
              <a:gd name="T2" fmla="*/ 0 w 12"/>
              <a:gd name="T3" fmla="*/ 7 h 9"/>
              <a:gd name="T4" fmla="*/ 10 w 12"/>
              <a:gd name="T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9">
                <a:moveTo>
                  <a:pt x="10" y="9"/>
                </a:moveTo>
                <a:cubicBezTo>
                  <a:pt x="8" y="8"/>
                  <a:pt x="5" y="7"/>
                  <a:pt x="0" y="7"/>
                </a:cubicBezTo>
                <a:cubicBezTo>
                  <a:pt x="1" y="4"/>
                  <a:pt x="12" y="0"/>
                  <a:pt x="10" y="9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5" name="îsḷíḑê">
            <a:extLst>
              <a:ext uri="{FF2B5EF4-FFF2-40B4-BE49-F238E27FC236}">
                <a16:creationId xmlns:a16="http://schemas.microsoft.com/office/drawing/2014/main" id="{6B73D8CA-DD43-48A4-9E40-B950C74718BC}"/>
              </a:ext>
            </a:extLst>
          </p:cNvPr>
          <p:cNvSpPr/>
          <p:nvPr/>
        </p:nvSpPr>
        <p:spPr bwMode="auto">
          <a:xfrm>
            <a:off x="7087668" y="3869474"/>
            <a:ext cx="31382" cy="19971"/>
          </a:xfrm>
          <a:custGeom>
            <a:avLst/>
            <a:gdLst>
              <a:gd name="T0" fmla="*/ 2 w 15"/>
              <a:gd name="T1" fmla="*/ 3 h 9"/>
              <a:gd name="T2" fmla="*/ 13 w 15"/>
              <a:gd name="T3" fmla="*/ 6 h 9"/>
              <a:gd name="T4" fmla="*/ 2 w 15"/>
              <a:gd name="T5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9">
                <a:moveTo>
                  <a:pt x="2" y="3"/>
                </a:moveTo>
                <a:cubicBezTo>
                  <a:pt x="5" y="4"/>
                  <a:pt x="15" y="0"/>
                  <a:pt x="13" y="6"/>
                </a:cubicBezTo>
                <a:cubicBezTo>
                  <a:pt x="9" y="5"/>
                  <a:pt x="0" y="9"/>
                  <a:pt x="2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6" name="ï$ľïḍe">
            <a:extLst>
              <a:ext uri="{FF2B5EF4-FFF2-40B4-BE49-F238E27FC236}">
                <a16:creationId xmlns:a16="http://schemas.microsoft.com/office/drawing/2014/main" id="{2D539369-B4E4-48D7-928D-B46CA7E7A414}"/>
              </a:ext>
            </a:extLst>
          </p:cNvPr>
          <p:cNvSpPr/>
          <p:nvPr/>
        </p:nvSpPr>
        <p:spPr bwMode="auto">
          <a:xfrm>
            <a:off x="10275780" y="3878033"/>
            <a:ext cx="44221" cy="78457"/>
          </a:xfrm>
          <a:custGeom>
            <a:avLst/>
            <a:gdLst>
              <a:gd name="T0" fmla="*/ 10 w 21"/>
              <a:gd name="T1" fmla="*/ 0 h 37"/>
              <a:gd name="T2" fmla="*/ 18 w 21"/>
              <a:gd name="T3" fmla="*/ 0 h 37"/>
              <a:gd name="T4" fmla="*/ 21 w 21"/>
              <a:gd name="T5" fmla="*/ 13 h 37"/>
              <a:gd name="T6" fmla="*/ 16 w 21"/>
              <a:gd name="T7" fmla="*/ 19 h 37"/>
              <a:gd name="T8" fmla="*/ 14 w 21"/>
              <a:gd name="T9" fmla="*/ 25 h 37"/>
              <a:gd name="T10" fmla="*/ 12 w 21"/>
              <a:gd name="T11" fmla="*/ 34 h 37"/>
              <a:gd name="T12" fmla="*/ 6 w 21"/>
              <a:gd name="T13" fmla="*/ 28 h 37"/>
              <a:gd name="T14" fmla="*/ 1 w 21"/>
              <a:gd name="T15" fmla="*/ 21 h 37"/>
              <a:gd name="T16" fmla="*/ 5 w 21"/>
              <a:gd name="T17" fmla="*/ 10 h 37"/>
              <a:gd name="T18" fmla="*/ 10 w 21"/>
              <a:gd name="T1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37">
                <a:moveTo>
                  <a:pt x="10" y="0"/>
                </a:moveTo>
                <a:cubicBezTo>
                  <a:pt x="13" y="0"/>
                  <a:pt x="15" y="0"/>
                  <a:pt x="18" y="0"/>
                </a:cubicBezTo>
                <a:cubicBezTo>
                  <a:pt x="20" y="4"/>
                  <a:pt x="20" y="9"/>
                  <a:pt x="21" y="13"/>
                </a:cubicBezTo>
                <a:cubicBezTo>
                  <a:pt x="18" y="14"/>
                  <a:pt x="20" y="20"/>
                  <a:pt x="16" y="19"/>
                </a:cubicBezTo>
                <a:cubicBezTo>
                  <a:pt x="16" y="22"/>
                  <a:pt x="16" y="24"/>
                  <a:pt x="14" y="25"/>
                </a:cubicBezTo>
                <a:cubicBezTo>
                  <a:pt x="13" y="27"/>
                  <a:pt x="16" y="34"/>
                  <a:pt x="12" y="34"/>
                </a:cubicBezTo>
                <a:cubicBezTo>
                  <a:pt x="6" y="37"/>
                  <a:pt x="11" y="29"/>
                  <a:pt x="6" y="28"/>
                </a:cubicBezTo>
                <a:cubicBezTo>
                  <a:pt x="4" y="28"/>
                  <a:pt x="3" y="23"/>
                  <a:pt x="1" y="21"/>
                </a:cubicBezTo>
                <a:cubicBezTo>
                  <a:pt x="0" y="16"/>
                  <a:pt x="7" y="17"/>
                  <a:pt x="5" y="10"/>
                </a:cubicBezTo>
                <a:cubicBezTo>
                  <a:pt x="9" y="14"/>
                  <a:pt x="9" y="5"/>
                  <a:pt x="10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7" name="íš1íḍê">
            <a:extLst>
              <a:ext uri="{FF2B5EF4-FFF2-40B4-BE49-F238E27FC236}">
                <a16:creationId xmlns:a16="http://schemas.microsoft.com/office/drawing/2014/main" id="{568CD573-F631-4202-B138-67B3C91E6A52}"/>
              </a:ext>
            </a:extLst>
          </p:cNvPr>
          <p:cNvSpPr/>
          <p:nvPr/>
        </p:nvSpPr>
        <p:spPr bwMode="auto">
          <a:xfrm>
            <a:off x="10320001" y="3943652"/>
            <a:ext cx="59911" cy="61339"/>
          </a:xfrm>
          <a:custGeom>
            <a:avLst/>
            <a:gdLst>
              <a:gd name="T0" fmla="*/ 15 w 28"/>
              <a:gd name="T1" fmla="*/ 3 h 29"/>
              <a:gd name="T2" fmla="*/ 21 w 28"/>
              <a:gd name="T3" fmla="*/ 9 h 29"/>
              <a:gd name="T4" fmla="*/ 19 w 28"/>
              <a:gd name="T5" fmla="*/ 10 h 29"/>
              <a:gd name="T6" fmla="*/ 21 w 28"/>
              <a:gd name="T7" fmla="*/ 14 h 29"/>
              <a:gd name="T8" fmla="*/ 28 w 28"/>
              <a:gd name="T9" fmla="*/ 23 h 29"/>
              <a:gd name="T10" fmla="*/ 25 w 28"/>
              <a:gd name="T11" fmla="*/ 29 h 29"/>
              <a:gd name="T12" fmla="*/ 19 w 28"/>
              <a:gd name="T13" fmla="*/ 29 h 29"/>
              <a:gd name="T14" fmla="*/ 10 w 28"/>
              <a:gd name="T15" fmla="*/ 20 h 29"/>
              <a:gd name="T16" fmla="*/ 13 w 28"/>
              <a:gd name="T17" fmla="*/ 16 h 29"/>
              <a:gd name="T18" fmla="*/ 0 w 28"/>
              <a:gd name="T19" fmla="*/ 5 h 29"/>
              <a:gd name="T20" fmla="*/ 15 w 28"/>
              <a:gd name="T21" fmla="*/ 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29">
                <a:moveTo>
                  <a:pt x="15" y="3"/>
                </a:moveTo>
                <a:cubicBezTo>
                  <a:pt x="10" y="9"/>
                  <a:pt x="20" y="7"/>
                  <a:pt x="21" y="9"/>
                </a:cubicBezTo>
                <a:cubicBezTo>
                  <a:pt x="22" y="10"/>
                  <a:pt x="19" y="10"/>
                  <a:pt x="19" y="10"/>
                </a:cubicBezTo>
                <a:cubicBezTo>
                  <a:pt x="19" y="11"/>
                  <a:pt x="21" y="14"/>
                  <a:pt x="21" y="14"/>
                </a:cubicBezTo>
                <a:cubicBezTo>
                  <a:pt x="23" y="18"/>
                  <a:pt x="28" y="18"/>
                  <a:pt x="28" y="23"/>
                </a:cubicBezTo>
                <a:cubicBezTo>
                  <a:pt x="24" y="23"/>
                  <a:pt x="25" y="26"/>
                  <a:pt x="25" y="29"/>
                </a:cubicBezTo>
                <a:cubicBezTo>
                  <a:pt x="23" y="28"/>
                  <a:pt x="19" y="26"/>
                  <a:pt x="19" y="29"/>
                </a:cubicBezTo>
                <a:cubicBezTo>
                  <a:pt x="14" y="28"/>
                  <a:pt x="15" y="21"/>
                  <a:pt x="10" y="20"/>
                </a:cubicBezTo>
                <a:cubicBezTo>
                  <a:pt x="10" y="18"/>
                  <a:pt x="13" y="18"/>
                  <a:pt x="13" y="16"/>
                </a:cubicBezTo>
                <a:cubicBezTo>
                  <a:pt x="9" y="13"/>
                  <a:pt x="6" y="7"/>
                  <a:pt x="0" y="5"/>
                </a:cubicBezTo>
                <a:cubicBezTo>
                  <a:pt x="5" y="0"/>
                  <a:pt x="9" y="2"/>
                  <a:pt x="15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8" name="ïṩlïḑé">
            <a:extLst>
              <a:ext uri="{FF2B5EF4-FFF2-40B4-BE49-F238E27FC236}">
                <a16:creationId xmlns:a16="http://schemas.microsoft.com/office/drawing/2014/main" id="{533D6896-B108-43EC-A721-A031FC9006B6}"/>
              </a:ext>
            </a:extLst>
          </p:cNvPr>
          <p:cNvSpPr/>
          <p:nvPr/>
        </p:nvSpPr>
        <p:spPr bwMode="auto">
          <a:xfrm>
            <a:off x="10297178" y="3969328"/>
            <a:ext cx="12838" cy="8559"/>
          </a:xfrm>
          <a:custGeom>
            <a:avLst/>
            <a:gdLst>
              <a:gd name="T0" fmla="*/ 0 w 6"/>
              <a:gd name="T1" fmla="*/ 0 h 4"/>
              <a:gd name="T2" fmla="*/ 6 w 6"/>
              <a:gd name="T3" fmla="*/ 0 h 4"/>
              <a:gd name="T4" fmla="*/ 6 w 6"/>
              <a:gd name="T5" fmla="*/ 4 h 4"/>
              <a:gd name="T6" fmla="*/ 0 w 6"/>
              <a:gd name="T7" fmla="*/ 4 h 4"/>
              <a:gd name="T8" fmla="*/ 0 w 6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4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6" y="2"/>
                  <a:pt x="6" y="3"/>
                  <a:pt x="6" y="4"/>
                </a:cubicBezTo>
                <a:cubicBezTo>
                  <a:pt x="4" y="4"/>
                  <a:pt x="2" y="4"/>
                  <a:pt x="0" y="4"/>
                </a:cubicBezTo>
                <a:cubicBezTo>
                  <a:pt x="0" y="3"/>
                  <a:pt x="0" y="2"/>
                  <a:pt x="0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89" name="îṩļïḓè">
            <a:extLst>
              <a:ext uri="{FF2B5EF4-FFF2-40B4-BE49-F238E27FC236}">
                <a16:creationId xmlns:a16="http://schemas.microsoft.com/office/drawing/2014/main" id="{77CD595A-F97F-400B-BF03-937886777D8C}"/>
              </a:ext>
            </a:extLst>
          </p:cNvPr>
          <p:cNvSpPr/>
          <p:nvPr/>
        </p:nvSpPr>
        <p:spPr bwMode="auto">
          <a:xfrm>
            <a:off x="10315721" y="3979313"/>
            <a:ext cx="34235" cy="51353"/>
          </a:xfrm>
          <a:custGeom>
            <a:avLst/>
            <a:gdLst>
              <a:gd name="T0" fmla="*/ 15 w 16"/>
              <a:gd name="T1" fmla="*/ 20 h 24"/>
              <a:gd name="T2" fmla="*/ 6 w 16"/>
              <a:gd name="T3" fmla="*/ 21 h 24"/>
              <a:gd name="T4" fmla="*/ 0 w 16"/>
              <a:gd name="T5" fmla="*/ 12 h 24"/>
              <a:gd name="T6" fmla="*/ 15 w 16"/>
              <a:gd name="T7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24">
                <a:moveTo>
                  <a:pt x="15" y="20"/>
                </a:moveTo>
                <a:cubicBezTo>
                  <a:pt x="16" y="24"/>
                  <a:pt x="9" y="20"/>
                  <a:pt x="6" y="21"/>
                </a:cubicBezTo>
                <a:cubicBezTo>
                  <a:pt x="6" y="16"/>
                  <a:pt x="8" y="10"/>
                  <a:pt x="0" y="12"/>
                </a:cubicBezTo>
                <a:cubicBezTo>
                  <a:pt x="7" y="0"/>
                  <a:pt x="7" y="21"/>
                  <a:pt x="15" y="2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0" name="işlïḋê">
            <a:extLst>
              <a:ext uri="{FF2B5EF4-FFF2-40B4-BE49-F238E27FC236}">
                <a16:creationId xmlns:a16="http://schemas.microsoft.com/office/drawing/2014/main" id="{B8372FD3-1E8B-4F96-A356-DF5E4F32E5AC}"/>
              </a:ext>
            </a:extLst>
          </p:cNvPr>
          <p:cNvSpPr/>
          <p:nvPr/>
        </p:nvSpPr>
        <p:spPr bwMode="auto">
          <a:xfrm>
            <a:off x="9635306" y="4022109"/>
            <a:ext cx="34235" cy="57059"/>
          </a:xfrm>
          <a:custGeom>
            <a:avLst/>
            <a:gdLst>
              <a:gd name="T0" fmla="*/ 3 w 16"/>
              <a:gd name="T1" fmla="*/ 1 h 27"/>
              <a:gd name="T2" fmla="*/ 8 w 16"/>
              <a:gd name="T3" fmla="*/ 7 h 27"/>
              <a:gd name="T4" fmla="*/ 10 w 16"/>
              <a:gd name="T5" fmla="*/ 9 h 27"/>
              <a:gd name="T6" fmla="*/ 14 w 16"/>
              <a:gd name="T7" fmla="*/ 13 h 27"/>
              <a:gd name="T8" fmla="*/ 12 w 16"/>
              <a:gd name="T9" fmla="*/ 14 h 27"/>
              <a:gd name="T10" fmla="*/ 14 w 16"/>
              <a:gd name="T11" fmla="*/ 24 h 27"/>
              <a:gd name="T12" fmla="*/ 10 w 16"/>
              <a:gd name="T13" fmla="*/ 27 h 27"/>
              <a:gd name="T14" fmla="*/ 3 w 16"/>
              <a:gd name="T1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27">
                <a:moveTo>
                  <a:pt x="3" y="1"/>
                </a:moveTo>
                <a:cubicBezTo>
                  <a:pt x="6" y="0"/>
                  <a:pt x="7" y="5"/>
                  <a:pt x="8" y="7"/>
                </a:cubicBezTo>
                <a:cubicBezTo>
                  <a:pt x="9" y="8"/>
                  <a:pt x="10" y="7"/>
                  <a:pt x="10" y="9"/>
                </a:cubicBezTo>
                <a:cubicBezTo>
                  <a:pt x="10" y="11"/>
                  <a:pt x="13" y="11"/>
                  <a:pt x="14" y="13"/>
                </a:cubicBezTo>
                <a:cubicBezTo>
                  <a:pt x="15" y="15"/>
                  <a:pt x="12" y="14"/>
                  <a:pt x="12" y="14"/>
                </a:cubicBezTo>
                <a:cubicBezTo>
                  <a:pt x="12" y="16"/>
                  <a:pt x="16" y="18"/>
                  <a:pt x="14" y="24"/>
                </a:cubicBezTo>
                <a:cubicBezTo>
                  <a:pt x="11" y="23"/>
                  <a:pt x="10" y="25"/>
                  <a:pt x="10" y="27"/>
                </a:cubicBezTo>
                <a:cubicBezTo>
                  <a:pt x="0" y="24"/>
                  <a:pt x="1" y="13"/>
                  <a:pt x="3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1" name="íśḻíḍê">
            <a:extLst>
              <a:ext uri="{FF2B5EF4-FFF2-40B4-BE49-F238E27FC236}">
                <a16:creationId xmlns:a16="http://schemas.microsoft.com/office/drawing/2014/main" id="{5072FF4F-0BC7-437F-8AE8-AEC7CAE7949F}"/>
              </a:ext>
            </a:extLst>
          </p:cNvPr>
          <p:cNvSpPr/>
          <p:nvPr/>
        </p:nvSpPr>
        <p:spPr bwMode="auto">
          <a:xfrm>
            <a:off x="10345677" y="4024961"/>
            <a:ext cx="42793" cy="65619"/>
          </a:xfrm>
          <a:custGeom>
            <a:avLst/>
            <a:gdLst>
              <a:gd name="T0" fmla="*/ 16 w 20"/>
              <a:gd name="T1" fmla="*/ 0 h 31"/>
              <a:gd name="T2" fmla="*/ 20 w 20"/>
              <a:gd name="T3" fmla="*/ 15 h 31"/>
              <a:gd name="T4" fmla="*/ 14 w 20"/>
              <a:gd name="T5" fmla="*/ 17 h 31"/>
              <a:gd name="T6" fmla="*/ 14 w 20"/>
              <a:gd name="T7" fmla="*/ 30 h 31"/>
              <a:gd name="T8" fmla="*/ 5 w 20"/>
              <a:gd name="T9" fmla="*/ 25 h 31"/>
              <a:gd name="T10" fmla="*/ 7 w 20"/>
              <a:gd name="T11" fmla="*/ 17 h 31"/>
              <a:gd name="T12" fmla="*/ 7 w 20"/>
              <a:gd name="T13" fmla="*/ 13 h 31"/>
              <a:gd name="T14" fmla="*/ 5 w 20"/>
              <a:gd name="T15" fmla="*/ 13 h 31"/>
              <a:gd name="T16" fmla="*/ 9 w 20"/>
              <a:gd name="T17" fmla="*/ 8 h 31"/>
              <a:gd name="T18" fmla="*/ 13 w 20"/>
              <a:gd name="T19" fmla="*/ 2 h 31"/>
              <a:gd name="T20" fmla="*/ 16 w 20"/>
              <a:gd name="T21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" h="31">
                <a:moveTo>
                  <a:pt x="16" y="0"/>
                </a:moveTo>
                <a:cubicBezTo>
                  <a:pt x="16" y="7"/>
                  <a:pt x="16" y="13"/>
                  <a:pt x="20" y="15"/>
                </a:cubicBezTo>
                <a:cubicBezTo>
                  <a:pt x="20" y="17"/>
                  <a:pt x="17" y="17"/>
                  <a:pt x="14" y="17"/>
                </a:cubicBezTo>
                <a:cubicBezTo>
                  <a:pt x="18" y="20"/>
                  <a:pt x="13" y="23"/>
                  <a:pt x="14" y="30"/>
                </a:cubicBezTo>
                <a:cubicBezTo>
                  <a:pt x="9" y="31"/>
                  <a:pt x="10" y="25"/>
                  <a:pt x="5" y="25"/>
                </a:cubicBezTo>
                <a:cubicBezTo>
                  <a:pt x="4" y="21"/>
                  <a:pt x="7" y="20"/>
                  <a:pt x="7" y="17"/>
                </a:cubicBezTo>
                <a:cubicBezTo>
                  <a:pt x="7" y="16"/>
                  <a:pt x="4" y="14"/>
                  <a:pt x="7" y="13"/>
                </a:cubicBezTo>
                <a:cubicBezTo>
                  <a:pt x="7" y="11"/>
                  <a:pt x="5" y="12"/>
                  <a:pt x="5" y="13"/>
                </a:cubicBezTo>
                <a:cubicBezTo>
                  <a:pt x="0" y="13"/>
                  <a:pt x="5" y="6"/>
                  <a:pt x="9" y="8"/>
                </a:cubicBezTo>
                <a:cubicBezTo>
                  <a:pt x="9" y="5"/>
                  <a:pt x="11" y="3"/>
                  <a:pt x="13" y="2"/>
                </a:cubicBezTo>
                <a:cubicBezTo>
                  <a:pt x="13" y="2"/>
                  <a:pt x="14" y="0"/>
                  <a:pt x="16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2" name="iśľíḑé">
            <a:extLst>
              <a:ext uri="{FF2B5EF4-FFF2-40B4-BE49-F238E27FC236}">
                <a16:creationId xmlns:a16="http://schemas.microsoft.com/office/drawing/2014/main" id="{2DBD9795-BE05-4AEF-A9BD-503D23E69A3D}"/>
              </a:ext>
            </a:extLst>
          </p:cNvPr>
          <p:cNvSpPr/>
          <p:nvPr/>
        </p:nvSpPr>
        <p:spPr bwMode="auto">
          <a:xfrm>
            <a:off x="10314295" y="4036373"/>
            <a:ext cx="31382" cy="28530"/>
          </a:xfrm>
          <a:custGeom>
            <a:avLst/>
            <a:gdLst>
              <a:gd name="T0" fmla="*/ 9 w 15"/>
              <a:gd name="T1" fmla="*/ 0 h 13"/>
              <a:gd name="T2" fmla="*/ 15 w 15"/>
              <a:gd name="T3" fmla="*/ 6 h 13"/>
              <a:gd name="T4" fmla="*/ 13 w 15"/>
              <a:gd name="T5" fmla="*/ 7 h 13"/>
              <a:gd name="T6" fmla="*/ 1 w 15"/>
              <a:gd name="T7" fmla="*/ 13 h 13"/>
              <a:gd name="T8" fmla="*/ 9 w 15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3">
                <a:moveTo>
                  <a:pt x="9" y="0"/>
                </a:moveTo>
                <a:cubicBezTo>
                  <a:pt x="13" y="0"/>
                  <a:pt x="15" y="2"/>
                  <a:pt x="15" y="6"/>
                </a:cubicBezTo>
                <a:cubicBezTo>
                  <a:pt x="11" y="5"/>
                  <a:pt x="11" y="7"/>
                  <a:pt x="13" y="7"/>
                </a:cubicBezTo>
                <a:cubicBezTo>
                  <a:pt x="11" y="9"/>
                  <a:pt x="6" y="12"/>
                  <a:pt x="1" y="13"/>
                </a:cubicBezTo>
                <a:cubicBezTo>
                  <a:pt x="0" y="5"/>
                  <a:pt x="9" y="7"/>
                  <a:pt x="9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3" name="îślïďé">
            <a:extLst>
              <a:ext uri="{FF2B5EF4-FFF2-40B4-BE49-F238E27FC236}">
                <a16:creationId xmlns:a16="http://schemas.microsoft.com/office/drawing/2014/main" id="{FDCF49D6-5344-43D9-A236-5DF28A1F29B3}"/>
              </a:ext>
            </a:extLst>
          </p:cNvPr>
          <p:cNvSpPr/>
          <p:nvPr/>
        </p:nvSpPr>
        <p:spPr bwMode="auto">
          <a:xfrm>
            <a:off x="10402735" y="4139081"/>
            <a:ext cx="21397" cy="39942"/>
          </a:xfrm>
          <a:custGeom>
            <a:avLst/>
            <a:gdLst>
              <a:gd name="T0" fmla="*/ 2 w 10"/>
              <a:gd name="T1" fmla="*/ 0 h 19"/>
              <a:gd name="T2" fmla="*/ 10 w 10"/>
              <a:gd name="T3" fmla="*/ 6 h 19"/>
              <a:gd name="T4" fmla="*/ 0 w 10"/>
              <a:gd name="T5" fmla="*/ 17 h 19"/>
              <a:gd name="T6" fmla="*/ 4 w 10"/>
              <a:gd name="T7" fmla="*/ 15 h 19"/>
              <a:gd name="T8" fmla="*/ 2 w 10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9">
                <a:moveTo>
                  <a:pt x="2" y="0"/>
                </a:moveTo>
                <a:cubicBezTo>
                  <a:pt x="7" y="0"/>
                  <a:pt x="4" y="8"/>
                  <a:pt x="10" y="6"/>
                </a:cubicBezTo>
                <a:cubicBezTo>
                  <a:pt x="8" y="11"/>
                  <a:pt x="9" y="19"/>
                  <a:pt x="0" y="17"/>
                </a:cubicBezTo>
                <a:cubicBezTo>
                  <a:pt x="0" y="15"/>
                  <a:pt x="3" y="16"/>
                  <a:pt x="4" y="15"/>
                </a:cubicBezTo>
                <a:cubicBezTo>
                  <a:pt x="1" y="8"/>
                  <a:pt x="1" y="10"/>
                  <a:pt x="2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4" name="iṣļïḓe">
            <a:extLst>
              <a:ext uri="{FF2B5EF4-FFF2-40B4-BE49-F238E27FC236}">
                <a16:creationId xmlns:a16="http://schemas.microsoft.com/office/drawing/2014/main" id="{BB3CDBBC-81D5-44C6-A34C-BFA6950893DB}"/>
              </a:ext>
            </a:extLst>
          </p:cNvPr>
          <p:cNvSpPr/>
          <p:nvPr/>
        </p:nvSpPr>
        <p:spPr bwMode="auto">
          <a:xfrm>
            <a:off x="10281486" y="4149067"/>
            <a:ext cx="81308" cy="25677"/>
          </a:xfrm>
          <a:custGeom>
            <a:avLst/>
            <a:gdLst>
              <a:gd name="T0" fmla="*/ 37 w 38"/>
              <a:gd name="T1" fmla="*/ 5 h 12"/>
              <a:gd name="T2" fmla="*/ 26 w 38"/>
              <a:gd name="T3" fmla="*/ 10 h 12"/>
              <a:gd name="T4" fmla="*/ 0 w 38"/>
              <a:gd name="T5" fmla="*/ 12 h 12"/>
              <a:gd name="T6" fmla="*/ 31 w 38"/>
              <a:gd name="T7" fmla="*/ 3 h 12"/>
              <a:gd name="T8" fmla="*/ 37 w 38"/>
              <a:gd name="T9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12">
                <a:moveTo>
                  <a:pt x="37" y="5"/>
                </a:moveTo>
                <a:cubicBezTo>
                  <a:pt x="38" y="10"/>
                  <a:pt x="30" y="10"/>
                  <a:pt x="26" y="10"/>
                </a:cubicBezTo>
                <a:cubicBezTo>
                  <a:pt x="18" y="11"/>
                  <a:pt x="7" y="9"/>
                  <a:pt x="0" y="12"/>
                </a:cubicBezTo>
                <a:cubicBezTo>
                  <a:pt x="1" y="0"/>
                  <a:pt x="27" y="12"/>
                  <a:pt x="31" y="3"/>
                </a:cubicBezTo>
                <a:cubicBezTo>
                  <a:pt x="33" y="4"/>
                  <a:pt x="34" y="5"/>
                  <a:pt x="37" y="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5" name="isļiḑè">
            <a:extLst>
              <a:ext uri="{FF2B5EF4-FFF2-40B4-BE49-F238E27FC236}">
                <a16:creationId xmlns:a16="http://schemas.microsoft.com/office/drawing/2014/main" id="{71AE68D2-4F1C-465D-A6CD-D171B73F461D}"/>
              </a:ext>
            </a:extLst>
          </p:cNvPr>
          <p:cNvSpPr/>
          <p:nvPr/>
        </p:nvSpPr>
        <p:spPr bwMode="auto">
          <a:xfrm>
            <a:off x="10455513" y="4180449"/>
            <a:ext cx="51352" cy="32809"/>
          </a:xfrm>
          <a:custGeom>
            <a:avLst/>
            <a:gdLst>
              <a:gd name="T0" fmla="*/ 24 w 24"/>
              <a:gd name="T1" fmla="*/ 10 h 15"/>
              <a:gd name="T2" fmla="*/ 20 w 24"/>
              <a:gd name="T3" fmla="*/ 14 h 15"/>
              <a:gd name="T4" fmla="*/ 9 w 24"/>
              <a:gd name="T5" fmla="*/ 14 h 15"/>
              <a:gd name="T6" fmla="*/ 7 w 24"/>
              <a:gd name="T7" fmla="*/ 12 h 15"/>
              <a:gd name="T8" fmla="*/ 0 w 24"/>
              <a:gd name="T9" fmla="*/ 7 h 15"/>
              <a:gd name="T10" fmla="*/ 9 w 24"/>
              <a:gd name="T11" fmla="*/ 3 h 15"/>
              <a:gd name="T12" fmla="*/ 15 w 24"/>
              <a:gd name="T13" fmla="*/ 1 h 15"/>
              <a:gd name="T14" fmla="*/ 15 w 24"/>
              <a:gd name="T15" fmla="*/ 3 h 15"/>
              <a:gd name="T16" fmla="*/ 16 w 24"/>
              <a:gd name="T17" fmla="*/ 1 h 15"/>
              <a:gd name="T18" fmla="*/ 24 w 24"/>
              <a:gd name="T19" fmla="*/ 1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15">
                <a:moveTo>
                  <a:pt x="24" y="10"/>
                </a:moveTo>
                <a:cubicBezTo>
                  <a:pt x="22" y="11"/>
                  <a:pt x="21" y="12"/>
                  <a:pt x="20" y="14"/>
                </a:cubicBezTo>
                <a:cubicBezTo>
                  <a:pt x="16" y="11"/>
                  <a:pt x="13" y="15"/>
                  <a:pt x="9" y="14"/>
                </a:cubicBezTo>
                <a:cubicBezTo>
                  <a:pt x="8" y="14"/>
                  <a:pt x="9" y="12"/>
                  <a:pt x="7" y="12"/>
                </a:cubicBezTo>
                <a:cubicBezTo>
                  <a:pt x="5" y="12"/>
                  <a:pt x="3" y="8"/>
                  <a:pt x="0" y="7"/>
                </a:cubicBezTo>
                <a:cubicBezTo>
                  <a:pt x="0" y="4"/>
                  <a:pt x="6" y="5"/>
                  <a:pt x="9" y="3"/>
                </a:cubicBezTo>
                <a:cubicBezTo>
                  <a:pt x="9" y="3"/>
                  <a:pt x="14" y="0"/>
                  <a:pt x="15" y="1"/>
                </a:cubicBezTo>
                <a:cubicBezTo>
                  <a:pt x="15" y="1"/>
                  <a:pt x="15" y="3"/>
                  <a:pt x="15" y="3"/>
                </a:cubicBezTo>
                <a:cubicBezTo>
                  <a:pt x="16" y="3"/>
                  <a:pt x="17" y="1"/>
                  <a:pt x="16" y="1"/>
                </a:cubicBezTo>
                <a:cubicBezTo>
                  <a:pt x="20" y="2"/>
                  <a:pt x="23" y="6"/>
                  <a:pt x="24" y="1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6" name="ïṣḷiďe">
            <a:extLst>
              <a:ext uri="{FF2B5EF4-FFF2-40B4-BE49-F238E27FC236}">
                <a16:creationId xmlns:a16="http://schemas.microsoft.com/office/drawing/2014/main" id="{1F3E835D-85B1-4E5F-9248-BE2580FCCABD}"/>
              </a:ext>
            </a:extLst>
          </p:cNvPr>
          <p:cNvSpPr/>
          <p:nvPr/>
        </p:nvSpPr>
        <p:spPr bwMode="auto">
          <a:xfrm>
            <a:off x="10482616" y="4197567"/>
            <a:ext cx="288143" cy="152635"/>
          </a:xfrm>
          <a:custGeom>
            <a:avLst/>
            <a:gdLst>
              <a:gd name="T0" fmla="*/ 44 w 136"/>
              <a:gd name="T1" fmla="*/ 36 h 72"/>
              <a:gd name="T2" fmla="*/ 37 w 136"/>
              <a:gd name="T3" fmla="*/ 32 h 72"/>
              <a:gd name="T4" fmla="*/ 33 w 136"/>
              <a:gd name="T5" fmla="*/ 25 h 72"/>
              <a:gd name="T6" fmla="*/ 13 w 136"/>
              <a:gd name="T7" fmla="*/ 19 h 72"/>
              <a:gd name="T8" fmla="*/ 2 w 136"/>
              <a:gd name="T9" fmla="*/ 19 h 72"/>
              <a:gd name="T10" fmla="*/ 0 w 136"/>
              <a:gd name="T11" fmla="*/ 12 h 72"/>
              <a:gd name="T12" fmla="*/ 5 w 136"/>
              <a:gd name="T13" fmla="*/ 12 h 72"/>
              <a:gd name="T14" fmla="*/ 11 w 136"/>
              <a:gd name="T15" fmla="*/ 10 h 72"/>
              <a:gd name="T16" fmla="*/ 20 w 136"/>
              <a:gd name="T17" fmla="*/ 13 h 72"/>
              <a:gd name="T18" fmla="*/ 28 w 136"/>
              <a:gd name="T19" fmla="*/ 8 h 72"/>
              <a:gd name="T20" fmla="*/ 43 w 136"/>
              <a:gd name="T21" fmla="*/ 2 h 72"/>
              <a:gd name="T22" fmla="*/ 46 w 136"/>
              <a:gd name="T23" fmla="*/ 6 h 72"/>
              <a:gd name="T24" fmla="*/ 61 w 136"/>
              <a:gd name="T25" fmla="*/ 12 h 72"/>
              <a:gd name="T26" fmla="*/ 65 w 136"/>
              <a:gd name="T27" fmla="*/ 10 h 72"/>
              <a:gd name="T28" fmla="*/ 69 w 136"/>
              <a:gd name="T29" fmla="*/ 13 h 72"/>
              <a:gd name="T30" fmla="*/ 78 w 136"/>
              <a:gd name="T31" fmla="*/ 13 h 72"/>
              <a:gd name="T32" fmla="*/ 85 w 136"/>
              <a:gd name="T33" fmla="*/ 17 h 72"/>
              <a:gd name="T34" fmla="*/ 85 w 136"/>
              <a:gd name="T35" fmla="*/ 23 h 72"/>
              <a:gd name="T36" fmla="*/ 89 w 136"/>
              <a:gd name="T37" fmla="*/ 21 h 72"/>
              <a:gd name="T38" fmla="*/ 91 w 136"/>
              <a:gd name="T39" fmla="*/ 27 h 72"/>
              <a:gd name="T40" fmla="*/ 100 w 136"/>
              <a:gd name="T41" fmla="*/ 32 h 72"/>
              <a:gd name="T42" fmla="*/ 115 w 136"/>
              <a:gd name="T43" fmla="*/ 38 h 72"/>
              <a:gd name="T44" fmla="*/ 113 w 136"/>
              <a:gd name="T45" fmla="*/ 43 h 72"/>
              <a:gd name="T46" fmla="*/ 119 w 136"/>
              <a:gd name="T47" fmla="*/ 47 h 72"/>
              <a:gd name="T48" fmla="*/ 119 w 136"/>
              <a:gd name="T49" fmla="*/ 51 h 72"/>
              <a:gd name="T50" fmla="*/ 126 w 136"/>
              <a:gd name="T51" fmla="*/ 58 h 72"/>
              <a:gd name="T52" fmla="*/ 136 w 136"/>
              <a:gd name="T53" fmla="*/ 68 h 72"/>
              <a:gd name="T54" fmla="*/ 123 w 136"/>
              <a:gd name="T55" fmla="*/ 68 h 72"/>
              <a:gd name="T56" fmla="*/ 112 w 136"/>
              <a:gd name="T57" fmla="*/ 60 h 72"/>
              <a:gd name="T58" fmla="*/ 108 w 136"/>
              <a:gd name="T59" fmla="*/ 56 h 72"/>
              <a:gd name="T60" fmla="*/ 106 w 136"/>
              <a:gd name="T61" fmla="*/ 54 h 72"/>
              <a:gd name="T62" fmla="*/ 100 w 136"/>
              <a:gd name="T63" fmla="*/ 49 h 72"/>
              <a:gd name="T64" fmla="*/ 85 w 136"/>
              <a:gd name="T65" fmla="*/ 47 h 72"/>
              <a:gd name="T66" fmla="*/ 78 w 136"/>
              <a:gd name="T67" fmla="*/ 64 h 72"/>
              <a:gd name="T68" fmla="*/ 67 w 136"/>
              <a:gd name="T69" fmla="*/ 60 h 72"/>
              <a:gd name="T70" fmla="*/ 61 w 136"/>
              <a:gd name="T71" fmla="*/ 58 h 72"/>
              <a:gd name="T72" fmla="*/ 54 w 136"/>
              <a:gd name="T73" fmla="*/ 49 h 72"/>
              <a:gd name="T74" fmla="*/ 46 w 136"/>
              <a:gd name="T75" fmla="*/ 56 h 72"/>
              <a:gd name="T76" fmla="*/ 41 w 136"/>
              <a:gd name="T77" fmla="*/ 53 h 72"/>
              <a:gd name="T78" fmla="*/ 46 w 136"/>
              <a:gd name="T79" fmla="*/ 47 h 72"/>
              <a:gd name="T80" fmla="*/ 50 w 136"/>
              <a:gd name="T81" fmla="*/ 40 h 72"/>
              <a:gd name="T82" fmla="*/ 48 w 136"/>
              <a:gd name="T83" fmla="*/ 43 h 72"/>
              <a:gd name="T84" fmla="*/ 44 w 136"/>
              <a:gd name="T85" fmla="*/ 3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6" h="72">
                <a:moveTo>
                  <a:pt x="44" y="36"/>
                </a:moveTo>
                <a:cubicBezTo>
                  <a:pt x="41" y="36"/>
                  <a:pt x="42" y="31"/>
                  <a:pt x="37" y="32"/>
                </a:cubicBezTo>
                <a:cubicBezTo>
                  <a:pt x="36" y="29"/>
                  <a:pt x="34" y="27"/>
                  <a:pt x="33" y="25"/>
                </a:cubicBezTo>
                <a:cubicBezTo>
                  <a:pt x="25" y="24"/>
                  <a:pt x="17" y="23"/>
                  <a:pt x="13" y="19"/>
                </a:cubicBezTo>
                <a:cubicBezTo>
                  <a:pt x="7" y="21"/>
                  <a:pt x="9" y="19"/>
                  <a:pt x="2" y="19"/>
                </a:cubicBezTo>
                <a:cubicBezTo>
                  <a:pt x="1" y="16"/>
                  <a:pt x="3" y="12"/>
                  <a:pt x="0" y="12"/>
                </a:cubicBezTo>
                <a:cubicBezTo>
                  <a:pt x="1" y="8"/>
                  <a:pt x="3" y="12"/>
                  <a:pt x="5" y="12"/>
                </a:cubicBezTo>
                <a:cubicBezTo>
                  <a:pt x="8" y="11"/>
                  <a:pt x="9" y="9"/>
                  <a:pt x="11" y="10"/>
                </a:cubicBezTo>
                <a:cubicBezTo>
                  <a:pt x="15" y="10"/>
                  <a:pt x="17" y="13"/>
                  <a:pt x="20" y="13"/>
                </a:cubicBezTo>
                <a:cubicBezTo>
                  <a:pt x="24" y="15"/>
                  <a:pt x="25" y="9"/>
                  <a:pt x="28" y="8"/>
                </a:cubicBezTo>
                <a:cubicBezTo>
                  <a:pt x="32" y="5"/>
                  <a:pt x="39" y="6"/>
                  <a:pt x="43" y="2"/>
                </a:cubicBezTo>
                <a:cubicBezTo>
                  <a:pt x="46" y="0"/>
                  <a:pt x="45" y="5"/>
                  <a:pt x="46" y="6"/>
                </a:cubicBezTo>
                <a:cubicBezTo>
                  <a:pt x="50" y="8"/>
                  <a:pt x="61" y="5"/>
                  <a:pt x="61" y="12"/>
                </a:cubicBezTo>
                <a:cubicBezTo>
                  <a:pt x="63" y="13"/>
                  <a:pt x="65" y="10"/>
                  <a:pt x="65" y="10"/>
                </a:cubicBezTo>
                <a:cubicBezTo>
                  <a:pt x="67" y="10"/>
                  <a:pt x="67" y="13"/>
                  <a:pt x="69" y="13"/>
                </a:cubicBezTo>
                <a:cubicBezTo>
                  <a:pt x="71" y="15"/>
                  <a:pt x="75" y="12"/>
                  <a:pt x="78" y="13"/>
                </a:cubicBezTo>
                <a:cubicBezTo>
                  <a:pt x="79" y="14"/>
                  <a:pt x="80" y="19"/>
                  <a:pt x="85" y="17"/>
                </a:cubicBezTo>
                <a:cubicBezTo>
                  <a:pt x="88" y="20"/>
                  <a:pt x="86" y="20"/>
                  <a:pt x="85" y="23"/>
                </a:cubicBezTo>
                <a:cubicBezTo>
                  <a:pt x="88" y="23"/>
                  <a:pt x="89" y="22"/>
                  <a:pt x="89" y="21"/>
                </a:cubicBezTo>
                <a:cubicBezTo>
                  <a:pt x="91" y="21"/>
                  <a:pt x="91" y="24"/>
                  <a:pt x="91" y="27"/>
                </a:cubicBezTo>
                <a:cubicBezTo>
                  <a:pt x="93" y="30"/>
                  <a:pt x="97" y="30"/>
                  <a:pt x="100" y="32"/>
                </a:cubicBezTo>
                <a:cubicBezTo>
                  <a:pt x="102" y="33"/>
                  <a:pt x="109" y="38"/>
                  <a:pt x="115" y="38"/>
                </a:cubicBezTo>
                <a:cubicBezTo>
                  <a:pt x="116" y="41"/>
                  <a:pt x="114" y="41"/>
                  <a:pt x="113" y="43"/>
                </a:cubicBezTo>
                <a:cubicBezTo>
                  <a:pt x="114" y="46"/>
                  <a:pt x="118" y="45"/>
                  <a:pt x="119" y="47"/>
                </a:cubicBezTo>
                <a:cubicBezTo>
                  <a:pt x="120" y="48"/>
                  <a:pt x="118" y="50"/>
                  <a:pt x="119" y="51"/>
                </a:cubicBezTo>
                <a:cubicBezTo>
                  <a:pt x="121" y="53"/>
                  <a:pt x="124" y="55"/>
                  <a:pt x="126" y="58"/>
                </a:cubicBezTo>
                <a:cubicBezTo>
                  <a:pt x="129" y="62"/>
                  <a:pt x="131" y="67"/>
                  <a:pt x="136" y="68"/>
                </a:cubicBezTo>
                <a:cubicBezTo>
                  <a:pt x="132" y="72"/>
                  <a:pt x="125" y="68"/>
                  <a:pt x="123" y="68"/>
                </a:cubicBezTo>
                <a:cubicBezTo>
                  <a:pt x="119" y="67"/>
                  <a:pt x="117" y="65"/>
                  <a:pt x="112" y="60"/>
                </a:cubicBezTo>
                <a:cubicBezTo>
                  <a:pt x="110" y="59"/>
                  <a:pt x="109" y="57"/>
                  <a:pt x="108" y="56"/>
                </a:cubicBezTo>
                <a:cubicBezTo>
                  <a:pt x="107" y="55"/>
                  <a:pt x="106" y="57"/>
                  <a:pt x="106" y="54"/>
                </a:cubicBezTo>
                <a:cubicBezTo>
                  <a:pt x="106" y="54"/>
                  <a:pt x="101" y="49"/>
                  <a:pt x="100" y="49"/>
                </a:cubicBezTo>
                <a:cubicBezTo>
                  <a:pt x="96" y="47"/>
                  <a:pt x="90" y="50"/>
                  <a:pt x="85" y="47"/>
                </a:cubicBezTo>
                <a:cubicBezTo>
                  <a:pt x="81" y="51"/>
                  <a:pt x="80" y="58"/>
                  <a:pt x="78" y="64"/>
                </a:cubicBezTo>
                <a:cubicBezTo>
                  <a:pt x="77" y="61"/>
                  <a:pt x="70" y="62"/>
                  <a:pt x="67" y="60"/>
                </a:cubicBezTo>
                <a:cubicBezTo>
                  <a:pt x="65" y="58"/>
                  <a:pt x="68" y="55"/>
                  <a:pt x="61" y="58"/>
                </a:cubicBezTo>
                <a:cubicBezTo>
                  <a:pt x="65" y="49"/>
                  <a:pt x="52" y="56"/>
                  <a:pt x="54" y="49"/>
                </a:cubicBezTo>
                <a:cubicBezTo>
                  <a:pt x="49" y="50"/>
                  <a:pt x="45" y="50"/>
                  <a:pt x="46" y="56"/>
                </a:cubicBezTo>
                <a:cubicBezTo>
                  <a:pt x="44" y="55"/>
                  <a:pt x="44" y="52"/>
                  <a:pt x="41" y="53"/>
                </a:cubicBezTo>
                <a:cubicBezTo>
                  <a:pt x="41" y="49"/>
                  <a:pt x="44" y="49"/>
                  <a:pt x="46" y="47"/>
                </a:cubicBezTo>
                <a:cubicBezTo>
                  <a:pt x="49" y="45"/>
                  <a:pt x="51" y="45"/>
                  <a:pt x="50" y="40"/>
                </a:cubicBezTo>
                <a:cubicBezTo>
                  <a:pt x="49" y="38"/>
                  <a:pt x="48" y="43"/>
                  <a:pt x="48" y="43"/>
                </a:cubicBezTo>
                <a:cubicBezTo>
                  <a:pt x="45" y="42"/>
                  <a:pt x="46" y="31"/>
                  <a:pt x="44" y="36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7" name="ïṩ1iḓè">
            <a:extLst>
              <a:ext uri="{FF2B5EF4-FFF2-40B4-BE49-F238E27FC236}">
                <a16:creationId xmlns:a16="http://schemas.microsoft.com/office/drawing/2014/main" id="{C81652BD-AFBB-4B9C-B324-BFF78A4D803F}"/>
              </a:ext>
            </a:extLst>
          </p:cNvPr>
          <p:cNvSpPr/>
          <p:nvPr/>
        </p:nvSpPr>
        <p:spPr bwMode="auto">
          <a:xfrm>
            <a:off x="10415573" y="4217538"/>
            <a:ext cx="29956" cy="24251"/>
          </a:xfrm>
          <a:custGeom>
            <a:avLst/>
            <a:gdLst>
              <a:gd name="T0" fmla="*/ 13 w 14"/>
              <a:gd name="T1" fmla="*/ 4 h 12"/>
              <a:gd name="T2" fmla="*/ 0 w 14"/>
              <a:gd name="T3" fmla="*/ 6 h 12"/>
              <a:gd name="T4" fmla="*/ 13 w 14"/>
              <a:gd name="T5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12">
                <a:moveTo>
                  <a:pt x="13" y="4"/>
                </a:moveTo>
                <a:cubicBezTo>
                  <a:pt x="14" y="12"/>
                  <a:pt x="3" y="6"/>
                  <a:pt x="0" y="6"/>
                </a:cubicBezTo>
                <a:cubicBezTo>
                  <a:pt x="2" y="4"/>
                  <a:pt x="11" y="0"/>
                  <a:pt x="13" y="4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8" name="í$ḻïdè">
            <a:extLst>
              <a:ext uri="{FF2B5EF4-FFF2-40B4-BE49-F238E27FC236}">
                <a16:creationId xmlns:a16="http://schemas.microsoft.com/office/drawing/2014/main" id="{50B1DEAF-DD4A-42F0-B1D2-01DE28FECED9}"/>
              </a:ext>
            </a:extLst>
          </p:cNvPr>
          <p:cNvSpPr/>
          <p:nvPr/>
        </p:nvSpPr>
        <p:spPr bwMode="auto">
          <a:xfrm>
            <a:off x="10379912" y="4223243"/>
            <a:ext cx="18545" cy="9986"/>
          </a:xfrm>
          <a:custGeom>
            <a:avLst/>
            <a:gdLst>
              <a:gd name="T0" fmla="*/ 0 w 9"/>
              <a:gd name="T1" fmla="*/ 3 h 5"/>
              <a:gd name="T2" fmla="*/ 6 w 9"/>
              <a:gd name="T3" fmla="*/ 5 h 5"/>
              <a:gd name="T4" fmla="*/ 2 w 9"/>
              <a:gd name="T5" fmla="*/ 5 h 5"/>
              <a:gd name="T6" fmla="*/ 0 w 9"/>
              <a:gd name="T7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5">
                <a:moveTo>
                  <a:pt x="0" y="3"/>
                </a:moveTo>
                <a:cubicBezTo>
                  <a:pt x="0" y="0"/>
                  <a:pt x="9" y="1"/>
                  <a:pt x="6" y="5"/>
                </a:cubicBezTo>
                <a:cubicBezTo>
                  <a:pt x="5" y="5"/>
                  <a:pt x="3" y="5"/>
                  <a:pt x="2" y="5"/>
                </a:cubicBezTo>
                <a:cubicBezTo>
                  <a:pt x="2" y="4"/>
                  <a:pt x="1" y="3"/>
                  <a:pt x="0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9" name="iśḻîḓé">
            <a:extLst>
              <a:ext uri="{FF2B5EF4-FFF2-40B4-BE49-F238E27FC236}">
                <a16:creationId xmlns:a16="http://schemas.microsoft.com/office/drawing/2014/main" id="{03C0C74C-F879-4094-B394-5B3A386A217E}"/>
              </a:ext>
            </a:extLst>
          </p:cNvPr>
          <p:cNvSpPr/>
          <p:nvPr/>
        </p:nvSpPr>
        <p:spPr bwMode="auto">
          <a:xfrm>
            <a:off x="10746507" y="4246068"/>
            <a:ext cx="57058" cy="41369"/>
          </a:xfrm>
          <a:custGeom>
            <a:avLst/>
            <a:gdLst>
              <a:gd name="T0" fmla="*/ 21 w 27"/>
              <a:gd name="T1" fmla="*/ 0 h 19"/>
              <a:gd name="T2" fmla="*/ 27 w 27"/>
              <a:gd name="T3" fmla="*/ 0 h 19"/>
              <a:gd name="T4" fmla="*/ 27 w 27"/>
              <a:gd name="T5" fmla="*/ 5 h 19"/>
              <a:gd name="T6" fmla="*/ 23 w 27"/>
              <a:gd name="T7" fmla="*/ 7 h 19"/>
              <a:gd name="T8" fmla="*/ 23 w 27"/>
              <a:gd name="T9" fmla="*/ 13 h 19"/>
              <a:gd name="T10" fmla="*/ 19 w 27"/>
              <a:gd name="T11" fmla="*/ 15 h 19"/>
              <a:gd name="T12" fmla="*/ 2 w 27"/>
              <a:gd name="T13" fmla="*/ 9 h 19"/>
              <a:gd name="T14" fmla="*/ 21 w 27"/>
              <a:gd name="T1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" h="19">
                <a:moveTo>
                  <a:pt x="21" y="0"/>
                </a:moveTo>
                <a:cubicBezTo>
                  <a:pt x="23" y="0"/>
                  <a:pt x="25" y="0"/>
                  <a:pt x="27" y="0"/>
                </a:cubicBezTo>
                <a:cubicBezTo>
                  <a:pt x="26" y="1"/>
                  <a:pt x="27" y="4"/>
                  <a:pt x="27" y="5"/>
                </a:cubicBezTo>
                <a:cubicBezTo>
                  <a:pt x="26" y="7"/>
                  <a:pt x="23" y="6"/>
                  <a:pt x="23" y="7"/>
                </a:cubicBezTo>
                <a:cubicBezTo>
                  <a:pt x="22" y="9"/>
                  <a:pt x="26" y="11"/>
                  <a:pt x="23" y="13"/>
                </a:cubicBezTo>
                <a:cubicBezTo>
                  <a:pt x="21" y="11"/>
                  <a:pt x="19" y="11"/>
                  <a:pt x="19" y="15"/>
                </a:cubicBezTo>
                <a:cubicBezTo>
                  <a:pt x="13" y="13"/>
                  <a:pt x="0" y="19"/>
                  <a:pt x="2" y="9"/>
                </a:cubicBezTo>
                <a:cubicBezTo>
                  <a:pt x="12" y="13"/>
                  <a:pt x="18" y="8"/>
                  <a:pt x="21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0" name="íṩļïdè">
            <a:extLst>
              <a:ext uri="{FF2B5EF4-FFF2-40B4-BE49-F238E27FC236}">
                <a16:creationId xmlns:a16="http://schemas.microsoft.com/office/drawing/2014/main" id="{EE9438B7-9679-4735-A90E-06DF429ACE94}"/>
              </a:ext>
            </a:extLst>
          </p:cNvPr>
          <p:cNvSpPr/>
          <p:nvPr/>
        </p:nvSpPr>
        <p:spPr bwMode="auto">
          <a:xfrm>
            <a:off x="10232987" y="4307406"/>
            <a:ext cx="31382" cy="15692"/>
          </a:xfrm>
          <a:custGeom>
            <a:avLst/>
            <a:gdLst>
              <a:gd name="T0" fmla="*/ 15 w 15"/>
              <a:gd name="T1" fmla="*/ 1 h 7"/>
              <a:gd name="T2" fmla="*/ 0 w 15"/>
              <a:gd name="T3" fmla="*/ 6 h 7"/>
              <a:gd name="T4" fmla="*/ 15 w 15"/>
              <a:gd name="T5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7">
                <a:moveTo>
                  <a:pt x="15" y="1"/>
                </a:moveTo>
                <a:cubicBezTo>
                  <a:pt x="12" y="4"/>
                  <a:pt x="8" y="7"/>
                  <a:pt x="0" y="6"/>
                </a:cubicBezTo>
                <a:cubicBezTo>
                  <a:pt x="1" y="0"/>
                  <a:pt x="9" y="1"/>
                  <a:pt x="15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1" name="íSḷïḑê">
            <a:extLst>
              <a:ext uri="{FF2B5EF4-FFF2-40B4-BE49-F238E27FC236}">
                <a16:creationId xmlns:a16="http://schemas.microsoft.com/office/drawing/2014/main" id="{F46F40BD-CE40-4A93-AD5B-AFE3FCB1D4EA}"/>
              </a:ext>
            </a:extLst>
          </p:cNvPr>
          <p:cNvSpPr/>
          <p:nvPr/>
        </p:nvSpPr>
        <p:spPr bwMode="auto">
          <a:xfrm>
            <a:off x="10281486" y="4307406"/>
            <a:ext cx="32808" cy="11412"/>
          </a:xfrm>
          <a:custGeom>
            <a:avLst/>
            <a:gdLst>
              <a:gd name="T0" fmla="*/ 15 w 15"/>
              <a:gd name="T1" fmla="*/ 1 h 5"/>
              <a:gd name="T2" fmla="*/ 0 w 15"/>
              <a:gd name="T3" fmla="*/ 4 h 5"/>
              <a:gd name="T4" fmla="*/ 15 w 15"/>
              <a:gd name="T5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5">
                <a:moveTo>
                  <a:pt x="15" y="1"/>
                </a:moveTo>
                <a:cubicBezTo>
                  <a:pt x="13" y="5"/>
                  <a:pt x="6" y="4"/>
                  <a:pt x="0" y="4"/>
                </a:cubicBezTo>
                <a:cubicBezTo>
                  <a:pt x="2" y="0"/>
                  <a:pt x="8" y="0"/>
                  <a:pt x="15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2" name="iṣľïďé">
            <a:extLst>
              <a:ext uri="{FF2B5EF4-FFF2-40B4-BE49-F238E27FC236}">
                <a16:creationId xmlns:a16="http://schemas.microsoft.com/office/drawing/2014/main" id="{A68E960C-832D-468B-9291-6187413B4912}"/>
              </a:ext>
            </a:extLst>
          </p:cNvPr>
          <p:cNvSpPr/>
          <p:nvPr/>
        </p:nvSpPr>
        <p:spPr bwMode="auto">
          <a:xfrm>
            <a:off x="10341397" y="4307406"/>
            <a:ext cx="52779" cy="34236"/>
          </a:xfrm>
          <a:custGeom>
            <a:avLst/>
            <a:gdLst>
              <a:gd name="T0" fmla="*/ 24 w 25"/>
              <a:gd name="T1" fmla="*/ 1 h 16"/>
              <a:gd name="T2" fmla="*/ 22 w 25"/>
              <a:gd name="T3" fmla="*/ 8 h 16"/>
              <a:gd name="T4" fmla="*/ 18 w 25"/>
              <a:gd name="T5" fmla="*/ 8 h 16"/>
              <a:gd name="T6" fmla="*/ 2 w 25"/>
              <a:gd name="T7" fmla="*/ 16 h 16"/>
              <a:gd name="T8" fmla="*/ 7 w 25"/>
              <a:gd name="T9" fmla="*/ 10 h 16"/>
              <a:gd name="T10" fmla="*/ 11 w 25"/>
              <a:gd name="T11" fmla="*/ 6 h 16"/>
              <a:gd name="T12" fmla="*/ 15 w 25"/>
              <a:gd name="T13" fmla="*/ 2 h 16"/>
              <a:gd name="T14" fmla="*/ 24 w 25"/>
              <a:gd name="T15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" h="16">
                <a:moveTo>
                  <a:pt x="24" y="1"/>
                </a:moveTo>
                <a:cubicBezTo>
                  <a:pt x="25" y="4"/>
                  <a:pt x="23" y="7"/>
                  <a:pt x="22" y="8"/>
                </a:cubicBezTo>
                <a:cubicBezTo>
                  <a:pt x="21" y="9"/>
                  <a:pt x="19" y="7"/>
                  <a:pt x="18" y="8"/>
                </a:cubicBezTo>
                <a:cubicBezTo>
                  <a:pt x="16" y="11"/>
                  <a:pt x="10" y="16"/>
                  <a:pt x="2" y="16"/>
                </a:cubicBezTo>
                <a:cubicBezTo>
                  <a:pt x="0" y="11"/>
                  <a:pt x="5" y="11"/>
                  <a:pt x="7" y="10"/>
                </a:cubicBezTo>
                <a:cubicBezTo>
                  <a:pt x="8" y="9"/>
                  <a:pt x="10" y="7"/>
                  <a:pt x="11" y="6"/>
                </a:cubicBezTo>
                <a:cubicBezTo>
                  <a:pt x="12" y="5"/>
                  <a:pt x="14" y="5"/>
                  <a:pt x="15" y="2"/>
                </a:cubicBezTo>
                <a:cubicBezTo>
                  <a:pt x="20" y="4"/>
                  <a:pt x="19" y="0"/>
                  <a:pt x="24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3" name="îšḻíḑé">
            <a:extLst>
              <a:ext uri="{FF2B5EF4-FFF2-40B4-BE49-F238E27FC236}">
                <a16:creationId xmlns:a16="http://schemas.microsoft.com/office/drawing/2014/main" id="{57B09444-8405-439B-BA66-E989FCC4CB4F}"/>
              </a:ext>
            </a:extLst>
          </p:cNvPr>
          <p:cNvSpPr/>
          <p:nvPr/>
        </p:nvSpPr>
        <p:spPr bwMode="auto">
          <a:xfrm>
            <a:off x="11141636" y="4759603"/>
            <a:ext cx="28529" cy="39942"/>
          </a:xfrm>
          <a:custGeom>
            <a:avLst/>
            <a:gdLst>
              <a:gd name="T0" fmla="*/ 2 w 13"/>
              <a:gd name="T1" fmla="*/ 0 h 19"/>
              <a:gd name="T2" fmla="*/ 4 w 13"/>
              <a:gd name="T3" fmla="*/ 4 h 19"/>
              <a:gd name="T4" fmla="*/ 9 w 13"/>
              <a:gd name="T5" fmla="*/ 9 h 19"/>
              <a:gd name="T6" fmla="*/ 11 w 13"/>
              <a:gd name="T7" fmla="*/ 19 h 19"/>
              <a:gd name="T8" fmla="*/ 6 w 13"/>
              <a:gd name="T9" fmla="*/ 19 h 19"/>
              <a:gd name="T10" fmla="*/ 0 w 13"/>
              <a:gd name="T11" fmla="*/ 4 h 19"/>
              <a:gd name="T12" fmla="*/ 2 w 13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9">
                <a:moveTo>
                  <a:pt x="2" y="0"/>
                </a:moveTo>
                <a:cubicBezTo>
                  <a:pt x="4" y="0"/>
                  <a:pt x="3" y="2"/>
                  <a:pt x="4" y="4"/>
                </a:cubicBezTo>
                <a:cubicBezTo>
                  <a:pt x="2" y="6"/>
                  <a:pt x="12" y="7"/>
                  <a:pt x="9" y="9"/>
                </a:cubicBezTo>
                <a:cubicBezTo>
                  <a:pt x="6" y="13"/>
                  <a:pt x="13" y="10"/>
                  <a:pt x="11" y="19"/>
                </a:cubicBezTo>
                <a:cubicBezTo>
                  <a:pt x="8" y="19"/>
                  <a:pt x="6" y="16"/>
                  <a:pt x="6" y="19"/>
                </a:cubicBezTo>
                <a:cubicBezTo>
                  <a:pt x="3" y="16"/>
                  <a:pt x="2" y="8"/>
                  <a:pt x="0" y="4"/>
                </a:cubicBezTo>
                <a:cubicBezTo>
                  <a:pt x="2" y="4"/>
                  <a:pt x="1" y="2"/>
                  <a:pt x="2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4" name="íś1idè">
            <a:extLst>
              <a:ext uri="{FF2B5EF4-FFF2-40B4-BE49-F238E27FC236}">
                <a16:creationId xmlns:a16="http://schemas.microsoft.com/office/drawing/2014/main" id="{FE56D31E-A582-4D4A-8712-C3F19E135766}"/>
              </a:ext>
            </a:extLst>
          </p:cNvPr>
          <p:cNvSpPr/>
          <p:nvPr/>
        </p:nvSpPr>
        <p:spPr bwMode="auto">
          <a:xfrm>
            <a:off x="11148767" y="4795266"/>
            <a:ext cx="65617" cy="87016"/>
          </a:xfrm>
          <a:custGeom>
            <a:avLst/>
            <a:gdLst>
              <a:gd name="T0" fmla="*/ 10 w 31"/>
              <a:gd name="T1" fmla="*/ 0 h 41"/>
              <a:gd name="T2" fmla="*/ 12 w 31"/>
              <a:gd name="T3" fmla="*/ 2 h 41"/>
              <a:gd name="T4" fmla="*/ 16 w 31"/>
              <a:gd name="T5" fmla="*/ 2 h 41"/>
              <a:gd name="T6" fmla="*/ 31 w 31"/>
              <a:gd name="T7" fmla="*/ 9 h 41"/>
              <a:gd name="T8" fmla="*/ 31 w 31"/>
              <a:gd name="T9" fmla="*/ 19 h 41"/>
              <a:gd name="T10" fmla="*/ 25 w 31"/>
              <a:gd name="T11" fmla="*/ 19 h 41"/>
              <a:gd name="T12" fmla="*/ 23 w 31"/>
              <a:gd name="T13" fmla="*/ 22 h 41"/>
              <a:gd name="T14" fmla="*/ 21 w 31"/>
              <a:gd name="T15" fmla="*/ 33 h 41"/>
              <a:gd name="T16" fmla="*/ 19 w 31"/>
              <a:gd name="T17" fmla="*/ 37 h 41"/>
              <a:gd name="T18" fmla="*/ 10 w 31"/>
              <a:gd name="T19" fmla="*/ 39 h 41"/>
              <a:gd name="T20" fmla="*/ 8 w 31"/>
              <a:gd name="T21" fmla="*/ 33 h 41"/>
              <a:gd name="T22" fmla="*/ 12 w 31"/>
              <a:gd name="T23" fmla="*/ 30 h 41"/>
              <a:gd name="T24" fmla="*/ 1 w 31"/>
              <a:gd name="T25" fmla="*/ 24 h 41"/>
              <a:gd name="T26" fmla="*/ 8 w 31"/>
              <a:gd name="T27" fmla="*/ 17 h 41"/>
              <a:gd name="T28" fmla="*/ 10 w 31"/>
              <a:gd name="T2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" h="41">
                <a:moveTo>
                  <a:pt x="10" y="0"/>
                </a:moveTo>
                <a:cubicBezTo>
                  <a:pt x="12" y="0"/>
                  <a:pt x="12" y="1"/>
                  <a:pt x="12" y="2"/>
                </a:cubicBezTo>
                <a:cubicBezTo>
                  <a:pt x="12" y="5"/>
                  <a:pt x="16" y="2"/>
                  <a:pt x="16" y="2"/>
                </a:cubicBezTo>
                <a:cubicBezTo>
                  <a:pt x="21" y="5"/>
                  <a:pt x="19" y="12"/>
                  <a:pt x="31" y="9"/>
                </a:cubicBezTo>
                <a:cubicBezTo>
                  <a:pt x="31" y="12"/>
                  <a:pt x="31" y="15"/>
                  <a:pt x="31" y="19"/>
                </a:cubicBezTo>
                <a:cubicBezTo>
                  <a:pt x="29" y="19"/>
                  <a:pt x="27" y="19"/>
                  <a:pt x="25" y="19"/>
                </a:cubicBezTo>
                <a:cubicBezTo>
                  <a:pt x="25" y="21"/>
                  <a:pt x="25" y="22"/>
                  <a:pt x="23" y="22"/>
                </a:cubicBezTo>
                <a:cubicBezTo>
                  <a:pt x="27" y="27"/>
                  <a:pt x="22" y="28"/>
                  <a:pt x="21" y="33"/>
                </a:cubicBezTo>
                <a:cubicBezTo>
                  <a:pt x="21" y="35"/>
                  <a:pt x="15" y="36"/>
                  <a:pt x="19" y="37"/>
                </a:cubicBezTo>
                <a:cubicBezTo>
                  <a:pt x="20" y="41"/>
                  <a:pt x="13" y="38"/>
                  <a:pt x="10" y="39"/>
                </a:cubicBezTo>
                <a:cubicBezTo>
                  <a:pt x="11" y="36"/>
                  <a:pt x="8" y="36"/>
                  <a:pt x="8" y="33"/>
                </a:cubicBezTo>
                <a:cubicBezTo>
                  <a:pt x="8" y="30"/>
                  <a:pt x="10" y="30"/>
                  <a:pt x="12" y="30"/>
                </a:cubicBezTo>
                <a:cubicBezTo>
                  <a:pt x="9" y="27"/>
                  <a:pt x="8" y="22"/>
                  <a:pt x="1" y="24"/>
                </a:cubicBezTo>
                <a:cubicBezTo>
                  <a:pt x="0" y="19"/>
                  <a:pt x="6" y="19"/>
                  <a:pt x="8" y="17"/>
                </a:cubicBezTo>
                <a:cubicBezTo>
                  <a:pt x="9" y="7"/>
                  <a:pt x="8" y="7"/>
                  <a:pt x="10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5" name="íśḻiďè">
            <a:extLst>
              <a:ext uri="{FF2B5EF4-FFF2-40B4-BE49-F238E27FC236}">
                <a16:creationId xmlns:a16="http://schemas.microsoft.com/office/drawing/2014/main" id="{D71561D1-E383-47E4-86B3-5A1B03B1DED2}"/>
              </a:ext>
            </a:extLst>
          </p:cNvPr>
          <p:cNvSpPr/>
          <p:nvPr/>
        </p:nvSpPr>
        <p:spPr bwMode="auto">
          <a:xfrm>
            <a:off x="10689451" y="4866591"/>
            <a:ext cx="52779" cy="57059"/>
          </a:xfrm>
          <a:custGeom>
            <a:avLst/>
            <a:gdLst>
              <a:gd name="T0" fmla="*/ 24 w 25"/>
              <a:gd name="T1" fmla="*/ 1 h 27"/>
              <a:gd name="T2" fmla="*/ 24 w 25"/>
              <a:gd name="T3" fmla="*/ 12 h 27"/>
              <a:gd name="T4" fmla="*/ 22 w 25"/>
              <a:gd name="T5" fmla="*/ 9 h 27"/>
              <a:gd name="T6" fmla="*/ 20 w 25"/>
              <a:gd name="T7" fmla="*/ 11 h 27"/>
              <a:gd name="T8" fmla="*/ 20 w 25"/>
              <a:gd name="T9" fmla="*/ 20 h 27"/>
              <a:gd name="T10" fmla="*/ 16 w 25"/>
              <a:gd name="T11" fmla="*/ 20 h 27"/>
              <a:gd name="T12" fmla="*/ 16 w 25"/>
              <a:gd name="T13" fmla="*/ 24 h 27"/>
              <a:gd name="T14" fmla="*/ 11 w 25"/>
              <a:gd name="T15" fmla="*/ 27 h 27"/>
              <a:gd name="T16" fmla="*/ 7 w 25"/>
              <a:gd name="T17" fmla="*/ 22 h 27"/>
              <a:gd name="T18" fmla="*/ 3 w 25"/>
              <a:gd name="T19" fmla="*/ 18 h 27"/>
              <a:gd name="T20" fmla="*/ 0 w 25"/>
              <a:gd name="T21" fmla="*/ 7 h 27"/>
              <a:gd name="T22" fmla="*/ 15 w 25"/>
              <a:gd name="T23" fmla="*/ 3 h 27"/>
              <a:gd name="T24" fmla="*/ 24 w 25"/>
              <a:gd name="T2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" h="27">
                <a:moveTo>
                  <a:pt x="24" y="1"/>
                </a:moveTo>
                <a:cubicBezTo>
                  <a:pt x="23" y="5"/>
                  <a:pt x="25" y="8"/>
                  <a:pt x="24" y="12"/>
                </a:cubicBezTo>
                <a:cubicBezTo>
                  <a:pt x="24" y="13"/>
                  <a:pt x="22" y="10"/>
                  <a:pt x="22" y="9"/>
                </a:cubicBezTo>
                <a:cubicBezTo>
                  <a:pt x="22" y="9"/>
                  <a:pt x="21" y="9"/>
                  <a:pt x="20" y="11"/>
                </a:cubicBezTo>
                <a:cubicBezTo>
                  <a:pt x="19" y="13"/>
                  <a:pt x="21" y="17"/>
                  <a:pt x="20" y="20"/>
                </a:cubicBezTo>
                <a:cubicBezTo>
                  <a:pt x="20" y="20"/>
                  <a:pt x="17" y="19"/>
                  <a:pt x="16" y="20"/>
                </a:cubicBezTo>
                <a:cubicBezTo>
                  <a:pt x="16" y="20"/>
                  <a:pt x="17" y="23"/>
                  <a:pt x="16" y="24"/>
                </a:cubicBezTo>
                <a:cubicBezTo>
                  <a:pt x="15" y="25"/>
                  <a:pt x="11" y="24"/>
                  <a:pt x="11" y="27"/>
                </a:cubicBezTo>
                <a:cubicBezTo>
                  <a:pt x="9" y="26"/>
                  <a:pt x="8" y="24"/>
                  <a:pt x="7" y="22"/>
                </a:cubicBezTo>
                <a:cubicBezTo>
                  <a:pt x="6" y="21"/>
                  <a:pt x="4" y="19"/>
                  <a:pt x="3" y="18"/>
                </a:cubicBezTo>
                <a:cubicBezTo>
                  <a:pt x="2" y="14"/>
                  <a:pt x="4" y="9"/>
                  <a:pt x="0" y="7"/>
                </a:cubicBezTo>
                <a:cubicBezTo>
                  <a:pt x="2" y="4"/>
                  <a:pt x="9" y="4"/>
                  <a:pt x="15" y="3"/>
                </a:cubicBezTo>
                <a:cubicBezTo>
                  <a:pt x="18" y="2"/>
                  <a:pt x="20" y="0"/>
                  <a:pt x="24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6" name="îslîḓé">
            <a:extLst>
              <a:ext uri="{FF2B5EF4-FFF2-40B4-BE49-F238E27FC236}">
                <a16:creationId xmlns:a16="http://schemas.microsoft.com/office/drawing/2014/main" id="{BF688C1B-31AE-4AE3-A1BE-8FB6D8A5763A}"/>
              </a:ext>
            </a:extLst>
          </p:cNvPr>
          <p:cNvSpPr/>
          <p:nvPr/>
        </p:nvSpPr>
        <p:spPr bwMode="auto">
          <a:xfrm>
            <a:off x="7180387" y="2345982"/>
            <a:ext cx="969985" cy="723231"/>
          </a:xfrm>
          <a:custGeom>
            <a:avLst/>
            <a:gdLst>
              <a:gd name="T0" fmla="*/ 325 w 458"/>
              <a:gd name="T1" fmla="*/ 39 h 342"/>
              <a:gd name="T2" fmla="*/ 343 w 458"/>
              <a:gd name="T3" fmla="*/ 40 h 342"/>
              <a:gd name="T4" fmla="*/ 370 w 458"/>
              <a:gd name="T5" fmla="*/ 35 h 342"/>
              <a:gd name="T6" fmla="*/ 384 w 458"/>
              <a:gd name="T7" fmla="*/ 37 h 342"/>
              <a:gd name="T8" fmla="*/ 383 w 458"/>
              <a:gd name="T9" fmla="*/ 42 h 342"/>
              <a:gd name="T10" fmla="*/ 431 w 458"/>
              <a:gd name="T11" fmla="*/ 33 h 342"/>
              <a:gd name="T12" fmla="*/ 457 w 458"/>
              <a:gd name="T13" fmla="*/ 39 h 342"/>
              <a:gd name="T14" fmla="*/ 424 w 458"/>
              <a:gd name="T15" fmla="*/ 55 h 342"/>
              <a:gd name="T16" fmla="*/ 414 w 458"/>
              <a:gd name="T17" fmla="*/ 68 h 342"/>
              <a:gd name="T18" fmla="*/ 397 w 458"/>
              <a:gd name="T19" fmla="*/ 87 h 342"/>
              <a:gd name="T20" fmla="*/ 401 w 458"/>
              <a:gd name="T21" fmla="*/ 104 h 342"/>
              <a:gd name="T22" fmla="*/ 390 w 458"/>
              <a:gd name="T23" fmla="*/ 121 h 342"/>
              <a:gd name="T24" fmla="*/ 403 w 458"/>
              <a:gd name="T25" fmla="*/ 143 h 342"/>
              <a:gd name="T26" fmla="*/ 392 w 458"/>
              <a:gd name="T27" fmla="*/ 160 h 342"/>
              <a:gd name="T28" fmla="*/ 379 w 458"/>
              <a:gd name="T29" fmla="*/ 175 h 342"/>
              <a:gd name="T30" fmla="*/ 397 w 458"/>
              <a:gd name="T31" fmla="*/ 208 h 342"/>
              <a:gd name="T32" fmla="*/ 368 w 458"/>
              <a:gd name="T33" fmla="*/ 204 h 342"/>
              <a:gd name="T34" fmla="*/ 366 w 458"/>
              <a:gd name="T35" fmla="*/ 216 h 342"/>
              <a:gd name="T36" fmla="*/ 353 w 458"/>
              <a:gd name="T37" fmla="*/ 234 h 342"/>
              <a:gd name="T38" fmla="*/ 323 w 458"/>
              <a:gd name="T39" fmla="*/ 242 h 342"/>
              <a:gd name="T40" fmla="*/ 308 w 458"/>
              <a:gd name="T41" fmla="*/ 251 h 342"/>
              <a:gd name="T42" fmla="*/ 299 w 458"/>
              <a:gd name="T43" fmla="*/ 262 h 342"/>
              <a:gd name="T44" fmla="*/ 258 w 458"/>
              <a:gd name="T45" fmla="*/ 273 h 342"/>
              <a:gd name="T46" fmla="*/ 247 w 458"/>
              <a:gd name="T47" fmla="*/ 290 h 342"/>
              <a:gd name="T48" fmla="*/ 235 w 458"/>
              <a:gd name="T49" fmla="*/ 305 h 342"/>
              <a:gd name="T50" fmla="*/ 232 w 458"/>
              <a:gd name="T51" fmla="*/ 320 h 342"/>
              <a:gd name="T52" fmla="*/ 207 w 458"/>
              <a:gd name="T53" fmla="*/ 335 h 342"/>
              <a:gd name="T54" fmla="*/ 181 w 458"/>
              <a:gd name="T55" fmla="*/ 322 h 342"/>
              <a:gd name="T56" fmla="*/ 166 w 458"/>
              <a:gd name="T57" fmla="*/ 303 h 342"/>
              <a:gd name="T58" fmla="*/ 157 w 458"/>
              <a:gd name="T59" fmla="*/ 290 h 342"/>
              <a:gd name="T60" fmla="*/ 150 w 458"/>
              <a:gd name="T61" fmla="*/ 262 h 342"/>
              <a:gd name="T62" fmla="*/ 153 w 458"/>
              <a:gd name="T63" fmla="*/ 253 h 342"/>
              <a:gd name="T64" fmla="*/ 166 w 458"/>
              <a:gd name="T65" fmla="*/ 238 h 342"/>
              <a:gd name="T66" fmla="*/ 159 w 458"/>
              <a:gd name="T67" fmla="*/ 219 h 342"/>
              <a:gd name="T68" fmla="*/ 163 w 458"/>
              <a:gd name="T69" fmla="*/ 204 h 342"/>
              <a:gd name="T70" fmla="*/ 144 w 458"/>
              <a:gd name="T71" fmla="*/ 199 h 342"/>
              <a:gd name="T72" fmla="*/ 131 w 458"/>
              <a:gd name="T73" fmla="*/ 175 h 342"/>
              <a:gd name="T74" fmla="*/ 118 w 458"/>
              <a:gd name="T75" fmla="*/ 148 h 342"/>
              <a:gd name="T76" fmla="*/ 84 w 458"/>
              <a:gd name="T77" fmla="*/ 132 h 342"/>
              <a:gd name="T78" fmla="*/ 38 w 458"/>
              <a:gd name="T79" fmla="*/ 134 h 342"/>
              <a:gd name="T80" fmla="*/ 38 w 458"/>
              <a:gd name="T81" fmla="*/ 122 h 342"/>
              <a:gd name="T82" fmla="*/ 19 w 458"/>
              <a:gd name="T83" fmla="*/ 106 h 342"/>
              <a:gd name="T84" fmla="*/ 28 w 458"/>
              <a:gd name="T85" fmla="*/ 89 h 342"/>
              <a:gd name="T86" fmla="*/ 51 w 458"/>
              <a:gd name="T87" fmla="*/ 80 h 342"/>
              <a:gd name="T88" fmla="*/ 55 w 458"/>
              <a:gd name="T89" fmla="*/ 68 h 342"/>
              <a:gd name="T90" fmla="*/ 49 w 458"/>
              <a:gd name="T91" fmla="*/ 61 h 342"/>
              <a:gd name="T92" fmla="*/ 66 w 458"/>
              <a:gd name="T93" fmla="*/ 55 h 342"/>
              <a:gd name="T94" fmla="*/ 84 w 458"/>
              <a:gd name="T95" fmla="*/ 37 h 342"/>
              <a:gd name="T96" fmla="*/ 140 w 458"/>
              <a:gd name="T97" fmla="*/ 29 h 342"/>
              <a:gd name="T98" fmla="*/ 166 w 458"/>
              <a:gd name="T99" fmla="*/ 37 h 342"/>
              <a:gd name="T100" fmla="*/ 191 w 458"/>
              <a:gd name="T101" fmla="*/ 24 h 342"/>
              <a:gd name="T102" fmla="*/ 213 w 458"/>
              <a:gd name="T103" fmla="*/ 25 h 342"/>
              <a:gd name="T104" fmla="*/ 220 w 458"/>
              <a:gd name="T105" fmla="*/ 12 h 342"/>
              <a:gd name="T106" fmla="*/ 263 w 458"/>
              <a:gd name="T107" fmla="*/ 3 h 342"/>
              <a:gd name="T108" fmla="*/ 323 w 458"/>
              <a:gd name="T109" fmla="*/ 1 h 342"/>
              <a:gd name="T110" fmla="*/ 368 w 458"/>
              <a:gd name="T111" fmla="*/ 16 h 342"/>
              <a:gd name="T112" fmla="*/ 383 w 458"/>
              <a:gd name="T113" fmla="*/ 27 h 342"/>
              <a:gd name="T114" fmla="*/ 319 w 458"/>
              <a:gd name="T115" fmla="*/ 29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58" h="342">
                <a:moveTo>
                  <a:pt x="310" y="35"/>
                </a:moveTo>
                <a:cubicBezTo>
                  <a:pt x="310" y="37"/>
                  <a:pt x="314" y="36"/>
                  <a:pt x="314" y="39"/>
                </a:cubicBezTo>
                <a:cubicBezTo>
                  <a:pt x="316" y="40"/>
                  <a:pt x="319" y="37"/>
                  <a:pt x="319" y="37"/>
                </a:cubicBezTo>
                <a:cubicBezTo>
                  <a:pt x="322" y="36"/>
                  <a:pt x="322" y="39"/>
                  <a:pt x="325" y="39"/>
                </a:cubicBezTo>
                <a:cubicBezTo>
                  <a:pt x="326" y="38"/>
                  <a:pt x="327" y="37"/>
                  <a:pt x="329" y="37"/>
                </a:cubicBezTo>
                <a:cubicBezTo>
                  <a:pt x="330" y="36"/>
                  <a:pt x="332" y="37"/>
                  <a:pt x="334" y="37"/>
                </a:cubicBezTo>
                <a:cubicBezTo>
                  <a:pt x="341" y="35"/>
                  <a:pt x="349" y="32"/>
                  <a:pt x="355" y="35"/>
                </a:cubicBezTo>
                <a:cubicBezTo>
                  <a:pt x="353" y="39"/>
                  <a:pt x="345" y="36"/>
                  <a:pt x="343" y="40"/>
                </a:cubicBezTo>
                <a:cubicBezTo>
                  <a:pt x="344" y="44"/>
                  <a:pt x="347" y="40"/>
                  <a:pt x="347" y="40"/>
                </a:cubicBezTo>
                <a:cubicBezTo>
                  <a:pt x="351" y="41"/>
                  <a:pt x="351" y="43"/>
                  <a:pt x="356" y="40"/>
                </a:cubicBezTo>
                <a:cubicBezTo>
                  <a:pt x="358" y="40"/>
                  <a:pt x="359" y="39"/>
                  <a:pt x="360" y="39"/>
                </a:cubicBezTo>
                <a:cubicBezTo>
                  <a:pt x="361" y="38"/>
                  <a:pt x="369" y="35"/>
                  <a:pt x="370" y="35"/>
                </a:cubicBezTo>
                <a:cubicBezTo>
                  <a:pt x="373" y="40"/>
                  <a:pt x="368" y="33"/>
                  <a:pt x="371" y="33"/>
                </a:cubicBezTo>
                <a:cubicBezTo>
                  <a:pt x="372" y="33"/>
                  <a:pt x="377" y="33"/>
                  <a:pt x="377" y="33"/>
                </a:cubicBezTo>
                <a:cubicBezTo>
                  <a:pt x="378" y="32"/>
                  <a:pt x="381" y="30"/>
                  <a:pt x="386" y="31"/>
                </a:cubicBezTo>
                <a:cubicBezTo>
                  <a:pt x="386" y="34"/>
                  <a:pt x="387" y="36"/>
                  <a:pt x="384" y="37"/>
                </a:cubicBezTo>
                <a:cubicBezTo>
                  <a:pt x="384" y="38"/>
                  <a:pt x="382" y="39"/>
                  <a:pt x="381" y="40"/>
                </a:cubicBezTo>
                <a:cubicBezTo>
                  <a:pt x="379" y="43"/>
                  <a:pt x="378" y="47"/>
                  <a:pt x="373" y="46"/>
                </a:cubicBezTo>
                <a:cubicBezTo>
                  <a:pt x="374" y="52"/>
                  <a:pt x="377" y="44"/>
                  <a:pt x="381" y="46"/>
                </a:cubicBezTo>
                <a:cubicBezTo>
                  <a:pt x="383" y="47"/>
                  <a:pt x="382" y="43"/>
                  <a:pt x="383" y="42"/>
                </a:cubicBezTo>
                <a:cubicBezTo>
                  <a:pt x="385" y="41"/>
                  <a:pt x="392" y="43"/>
                  <a:pt x="392" y="39"/>
                </a:cubicBezTo>
                <a:cubicBezTo>
                  <a:pt x="396" y="45"/>
                  <a:pt x="408" y="36"/>
                  <a:pt x="411" y="40"/>
                </a:cubicBezTo>
                <a:cubicBezTo>
                  <a:pt x="412" y="39"/>
                  <a:pt x="414" y="37"/>
                  <a:pt x="416" y="35"/>
                </a:cubicBezTo>
                <a:cubicBezTo>
                  <a:pt x="422" y="37"/>
                  <a:pt x="426" y="33"/>
                  <a:pt x="431" y="33"/>
                </a:cubicBezTo>
                <a:cubicBezTo>
                  <a:pt x="430" y="33"/>
                  <a:pt x="432" y="35"/>
                  <a:pt x="433" y="35"/>
                </a:cubicBezTo>
                <a:cubicBezTo>
                  <a:pt x="434" y="35"/>
                  <a:pt x="441" y="34"/>
                  <a:pt x="442" y="35"/>
                </a:cubicBezTo>
                <a:cubicBezTo>
                  <a:pt x="444" y="37"/>
                  <a:pt x="443" y="34"/>
                  <a:pt x="446" y="35"/>
                </a:cubicBezTo>
                <a:cubicBezTo>
                  <a:pt x="449" y="36"/>
                  <a:pt x="453" y="39"/>
                  <a:pt x="457" y="39"/>
                </a:cubicBezTo>
                <a:cubicBezTo>
                  <a:pt x="458" y="42"/>
                  <a:pt x="455" y="41"/>
                  <a:pt x="453" y="42"/>
                </a:cubicBezTo>
                <a:cubicBezTo>
                  <a:pt x="452" y="43"/>
                  <a:pt x="451" y="45"/>
                  <a:pt x="450" y="46"/>
                </a:cubicBezTo>
                <a:cubicBezTo>
                  <a:pt x="445" y="48"/>
                  <a:pt x="437" y="47"/>
                  <a:pt x="437" y="53"/>
                </a:cubicBezTo>
                <a:cubicBezTo>
                  <a:pt x="432" y="53"/>
                  <a:pt x="426" y="53"/>
                  <a:pt x="424" y="55"/>
                </a:cubicBezTo>
                <a:cubicBezTo>
                  <a:pt x="426" y="58"/>
                  <a:pt x="430" y="59"/>
                  <a:pt x="422" y="59"/>
                </a:cubicBezTo>
                <a:cubicBezTo>
                  <a:pt x="422" y="61"/>
                  <a:pt x="425" y="61"/>
                  <a:pt x="427" y="61"/>
                </a:cubicBezTo>
                <a:cubicBezTo>
                  <a:pt x="424" y="66"/>
                  <a:pt x="415" y="65"/>
                  <a:pt x="414" y="72"/>
                </a:cubicBezTo>
                <a:cubicBezTo>
                  <a:pt x="411" y="72"/>
                  <a:pt x="415" y="69"/>
                  <a:pt x="414" y="68"/>
                </a:cubicBezTo>
                <a:cubicBezTo>
                  <a:pt x="413" y="68"/>
                  <a:pt x="408" y="71"/>
                  <a:pt x="405" y="72"/>
                </a:cubicBezTo>
                <a:cubicBezTo>
                  <a:pt x="405" y="74"/>
                  <a:pt x="407" y="73"/>
                  <a:pt x="409" y="74"/>
                </a:cubicBezTo>
                <a:cubicBezTo>
                  <a:pt x="404" y="78"/>
                  <a:pt x="407" y="77"/>
                  <a:pt x="405" y="83"/>
                </a:cubicBezTo>
                <a:cubicBezTo>
                  <a:pt x="405" y="85"/>
                  <a:pt x="398" y="86"/>
                  <a:pt x="397" y="87"/>
                </a:cubicBezTo>
                <a:cubicBezTo>
                  <a:pt x="397" y="88"/>
                  <a:pt x="398" y="92"/>
                  <a:pt x="397" y="93"/>
                </a:cubicBezTo>
                <a:cubicBezTo>
                  <a:pt x="396" y="94"/>
                  <a:pt x="392" y="93"/>
                  <a:pt x="390" y="94"/>
                </a:cubicBezTo>
                <a:cubicBezTo>
                  <a:pt x="391" y="97"/>
                  <a:pt x="393" y="97"/>
                  <a:pt x="394" y="100"/>
                </a:cubicBezTo>
                <a:cubicBezTo>
                  <a:pt x="395" y="104"/>
                  <a:pt x="399" y="102"/>
                  <a:pt x="401" y="104"/>
                </a:cubicBezTo>
                <a:cubicBezTo>
                  <a:pt x="402" y="104"/>
                  <a:pt x="401" y="107"/>
                  <a:pt x="401" y="107"/>
                </a:cubicBezTo>
                <a:cubicBezTo>
                  <a:pt x="403" y="109"/>
                  <a:pt x="406" y="108"/>
                  <a:pt x="407" y="109"/>
                </a:cubicBezTo>
                <a:cubicBezTo>
                  <a:pt x="407" y="113"/>
                  <a:pt x="409" y="113"/>
                  <a:pt x="409" y="117"/>
                </a:cubicBezTo>
                <a:cubicBezTo>
                  <a:pt x="403" y="119"/>
                  <a:pt x="397" y="117"/>
                  <a:pt x="390" y="121"/>
                </a:cubicBezTo>
                <a:cubicBezTo>
                  <a:pt x="395" y="125"/>
                  <a:pt x="399" y="131"/>
                  <a:pt x="409" y="130"/>
                </a:cubicBezTo>
                <a:cubicBezTo>
                  <a:pt x="408" y="133"/>
                  <a:pt x="410" y="133"/>
                  <a:pt x="412" y="134"/>
                </a:cubicBezTo>
                <a:cubicBezTo>
                  <a:pt x="413" y="138"/>
                  <a:pt x="409" y="136"/>
                  <a:pt x="409" y="139"/>
                </a:cubicBezTo>
                <a:cubicBezTo>
                  <a:pt x="409" y="141"/>
                  <a:pt x="406" y="143"/>
                  <a:pt x="403" y="143"/>
                </a:cubicBezTo>
                <a:cubicBezTo>
                  <a:pt x="401" y="150"/>
                  <a:pt x="410" y="146"/>
                  <a:pt x="409" y="152"/>
                </a:cubicBezTo>
                <a:cubicBezTo>
                  <a:pt x="405" y="152"/>
                  <a:pt x="405" y="154"/>
                  <a:pt x="407" y="154"/>
                </a:cubicBezTo>
                <a:cubicBezTo>
                  <a:pt x="405" y="160"/>
                  <a:pt x="401" y="153"/>
                  <a:pt x="397" y="154"/>
                </a:cubicBezTo>
                <a:cubicBezTo>
                  <a:pt x="394" y="154"/>
                  <a:pt x="396" y="160"/>
                  <a:pt x="392" y="160"/>
                </a:cubicBezTo>
                <a:cubicBezTo>
                  <a:pt x="392" y="163"/>
                  <a:pt x="393" y="164"/>
                  <a:pt x="396" y="165"/>
                </a:cubicBezTo>
                <a:cubicBezTo>
                  <a:pt x="395" y="168"/>
                  <a:pt x="391" y="166"/>
                  <a:pt x="388" y="167"/>
                </a:cubicBezTo>
                <a:cubicBezTo>
                  <a:pt x="383" y="168"/>
                  <a:pt x="378" y="172"/>
                  <a:pt x="373" y="173"/>
                </a:cubicBezTo>
                <a:cubicBezTo>
                  <a:pt x="373" y="175"/>
                  <a:pt x="377" y="174"/>
                  <a:pt x="379" y="175"/>
                </a:cubicBezTo>
                <a:cubicBezTo>
                  <a:pt x="381" y="176"/>
                  <a:pt x="382" y="182"/>
                  <a:pt x="386" y="180"/>
                </a:cubicBezTo>
                <a:cubicBezTo>
                  <a:pt x="388" y="184"/>
                  <a:pt x="383" y="184"/>
                  <a:pt x="383" y="186"/>
                </a:cubicBezTo>
                <a:cubicBezTo>
                  <a:pt x="382" y="188"/>
                  <a:pt x="385" y="194"/>
                  <a:pt x="381" y="195"/>
                </a:cubicBezTo>
                <a:cubicBezTo>
                  <a:pt x="383" y="202"/>
                  <a:pt x="396" y="200"/>
                  <a:pt x="397" y="208"/>
                </a:cubicBezTo>
                <a:cubicBezTo>
                  <a:pt x="395" y="208"/>
                  <a:pt x="390" y="209"/>
                  <a:pt x="390" y="206"/>
                </a:cubicBezTo>
                <a:cubicBezTo>
                  <a:pt x="388" y="207"/>
                  <a:pt x="389" y="208"/>
                  <a:pt x="390" y="208"/>
                </a:cubicBezTo>
                <a:cubicBezTo>
                  <a:pt x="385" y="214"/>
                  <a:pt x="382" y="213"/>
                  <a:pt x="373" y="212"/>
                </a:cubicBezTo>
                <a:cubicBezTo>
                  <a:pt x="376" y="205"/>
                  <a:pt x="365" y="211"/>
                  <a:pt x="368" y="204"/>
                </a:cubicBezTo>
                <a:cubicBezTo>
                  <a:pt x="362" y="203"/>
                  <a:pt x="362" y="208"/>
                  <a:pt x="356" y="206"/>
                </a:cubicBezTo>
                <a:cubicBezTo>
                  <a:pt x="359" y="209"/>
                  <a:pt x="358" y="210"/>
                  <a:pt x="355" y="210"/>
                </a:cubicBezTo>
                <a:cubicBezTo>
                  <a:pt x="355" y="213"/>
                  <a:pt x="366" y="213"/>
                  <a:pt x="356" y="214"/>
                </a:cubicBezTo>
                <a:cubicBezTo>
                  <a:pt x="358" y="218"/>
                  <a:pt x="363" y="215"/>
                  <a:pt x="366" y="216"/>
                </a:cubicBezTo>
                <a:cubicBezTo>
                  <a:pt x="370" y="216"/>
                  <a:pt x="375" y="219"/>
                  <a:pt x="381" y="217"/>
                </a:cubicBezTo>
                <a:cubicBezTo>
                  <a:pt x="377" y="223"/>
                  <a:pt x="372" y="228"/>
                  <a:pt x="368" y="232"/>
                </a:cubicBezTo>
                <a:cubicBezTo>
                  <a:pt x="363" y="231"/>
                  <a:pt x="360" y="233"/>
                  <a:pt x="356" y="234"/>
                </a:cubicBezTo>
                <a:cubicBezTo>
                  <a:pt x="356" y="234"/>
                  <a:pt x="353" y="234"/>
                  <a:pt x="353" y="234"/>
                </a:cubicBezTo>
                <a:cubicBezTo>
                  <a:pt x="351" y="236"/>
                  <a:pt x="352" y="234"/>
                  <a:pt x="349" y="234"/>
                </a:cubicBezTo>
                <a:cubicBezTo>
                  <a:pt x="344" y="234"/>
                  <a:pt x="339" y="238"/>
                  <a:pt x="332" y="238"/>
                </a:cubicBezTo>
                <a:cubicBezTo>
                  <a:pt x="329" y="238"/>
                  <a:pt x="332" y="240"/>
                  <a:pt x="332" y="240"/>
                </a:cubicBezTo>
                <a:cubicBezTo>
                  <a:pt x="330" y="244"/>
                  <a:pt x="329" y="241"/>
                  <a:pt x="323" y="242"/>
                </a:cubicBezTo>
                <a:cubicBezTo>
                  <a:pt x="323" y="243"/>
                  <a:pt x="325" y="243"/>
                  <a:pt x="327" y="244"/>
                </a:cubicBezTo>
                <a:cubicBezTo>
                  <a:pt x="327" y="246"/>
                  <a:pt x="313" y="248"/>
                  <a:pt x="315" y="242"/>
                </a:cubicBezTo>
                <a:cubicBezTo>
                  <a:pt x="314" y="243"/>
                  <a:pt x="309" y="242"/>
                  <a:pt x="308" y="244"/>
                </a:cubicBezTo>
                <a:cubicBezTo>
                  <a:pt x="307" y="245"/>
                  <a:pt x="309" y="249"/>
                  <a:pt x="308" y="251"/>
                </a:cubicBezTo>
                <a:cubicBezTo>
                  <a:pt x="308" y="251"/>
                  <a:pt x="303" y="249"/>
                  <a:pt x="302" y="251"/>
                </a:cubicBezTo>
                <a:cubicBezTo>
                  <a:pt x="302" y="252"/>
                  <a:pt x="305" y="254"/>
                  <a:pt x="304" y="257"/>
                </a:cubicBezTo>
                <a:cubicBezTo>
                  <a:pt x="302" y="259"/>
                  <a:pt x="301" y="257"/>
                  <a:pt x="299" y="257"/>
                </a:cubicBezTo>
                <a:cubicBezTo>
                  <a:pt x="299" y="258"/>
                  <a:pt x="299" y="260"/>
                  <a:pt x="299" y="262"/>
                </a:cubicBezTo>
                <a:cubicBezTo>
                  <a:pt x="298" y="262"/>
                  <a:pt x="296" y="262"/>
                  <a:pt x="295" y="262"/>
                </a:cubicBezTo>
                <a:cubicBezTo>
                  <a:pt x="293" y="263"/>
                  <a:pt x="295" y="265"/>
                  <a:pt x="293" y="266"/>
                </a:cubicBezTo>
                <a:cubicBezTo>
                  <a:pt x="290" y="267"/>
                  <a:pt x="282" y="265"/>
                  <a:pt x="284" y="271"/>
                </a:cubicBezTo>
                <a:cubicBezTo>
                  <a:pt x="276" y="273"/>
                  <a:pt x="267" y="274"/>
                  <a:pt x="258" y="273"/>
                </a:cubicBezTo>
                <a:cubicBezTo>
                  <a:pt x="254" y="276"/>
                  <a:pt x="252" y="285"/>
                  <a:pt x="247" y="281"/>
                </a:cubicBezTo>
                <a:cubicBezTo>
                  <a:pt x="247" y="282"/>
                  <a:pt x="249" y="284"/>
                  <a:pt x="248" y="286"/>
                </a:cubicBezTo>
                <a:cubicBezTo>
                  <a:pt x="248" y="287"/>
                  <a:pt x="245" y="286"/>
                  <a:pt x="245" y="286"/>
                </a:cubicBezTo>
                <a:cubicBezTo>
                  <a:pt x="244" y="287"/>
                  <a:pt x="247" y="289"/>
                  <a:pt x="247" y="290"/>
                </a:cubicBezTo>
                <a:cubicBezTo>
                  <a:pt x="247" y="290"/>
                  <a:pt x="245" y="291"/>
                  <a:pt x="245" y="292"/>
                </a:cubicBezTo>
                <a:cubicBezTo>
                  <a:pt x="245" y="294"/>
                  <a:pt x="239" y="298"/>
                  <a:pt x="243" y="299"/>
                </a:cubicBezTo>
                <a:cubicBezTo>
                  <a:pt x="243" y="302"/>
                  <a:pt x="240" y="300"/>
                  <a:pt x="239" y="301"/>
                </a:cubicBezTo>
                <a:cubicBezTo>
                  <a:pt x="238" y="302"/>
                  <a:pt x="236" y="304"/>
                  <a:pt x="235" y="305"/>
                </a:cubicBezTo>
                <a:cubicBezTo>
                  <a:pt x="235" y="306"/>
                  <a:pt x="236" y="308"/>
                  <a:pt x="235" y="309"/>
                </a:cubicBezTo>
                <a:cubicBezTo>
                  <a:pt x="233" y="311"/>
                  <a:pt x="235" y="313"/>
                  <a:pt x="233" y="316"/>
                </a:cubicBezTo>
                <a:cubicBezTo>
                  <a:pt x="233" y="317"/>
                  <a:pt x="230" y="316"/>
                  <a:pt x="230" y="316"/>
                </a:cubicBezTo>
                <a:cubicBezTo>
                  <a:pt x="230" y="317"/>
                  <a:pt x="231" y="319"/>
                  <a:pt x="232" y="320"/>
                </a:cubicBezTo>
                <a:cubicBezTo>
                  <a:pt x="232" y="323"/>
                  <a:pt x="230" y="323"/>
                  <a:pt x="230" y="326"/>
                </a:cubicBezTo>
                <a:cubicBezTo>
                  <a:pt x="230" y="327"/>
                  <a:pt x="231" y="330"/>
                  <a:pt x="232" y="329"/>
                </a:cubicBezTo>
                <a:cubicBezTo>
                  <a:pt x="229" y="336"/>
                  <a:pt x="226" y="338"/>
                  <a:pt x="220" y="342"/>
                </a:cubicBezTo>
                <a:cubicBezTo>
                  <a:pt x="214" y="342"/>
                  <a:pt x="211" y="338"/>
                  <a:pt x="207" y="335"/>
                </a:cubicBezTo>
                <a:cubicBezTo>
                  <a:pt x="202" y="342"/>
                  <a:pt x="191" y="331"/>
                  <a:pt x="192" y="331"/>
                </a:cubicBezTo>
                <a:cubicBezTo>
                  <a:pt x="191" y="331"/>
                  <a:pt x="190" y="335"/>
                  <a:pt x="191" y="335"/>
                </a:cubicBezTo>
                <a:cubicBezTo>
                  <a:pt x="188" y="334"/>
                  <a:pt x="188" y="331"/>
                  <a:pt x="187" y="329"/>
                </a:cubicBezTo>
                <a:cubicBezTo>
                  <a:pt x="185" y="327"/>
                  <a:pt x="180" y="327"/>
                  <a:pt x="181" y="322"/>
                </a:cubicBezTo>
                <a:cubicBezTo>
                  <a:pt x="179" y="319"/>
                  <a:pt x="176" y="318"/>
                  <a:pt x="174" y="316"/>
                </a:cubicBezTo>
                <a:cubicBezTo>
                  <a:pt x="174" y="314"/>
                  <a:pt x="176" y="315"/>
                  <a:pt x="178" y="314"/>
                </a:cubicBezTo>
                <a:cubicBezTo>
                  <a:pt x="177" y="310"/>
                  <a:pt x="173" y="312"/>
                  <a:pt x="170" y="309"/>
                </a:cubicBezTo>
                <a:cubicBezTo>
                  <a:pt x="169" y="307"/>
                  <a:pt x="169" y="304"/>
                  <a:pt x="166" y="303"/>
                </a:cubicBezTo>
                <a:cubicBezTo>
                  <a:pt x="163" y="307"/>
                  <a:pt x="166" y="300"/>
                  <a:pt x="166" y="301"/>
                </a:cubicBezTo>
                <a:cubicBezTo>
                  <a:pt x="166" y="299"/>
                  <a:pt x="164" y="301"/>
                  <a:pt x="163" y="299"/>
                </a:cubicBezTo>
                <a:cubicBezTo>
                  <a:pt x="161" y="297"/>
                  <a:pt x="164" y="294"/>
                  <a:pt x="161" y="294"/>
                </a:cubicBezTo>
                <a:cubicBezTo>
                  <a:pt x="157" y="294"/>
                  <a:pt x="160" y="286"/>
                  <a:pt x="157" y="290"/>
                </a:cubicBezTo>
                <a:cubicBezTo>
                  <a:pt x="155" y="289"/>
                  <a:pt x="155" y="286"/>
                  <a:pt x="151" y="286"/>
                </a:cubicBezTo>
                <a:cubicBezTo>
                  <a:pt x="152" y="284"/>
                  <a:pt x="155" y="283"/>
                  <a:pt x="155" y="281"/>
                </a:cubicBezTo>
                <a:cubicBezTo>
                  <a:pt x="155" y="278"/>
                  <a:pt x="151" y="279"/>
                  <a:pt x="148" y="279"/>
                </a:cubicBezTo>
                <a:cubicBezTo>
                  <a:pt x="146" y="272"/>
                  <a:pt x="147" y="269"/>
                  <a:pt x="150" y="262"/>
                </a:cubicBezTo>
                <a:cubicBezTo>
                  <a:pt x="145" y="259"/>
                  <a:pt x="153" y="256"/>
                  <a:pt x="146" y="257"/>
                </a:cubicBezTo>
                <a:cubicBezTo>
                  <a:pt x="145" y="254"/>
                  <a:pt x="149" y="256"/>
                  <a:pt x="150" y="255"/>
                </a:cubicBezTo>
                <a:cubicBezTo>
                  <a:pt x="150" y="254"/>
                  <a:pt x="149" y="251"/>
                  <a:pt x="150" y="251"/>
                </a:cubicBezTo>
                <a:cubicBezTo>
                  <a:pt x="151" y="251"/>
                  <a:pt x="152" y="253"/>
                  <a:pt x="153" y="253"/>
                </a:cubicBezTo>
                <a:cubicBezTo>
                  <a:pt x="153" y="249"/>
                  <a:pt x="153" y="245"/>
                  <a:pt x="153" y="242"/>
                </a:cubicBezTo>
                <a:cubicBezTo>
                  <a:pt x="156" y="242"/>
                  <a:pt x="158" y="240"/>
                  <a:pt x="159" y="238"/>
                </a:cubicBezTo>
                <a:cubicBezTo>
                  <a:pt x="161" y="238"/>
                  <a:pt x="160" y="240"/>
                  <a:pt x="161" y="242"/>
                </a:cubicBezTo>
                <a:cubicBezTo>
                  <a:pt x="163" y="240"/>
                  <a:pt x="163" y="237"/>
                  <a:pt x="166" y="238"/>
                </a:cubicBezTo>
                <a:cubicBezTo>
                  <a:pt x="168" y="236"/>
                  <a:pt x="164" y="235"/>
                  <a:pt x="164" y="234"/>
                </a:cubicBezTo>
                <a:cubicBezTo>
                  <a:pt x="165" y="232"/>
                  <a:pt x="170" y="232"/>
                  <a:pt x="170" y="230"/>
                </a:cubicBezTo>
                <a:cubicBezTo>
                  <a:pt x="171" y="227"/>
                  <a:pt x="164" y="226"/>
                  <a:pt x="168" y="221"/>
                </a:cubicBezTo>
                <a:cubicBezTo>
                  <a:pt x="160" y="226"/>
                  <a:pt x="172" y="217"/>
                  <a:pt x="159" y="219"/>
                </a:cubicBezTo>
                <a:cubicBezTo>
                  <a:pt x="158" y="213"/>
                  <a:pt x="164" y="214"/>
                  <a:pt x="170" y="214"/>
                </a:cubicBezTo>
                <a:cubicBezTo>
                  <a:pt x="170" y="212"/>
                  <a:pt x="166" y="212"/>
                  <a:pt x="166" y="210"/>
                </a:cubicBezTo>
                <a:cubicBezTo>
                  <a:pt x="167" y="208"/>
                  <a:pt x="164" y="209"/>
                  <a:pt x="163" y="208"/>
                </a:cubicBezTo>
                <a:cubicBezTo>
                  <a:pt x="162" y="208"/>
                  <a:pt x="163" y="205"/>
                  <a:pt x="163" y="204"/>
                </a:cubicBezTo>
                <a:cubicBezTo>
                  <a:pt x="162" y="204"/>
                  <a:pt x="158" y="201"/>
                  <a:pt x="157" y="201"/>
                </a:cubicBezTo>
                <a:cubicBezTo>
                  <a:pt x="156" y="201"/>
                  <a:pt x="154" y="196"/>
                  <a:pt x="151" y="193"/>
                </a:cubicBezTo>
                <a:cubicBezTo>
                  <a:pt x="149" y="196"/>
                  <a:pt x="148" y="199"/>
                  <a:pt x="146" y="193"/>
                </a:cubicBezTo>
                <a:cubicBezTo>
                  <a:pt x="144" y="194"/>
                  <a:pt x="144" y="197"/>
                  <a:pt x="144" y="199"/>
                </a:cubicBezTo>
                <a:cubicBezTo>
                  <a:pt x="141" y="199"/>
                  <a:pt x="138" y="199"/>
                  <a:pt x="135" y="199"/>
                </a:cubicBezTo>
                <a:cubicBezTo>
                  <a:pt x="129" y="191"/>
                  <a:pt x="133" y="185"/>
                  <a:pt x="135" y="176"/>
                </a:cubicBezTo>
                <a:cubicBezTo>
                  <a:pt x="134" y="175"/>
                  <a:pt x="133" y="173"/>
                  <a:pt x="133" y="171"/>
                </a:cubicBezTo>
                <a:cubicBezTo>
                  <a:pt x="131" y="171"/>
                  <a:pt x="131" y="173"/>
                  <a:pt x="131" y="175"/>
                </a:cubicBezTo>
                <a:cubicBezTo>
                  <a:pt x="126" y="175"/>
                  <a:pt x="133" y="164"/>
                  <a:pt x="125" y="167"/>
                </a:cubicBezTo>
                <a:cubicBezTo>
                  <a:pt x="128" y="164"/>
                  <a:pt x="128" y="162"/>
                  <a:pt x="125" y="160"/>
                </a:cubicBezTo>
                <a:cubicBezTo>
                  <a:pt x="125" y="157"/>
                  <a:pt x="122" y="158"/>
                  <a:pt x="120" y="158"/>
                </a:cubicBezTo>
                <a:cubicBezTo>
                  <a:pt x="118" y="155"/>
                  <a:pt x="119" y="151"/>
                  <a:pt x="118" y="148"/>
                </a:cubicBezTo>
                <a:cubicBezTo>
                  <a:pt x="117" y="146"/>
                  <a:pt x="112" y="146"/>
                  <a:pt x="114" y="141"/>
                </a:cubicBezTo>
                <a:cubicBezTo>
                  <a:pt x="111" y="142"/>
                  <a:pt x="110" y="140"/>
                  <a:pt x="109" y="139"/>
                </a:cubicBezTo>
                <a:cubicBezTo>
                  <a:pt x="108" y="139"/>
                  <a:pt x="105" y="140"/>
                  <a:pt x="105" y="139"/>
                </a:cubicBezTo>
                <a:cubicBezTo>
                  <a:pt x="103" y="136"/>
                  <a:pt x="88" y="138"/>
                  <a:pt x="84" y="132"/>
                </a:cubicBezTo>
                <a:cubicBezTo>
                  <a:pt x="77" y="135"/>
                  <a:pt x="62" y="127"/>
                  <a:pt x="58" y="132"/>
                </a:cubicBezTo>
                <a:cubicBezTo>
                  <a:pt x="56" y="135"/>
                  <a:pt x="56" y="131"/>
                  <a:pt x="53" y="132"/>
                </a:cubicBezTo>
                <a:cubicBezTo>
                  <a:pt x="48" y="132"/>
                  <a:pt x="44" y="135"/>
                  <a:pt x="40" y="135"/>
                </a:cubicBezTo>
                <a:cubicBezTo>
                  <a:pt x="40" y="135"/>
                  <a:pt x="39" y="134"/>
                  <a:pt x="38" y="134"/>
                </a:cubicBezTo>
                <a:cubicBezTo>
                  <a:pt x="36" y="133"/>
                  <a:pt x="34" y="134"/>
                  <a:pt x="32" y="134"/>
                </a:cubicBezTo>
                <a:cubicBezTo>
                  <a:pt x="32" y="130"/>
                  <a:pt x="31" y="129"/>
                  <a:pt x="28" y="128"/>
                </a:cubicBezTo>
                <a:cubicBezTo>
                  <a:pt x="28" y="125"/>
                  <a:pt x="33" y="127"/>
                  <a:pt x="34" y="126"/>
                </a:cubicBezTo>
                <a:cubicBezTo>
                  <a:pt x="35" y="125"/>
                  <a:pt x="29" y="121"/>
                  <a:pt x="38" y="122"/>
                </a:cubicBezTo>
                <a:cubicBezTo>
                  <a:pt x="35" y="117"/>
                  <a:pt x="21" y="123"/>
                  <a:pt x="17" y="119"/>
                </a:cubicBezTo>
                <a:cubicBezTo>
                  <a:pt x="21" y="109"/>
                  <a:pt x="33" y="119"/>
                  <a:pt x="40" y="111"/>
                </a:cubicBezTo>
                <a:cubicBezTo>
                  <a:pt x="36" y="107"/>
                  <a:pt x="24" y="110"/>
                  <a:pt x="19" y="111"/>
                </a:cubicBezTo>
                <a:cubicBezTo>
                  <a:pt x="17" y="109"/>
                  <a:pt x="18" y="108"/>
                  <a:pt x="19" y="106"/>
                </a:cubicBezTo>
                <a:cubicBezTo>
                  <a:pt x="18" y="105"/>
                  <a:pt x="17" y="106"/>
                  <a:pt x="17" y="107"/>
                </a:cubicBezTo>
                <a:cubicBezTo>
                  <a:pt x="15" y="107"/>
                  <a:pt x="16" y="105"/>
                  <a:pt x="15" y="104"/>
                </a:cubicBezTo>
                <a:cubicBezTo>
                  <a:pt x="8" y="105"/>
                  <a:pt x="5" y="102"/>
                  <a:pt x="0" y="100"/>
                </a:cubicBezTo>
                <a:cubicBezTo>
                  <a:pt x="4" y="88"/>
                  <a:pt x="19" y="91"/>
                  <a:pt x="28" y="89"/>
                </a:cubicBezTo>
                <a:cubicBezTo>
                  <a:pt x="31" y="88"/>
                  <a:pt x="30" y="89"/>
                  <a:pt x="32" y="87"/>
                </a:cubicBezTo>
                <a:cubicBezTo>
                  <a:pt x="32" y="87"/>
                  <a:pt x="35" y="85"/>
                  <a:pt x="34" y="85"/>
                </a:cubicBezTo>
                <a:cubicBezTo>
                  <a:pt x="39" y="83"/>
                  <a:pt x="46" y="85"/>
                  <a:pt x="49" y="83"/>
                </a:cubicBezTo>
                <a:cubicBezTo>
                  <a:pt x="51" y="82"/>
                  <a:pt x="49" y="81"/>
                  <a:pt x="51" y="80"/>
                </a:cubicBezTo>
                <a:cubicBezTo>
                  <a:pt x="52" y="78"/>
                  <a:pt x="55" y="79"/>
                  <a:pt x="56" y="78"/>
                </a:cubicBezTo>
                <a:cubicBezTo>
                  <a:pt x="58" y="76"/>
                  <a:pt x="59" y="74"/>
                  <a:pt x="62" y="72"/>
                </a:cubicBezTo>
                <a:cubicBezTo>
                  <a:pt x="64" y="66"/>
                  <a:pt x="56" y="71"/>
                  <a:pt x="58" y="65"/>
                </a:cubicBezTo>
                <a:cubicBezTo>
                  <a:pt x="55" y="62"/>
                  <a:pt x="55" y="68"/>
                  <a:pt x="55" y="68"/>
                </a:cubicBezTo>
                <a:cubicBezTo>
                  <a:pt x="53" y="69"/>
                  <a:pt x="45" y="64"/>
                  <a:pt x="40" y="66"/>
                </a:cubicBezTo>
                <a:cubicBezTo>
                  <a:pt x="37" y="61"/>
                  <a:pt x="44" y="64"/>
                  <a:pt x="45" y="63"/>
                </a:cubicBezTo>
                <a:cubicBezTo>
                  <a:pt x="45" y="62"/>
                  <a:pt x="45" y="61"/>
                  <a:pt x="45" y="61"/>
                </a:cubicBezTo>
                <a:cubicBezTo>
                  <a:pt x="46" y="60"/>
                  <a:pt x="48" y="61"/>
                  <a:pt x="49" y="61"/>
                </a:cubicBezTo>
                <a:cubicBezTo>
                  <a:pt x="49" y="60"/>
                  <a:pt x="50" y="57"/>
                  <a:pt x="51" y="57"/>
                </a:cubicBezTo>
                <a:cubicBezTo>
                  <a:pt x="53" y="56"/>
                  <a:pt x="52" y="59"/>
                  <a:pt x="53" y="59"/>
                </a:cubicBezTo>
                <a:cubicBezTo>
                  <a:pt x="53" y="59"/>
                  <a:pt x="59" y="58"/>
                  <a:pt x="58" y="53"/>
                </a:cubicBezTo>
                <a:cubicBezTo>
                  <a:pt x="62" y="53"/>
                  <a:pt x="62" y="56"/>
                  <a:pt x="66" y="55"/>
                </a:cubicBezTo>
                <a:cubicBezTo>
                  <a:pt x="69" y="55"/>
                  <a:pt x="66" y="53"/>
                  <a:pt x="66" y="53"/>
                </a:cubicBezTo>
                <a:cubicBezTo>
                  <a:pt x="66" y="51"/>
                  <a:pt x="70" y="52"/>
                  <a:pt x="69" y="48"/>
                </a:cubicBezTo>
                <a:cubicBezTo>
                  <a:pt x="74" y="48"/>
                  <a:pt x="78" y="48"/>
                  <a:pt x="83" y="48"/>
                </a:cubicBezTo>
                <a:cubicBezTo>
                  <a:pt x="87" y="48"/>
                  <a:pt x="83" y="40"/>
                  <a:pt x="84" y="37"/>
                </a:cubicBezTo>
                <a:cubicBezTo>
                  <a:pt x="91" y="38"/>
                  <a:pt x="97" y="40"/>
                  <a:pt x="103" y="37"/>
                </a:cubicBezTo>
                <a:cubicBezTo>
                  <a:pt x="103" y="35"/>
                  <a:pt x="101" y="35"/>
                  <a:pt x="99" y="35"/>
                </a:cubicBezTo>
                <a:cubicBezTo>
                  <a:pt x="101" y="32"/>
                  <a:pt x="107" y="33"/>
                  <a:pt x="110" y="31"/>
                </a:cubicBezTo>
                <a:cubicBezTo>
                  <a:pt x="115" y="28"/>
                  <a:pt x="129" y="30"/>
                  <a:pt x="140" y="29"/>
                </a:cubicBezTo>
                <a:cubicBezTo>
                  <a:pt x="143" y="29"/>
                  <a:pt x="144" y="27"/>
                  <a:pt x="146" y="27"/>
                </a:cubicBezTo>
                <a:cubicBezTo>
                  <a:pt x="151" y="27"/>
                  <a:pt x="155" y="29"/>
                  <a:pt x="159" y="27"/>
                </a:cubicBezTo>
                <a:cubicBezTo>
                  <a:pt x="158" y="29"/>
                  <a:pt x="160" y="34"/>
                  <a:pt x="161" y="33"/>
                </a:cubicBezTo>
                <a:cubicBezTo>
                  <a:pt x="163" y="30"/>
                  <a:pt x="161" y="32"/>
                  <a:pt x="166" y="37"/>
                </a:cubicBezTo>
                <a:cubicBezTo>
                  <a:pt x="170" y="36"/>
                  <a:pt x="163" y="31"/>
                  <a:pt x="172" y="33"/>
                </a:cubicBezTo>
                <a:cubicBezTo>
                  <a:pt x="169" y="30"/>
                  <a:pt x="175" y="26"/>
                  <a:pt x="166" y="25"/>
                </a:cubicBezTo>
                <a:cubicBezTo>
                  <a:pt x="167" y="22"/>
                  <a:pt x="181" y="16"/>
                  <a:pt x="181" y="24"/>
                </a:cubicBezTo>
                <a:cubicBezTo>
                  <a:pt x="187" y="24"/>
                  <a:pt x="186" y="21"/>
                  <a:pt x="191" y="24"/>
                </a:cubicBezTo>
                <a:cubicBezTo>
                  <a:pt x="193" y="25"/>
                  <a:pt x="194" y="26"/>
                  <a:pt x="196" y="27"/>
                </a:cubicBezTo>
                <a:cubicBezTo>
                  <a:pt x="198" y="29"/>
                  <a:pt x="204" y="29"/>
                  <a:pt x="211" y="31"/>
                </a:cubicBezTo>
                <a:cubicBezTo>
                  <a:pt x="211" y="29"/>
                  <a:pt x="209" y="30"/>
                  <a:pt x="207" y="29"/>
                </a:cubicBezTo>
                <a:cubicBezTo>
                  <a:pt x="208" y="27"/>
                  <a:pt x="210" y="25"/>
                  <a:pt x="213" y="25"/>
                </a:cubicBezTo>
                <a:cubicBezTo>
                  <a:pt x="210" y="21"/>
                  <a:pt x="202" y="21"/>
                  <a:pt x="196" y="20"/>
                </a:cubicBezTo>
                <a:cubicBezTo>
                  <a:pt x="196" y="15"/>
                  <a:pt x="204" y="16"/>
                  <a:pt x="209" y="16"/>
                </a:cubicBezTo>
                <a:cubicBezTo>
                  <a:pt x="210" y="12"/>
                  <a:pt x="207" y="13"/>
                  <a:pt x="204" y="12"/>
                </a:cubicBezTo>
                <a:cubicBezTo>
                  <a:pt x="208" y="5"/>
                  <a:pt x="215" y="12"/>
                  <a:pt x="220" y="12"/>
                </a:cubicBezTo>
                <a:cubicBezTo>
                  <a:pt x="224" y="13"/>
                  <a:pt x="224" y="10"/>
                  <a:pt x="228" y="11"/>
                </a:cubicBezTo>
                <a:cubicBezTo>
                  <a:pt x="237" y="11"/>
                  <a:pt x="243" y="15"/>
                  <a:pt x="250" y="11"/>
                </a:cubicBezTo>
                <a:cubicBezTo>
                  <a:pt x="253" y="9"/>
                  <a:pt x="257" y="10"/>
                  <a:pt x="261" y="9"/>
                </a:cubicBezTo>
                <a:cubicBezTo>
                  <a:pt x="264" y="8"/>
                  <a:pt x="263" y="5"/>
                  <a:pt x="263" y="3"/>
                </a:cubicBezTo>
                <a:cubicBezTo>
                  <a:pt x="266" y="3"/>
                  <a:pt x="270" y="4"/>
                  <a:pt x="273" y="3"/>
                </a:cubicBezTo>
                <a:cubicBezTo>
                  <a:pt x="275" y="3"/>
                  <a:pt x="276" y="1"/>
                  <a:pt x="278" y="1"/>
                </a:cubicBezTo>
                <a:cubicBezTo>
                  <a:pt x="282" y="1"/>
                  <a:pt x="287" y="4"/>
                  <a:pt x="295" y="3"/>
                </a:cubicBezTo>
                <a:cubicBezTo>
                  <a:pt x="300" y="2"/>
                  <a:pt x="312" y="0"/>
                  <a:pt x="323" y="1"/>
                </a:cubicBezTo>
                <a:cubicBezTo>
                  <a:pt x="326" y="1"/>
                  <a:pt x="326" y="3"/>
                  <a:pt x="329" y="3"/>
                </a:cubicBezTo>
                <a:cubicBezTo>
                  <a:pt x="339" y="5"/>
                  <a:pt x="349" y="1"/>
                  <a:pt x="349" y="11"/>
                </a:cubicBezTo>
                <a:cubicBezTo>
                  <a:pt x="354" y="12"/>
                  <a:pt x="354" y="8"/>
                  <a:pt x="358" y="9"/>
                </a:cubicBezTo>
                <a:cubicBezTo>
                  <a:pt x="358" y="15"/>
                  <a:pt x="365" y="13"/>
                  <a:pt x="368" y="16"/>
                </a:cubicBezTo>
                <a:cubicBezTo>
                  <a:pt x="373" y="18"/>
                  <a:pt x="373" y="14"/>
                  <a:pt x="377" y="14"/>
                </a:cubicBezTo>
                <a:cubicBezTo>
                  <a:pt x="375" y="21"/>
                  <a:pt x="384" y="17"/>
                  <a:pt x="388" y="18"/>
                </a:cubicBezTo>
                <a:cubicBezTo>
                  <a:pt x="385" y="22"/>
                  <a:pt x="385" y="19"/>
                  <a:pt x="386" y="25"/>
                </a:cubicBezTo>
                <a:cubicBezTo>
                  <a:pt x="384" y="23"/>
                  <a:pt x="382" y="24"/>
                  <a:pt x="383" y="27"/>
                </a:cubicBezTo>
                <a:cubicBezTo>
                  <a:pt x="363" y="29"/>
                  <a:pt x="339" y="30"/>
                  <a:pt x="325" y="31"/>
                </a:cubicBezTo>
                <a:cubicBezTo>
                  <a:pt x="323" y="31"/>
                  <a:pt x="323" y="32"/>
                  <a:pt x="323" y="33"/>
                </a:cubicBezTo>
                <a:cubicBezTo>
                  <a:pt x="321" y="33"/>
                  <a:pt x="322" y="31"/>
                  <a:pt x="323" y="31"/>
                </a:cubicBezTo>
                <a:cubicBezTo>
                  <a:pt x="324" y="30"/>
                  <a:pt x="320" y="29"/>
                  <a:pt x="319" y="29"/>
                </a:cubicBezTo>
                <a:cubicBezTo>
                  <a:pt x="319" y="30"/>
                  <a:pt x="320" y="33"/>
                  <a:pt x="319" y="33"/>
                </a:cubicBezTo>
                <a:cubicBezTo>
                  <a:pt x="316" y="34"/>
                  <a:pt x="312" y="32"/>
                  <a:pt x="310" y="3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7" name="îṡļïďè">
            <a:extLst>
              <a:ext uri="{FF2B5EF4-FFF2-40B4-BE49-F238E27FC236}">
                <a16:creationId xmlns:a16="http://schemas.microsoft.com/office/drawing/2014/main" id="{B49DDFAF-B01F-42BE-9DD1-5DA1371D2436}"/>
              </a:ext>
            </a:extLst>
          </p:cNvPr>
          <p:cNvSpPr/>
          <p:nvPr/>
        </p:nvSpPr>
        <p:spPr bwMode="auto">
          <a:xfrm>
            <a:off x="6887964" y="2365954"/>
            <a:ext cx="475008" cy="258195"/>
          </a:xfrm>
          <a:custGeom>
            <a:avLst/>
            <a:gdLst>
              <a:gd name="T0" fmla="*/ 209 w 224"/>
              <a:gd name="T1" fmla="*/ 12 h 122"/>
              <a:gd name="T2" fmla="*/ 222 w 224"/>
              <a:gd name="T3" fmla="*/ 19 h 122"/>
              <a:gd name="T4" fmla="*/ 217 w 224"/>
              <a:gd name="T5" fmla="*/ 23 h 122"/>
              <a:gd name="T6" fmla="*/ 207 w 224"/>
              <a:gd name="T7" fmla="*/ 27 h 122"/>
              <a:gd name="T8" fmla="*/ 181 w 224"/>
              <a:gd name="T9" fmla="*/ 32 h 122"/>
              <a:gd name="T10" fmla="*/ 193 w 224"/>
              <a:gd name="T11" fmla="*/ 36 h 122"/>
              <a:gd name="T12" fmla="*/ 170 w 224"/>
              <a:gd name="T13" fmla="*/ 45 h 122"/>
              <a:gd name="T14" fmla="*/ 163 w 224"/>
              <a:gd name="T15" fmla="*/ 49 h 122"/>
              <a:gd name="T16" fmla="*/ 152 w 224"/>
              <a:gd name="T17" fmla="*/ 55 h 122"/>
              <a:gd name="T18" fmla="*/ 133 w 224"/>
              <a:gd name="T19" fmla="*/ 62 h 122"/>
              <a:gd name="T20" fmla="*/ 127 w 224"/>
              <a:gd name="T21" fmla="*/ 68 h 122"/>
              <a:gd name="T22" fmla="*/ 114 w 224"/>
              <a:gd name="T23" fmla="*/ 70 h 122"/>
              <a:gd name="T24" fmla="*/ 122 w 224"/>
              <a:gd name="T25" fmla="*/ 81 h 122"/>
              <a:gd name="T26" fmla="*/ 109 w 224"/>
              <a:gd name="T27" fmla="*/ 90 h 122"/>
              <a:gd name="T28" fmla="*/ 99 w 224"/>
              <a:gd name="T29" fmla="*/ 96 h 122"/>
              <a:gd name="T30" fmla="*/ 83 w 224"/>
              <a:gd name="T31" fmla="*/ 107 h 122"/>
              <a:gd name="T32" fmla="*/ 88 w 224"/>
              <a:gd name="T33" fmla="*/ 116 h 122"/>
              <a:gd name="T34" fmla="*/ 73 w 224"/>
              <a:gd name="T35" fmla="*/ 120 h 122"/>
              <a:gd name="T36" fmla="*/ 45 w 224"/>
              <a:gd name="T37" fmla="*/ 114 h 122"/>
              <a:gd name="T38" fmla="*/ 36 w 224"/>
              <a:gd name="T39" fmla="*/ 116 h 122"/>
              <a:gd name="T40" fmla="*/ 23 w 224"/>
              <a:gd name="T41" fmla="*/ 107 h 122"/>
              <a:gd name="T42" fmla="*/ 36 w 224"/>
              <a:gd name="T43" fmla="*/ 96 h 122"/>
              <a:gd name="T44" fmla="*/ 51 w 224"/>
              <a:gd name="T45" fmla="*/ 96 h 122"/>
              <a:gd name="T46" fmla="*/ 25 w 224"/>
              <a:gd name="T47" fmla="*/ 90 h 122"/>
              <a:gd name="T48" fmla="*/ 40 w 224"/>
              <a:gd name="T49" fmla="*/ 79 h 122"/>
              <a:gd name="T50" fmla="*/ 53 w 224"/>
              <a:gd name="T51" fmla="*/ 79 h 122"/>
              <a:gd name="T52" fmla="*/ 53 w 224"/>
              <a:gd name="T53" fmla="*/ 71 h 122"/>
              <a:gd name="T54" fmla="*/ 49 w 224"/>
              <a:gd name="T55" fmla="*/ 62 h 122"/>
              <a:gd name="T56" fmla="*/ 40 w 224"/>
              <a:gd name="T57" fmla="*/ 58 h 122"/>
              <a:gd name="T58" fmla="*/ 60 w 224"/>
              <a:gd name="T59" fmla="*/ 56 h 122"/>
              <a:gd name="T60" fmla="*/ 68 w 224"/>
              <a:gd name="T61" fmla="*/ 53 h 122"/>
              <a:gd name="T62" fmla="*/ 83 w 224"/>
              <a:gd name="T63" fmla="*/ 42 h 122"/>
              <a:gd name="T64" fmla="*/ 51 w 224"/>
              <a:gd name="T65" fmla="*/ 47 h 122"/>
              <a:gd name="T66" fmla="*/ 29 w 224"/>
              <a:gd name="T67" fmla="*/ 42 h 122"/>
              <a:gd name="T68" fmla="*/ 6 w 224"/>
              <a:gd name="T69" fmla="*/ 36 h 122"/>
              <a:gd name="T70" fmla="*/ 2 w 224"/>
              <a:gd name="T71" fmla="*/ 25 h 122"/>
              <a:gd name="T72" fmla="*/ 40 w 224"/>
              <a:gd name="T73" fmla="*/ 15 h 122"/>
              <a:gd name="T74" fmla="*/ 66 w 224"/>
              <a:gd name="T75" fmla="*/ 10 h 122"/>
              <a:gd name="T76" fmla="*/ 97 w 224"/>
              <a:gd name="T77" fmla="*/ 4 h 122"/>
              <a:gd name="T78" fmla="*/ 129 w 224"/>
              <a:gd name="T79" fmla="*/ 2 h 122"/>
              <a:gd name="T80" fmla="*/ 146 w 224"/>
              <a:gd name="T81" fmla="*/ 2 h 122"/>
              <a:gd name="T82" fmla="*/ 178 w 224"/>
              <a:gd name="T83" fmla="*/ 2 h 122"/>
              <a:gd name="T84" fmla="*/ 209 w 224"/>
              <a:gd name="T85" fmla="*/ 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4" h="122">
                <a:moveTo>
                  <a:pt x="209" y="4"/>
                </a:moveTo>
                <a:cubicBezTo>
                  <a:pt x="206" y="8"/>
                  <a:pt x="209" y="7"/>
                  <a:pt x="209" y="12"/>
                </a:cubicBezTo>
                <a:cubicBezTo>
                  <a:pt x="214" y="12"/>
                  <a:pt x="219" y="12"/>
                  <a:pt x="224" y="12"/>
                </a:cubicBezTo>
                <a:cubicBezTo>
                  <a:pt x="224" y="15"/>
                  <a:pt x="222" y="16"/>
                  <a:pt x="222" y="19"/>
                </a:cubicBezTo>
                <a:cubicBezTo>
                  <a:pt x="221" y="20"/>
                  <a:pt x="218" y="18"/>
                  <a:pt x="217" y="19"/>
                </a:cubicBezTo>
                <a:cubicBezTo>
                  <a:pt x="216" y="20"/>
                  <a:pt x="217" y="23"/>
                  <a:pt x="217" y="23"/>
                </a:cubicBezTo>
                <a:cubicBezTo>
                  <a:pt x="214" y="24"/>
                  <a:pt x="210" y="25"/>
                  <a:pt x="209" y="23"/>
                </a:cubicBezTo>
                <a:cubicBezTo>
                  <a:pt x="207" y="22"/>
                  <a:pt x="208" y="26"/>
                  <a:pt x="207" y="27"/>
                </a:cubicBezTo>
                <a:cubicBezTo>
                  <a:pt x="205" y="28"/>
                  <a:pt x="200" y="25"/>
                  <a:pt x="200" y="29"/>
                </a:cubicBezTo>
                <a:cubicBezTo>
                  <a:pt x="194" y="28"/>
                  <a:pt x="185" y="26"/>
                  <a:pt x="181" y="32"/>
                </a:cubicBezTo>
                <a:cubicBezTo>
                  <a:pt x="183" y="37"/>
                  <a:pt x="191" y="32"/>
                  <a:pt x="193" y="30"/>
                </a:cubicBezTo>
                <a:cubicBezTo>
                  <a:pt x="195" y="31"/>
                  <a:pt x="192" y="33"/>
                  <a:pt x="193" y="36"/>
                </a:cubicBezTo>
                <a:cubicBezTo>
                  <a:pt x="186" y="36"/>
                  <a:pt x="182" y="39"/>
                  <a:pt x="176" y="40"/>
                </a:cubicBezTo>
                <a:cubicBezTo>
                  <a:pt x="173" y="41"/>
                  <a:pt x="171" y="43"/>
                  <a:pt x="170" y="45"/>
                </a:cubicBezTo>
                <a:cubicBezTo>
                  <a:pt x="169" y="46"/>
                  <a:pt x="166" y="45"/>
                  <a:pt x="165" y="45"/>
                </a:cubicBezTo>
                <a:cubicBezTo>
                  <a:pt x="163" y="46"/>
                  <a:pt x="164" y="48"/>
                  <a:pt x="163" y="49"/>
                </a:cubicBezTo>
                <a:cubicBezTo>
                  <a:pt x="161" y="50"/>
                  <a:pt x="157" y="47"/>
                  <a:pt x="157" y="51"/>
                </a:cubicBezTo>
                <a:cubicBezTo>
                  <a:pt x="157" y="54"/>
                  <a:pt x="152" y="52"/>
                  <a:pt x="152" y="55"/>
                </a:cubicBezTo>
                <a:cubicBezTo>
                  <a:pt x="151" y="59"/>
                  <a:pt x="146" y="56"/>
                  <a:pt x="144" y="58"/>
                </a:cubicBezTo>
                <a:cubicBezTo>
                  <a:pt x="142" y="61"/>
                  <a:pt x="137" y="60"/>
                  <a:pt x="133" y="62"/>
                </a:cubicBezTo>
                <a:cubicBezTo>
                  <a:pt x="132" y="62"/>
                  <a:pt x="133" y="64"/>
                  <a:pt x="131" y="64"/>
                </a:cubicBezTo>
                <a:cubicBezTo>
                  <a:pt x="126" y="64"/>
                  <a:pt x="129" y="66"/>
                  <a:pt x="127" y="68"/>
                </a:cubicBezTo>
                <a:cubicBezTo>
                  <a:pt x="127" y="68"/>
                  <a:pt x="126" y="68"/>
                  <a:pt x="125" y="68"/>
                </a:cubicBezTo>
                <a:cubicBezTo>
                  <a:pt x="124" y="68"/>
                  <a:pt x="120" y="71"/>
                  <a:pt x="114" y="70"/>
                </a:cubicBezTo>
                <a:cubicBezTo>
                  <a:pt x="115" y="72"/>
                  <a:pt x="122" y="73"/>
                  <a:pt x="114" y="73"/>
                </a:cubicBezTo>
                <a:cubicBezTo>
                  <a:pt x="115" y="77"/>
                  <a:pt x="124" y="74"/>
                  <a:pt x="122" y="81"/>
                </a:cubicBezTo>
                <a:cubicBezTo>
                  <a:pt x="118" y="77"/>
                  <a:pt x="118" y="81"/>
                  <a:pt x="118" y="86"/>
                </a:cubicBezTo>
                <a:cubicBezTo>
                  <a:pt x="114" y="81"/>
                  <a:pt x="112" y="88"/>
                  <a:pt x="109" y="90"/>
                </a:cubicBezTo>
                <a:cubicBezTo>
                  <a:pt x="105" y="92"/>
                  <a:pt x="100" y="90"/>
                  <a:pt x="97" y="94"/>
                </a:cubicBezTo>
                <a:cubicBezTo>
                  <a:pt x="96" y="96"/>
                  <a:pt x="99" y="95"/>
                  <a:pt x="99" y="96"/>
                </a:cubicBezTo>
                <a:cubicBezTo>
                  <a:pt x="100" y="97"/>
                  <a:pt x="93" y="99"/>
                  <a:pt x="97" y="99"/>
                </a:cubicBezTo>
                <a:cubicBezTo>
                  <a:pt x="95" y="105"/>
                  <a:pt x="85" y="101"/>
                  <a:pt x="83" y="107"/>
                </a:cubicBezTo>
                <a:cubicBezTo>
                  <a:pt x="86" y="110"/>
                  <a:pt x="91" y="111"/>
                  <a:pt x="97" y="111"/>
                </a:cubicBezTo>
                <a:cubicBezTo>
                  <a:pt x="99" y="117"/>
                  <a:pt x="88" y="112"/>
                  <a:pt x="88" y="116"/>
                </a:cubicBezTo>
                <a:cubicBezTo>
                  <a:pt x="88" y="119"/>
                  <a:pt x="86" y="116"/>
                  <a:pt x="84" y="116"/>
                </a:cubicBezTo>
                <a:cubicBezTo>
                  <a:pt x="80" y="116"/>
                  <a:pt x="78" y="122"/>
                  <a:pt x="73" y="120"/>
                </a:cubicBezTo>
                <a:cubicBezTo>
                  <a:pt x="72" y="118"/>
                  <a:pt x="69" y="118"/>
                  <a:pt x="70" y="114"/>
                </a:cubicBezTo>
                <a:cubicBezTo>
                  <a:pt x="60" y="113"/>
                  <a:pt x="54" y="116"/>
                  <a:pt x="45" y="114"/>
                </a:cubicBezTo>
                <a:cubicBezTo>
                  <a:pt x="45" y="114"/>
                  <a:pt x="43" y="112"/>
                  <a:pt x="43" y="112"/>
                </a:cubicBezTo>
                <a:cubicBezTo>
                  <a:pt x="40" y="112"/>
                  <a:pt x="39" y="116"/>
                  <a:pt x="36" y="116"/>
                </a:cubicBezTo>
                <a:cubicBezTo>
                  <a:pt x="27" y="117"/>
                  <a:pt x="20" y="114"/>
                  <a:pt x="10" y="112"/>
                </a:cubicBezTo>
                <a:cubicBezTo>
                  <a:pt x="13" y="109"/>
                  <a:pt x="17" y="107"/>
                  <a:pt x="23" y="107"/>
                </a:cubicBezTo>
                <a:cubicBezTo>
                  <a:pt x="27" y="106"/>
                  <a:pt x="23" y="99"/>
                  <a:pt x="27" y="97"/>
                </a:cubicBezTo>
                <a:cubicBezTo>
                  <a:pt x="32" y="99"/>
                  <a:pt x="31" y="95"/>
                  <a:pt x="36" y="96"/>
                </a:cubicBezTo>
                <a:cubicBezTo>
                  <a:pt x="36" y="102"/>
                  <a:pt x="43" y="101"/>
                  <a:pt x="49" y="101"/>
                </a:cubicBezTo>
                <a:cubicBezTo>
                  <a:pt x="53" y="100"/>
                  <a:pt x="47" y="98"/>
                  <a:pt x="51" y="96"/>
                </a:cubicBezTo>
                <a:cubicBezTo>
                  <a:pt x="50" y="91"/>
                  <a:pt x="40" y="97"/>
                  <a:pt x="43" y="88"/>
                </a:cubicBezTo>
                <a:cubicBezTo>
                  <a:pt x="36" y="90"/>
                  <a:pt x="33" y="93"/>
                  <a:pt x="25" y="90"/>
                </a:cubicBezTo>
                <a:cubicBezTo>
                  <a:pt x="26" y="86"/>
                  <a:pt x="30" y="85"/>
                  <a:pt x="34" y="84"/>
                </a:cubicBezTo>
                <a:cubicBezTo>
                  <a:pt x="36" y="83"/>
                  <a:pt x="38" y="81"/>
                  <a:pt x="40" y="79"/>
                </a:cubicBezTo>
                <a:cubicBezTo>
                  <a:pt x="42" y="79"/>
                  <a:pt x="43" y="78"/>
                  <a:pt x="43" y="77"/>
                </a:cubicBezTo>
                <a:cubicBezTo>
                  <a:pt x="48" y="76"/>
                  <a:pt x="51" y="77"/>
                  <a:pt x="53" y="79"/>
                </a:cubicBezTo>
                <a:cubicBezTo>
                  <a:pt x="55" y="78"/>
                  <a:pt x="57" y="76"/>
                  <a:pt x="58" y="73"/>
                </a:cubicBezTo>
                <a:cubicBezTo>
                  <a:pt x="59" y="70"/>
                  <a:pt x="54" y="73"/>
                  <a:pt x="53" y="71"/>
                </a:cubicBezTo>
                <a:cubicBezTo>
                  <a:pt x="52" y="71"/>
                  <a:pt x="51" y="67"/>
                  <a:pt x="51" y="66"/>
                </a:cubicBezTo>
                <a:cubicBezTo>
                  <a:pt x="50" y="65"/>
                  <a:pt x="48" y="64"/>
                  <a:pt x="49" y="62"/>
                </a:cubicBezTo>
                <a:cubicBezTo>
                  <a:pt x="48" y="63"/>
                  <a:pt x="46" y="64"/>
                  <a:pt x="43" y="64"/>
                </a:cubicBezTo>
                <a:cubicBezTo>
                  <a:pt x="44" y="60"/>
                  <a:pt x="43" y="58"/>
                  <a:pt x="40" y="58"/>
                </a:cubicBezTo>
                <a:cubicBezTo>
                  <a:pt x="41" y="55"/>
                  <a:pt x="43" y="52"/>
                  <a:pt x="49" y="53"/>
                </a:cubicBezTo>
                <a:cubicBezTo>
                  <a:pt x="54" y="52"/>
                  <a:pt x="53" y="59"/>
                  <a:pt x="60" y="56"/>
                </a:cubicBezTo>
                <a:cubicBezTo>
                  <a:pt x="60" y="59"/>
                  <a:pt x="61" y="60"/>
                  <a:pt x="62" y="60"/>
                </a:cubicBezTo>
                <a:cubicBezTo>
                  <a:pt x="68" y="62"/>
                  <a:pt x="65" y="54"/>
                  <a:pt x="68" y="53"/>
                </a:cubicBezTo>
                <a:cubicBezTo>
                  <a:pt x="77" y="51"/>
                  <a:pt x="85" y="48"/>
                  <a:pt x="90" y="42"/>
                </a:cubicBezTo>
                <a:cubicBezTo>
                  <a:pt x="90" y="37"/>
                  <a:pt x="87" y="44"/>
                  <a:pt x="83" y="42"/>
                </a:cubicBezTo>
                <a:cubicBezTo>
                  <a:pt x="80" y="44"/>
                  <a:pt x="75" y="44"/>
                  <a:pt x="73" y="47"/>
                </a:cubicBezTo>
                <a:cubicBezTo>
                  <a:pt x="68" y="46"/>
                  <a:pt x="59" y="48"/>
                  <a:pt x="51" y="47"/>
                </a:cubicBezTo>
                <a:cubicBezTo>
                  <a:pt x="46" y="47"/>
                  <a:pt x="44" y="44"/>
                  <a:pt x="38" y="47"/>
                </a:cubicBezTo>
                <a:cubicBezTo>
                  <a:pt x="36" y="40"/>
                  <a:pt x="31" y="48"/>
                  <a:pt x="29" y="42"/>
                </a:cubicBezTo>
                <a:cubicBezTo>
                  <a:pt x="26" y="45"/>
                  <a:pt x="21" y="40"/>
                  <a:pt x="14" y="42"/>
                </a:cubicBezTo>
                <a:cubicBezTo>
                  <a:pt x="15" y="36"/>
                  <a:pt x="8" y="39"/>
                  <a:pt x="6" y="36"/>
                </a:cubicBezTo>
                <a:cubicBezTo>
                  <a:pt x="5" y="31"/>
                  <a:pt x="10" y="32"/>
                  <a:pt x="12" y="30"/>
                </a:cubicBezTo>
                <a:cubicBezTo>
                  <a:pt x="12" y="25"/>
                  <a:pt x="0" y="33"/>
                  <a:pt x="2" y="25"/>
                </a:cubicBezTo>
                <a:cubicBezTo>
                  <a:pt x="11" y="22"/>
                  <a:pt x="25" y="21"/>
                  <a:pt x="38" y="19"/>
                </a:cubicBezTo>
                <a:cubicBezTo>
                  <a:pt x="40" y="19"/>
                  <a:pt x="39" y="17"/>
                  <a:pt x="40" y="15"/>
                </a:cubicBezTo>
                <a:cubicBezTo>
                  <a:pt x="49" y="17"/>
                  <a:pt x="57" y="13"/>
                  <a:pt x="62" y="15"/>
                </a:cubicBezTo>
                <a:cubicBezTo>
                  <a:pt x="64" y="14"/>
                  <a:pt x="65" y="12"/>
                  <a:pt x="66" y="10"/>
                </a:cubicBezTo>
                <a:cubicBezTo>
                  <a:pt x="77" y="9"/>
                  <a:pt x="87" y="6"/>
                  <a:pt x="96" y="8"/>
                </a:cubicBezTo>
                <a:cubicBezTo>
                  <a:pt x="97" y="8"/>
                  <a:pt x="97" y="6"/>
                  <a:pt x="97" y="4"/>
                </a:cubicBezTo>
                <a:cubicBezTo>
                  <a:pt x="105" y="5"/>
                  <a:pt x="115" y="3"/>
                  <a:pt x="120" y="6"/>
                </a:cubicBezTo>
                <a:cubicBezTo>
                  <a:pt x="121" y="3"/>
                  <a:pt x="129" y="6"/>
                  <a:pt x="129" y="2"/>
                </a:cubicBezTo>
                <a:cubicBezTo>
                  <a:pt x="134" y="4"/>
                  <a:pt x="141" y="5"/>
                  <a:pt x="148" y="4"/>
                </a:cubicBezTo>
                <a:cubicBezTo>
                  <a:pt x="148" y="3"/>
                  <a:pt x="147" y="3"/>
                  <a:pt x="146" y="2"/>
                </a:cubicBezTo>
                <a:cubicBezTo>
                  <a:pt x="146" y="0"/>
                  <a:pt x="148" y="1"/>
                  <a:pt x="148" y="2"/>
                </a:cubicBezTo>
                <a:cubicBezTo>
                  <a:pt x="156" y="4"/>
                  <a:pt x="169" y="1"/>
                  <a:pt x="178" y="2"/>
                </a:cubicBezTo>
                <a:cubicBezTo>
                  <a:pt x="178" y="2"/>
                  <a:pt x="177" y="6"/>
                  <a:pt x="178" y="6"/>
                </a:cubicBezTo>
                <a:cubicBezTo>
                  <a:pt x="192" y="6"/>
                  <a:pt x="193" y="3"/>
                  <a:pt x="209" y="4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8" name="iSľíďê">
            <a:extLst>
              <a:ext uri="{FF2B5EF4-FFF2-40B4-BE49-F238E27FC236}">
                <a16:creationId xmlns:a16="http://schemas.microsoft.com/office/drawing/2014/main" id="{C134FB62-9B8D-447E-B9D3-986F451EE0CB}"/>
              </a:ext>
            </a:extLst>
          </p:cNvPr>
          <p:cNvSpPr/>
          <p:nvPr/>
        </p:nvSpPr>
        <p:spPr bwMode="auto">
          <a:xfrm>
            <a:off x="8651055" y="2464381"/>
            <a:ext cx="135513" cy="49928"/>
          </a:xfrm>
          <a:custGeom>
            <a:avLst/>
            <a:gdLst>
              <a:gd name="T0" fmla="*/ 17 w 64"/>
              <a:gd name="T1" fmla="*/ 3 h 24"/>
              <a:gd name="T2" fmla="*/ 17 w 64"/>
              <a:gd name="T3" fmla="*/ 5 h 24"/>
              <a:gd name="T4" fmla="*/ 22 w 64"/>
              <a:gd name="T5" fmla="*/ 10 h 24"/>
              <a:gd name="T6" fmla="*/ 28 w 64"/>
              <a:gd name="T7" fmla="*/ 7 h 24"/>
              <a:gd name="T8" fmla="*/ 37 w 64"/>
              <a:gd name="T9" fmla="*/ 10 h 24"/>
              <a:gd name="T10" fmla="*/ 54 w 64"/>
              <a:gd name="T11" fmla="*/ 7 h 24"/>
              <a:gd name="T12" fmla="*/ 61 w 64"/>
              <a:gd name="T13" fmla="*/ 10 h 24"/>
              <a:gd name="T14" fmla="*/ 58 w 64"/>
              <a:gd name="T15" fmla="*/ 18 h 24"/>
              <a:gd name="T16" fmla="*/ 41 w 64"/>
              <a:gd name="T17" fmla="*/ 20 h 24"/>
              <a:gd name="T18" fmla="*/ 30 w 64"/>
              <a:gd name="T19" fmla="*/ 24 h 24"/>
              <a:gd name="T20" fmla="*/ 11 w 64"/>
              <a:gd name="T21" fmla="*/ 10 h 24"/>
              <a:gd name="T22" fmla="*/ 2 w 64"/>
              <a:gd name="T23" fmla="*/ 9 h 24"/>
              <a:gd name="T24" fmla="*/ 17 w 64"/>
              <a:gd name="T25" fmla="*/ 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" h="24">
                <a:moveTo>
                  <a:pt x="17" y="3"/>
                </a:moveTo>
                <a:cubicBezTo>
                  <a:pt x="19" y="3"/>
                  <a:pt x="18" y="5"/>
                  <a:pt x="17" y="5"/>
                </a:cubicBezTo>
                <a:cubicBezTo>
                  <a:pt x="16" y="9"/>
                  <a:pt x="25" y="4"/>
                  <a:pt x="22" y="10"/>
                </a:cubicBezTo>
                <a:cubicBezTo>
                  <a:pt x="26" y="11"/>
                  <a:pt x="25" y="7"/>
                  <a:pt x="28" y="7"/>
                </a:cubicBezTo>
                <a:cubicBezTo>
                  <a:pt x="32" y="11"/>
                  <a:pt x="36" y="3"/>
                  <a:pt x="37" y="10"/>
                </a:cubicBezTo>
                <a:cubicBezTo>
                  <a:pt x="42" y="9"/>
                  <a:pt x="49" y="8"/>
                  <a:pt x="54" y="7"/>
                </a:cubicBezTo>
                <a:cubicBezTo>
                  <a:pt x="53" y="12"/>
                  <a:pt x="63" y="5"/>
                  <a:pt x="61" y="10"/>
                </a:cubicBezTo>
                <a:cubicBezTo>
                  <a:pt x="64" y="16"/>
                  <a:pt x="50" y="14"/>
                  <a:pt x="58" y="18"/>
                </a:cubicBezTo>
                <a:cubicBezTo>
                  <a:pt x="56" y="22"/>
                  <a:pt x="46" y="19"/>
                  <a:pt x="41" y="20"/>
                </a:cubicBezTo>
                <a:cubicBezTo>
                  <a:pt x="37" y="20"/>
                  <a:pt x="33" y="22"/>
                  <a:pt x="30" y="24"/>
                </a:cubicBezTo>
                <a:cubicBezTo>
                  <a:pt x="22" y="20"/>
                  <a:pt x="15" y="17"/>
                  <a:pt x="11" y="10"/>
                </a:cubicBezTo>
                <a:cubicBezTo>
                  <a:pt x="8" y="9"/>
                  <a:pt x="1" y="13"/>
                  <a:pt x="2" y="9"/>
                </a:cubicBezTo>
                <a:cubicBezTo>
                  <a:pt x="0" y="0"/>
                  <a:pt x="16" y="9"/>
                  <a:pt x="17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9" name="îşḷïḍê">
            <a:extLst>
              <a:ext uri="{FF2B5EF4-FFF2-40B4-BE49-F238E27FC236}">
                <a16:creationId xmlns:a16="http://schemas.microsoft.com/office/drawing/2014/main" id="{35B5D5C2-2ACF-4900-9570-9C0E2E8F59A2}"/>
              </a:ext>
            </a:extLst>
          </p:cNvPr>
          <p:cNvSpPr/>
          <p:nvPr/>
        </p:nvSpPr>
        <p:spPr bwMode="auto">
          <a:xfrm>
            <a:off x="6521367" y="2531427"/>
            <a:ext cx="64191" cy="19971"/>
          </a:xfrm>
          <a:custGeom>
            <a:avLst/>
            <a:gdLst>
              <a:gd name="T0" fmla="*/ 28 w 30"/>
              <a:gd name="T1" fmla="*/ 1 h 9"/>
              <a:gd name="T2" fmla="*/ 17 w 30"/>
              <a:gd name="T3" fmla="*/ 6 h 9"/>
              <a:gd name="T4" fmla="*/ 13 w 30"/>
              <a:gd name="T5" fmla="*/ 8 h 9"/>
              <a:gd name="T6" fmla="*/ 6 w 30"/>
              <a:gd name="T7" fmla="*/ 8 h 9"/>
              <a:gd name="T8" fmla="*/ 10 w 30"/>
              <a:gd name="T9" fmla="*/ 3 h 9"/>
              <a:gd name="T10" fmla="*/ 28 w 30"/>
              <a:gd name="T11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9">
                <a:moveTo>
                  <a:pt x="28" y="1"/>
                </a:moveTo>
                <a:cubicBezTo>
                  <a:pt x="30" y="7"/>
                  <a:pt x="22" y="6"/>
                  <a:pt x="17" y="6"/>
                </a:cubicBezTo>
                <a:cubicBezTo>
                  <a:pt x="15" y="7"/>
                  <a:pt x="15" y="8"/>
                  <a:pt x="13" y="8"/>
                </a:cubicBezTo>
                <a:cubicBezTo>
                  <a:pt x="10" y="8"/>
                  <a:pt x="6" y="6"/>
                  <a:pt x="6" y="8"/>
                </a:cubicBezTo>
                <a:cubicBezTo>
                  <a:pt x="0" y="9"/>
                  <a:pt x="9" y="2"/>
                  <a:pt x="10" y="3"/>
                </a:cubicBezTo>
                <a:cubicBezTo>
                  <a:pt x="13" y="7"/>
                  <a:pt x="22" y="0"/>
                  <a:pt x="28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0" name="íṡ1íḍè">
            <a:extLst>
              <a:ext uri="{FF2B5EF4-FFF2-40B4-BE49-F238E27FC236}">
                <a16:creationId xmlns:a16="http://schemas.microsoft.com/office/drawing/2014/main" id="{D424D5DD-F371-4593-94B8-DE9E72742FC5}"/>
              </a:ext>
            </a:extLst>
          </p:cNvPr>
          <p:cNvSpPr/>
          <p:nvPr/>
        </p:nvSpPr>
        <p:spPr bwMode="auto">
          <a:xfrm>
            <a:off x="6770997" y="2531427"/>
            <a:ext cx="57058" cy="38516"/>
          </a:xfrm>
          <a:custGeom>
            <a:avLst/>
            <a:gdLst>
              <a:gd name="T0" fmla="*/ 13 w 27"/>
              <a:gd name="T1" fmla="*/ 1 h 18"/>
              <a:gd name="T2" fmla="*/ 9 w 27"/>
              <a:gd name="T3" fmla="*/ 3 h 18"/>
              <a:gd name="T4" fmla="*/ 18 w 27"/>
              <a:gd name="T5" fmla="*/ 8 h 18"/>
              <a:gd name="T6" fmla="*/ 22 w 27"/>
              <a:gd name="T7" fmla="*/ 6 h 18"/>
              <a:gd name="T8" fmla="*/ 11 w 27"/>
              <a:gd name="T9" fmla="*/ 18 h 18"/>
              <a:gd name="T10" fmla="*/ 0 w 27"/>
              <a:gd name="T11" fmla="*/ 5 h 18"/>
              <a:gd name="T12" fmla="*/ 13 w 27"/>
              <a:gd name="T13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8">
                <a:moveTo>
                  <a:pt x="13" y="1"/>
                </a:moveTo>
                <a:cubicBezTo>
                  <a:pt x="13" y="3"/>
                  <a:pt x="10" y="2"/>
                  <a:pt x="9" y="3"/>
                </a:cubicBezTo>
                <a:cubicBezTo>
                  <a:pt x="9" y="8"/>
                  <a:pt x="21" y="0"/>
                  <a:pt x="18" y="8"/>
                </a:cubicBezTo>
                <a:cubicBezTo>
                  <a:pt x="20" y="9"/>
                  <a:pt x="22" y="8"/>
                  <a:pt x="22" y="6"/>
                </a:cubicBezTo>
                <a:cubicBezTo>
                  <a:pt x="27" y="12"/>
                  <a:pt x="12" y="13"/>
                  <a:pt x="11" y="18"/>
                </a:cubicBezTo>
                <a:cubicBezTo>
                  <a:pt x="6" y="14"/>
                  <a:pt x="7" y="5"/>
                  <a:pt x="0" y="5"/>
                </a:cubicBezTo>
                <a:cubicBezTo>
                  <a:pt x="2" y="1"/>
                  <a:pt x="9" y="3"/>
                  <a:pt x="13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1" name="işḷïḋê">
            <a:extLst>
              <a:ext uri="{FF2B5EF4-FFF2-40B4-BE49-F238E27FC236}">
                <a16:creationId xmlns:a16="http://schemas.microsoft.com/office/drawing/2014/main" id="{0AB4D977-566E-4D7C-962F-8EDC39A504C1}"/>
              </a:ext>
            </a:extLst>
          </p:cNvPr>
          <p:cNvSpPr/>
          <p:nvPr/>
        </p:nvSpPr>
        <p:spPr bwMode="auto">
          <a:xfrm>
            <a:off x="8066212" y="2574221"/>
            <a:ext cx="3336464" cy="2186810"/>
          </a:xfrm>
          <a:custGeom>
            <a:avLst/>
            <a:gdLst>
              <a:gd name="T0" fmla="*/ 936 w 1575"/>
              <a:gd name="T1" fmla="*/ 72 h 1033"/>
              <a:gd name="T2" fmla="*/ 1105 w 1575"/>
              <a:gd name="T3" fmla="*/ 72 h 1033"/>
              <a:gd name="T4" fmla="*/ 1247 w 1575"/>
              <a:gd name="T5" fmla="*/ 85 h 1033"/>
              <a:gd name="T6" fmla="*/ 1432 w 1575"/>
              <a:gd name="T7" fmla="*/ 115 h 1033"/>
              <a:gd name="T8" fmla="*/ 1575 w 1575"/>
              <a:gd name="T9" fmla="*/ 162 h 1033"/>
              <a:gd name="T10" fmla="*/ 1484 w 1575"/>
              <a:gd name="T11" fmla="*/ 184 h 1033"/>
              <a:gd name="T12" fmla="*/ 1366 w 1575"/>
              <a:gd name="T13" fmla="*/ 273 h 1033"/>
              <a:gd name="T14" fmla="*/ 1320 w 1575"/>
              <a:gd name="T15" fmla="*/ 301 h 1033"/>
              <a:gd name="T16" fmla="*/ 1381 w 1575"/>
              <a:gd name="T17" fmla="*/ 208 h 1033"/>
              <a:gd name="T18" fmla="*/ 1247 w 1575"/>
              <a:gd name="T19" fmla="*/ 247 h 1033"/>
              <a:gd name="T20" fmla="*/ 1204 w 1575"/>
              <a:gd name="T21" fmla="*/ 313 h 1033"/>
              <a:gd name="T22" fmla="*/ 1130 w 1575"/>
              <a:gd name="T23" fmla="*/ 415 h 1033"/>
              <a:gd name="T24" fmla="*/ 1081 w 1575"/>
              <a:gd name="T25" fmla="*/ 439 h 1033"/>
              <a:gd name="T26" fmla="*/ 1061 w 1575"/>
              <a:gd name="T27" fmla="*/ 464 h 1033"/>
              <a:gd name="T28" fmla="*/ 993 w 1575"/>
              <a:gd name="T29" fmla="*/ 587 h 1033"/>
              <a:gd name="T30" fmla="*/ 956 w 1575"/>
              <a:gd name="T31" fmla="*/ 674 h 1033"/>
              <a:gd name="T32" fmla="*/ 895 w 1575"/>
              <a:gd name="T33" fmla="*/ 685 h 1033"/>
              <a:gd name="T34" fmla="*/ 882 w 1575"/>
              <a:gd name="T35" fmla="*/ 689 h 1033"/>
              <a:gd name="T36" fmla="*/ 848 w 1575"/>
              <a:gd name="T37" fmla="*/ 602 h 1033"/>
              <a:gd name="T38" fmla="*/ 742 w 1575"/>
              <a:gd name="T39" fmla="*/ 657 h 1033"/>
              <a:gd name="T40" fmla="*/ 665 w 1575"/>
              <a:gd name="T41" fmla="*/ 579 h 1033"/>
              <a:gd name="T42" fmla="*/ 524 w 1575"/>
              <a:gd name="T43" fmla="*/ 557 h 1033"/>
              <a:gd name="T44" fmla="*/ 557 w 1575"/>
              <a:gd name="T45" fmla="*/ 616 h 1033"/>
              <a:gd name="T46" fmla="*/ 453 w 1575"/>
              <a:gd name="T47" fmla="*/ 622 h 1033"/>
              <a:gd name="T48" fmla="*/ 391 w 1575"/>
              <a:gd name="T49" fmla="*/ 546 h 1033"/>
              <a:gd name="T50" fmla="*/ 440 w 1575"/>
              <a:gd name="T51" fmla="*/ 646 h 1033"/>
              <a:gd name="T52" fmla="*/ 470 w 1575"/>
              <a:gd name="T53" fmla="*/ 749 h 1033"/>
              <a:gd name="T54" fmla="*/ 412 w 1575"/>
              <a:gd name="T55" fmla="*/ 898 h 1033"/>
              <a:gd name="T56" fmla="*/ 352 w 1575"/>
              <a:gd name="T57" fmla="*/ 1013 h 1033"/>
              <a:gd name="T58" fmla="*/ 237 w 1575"/>
              <a:gd name="T59" fmla="*/ 924 h 1033"/>
              <a:gd name="T60" fmla="*/ 224 w 1575"/>
              <a:gd name="T61" fmla="*/ 788 h 1033"/>
              <a:gd name="T62" fmla="*/ 47 w 1575"/>
              <a:gd name="T63" fmla="*/ 702 h 1033"/>
              <a:gd name="T64" fmla="*/ 6 w 1575"/>
              <a:gd name="T65" fmla="*/ 588 h 1033"/>
              <a:gd name="T66" fmla="*/ 162 w 1575"/>
              <a:gd name="T67" fmla="*/ 465 h 1033"/>
              <a:gd name="T68" fmla="*/ 263 w 1575"/>
              <a:gd name="T69" fmla="*/ 512 h 1033"/>
              <a:gd name="T70" fmla="*/ 378 w 1575"/>
              <a:gd name="T71" fmla="*/ 512 h 1033"/>
              <a:gd name="T72" fmla="*/ 309 w 1575"/>
              <a:gd name="T73" fmla="*/ 436 h 1033"/>
              <a:gd name="T74" fmla="*/ 255 w 1575"/>
              <a:gd name="T75" fmla="*/ 402 h 1033"/>
              <a:gd name="T76" fmla="*/ 259 w 1575"/>
              <a:gd name="T77" fmla="*/ 432 h 1033"/>
              <a:gd name="T78" fmla="*/ 158 w 1575"/>
              <a:gd name="T79" fmla="*/ 408 h 1033"/>
              <a:gd name="T80" fmla="*/ 116 w 1575"/>
              <a:gd name="T81" fmla="*/ 406 h 1033"/>
              <a:gd name="T82" fmla="*/ 158 w 1575"/>
              <a:gd name="T83" fmla="*/ 329 h 1033"/>
              <a:gd name="T84" fmla="*/ 214 w 1575"/>
              <a:gd name="T85" fmla="*/ 292 h 1033"/>
              <a:gd name="T86" fmla="*/ 317 w 1575"/>
              <a:gd name="T87" fmla="*/ 247 h 1033"/>
              <a:gd name="T88" fmla="*/ 313 w 1575"/>
              <a:gd name="T89" fmla="*/ 197 h 1033"/>
              <a:gd name="T90" fmla="*/ 278 w 1575"/>
              <a:gd name="T91" fmla="*/ 238 h 1033"/>
              <a:gd name="T92" fmla="*/ 183 w 1575"/>
              <a:gd name="T93" fmla="*/ 251 h 1033"/>
              <a:gd name="T94" fmla="*/ 227 w 1575"/>
              <a:gd name="T95" fmla="*/ 167 h 1033"/>
              <a:gd name="T96" fmla="*/ 354 w 1575"/>
              <a:gd name="T97" fmla="*/ 106 h 1033"/>
              <a:gd name="T98" fmla="*/ 397 w 1575"/>
              <a:gd name="T99" fmla="*/ 154 h 1033"/>
              <a:gd name="T100" fmla="*/ 470 w 1575"/>
              <a:gd name="T101" fmla="*/ 134 h 1033"/>
              <a:gd name="T102" fmla="*/ 596 w 1575"/>
              <a:gd name="T103" fmla="*/ 126 h 1033"/>
              <a:gd name="T104" fmla="*/ 660 w 1575"/>
              <a:gd name="T105" fmla="*/ 83 h 1033"/>
              <a:gd name="T106" fmla="*/ 705 w 1575"/>
              <a:gd name="T107" fmla="*/ 130 h 1033"/>
              <a:gd name="T108" fmla="*/ 734 w 1575"/>
              <a:gd name="T109" fmla="*/ 81 h 1033"/>
              <a:gd name="T110" fmla="*/ 889 w 1575"/>
              <a:gd name="T111" fmla="*/ 18 h 1033"/>
              <a:gd name="T112" fmla="*/ 373 w 1575"/>
              <a:gd name="T113" fmla="*/ 374 h 1033"/>
              <a:gd name="T114" fmla="*/ 449 w 1575"/>
              <a:gd name="T115" fmla="*/ 424 h 1033"/>
              <a:gd name="T116" fmla="*/ 531 w 1575"/>
              <a:gd name="T117" fmla="*/ 411 h 1033"/>
              <a:gd name="T118" fmla="*/ 505 w 1575"/>
              <a:gd name="T119" fmla="*/ 451 h 1033"/>
              <a:gd name="T120" fmla="*/ 375 w 1575"/>
              <a:gd name="T121" fmla="*/ 762 h 1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75" h="1033">
                <a:moveTo>
                  <a:pt x="949" y="11"/>
                </a:moveTo>
                <a:cubicBezTo>
                  <a:pt x="949" y="13"/>
                  <a:pt x="952" y="12"/>
                  <a:pt x="954" y="13"/>
                </a:cubicBezTo>
                <a:cubicBezTo>
                  <a:pt x="954" y="15"/>
                  <a:pt x="951" y="14"/>
                  <a:pt x="949" y="14"/>
                </a:cubicBezTo>
                <a:cubicBezTo>
                  <a:pt x="957" y="22"/>
                  <a:pt x="965" y="11"/>
                  <a:pt x="979" y="14"/>
                </a:cubicBezTo>
                <a:cubicBezTo>
                  <a:pt x="982" y="19"/>
                  <a:pt x="987" y="22"/>
                  <a:pt x="993" y="24"/>
                </a:cubicBezTo>
                <a:cubicBezTo>
                  <a:pt x="994" y="26"/>
                  <a:pt x="993" y="29"/>
                  <a:pt x="993" y="31"/>
                </a:cubicBezTo>
                <a:cubicBezTo>
                  <a:pt x="994" y="33"/>
                  <a:pt x="998" y="33"/>
                  <a:pt x="997" y="37"/>
                </a:cubicBezTo>
                <a:cubicBezTo>
                  <a:pt x="993" y="36"/>
                  <a:pt x="994" y="39"/>
                  <a:pt x="993" y="42"/>
                </a:cubicBezTo>
                <a:cubicBezTo>
                  <a:pt x="992" y="41"/>
                  <a:pt x="989" y="40"/>
                  <a:pt x="986" y="40"/>
                </a:cubicBezTo>
                <a:cubicBezTo>
                  <a:pt x="983" y="41"/>
                  <a:pt x="986" y="43"/>
                  <a:pt x="984" y="44"/>
                </a:cubicBezTo>
                <a:cubicBezTo>
                  <a:pt x="983" y="45"/>
                  <a:pt x="982" y="42"/>
                  <a:pt x="980" y="42"/>
                </a:cubicBezTo>
                <a:cubicBezTo>
                  <a:pt x="979" y="43"/>
                  <a:pt x="975" y="46"/>
                  <a:pt x="969" y="44"/>
                </a:cubicBezTo>
                <a:cubicBezTo>
                  <a:pt x="967" y="44"/>
                  <a:pt x="968" y="47"/>
                  <a:pt x="967" y="48"/>
                </a:cubicBezTo>
                <a:cubicBezTo>
                  <a:pt x="967" y="48"/>
                  <a:pt x="964" y="47"/>
                  <a:pt x="964" y="48"/>
                </a:cubicBezTo>
                <a:cubicBezTo>
                  <a:pt x="963" y="50"/>
                  <a:pt x="967" y="51"/>
                  <a:pt x="964" y="55"/>
                </a:cubicBezTo>
                <a:cubicBezTo>
                  <a:pt x="963" y="52"/>
                  <a:pt x="954" y="56"/>
                  <a:pt x="958" y="57"/>
                </a:cubicBezTo>
                <a:cubicBezTo>
                  <a:pt x="954" y="61"/>
                  <a:pt x="948" y="59"/>
                  <a:pt x="943" y="61"/>
                </a:cubicBezTo>
                <a:cubicBezTo>
                  <a:pt x="940" y="62"/>
                  <a:pt x="938" y="67"/>
                  <a:pt x="934" y="67"/>
                </a:cubicBezTo>
                <a:cubicBezTo>
                  <a:pt x="934" y="69"/>
                  <a:pt x="934" y="72"/>
                  <a:pt x="932" y="72"/>
                </a:cubicBezTo>
                <a:cubicBezTo>
                  <a:pt x="933" y="75"/>
                  <a:pt x="934" y="72"/>
                  <a:pt x="936" y="72"/>
                </a:cubicBezTo>
                <a:cubicBezTo>
                  <a:pt x="941" y="72"/>
                  <a:pt x="943" y="68"/>
                  <a:pt x="947" y="67"/>
                </a:cubicBezTo>
                <a:cubicBezTo>
                  <a:pt x="950" y="66"/>
                  <a:pt x="950" y="69"/>
                  <a:pt x="952" y="68"/>
                </a:cubicBezTo>
                <a:cubicBezTo>
                  <a:pt x="955" y="68"/>
                  <a:pt x="955" y="65"/>
                  <a:pt x="956" y="65"/>
                </a:cubicBezTo>
                <a:cubicBezTo>
                  <a:pt x="960" y="63"/>
                  <a:pt x="965" y="65"/>
                  <a:pt x="969" y="63"/>
                </a:cubicBezTo>
                <a:cubicBezTo>
                  <a:pt x="972" y="62"/>
                  <a:pt x="968" y="60"/>
                  <a:pt x="971" y="59"/>
                </a:cubicBezTo>
                <a:cubicBezTo>
                  <a:pt x="972" y="59"/>
                  <a:pt x="974" y="60"/>
                  <a:pt x="975" y="59"/>
                </a:cubicBezTo>
                <a:cubicBezTo>
                  <a:pt x="975" y="59"/>
                  <a:pt x="976" y="55"/>
                  <a:pt x="977" y="55"/>
                </a:cubicBezTo>
                <a:cubicBezTo>
                  <a:pt x="977" y="55"/>
                  <a:pt x="982" y="57"/>
                  <a:pt x="984" y="57"/>
                </a:cubicBezTo>
                <a:cubicBezTo>
                  <a:pt x="989" y="57"/>
                  <a:pt x="989" y="56"/>
                  <a:pt x="993" y="55"/>
                </a:cubicBezTo>
                <a:cubicBezTo>
                  <a:pt x="993" y="57"/>
                  <a:pt x="993" y="59"/>
                  <a:pt x="993" y="61"/>
                </a:cubicBezTo>
                <a:cubicBezTo>
                  <a:pt x="996" y="59"/>
                  <a:pt x="997" y="59"/>
                  <a:pt x="997" y="63"/>
                </a:cubicBezTo>
                <a:cubicBezTo>
                  <a:pt x="1007" y="62"/>
                  <a:pt x="1023" y="64"/>
                  <a:pt x="1038" y="63"/>
                </a:cubicBezTo>
                <a:cubicBezTo>
                  <a:pt x="1037" y="71"/>
                  <a:pt x="1051" y="65"/>
                  <a:pt x="1049" y="74"/>
                </a:cubicBezTo>
                <a:cubicBezTo>
                  <a:pt x="1051" y="71"/>
                  <a:pt x="1054" y="74"/>
                  <a:pt x="1057" y="74"/>
                </a:cubicBezTo>
                <a:cubicBezTo>
                  <a:pt x="1062" y="74"/>
                  <a:pt x="1069" y="72"/>
                  <a:pt x="1072" y="74"/>
                </a:cubicBezTo>
                <a:cubicBezTo>
                  <a:pt x="1076" y="74"/>
                  <a:pt x="1072" y="66"/>
                  <a:pt x="1076" y="65"/>
                </a:cubicBezTo>
                <a:cubicBezTo>
                  <a:pt x="1082" y="66"/>
                  <a:pt x="1088" y="65"/>
                  <a:pt x="1094" y="67"/>
                </a:cubicBezTo>
                <a:cubicBezTo>
                  <a:pt x="1094" y="67"/>
                  <a:pt x="1094" y="68"/>
                  <a:pt x="1094" y="68"/>
                </a:cubicBezTo>
                <a:cubicBezTo>
                  <a:pt x="1097" y="69"/>
                  <a:pt x="1101" y="68"/>
                  <a:pt x="1103" y="68"/>
                </a:cubicBezTo>
                <a:cubicBezTo>
                  <a:pt x="1104" y="69"/>
                  <a:pt x="1105" y="72"/>
                  <a:pt x="1105" y="72"/>
                </a:cubicBezTo>
                <a:cubicBezTo>
                  <a:pt x="1108" y="74"/>
                  <a:pt x="1113" y="71"/>
                  <a:pt x="1115" y="74"/>
                </a:cubicBezTo>
                <a:cubicBezTo>
                  <a:pt x="1114" y="78"/>
                  <a:pt x="1114" y="82"/>
                  <a:pt x="1109" y="81"/>
                </a:cubicBezTo>
                <a:cubicBezTo>
                  <a:pt x="1109" y="85"/>
                  <a:pt x="1112" y="86"/>
                  <a:pt x="1117" y="85"/>
                </a:cubicBezTo>
                <a:cubicBezTo>
                  <a:pt x="1115" y="96"/>
                  <a:pt x="1124" y="97"/>
                  <a:pt x="1128" y="102"/>
                </a:cubicBezTo>
                <a:cubicBezTo>
                  <a:pt x="1131" y="100"/>
                  <a:pt x="1134" y="99"/>
                  <a:pt x="1137" y="96"/>
                </a:cubicBezTo>
                <a:cubicBezTo>
                  <a:pt x="1138" y="95"/>
                  <a:pt x="1138" y="92"/>
                  <a:pt x="1139" y="91"/>
                </a:cubicBezTo>
                <a:cubicBezTo>
                  <a:pt x="1140" y="90"/>
                  <a:pt x="1143" y="91"/>
                  <a:pt x="1143" y="89"/>
                </a:cubicBezTo>
                <a:cubicBezTo>
                  <a:pt x="1148" y="88"/>
                  <a:pt x="1146" y="93"/>
                  <a:pt x="1148" y="95"/>
                </a:cubicBezTo>
                <a:cubicBezTo>
                  <a:pt x="1153" y="95"/>
                  <a:pt x="1157" y="95"/>
                  <a:pt x="1161" y="95"/>
                </a:cubicBezTo>
                <a:cubicBezTo>
                  <a:pt x="1163" y="93"/>
                  <a:pt x="1168" y="94"/>
                  <a:pt x="1167" y="89"/>
                </a:cubicBezTo>
                <a:cubicBezTo>
                  <a:pt x="1173" y="91"/>
                  <a:pt x="1187" y="85"/>
                  <a:pt x="1187" y="93"/>
                </a:cubicBezTo>
                <a:cubicBezTo>
                  <a:pt x="1193" y="93"/>
                  <a:pt x="1191" y="86"/>
                  <a:pt x="1199" y="89"/>
                </a:cubicBezTo>
                <a:cubicBezTo>
                  <a:pt x="1198" y="87"/>
                  <a:pt x="1196" y="87"/>
                  <a:pt x="1195" y="87"/>
                </a:cubicBezTo>
                <a:cubicBezTo>
                  <a:pt x="1196" y="86"/>
                  <a:pt x="1196" y="82"/>
                  <a:pt x="1199" y="81"/>
                </a:cubicBezTo>
                <a:cubicBezTo>
                  <a:pt x="1204" y="82"/>
                  <a:pt x="1202" y="75"/>
                  <a:pt x="1210" y="78"/>
                </a:cubicBezTo>
                <a:cubicBezTo>
                  <a:pt x="1212" y="78"/>
                  <a:pt x="1210" y="75"/>
                  <a:pt x="1210" y="76"/>
                </a:cubicBezTo>
                <a:cubicBezTo>
                  <a:pt x="1213" y="72"/>
                  <a:pt x="1218" y="75"/>
                  <a:pt x="1225" y="74"/>
                </a:cubicBezTo>
                <a:cubicBezTo>
                  <a:pt x="1223" y="84"/>
                  <a:pt x="1235" y="71"/>
                  <a:pt x="1232" y="80"/>
                </a:cubicBezTo>
                <a:cubicBezTo>
                  <a:pt x="1240" y="81"/>
                  <a:pt x="1246" y="79"/>
                  <a:pt x="1253" y="78"/>
                </a:cubicBezTo>
                <a:cubicBezTo>
                  <a:pt x="1253" y="83"/>
                  <a:pt x="1245" y="79"/>
                  <a:pt x="1247" y="85"/>
                </a:cubicBezTo>
                <a:cubicBezTo>
                  <a:pt x="1248" y="89"/>
                  <a:pt x="1254" y="87"/>
                  <a:pt x="1258" y="87"/>
                </a:cubicBezTo>
                <a:cubicBezTo>
                  <a:pt x="1265" y="87"/>
                  <a:pt x="1271" y="87"/>
                  <a:pt x="1277" y="85"/>
                </a:cubicBezTo>
                <a:cubicBezTo>
                  <a:pt x="1278" y="92"/>
                  <a:pt x="1287" y="92"/>
                  <a:pt x="1290" y="98"/>
                </a:cubicBezTo>
                <a:cubicBezTo>
                  <a:pt x="1294" y="97"/>
                  <a:pt x="1296" y="100"/>
                  <a:pt x="1299" y="100"/>
                </a:cubicBezTo>
                <a:cubicBezTo>
                  <a:pt x="1311" y="101"/>
                  <a:pt x="1324" y="98"/>
                  <a:pt x="1335" y="100"/>
                </a:cubicBezTo>
                <a:cubicBezTo>
                  <a:pt x="1339" y="101"/>
                  <a:pt x="1343" y="106"/>
                  <a:pt x="1348" y="104"/>
                </a:cubicBezTo>
                <a:cubicBezTo>
                  <a:pt x="1347" y="107"/>
                  <a:pt x="1349" y="107"/>
                  <a:pt x="1351" y="108"/>
                </a:cubicBezTo>
                <a:cubicBezTo>
                  <a:pt x="1351" y="110"/>
                  <a:pt x="1351" y="113"/>
                  <a:pt x="1351" y="115"/>
                </a:cubicBezTo>
                <a:cubicBezTo>
                  <a:pt x="1351" y="118"/>
                  <a:pt x="1358" y="115"/>
                  <a:pt x="1359" y="117"/>
                </a:cubicBezTo>
                <a:cubicBezTo>
                  <a:pt x="1361" y="120"/>
                  <a:pt x="1360" y="116"/>
                  <a:pt x="1363" y="117"/>
                </a:cubicBezTo>
                <a:cubicBezTo>
                  <a:pt x="1363" y="117"/>
                  <a:pt x="1363" y="119"/>
                  <a:pt x="1364" y="119"/>
                </a:cubicBezTo>
                <a:cubicBezTo>
                  <a:pt x="1367" y="119"/>
                  <a:pt x="1387" y="121"/>
                  <a:pt x="1389" y="119"/>
                </a:cubicBezTo>
                <a:cubicBezTo>
                  <a:pt x="1389" y="119"/>
                  <a:pt x="1389" y="117"/>
                  <a:pt x="1389" y="117"/>
                </a:cubicBezTo>
                <a:cubicBezTo>
                  <a:pt x="1390" y="117"/>
                  <a:pt x="1394" y="119"/>
                  <a:pt x="1394" y="119"/>
                </a:cubicBezTo>
                <a:cubicBezTo>
                  <a:pt x="1396" y="117"/>
                  <a:pt x="1399" y="116"/>
                  <a:pt x="1400" y="119"/>
                </a:cubicBezTo>
                <a:cubicBezTo>
                  <a:pt x="1403" y="115"/>
                  <a:pt x="1409" y="115"/>
                  <a:pt x="1415" y="113"/>
                </a:cubicBezTo>
                <a:cubicBezTo>
                  <a:pt x="1414" y="119"/>
                  <a:pt x="1416" y="122"/>
                  <a:pt x="1417" y="126"/>
                </a:cubicBezTo>
                <a:cubicBezTo>
                  <a:pt x="1424" y="126"/>
                  <a:pt x="1427" y="130"/>
                  <a:pt x="1433" y="126"/>
                </a:cubicBezTo>
                <a:cubicBezTo>
                  <a:pt x="1434" y="123"/>
                  <a:pt x="1432" y="123"/>
                  <a:pt x="1430" y="122"/>
                </a:cubicBezTo>
                <a:cubicBezTo>
                  <a:pt x="1431" y="121"/>
                  <a:pt x="1432" y="118"/>
                  <a:pt x="1432" y="115"/>
                </a:cubicBezTo>
                <a:cubicBezTo>
                  <a:pt x="1436" y="111"/>
                  <a:pt x="1448" y="113"/>
                  <a:pt x="1450" y="117"/>
                </a:cubicBezTo>
                <a:cubicBezTo>
                  <a:pt x="1458" y="117"/>
                  <a:pt x="1466" y="116"/>
                  <a:pt x="1474" y="117"/>
                </a:cubicBezTo>
                <a:cubicBezTo>
                  <a:pt x="1477" y="117"/>
                  <a:pt x="1483" y="121"/>
                  <a:pt x="1484" y="117"/>
                </a:cubicBezTo>
                <a:cubicBezTo>
                  <a:pt x="1488" y="119"/>
                  <a:pt x="1487" y="121"/>
                  <a:pt x="1493" y="122"/>
                </a:cubicBezTo>
                <a:cubicBezTo>
                  <a:pt x="1495" y="123"/>
                  <a:pt x="1496" y="126"/>
                  <a:pt x="1497" y="126"/>
                </a:cubicBezTo>
                <a:cubicBezTo>
                  <a:pt x="1498" y="126"/>
                  <a:pt x="1499" y="125"/>
                  <a:pt x="1499" y="124"/>
                </a:cubicBezTo>
                <a:cubicBezTo>
                  <a:pt x="1501" y="125"/>
                  <a:pt x="1499" y="127"/>
                  <a:pt x="1500" y="128"/>
                </a:cubicBezTo>
                <a:cubicBezTo>
                  <a:pt x="1501" y="129"/>
                  <a:pt x="1504" y="127"/>
                  <a:pt x="1504" y="128"/>
                </a:cubicBezTo>
                <a:cubicBezTo>
                  <a:pt x="1505" y="129"/>
                  <a:pt x="1509" y="130"/>
                  <a:pt x="1514" y="132"/>
                </a:cubicBezTo>
                <a:cubicBezTo>
                  <a:pt x="1516" y="133"/>
                  <a:pt x="1521" y="134"/>
                  <a:pt x="1525" y="136"/>
                </a:cubicBezTo>
                <a:cubicBezTo>
                  <a:pt x="1526" y="136"/>
                  <a:pt x="1526" y="139"/>
                  <a:pt x="1527" y="139"/>
                </a:cubicBezTo>
                <a:cubicBezTo>
                  <a:pt x="1527" y="140"/>
                  <a:pt x="1530" y="139"/>
                  <a:pt x="1530" y="139"/>
                </a:cubicBezTo>
                <a:cubicBezTo>
                  <a:pt x="1531" y="140"/>
                  <a:pt x="1530" y="142"/>
                  <a:pt x="1530" y="143"/>
                </a:cubicBezTo>
                <a:cubicBezTo>
                  <a:pt x="1531" y="144"/>
                  <a:pt x="1534" y="142"/>
                  <a:pt x="1534" y="143"/>
                </a:cubicBezTo>
                <a:cubicBezTo>
                  <a:pt x="1535" y="145"/>
                  <a:pt x="1532" y="151"/>
                  <a:pt x="1540" y="149"/>
                </a:cubicBezTo>
                <a:cubicBezTo>
                  <a:pt x="1540" y="153"/>
                  <a:pt x="1540" y="157"/>
                  <a:pt x="1540" y="162"/>
                </a:cubicBezTo>
                <a:cubicBezTo>
                  <a:pt x="1546" y="161"/>
                  <a:pt x="1551" y="160"/>
                  <a:pt x="1553" y="154"/>
                </a:cubicBezTo>
                <a:cubicBezTo>
                  <a:pt x="1558" y="157"/>
                  <a:pt x="1565" y="156"/>
                  <a:pt x="1569" y="158"/>
                </a:cubicBezTo>
                <a:cubicBezTo>
                  <a:pt x="1570" y="158"/>
                  <a:pt x="1569" y="161"/>
                  <a:pt x="1569" y="162"/>
                </a:cubicBezTo>
                <a:cubicBezTo>
                  <a:pt x="1570" y="163"/>
                  <a:pt x="1574" y="161"/>
                  <a:pt x="1575" y="162"/>
                </a:cubicBezTo>
                <a:cubicBezTo>
                  <a:pt x="1574" y="164"/>
                  <a:pt x="1571" y="164"/>
                  <a:pt x="1571" y="167"/>
                </a:cubicBezTo>
                <a:cubicBezTo>
                  <a:pt x="1568" y="168"/>
                  <a:pt x="1568" y="165"/>
                  <a:pt x="1566" y="165"/>
                </a:cubicBezTo>
                <a:cubicBezTo>
                  <a:pt x="1564" y="167"/>
                  <a:pt x="1564" y="170"/>
                  <a:pt x="1560" y="169"/>
                </a:cubicBezTo>
                <a:cubicBezTo>
                  <a:pt x="1561" y="172"/>
                  <a:pt x="1566" y="171"/>
                  <a:pt x="1564" y="177"/>
                </a:cubicBezTo>
                <a:cubicBezTo>
                  <a:pt x="1557" y="171"/>
                  <a:pt x="1563" y="179"/>
                  <a:pt x="1558" y="180"/>
                </a:cubicBezTo>
                <a:cubicBezTo>
                  <a:pt x="1557" y="181"/>
                  <a:pt x="1555" y="182"/>
                  <a:pt x="1554" y="184"/>
                </a:cubicBezTo>
                <a:cubicBezTo>
                  <a:pt x="1552" y="184"/>
                  <a:pt x="1551" y="183"/>
                  <a:pt x="1549" y="182"/>
                </a:cubicBezTo>
                <a:cubicBezTo>
                  <a:pt x="1548" y="181"/>
                  <a:pt x="1546" y="179"/>
                  <a:pt x="1545" y="178"/>
                </a:cubicBezTo>
                <a:cubicBezTo>
                  <a:pt x="1542" y="177"/>
                  <a:pt x="1540" y="178"/>
                  <a:pt x="1538" y="177"/>
                </a:cubicBezTo>
                <a:cubicBezTo>
                  <a:pt x="1536" y="176"/>
                  <a:pt x="1535" y="173"/>
                  <a:pt x="1534" y="173"/>
                </a:cubicBezTo>
                <a:cubicBezTo>
                  <a:pt x="1532" y="172"/>
                  <a:pt x="1529" y="173"/>
                  <a:pt x="1527" y="173"/>
                </a:cubicBezTo>
                <a:cubicBezTo>
                  <a:pt x="1526" y="173"/>
                  <a:pt x="1526" y="171"/>
                  <a:pt x="1525" y="171"/>
                </a:cubicBezTo>
                <a:cubicBezTo>
                  <a:pt x="1522" y="171"/>
                  <a:pt x="1520" y="164"/>
                  <a:pt x="1517" y="169"/>
                </a:cubicBezTo>
                <a:cubicBezTo>
                  <a:pt x="1515" y="169"/>
                  <a:pt x="1516" y="166"/>
                  <a:pt x="1515" y="163"/>
                </a:cubicBezTo>
                <a:cubicBezTo>
                  <a:pt x="1512" y="163"/>
                  <a:pt x="1508" y="163"/>
                  <a:pt x="1504" y="163"/>
                </a:cubicBezTo>
                <a:cubicBezTo>
                  <a:pt x="1500" y="164"/>
                  <a:pt x="1504" y="168"/>
                  <a:pt x="1504" y="167"/>
                </a:cubicBezTo>
                <a:cubicBezTo>
                  <a:pt x="1504" y="170"/>
                  <a:pt x="1500" y="170"/>
                  <a:pt x="1500" y="175"/>
                </a:cubicBezTo>
                <a:cubicBezTo>
                  <a:pt x="1492" y="174"/>
                  <a:pt x="1491" y="180"/>
                  <a:pt x="1482" y="178"/>
                </a:cubicBezTo>
                <a:cubicBezTo>
                  <a:pt x="1480" y="180"/>
                  <a:pt x="1480" y="183"/>
                  <a:pt x="1476" y="182"/>
                </a:cubicBezTo>
                <a:cubicBezTo>
                  <a:pt x="1477" y="185"/>
                  <a:pt x="1481" y="184"/>
                  <a:pt x="1484" y="184"/>
                </a:cubicBezTo>
                <a:cubicBezTo>
                  <a:pt x="1486" y="185"/>
                  <a:pt x="1487" y="187"/>
                  <a:pt x="1489" y="188"/>
                </a:cubicBezTo>
                <a:cubicBezTo>
                  <a:pt x="1488" y="194"/>
                  <a:pt x="1488" y="192"/>
                  <a:pt x="1491" y="195"/>
                </a:cubicBezTo>
                <a:cubicBezTo>
                  <a:pt x="1493" y="199"/>
                  <a:pt x="1498" y="200"/>
                  <a:pt x="1500" y="203"/>
                </a:cubicBezTo>
                <a:cubicBezTo>
                  <a:pt x="1500" y="203"/>
                  <a:pt x="1495" y="208"/>
                  <a:pt x="1495" y="208"/>
                </a:cubicBezTo>
                <a:cubicBezTo>
                  <a:pt x="1490" y="209"/>
                  <a:pt x="1490" y="204"/>
                  <a:pt x="1487" y="204"/>
                </a:cubicBezTo>
                <a:cubicBezTo>
                  <a:pt x="1488" y="204"/>
                  <a:pt x="1490" y="208"/>
                  <a:pt x="1487" y="208"/>
                </a:cubicBezTo>
                <a:cubicBezTo>
                  <a:pt x="1482" y="209"/>
                  <a:pt x="1473" y="208"/>
                  <a:pt x="1467" y="210"/>
                </a:cubicBezTo>
                <a:cubicBezTo>
                  <a:pt x="1464" y="211"/>
                  <a:pt x="1457" y="213"/>
                  <a:pt x="1458" y="218"/>
                </a:cubicBezTo>
                <a:cubicBezTo>
                  <a:pt x="1449" y="216"/>
                  <a:pt x="1448" y="222"/>
                  <a:pt x="1443" y="223"/>
                </a:cubicBezTo>
                <a:cubicBezTo>
                  <a:pt x="1441" y="225"/>
                  <a:pt x="1441" y="226"/>
                  <a:pt x="1439" y="227"/>
                </a:cubicBezTo>
                <a:cubicBezTo>
                  <a:pt x="1438" y="228"/>
                  <a:pt x="1435" y="231"/>
                  <a:pt x="1433" y="231"/>
                </a:cubicBezTo>
                <a:cubicBezTo>
                  <a:pt x="1432" y="231"/>
                  <a:pt x="1430" y="233"/>
                  <a:pt x="1430" y="234"/>
                </a:cubicBezTo>
                <a:cubicBezTo>
                  <a:pt x="1424" y="233"/>
                  <a:pt x="1414" y="237"/>
                  <a:pt x="1411" y="232"/>
                </a:cubicBezTo>
                <a:cubicBezTo>
                  <a:pt x="1409" y="234"/>
                  <a:pt x="1404" y="233"/>
                  <a:pt x="1405" y="238"/>
                </a:cubicBezTo>
                <a:cubicBezTo>
                  <a:pt x="1395" y="239"/>
                  <a:pt x="1394" y="239"/>
                  <a:pt x="1383" y="238"/>
                </a:cubicBezTo>
                <a:cubicBezTo>
                  <a:pt x="1382" y="238"/>
                  <a:pt x="1381" y="240"/>
                  <a:pt x="1379" y="240"/>
                </a:cubicBezTo>
                <a:cubicBezTo>
                  <a:pt x="1378" y="241"/>
                  <a:pt x="1374" y="242"/>
                  <a:pt x="1374" y="246"/>
                </a:cubicBezTo>
                <a:cubicBezTo>
                  <a:pt x="1373" y="251"/>
                  <a:pt x="1365" y="248"/>
                  <a:pt x="1366" y="257"/>
                </a:cubicBezTo>
                <a:cubicBezTo>
                  <a:pt x="1365" y="263"/>
                  <a:pt x="1371" y="262"/>
                  <a:pt x="1374" y="264"/>
                </a:cubicBezTo>
                <a:cubicBezTo>
                  <a:pt x="1373" y="269"/>
                  <a:pt x="1372" y="274"/>
                  <a:pt x="1366" y="273"/>
                </a:cubicBezTo>
                <a:cubicBezTo>
                  <a:pt x="1367" y="277"/>
                  <a:pt x="1366" y="279"/>
                  <a:pt x="1363" y="279"/>
                </a:cubicBezTo>
                <a:cubicBezTo>
                  <a:pt x="1363" y="282"/>
                  <a:pt x="1363" y="284"/>
                  <a:pt x="1363" y="287"/>
                </a:cubicBezTo>
                <a:cubicBezTo>
                  <a:pt x="1363" y="289"/>
                  <a:pt x="1366" y="285"/>
                  <a:pt x="1366" y="288"/>
                </a:cubicBezTo>
                <a:cubicBezTo>
                  <a:pt x="1368" y="292"/>
                  <a:pt x="1364" y="291"/>
                  <a:pt x="1363" y="292"/>
                </a:cubicBezTo>
                <a:cubicBezTo>
                  <a:pt x="1362" y="293"/>
                  <a:pt x="1361" y="297"/>
                  <a:pt x="1361" y="298"/>
                </a:cubicBezTo>
                <a:cubicBezTo>
                  <a:pt x="1359" y="299"/>
                  <a:pt x="1353" y="298"/>
                  <a:pt x="1351" y="300"/>
                </a:cubicBezTo>
                <a:cubicBezTo>
                  <a:pt x="1350" y="301"/>
                  <a:pt x="1353" y="306"/>
                  <a:pt x="1351" y="307"/>
                </a:cubicBezTo>
                <a:cubicBezTo>
                  <a:pt x="1350" y="308"/>
                  <a:pt x="1350" y="303"/>
                  <a:pt x="1350" y="303"/>
                </a:cubicBezTo>
                <a:cubicBezTo>
                  <a:pt x="1348" y="303"/>
                  <a:pt x="1344" y="304"/>
                  <a:pt x="1348" y="313"/>
                </a:cubicBezTo>
                <a:cubicBezTo>
                  <a:pt x="1344" y="311"/>
                  <a:pt x="1345" y="315"/>
                  <a:pt x="1344" y="316"/>
                </a:cubicBezTo>
                <a:cubicBezTo>
                  <a:pt x="1343" y="317"/>
                  <a:pt x="1341" y="316"/>
                  <a:pt x="1340" y="316"/>
                </a:cubicBezTo>
                <a:cubicBezTo>
                  <a:pt x="1339" y="317"/>
                  <a:pt x="1340" y="322"/>
                  <a:pt x="1336" y="320"/>
                </a:cubicBezTo>
                <a:cubicBezTo>
                  <a:pt x="1337" y="323"/>
                  <a:pt x="1334" y="324"/>
                  <a:pt x="1335" y="328"/>
                </a:cubicBezTo>
                <a:cubicBezTo>
                  <a:pt x="1332" y="328"/>
                  <a:pt x="1327" y="327"/>
                  <a:pt x="1327" y="329"/>
                </a:cubicBezTo>
                <a:cubicBezTo>
                  <a:pt x="1325" y="329"/>
                  <a:pt x="1328" y="327"/>
                  <a:pt x="1327" y="324"/>
                </a:cubicBezTo>
                <a:cubicBezTo>
                  <a:pt x="1327" y="324"/>
                  <a:pt x="1325" y="323"/>
                  <a:pt x="1325" y="322"/>
                </a:cubicBezTo>
                <a:cubicBezTo>
                  <a:pt x="1325" y="321"/>
                  <a:pt x="1325" y="319"/>
                  <a:pt x="1325" y="318"/>
                </a:cubicBezTo>
                <a:cubicBezTo>
                  <a:pt x="1324" y="317"/>
                  <a:pt x="1323" y="315"/>
                  <a:pt x="1322" y="314"/>
                </a:cubicBezTo>
                <a:cubicBezTo>
                  <a:pt x="1321" y="314"/>
                  <a:pt x="1320" y="312"/>
                  <a:pt x="1318" y="313"/>
                </a:cubicBezTo>
                <a:cubicBezTo>
                  <a:pt x="1320" y="310"/>
                  <a:pt x="1320" y="305"/>
                  <a:pt x="1320" y="301"/>
                </a:cubicBezTo>
                <a:cubicBezTo>
                  <a:pt x="1320" y="298"/>
                  <a:pt x="1318" y="298"/>
                  <a:pt x="1318" y="296"/>
                </a:cubicBezTo>
                <a:cubicBezTo>
                  <a:pt x="1317" y="289"/>
                  <a:pt x="1320" y="281"/>
                  <a:pt x="1318" y="275"/>
                </a:cubicBezTo>
                <a:cubicBezTo>
                  <a:pt x="1325" y="281"/>
                  <a:pt x="1319" y="272"/>
                  <a:pt x="1322" y="268"/>
                </a:cubicBezTo>
                <a:cubicBezTo>
                  <a:pt x="1322" y="267"/>
                  <a:pt x="1324" y="274"/>
                  <a:pt x="1325" y="270"/>
                </a:cubicBezTo>
                <a:cubicBezTo>
                  <a:pt x="1325" y="269"/>
                  <a:pt x="1325" y="267"/>
                  <a:pt x="1325" y="266"/>
                </a:cubicBezTo>
                <a:cubicBezTo>
                  <a:pt x="1327" y="263"/>
                  <a:pt x="1335" y="258"/>
                  <a:pt x="1336" y="257"/>
                </a:cubicBezTo>
                <a:cubicBezTo>
                  <a:pt x="1336" y="257"/>
                  <a:pt x="1340" y="256"/>
                  <a:pt x="1338" y="255"/>
                </a:cubicBezTo>
                <a:cubicBezTo>
                  <a:pt x="1336" y="253"/>
                  <a:pt x="1339" y="253"/>
                  <a:pt x="1342" y="253"/>
                </a:cubicBezTo>
                <a:cubicBezTo>
                  <a:pt x="1345" y="251"/>
                  <a:pt x="1346" y="248"/>
                  <a:pt x="1346" y="244"/>
                </a:cubicBezTo>
                <a:cubicBezTo>
                  <a:pt x="1346" y="243"/>
                  <a:pt x="1352" y="241"/>
                  <a:pt x="1351" y="240"/>
                </a:cubicBezTo>
                <a:cubicBezTo>
                  <a:pt x="1351" y="240"/>
                  <a:pt x="1350" y="240"/>
                  <a:pt x="1350" y="240"/>
                </a:cubicBezTo>
                <a:cubicBezTo>
                  <a:pt x="1350" y="240"/>
                  <a:pt x="1351" y="236"/>
                  <a:pt x="1351" y="236"/>
                </a:cubicBezTo>
                <a:cubicBezTo>
                  <a:pt x="1353" y="236"/>
                  <a:pt x="1356" y="241"/>
                  <a:pt x="1355" y="232"/>
                </a:cubicBezTo>
                <a:cubicBezTo>
                  <a:pt x="1358" y="232"/>
                  <a:pt x="1362" y="232"/>
                  <a:pt x="1364" y="231"/>
                </a:cubicBezTo>
                <a:cubicBezTo>
                  <a:pt x="1365" y="230"/>
                  <a:pt x="1366" y="227"/>
                  <a:pt x="1366" y="227"/>
                </a:cubicBezTo>
                <a:cubicBezTo>
                  <a:pt x="1367" y="226"/>
                  <a:pt x="1369" y="227"/>
                  <a:pt x="1370" y="227"/>
                </a:cubicBezTo>
                <a:cubicBezTo>
                  <a:pt x="1371" y="226"/>
                  <a:pt x="1373" y="224"/>
                  <a:pt x="1374" y="223"/>
                </a:cubicBezTo>
                <a:cubicBezTo>
                  <a:pt x="1375" y="222"/>
                  <a:pt x="1375" y="223"/>
                  <a:pt x="1376" y="221"/>
                </a:cubicBezTo>
                <a:cubicBezTo>
                  <a:pt x="1376" y="219"/>
                  <a:pt x="1378" y="214"/>
                  <a:pt x="1381" y="218"/>
                </a:cubicBezTo>
                <a:cubicBezTo>
                  <a:pt x="1381" y="214"/>
                  <a:pt x="1381" y="211"/>
                  <a:pt x="1381" y="208"/>
                </a:cubicBezTo>
                <a:cubicBezTo>
                  <a:pt x="1377" y="208"/>
                  <a:pt x="1374" y="209"/>
                  <a:pt x="1372" y="210"/>
                </a:cubicBezTo>
                <a:cubicBezTo>
                  <a:pt x="1371" y="211"/>
                  <a:pt x="1369" y="213"/>
                  <a:pt x="1368" y="214"/>
                </a:cubicBezTo>
                <a:cubicBezTo>
                  <a:pt x="1367" y="215"/>
                  <a:pt x="1366" y="214"/>
                  <a:pt x="1366" y="216"/>
                </a:cubicBezTo>
                <a:cubicBezTo>
                  <a:pt x="1366" y="219"/>
                  <a:pt x="1359" y="218"/>
                  <a:pt x="1359" y="223"/>
                </a:cubicBezTo>
                <a:cubicBezTo>
                  <a:pt x="1355" y="223"/>
                  <a:pt x="1353" y="224"/>
                  <a:pt x="1353" y="227"/>
                </a:cubicBezTo>
                <a:cubicBezTo>
                  <a:pt x="1351" y="227"/>
                  <a:pt x="1352" y="224"/>
                  <a:pt x="1351" y="223"/>
                </a:cubicBezTo>
                <a:cubicBezTo>
                  <a:pt x="1351" y="223"/>
                  <a:pt x="1348" y="224"/>
                  <a:pt x="1348" y="223"/>
                </a:cubicBezTo>
                <a:cubicBezTo>
                  <a:pt x="1347" y="222"/>
                  <a:pt x="1348" y="219"/>
                  <a:pt x="1348" y="218"/>
                </a:cubicBezTo>
                <a:cubicBezTo>
                  <a:pt x="1340" y="219"/>
                  <a:pt x="1335" y="216"/>
                  <a:pt x="1329" y="218"/>
                </a:cubicBezTo>
                <a:cubicBezTo>
                  <a:pt x="1327" y="218"/>
                  <a:pt x="1329" y="220"/>
                  <a:pt x="1327" y="221"/>
                </a:cubicBezTo>
                <a:cubicBezTo>
                  <a:pt x="1325" y="223"/>
                  <a:pt x="1322" y="222"/>
                  <a:pt x="1320" y="223"/>
                </a:cubicBezTo>
                <a:cubicBezTo>
                  <a:pt x="1316" y="225"/>
                  <a:pt x="1316" y="226"/>
                  <a:pt x="1314" y="229"/>
                </a:cubicBezTo>
                <a:cubicBezTo>
                  <a:pt x="1313" y="230"/>
                  <a:pt x="1312" y="233"/>
                  <a:pt x="1308" y="232"/>
                </a:cubicBezTo>
                <a:cubicBezTo>
                  <a:pt x="1307" y="238"/>
                  <a:pt x="1311" y="237"/>
                  <a:pt x="1310" y="242"/>
                </a:cubicBezTo>
                <a:cubicBezTo>
                  <a:pt x="1308" y="243"/>
                  <a:pt x="1307" y="244"/>
                  <a:pt x="1307" y="247"/>
                </a:cubicBezTo>
                <a:cubicBezTo>
                  <a:pt x="1299" y="246"/>
                  <a:pt x="1297" y="250"/>
                  <a:pt x="1290" y="249"/>
                </a:cubicBezTo>
                <a:cubicBezTo>
                  <a:pt x="1288" y="247"/>
                  <a:pt x="1289" y="246"/>
                  <a:pt x="1290" y="244"/>
                </a:cubicBezTo>
                <a:cubicBezTo>
                  <a:pt x="1287" y="244"/>
                  <a:pt x="1286" y="242"/>
                  <a:pt x="1286" y="240"/>
                </a:cubicBezTo>
                <a:cubicBezTo>
                  <a:pt x="1283" y="240"/>
                  <a:pt x="1279" y="241"/>
                  <a:pt x="1279" y="238"/>
                </a:cubicBezTo>
                <a:cubicBezTo>
                  <a:pt x="1270" y="243"/>
                  <a:pt x="1259" y="246"/>
                  <a:pt x="1247" y="247"/>
                </a:cubicBezTo>
                <a:cubicBezTo>
                  <a:pt x="1246" y="244"/>
                  <a:pt x="1241" y="246"/>
                  <a:pt x="1243" y="240"/>
                </a:cubicBezTo>
                <a:cubicBezTo>
                  <a:pt x="1241" y="240"/>
                  <a:pt x="1238" y="240"/>
                  <a:pt x="1236" y="240"/>
                </a:cubicBezTo>
                <a:cubicBezTo>
                  <a:pt x="1228" y="242"/>
                  <a:pt x="1222" y="244"/>
                  <a:pt x="1215" y="247"/>
                </a:cubicBezTo>
                <a:cubicBezTo>
                  <a:pt x="1210" y="250"/>
                  <a:pt x="1206" y="255"/>
                  <a:pt x="1200" y="257"/>
                </a:cubicBezTo>
                <a:cubicBezTo>
                  <a:pt x="1201" y="260"/>
                  <a:pt x="1200" y="263"/>
                  <a:pt x="1197" y="262"/>
                </a:cubicBezTo>
                <a:cubicBezTo>
                  <a:pt x="1198" y="268"/>
                  <a:pt x="1194" y="267"/>
                  <a:pt x="1195" y="272"/>
                </a:cubicBezTo>
                <a:cubicBezTo>
                  <a:pt x="1191" y="268"/>
                  <a:pt x="1187" y="279"/>
                  <a:pt x="1185" y="277"/>
                </a:cubicBezTo>
                <a:cubicBezTo>
                  <a:pt x="1182" y="274"/>
                  <a:pt x="1185" y="279"/>
                  <a:pt x="1180" y="279"/>
                </a:cubicBezTo>
                <a:cubicBezTo>
                  <a:pt x="1177" y="279"/>
                  <a:pt x="1176" y="280"/>
                  <a:pt x="1176" y="283"/>
                </a:cubicBezTo>
                <a:cubicBezTo>
                  <a:pt x="1167" y="280"/>
                  <a:pt x="1170" y="289"/>
                  <a:pt x="1163" y="288"/>
                </a:cubicBezTo>
                <a:cubicBezTo>
                  <a:pt x="1164" y="290"/>
                  <a:pt x="1169" y="298"/>
                  <a:pt x="1171" y="294"/>
                </a:cubicBezTo>
                <a:cubicBezTo>
                  <a:pt x="1173" y="295"/>
                  <a:pt x="1172" y="299"/>
                  <a:pt x="1172" y="301"/>
                </a:cubicBezTo>
                <a:cubicBezTo>
                  <a:pt x="1175" y="300"/>
                  <a:pt x="1178" y="303"/>
                  <a:pt x="1178" y="303"/>
                </a:cubicBezTo>
                <a:cubicBezTo>
                  <a:pt x="1180" y="303"/>
                  <a:pt x="1182" y="301"/>
                  <a:pt x="1185" y="301"/>
                </a:cubicBezTo>
                <a:cubicBezTo>
                  <a:pt x="1186" y="302"/>
                  <a:pt x="1188" y="303"/>
                  <a:pt x="1187" y="303"/>
                </a:cubicBezTo>
                <a:cubicBezTo>
                  <a:pt x="1190" y="303"/>
                  <a:pt x="1192" y="298"/>
                  <a:pt x="1193" y="301"/>
                </a:cubicBezTo>
                <a:cubicBezTo>
                  <a:pt x="1195" y="301"/>
                  <a:pt x="1194" y="299"/>
                  <a:pt x="1195" y="298"/>
                </a:cubicBezTo>
                <a:cubicBezTo>
                  <a:pt x="1198" y="299"/>
                  <a:pt x="1198" y="312"/>
                  <a:pt x="1202" y="305"/>
                </a:cubicBezTo>
                <a:cubicBezTo>
                  <a:pt x="1207" y="304"/>
                  <a:pt x="1201" y="314"/>
                  <a:pt x="1208" y="311"/>
                </a:cubicBezTo>
                <a:cubicBezTo>
                  <a:pt x="1208" y="313"/>
                  <a:pt x="1205" y="312"/>
                  <a:pt x="1204" y="313"/>
                </a:cubicBezTo>
                <a:cubicBezTo>
                  <a:pt x="1204" y="313"/>
                  <a:pt x="1207" y="318"/>
                  <a:pt x="1206" y="320"/>
                </a:cubicBezTo>
                <a:cubicBezTo>
                  <a:pt x="1206" y="321"/>
                  <a:pt x="1204" y="320"/>
                  <a:pt x="1204" y="322"/>
                </a:cubicBezTo>
                <a:cubicBezTo>
                  <a:pt x="1204" y="323"/>
                  <a:pt x="1202" y="324"/>
                  <a:pt x="1202" y="326"/>
                </a:cubicBezTo>
                <a:cubicBezTo>
                  <a:pt x="1201" y="332"/>
                  <a:pt x="1205" y="342"/>
                  <a:pt x="1199" y="337"/>
                </a:cubicBezTo>
                <a:cubicBezTo>
                  <a:pt x="1200" y="353"/>
                  <a:pt x="1193" y="361"/>
                  <a:pt x="1189" y="372"/>
                </a:cubicBezTo>
                <a:cubicBezTo>
                  <a:pt x="1187" y="374"/>
                  <a:pt x="1186" y="373"/>
                  <a:pt x="1184" y="372"/>
                </a:cubicBezTo>
                <a:cubicBezTo>
                  <a:pt x="1183" y="374"/>
                  <a:pt x="1184" y="376"/>
                  <a:pt x="1184" y="378"/>
                </a:cubicBezTo>
                <a:cubicBezTo>
                  <a:pt x="1183" y="380"/>
                  <a:pt x="1180" y="378"/>
                  <a:pt x="1178" y="380"/>
                </a:cubicBezTo>
                <a:cubicBezTo>
                  <a:pt x="1177" y="380"/>
                  <a:pt x="1179" y="383"/>
                  <a:pt x="1178" y="383"/>
                </a:cubicBezTo>
                <a:cubicBezTo>
                  <a:pt x="1177" y="384"/>
                  <a:pt x="1175" y="383"/>
                  <a:pt x="1174" y="383"/>
                </a:cubicBezTo>
                <a:cubicBezTo>
                  <a:pt x="1173" y="385"/>
                  <a:pt x="1176" y="386"/>
                  <a:pt x="1176" y="385"/>
                </a:cubicBezTo>
                <a:cubicBezTo>
                  <a:pt x="1175" y="387"/>
                  <a:pt x="1172" y="387"/>
                  <a:pt x="1171" y="389"/>
                </a:cubicBezTo>
                <a:cubicBezTo>
                  <a:pt x="1170" y="390"/>
                  <a:pt x="1170" y="393"/>
                  <a:pt x="1169" y="395"/>
                </a:cubicBezTo>
                <a:cubicBezTo>
                  <a:pt x="1167" y="396"/>
                  <a:pt x="1165" y="395"/>
                  <a:pt x="1163" y="396"/>
                </a:cubicBezTo>
                <a:cubicBezTo>
                  <a:pt x="1161" y="398"/>
                  <a:pt x="1163" y="400"/>
                  <a:pt x="1161" y="402"/>
                </a:cubicBezTo>
                <a:cubicBezTo>
                  <a:pt x="1161" y="403"/>
                  <a:pt x="1158" y="401"/>
                  <a:pt x="1158" y="402"/>
                </a:cubicBezTo>
                <a:cubicBezTo>
                  <a:pt x="1157" y="402"/>
                  <a:pt x="1157" y="407"/>
                  <a:pt x="1156" y="406"/>
                </a:cubicBezTo>
                <a:cubicBezTo>
                  <a:pt x="1154" y="404"/>
                  <a:pt x="1152" y="404"/>
                  <a:pt x="1152" y="410"/>
                </a:cubicBezTo>
                <a:cubicBezTo>
                  <a:pt x="1143" y="411"/>
                  <a:pt x="1143" y="410"/>
                  <a:pt x="1133" y="410"/>
                </a:cubicBezTo>
                <a:cubicBezTo>
                  <a:pt x="1133" y="411"/>
                  <a:pt x="1126" y="414"/>
                  <a:pt x="1130" y="415"/>
                </a:cubicBezTo>
                <a:cubicBezTo>
                  <a:pt x="1131" y="419"/>
                  <a:pt x="1117" y="416"/>
                  <a:pt x="1124" y="419"/>
                </a:cubicBezTo>
                <a:cubicBezTo>
                  <a:pt x="1123" y="421"/>
                  <a:pt x="1120" y="421"/>
                  <a:pt x="1120" y="419"/>
                </a:cubicBezTo>
                <a:cubicBezTo>
                  <a:pt x="1115" y="423"/>
                  <a:pt x="1118" y="427"/>
                  <a:pt x="1118" y="434"/>
                </a:cubicBezTo>
                <a:cubicBezTo>
                  <a:pt x="1113" y="435"/>
                  <a:pt x="1115" y="435"/>
                  <a:pt x="1109" y="434"/>
                </a:cubicBezTo>
                <a:cubicBezTo>
                  <a:pt x="1111" y="436"/>
                  <a:pt x="1111" y="438"/>
                  <a:pt x="1107" y="438"/>
                </a:cubicBezTo>
                <a:cubicBezTo>
                  <a:pt x="1107" y="441"/>
                  <a:pt x="1109" y="457"/>
                  <a:pt x="1111" y="452"/>
                </a:cubicBezTo>
                <a:cubicBezTo>
                  <a:pt x="1115" y="452"/>
                  <a:pt x="1111" y="467"/>
                  <a:pt x="1117" y="467"/>
                </a:cubicBezTo>
                <a:cubicBezTo>
                  <a:pt x="1121" y="468"/>
                  <a:pt x="1115" y="473"/>
                  <a:pt x="1120" y="475"/>
                </a:cubicBezTo>
                <a:cubicBezTo>
                  <a:pt x="1119" y="475"/>
                  <a:pt x="1119" y="478"/>
                  <a:pt x="1118" y="479"/>
                </a:cubicBezTo>
                <a:cubicBezTo>
                  <a:pt x="1116" y="479"/>
                  <a:pt x="1114" y="477"/>
                  <a:pt x="1115" y="477"/>
                </a:cubicBezTo>
                <a:cubicBezTo>
                  <a:pt x="1113" y="478"/>
                  <a:pt x="1114" y="479"/>
                  <a:pt x="1113" y="480"/>
                </a:cubicBezTo>
                <a:cubicBezTo>
                  <a:pt x="1112" y="481"/>
                  <a:pt x="1109" y="480"/>
                  <a:pt x="1107" y="480"/>
                </a:cubicBezTo>
                <a:cubicBezTo>
                  <a:pt x="1103" y="482"/>
                  <a:pt x="1098" y="486"/>
                  <a:pt x="1094" y="482"/>
                </a:cubicBezTo>
                <a:cubicBezTo>
                  <a:pt x="1093" y="478"/>
                  <a:pt x="1096" y="477"/>
                  <a:pt x="1096" y="475"/>
                </a:cubicBezTo>
                <a:cubicBezTo>
                  <a:pt x="1097" y="471"/>
                  <a:pt x="1094" y="465"/>
                  <a:pt x="1098" y="464"/>
                </a:cubicBezTo>
                <a:cubicBezTo>
                  <a:pt x="1097" y="461"/>
                  <a:pt x="1092" y="462"/>
                  <a:pt x="1094" y="456"/>
                </a:cubicBezTo>
                <a:cubicBezTo>
                  <a:pt x="1090" y="454"/>
                  <a:pt x="1087" y="457"/>
                  <a:pt x="1083" y="452"/>
                </a:cubicBezTo>
                <a:cubicBezTo>
                  <a:pt x="1082" y="447"/>
                  <a:pt x="1089" y="450"/>
                  <a:pt x="1087" y="443"/>
                </a:cubicBezTo>
                <a:cubicBezTo>
                  <a:pt x="1086" y="441"/>
                  <a:pt x="1085" y="442"/>
                  <a:pt x="1085" y="443"/>
                </a:cubicBezTo>
                <a:cubicBezTo>
                  <a:pt x="1082" y="443"/>
                  <a:pt x="1082" y="441"/>
                  <a:pt x="1081" y="439"/>
                </a:cubicBezTo>
                <a:cubicBezTo>
                  <a:pt x="1080" y="438"/>
                  <a:pt x="1078" y="438"/>
                  <a:pt x="1077" y="436"/>
                </a:cubicBezTo>
                <a:cubicBezTo>
                  <a:pt x="1076" y="437"/>
                  <a:pt x="1074" y="438"/>
                  <a:pt x="1072" y="438"/>
                </a:cubicBezTo>
                <a:cubicBezTo>
                  <a:pt x="1070" y="438"/>
                  <a:pt x="1071" y="439"/>
                  <a:pt x="1072" y="439"/>
                </a:cubicBezTo>
                <a:cubicBezTo>
                  <a:pt x="1072" y="445"/>
                  <a:pt x="1067" y="435"/>
                  <a:pt x="1068" y="443"/>
                </a:cubicBezTo>
                <a:cubicBezTo>
                  <a:pt x="1063" y="439"/>
                  <a:pt x="1063" y="447"/>
                  <a:pt x="1057" y="443"/>
                </a:cubicBezTo>
                <a:cubicBezTo>
                  <a:pt x="1062" y="439"/>
                  <a:pt x="1057" y="436"/>
                  <a:pt x="1062" y="432"/>
                </a:cubicBezTo>
                <a:cubicBezTo>
                  <a:pt x="1066" y="430"/>
                  <a:pt x="1053" y="431"/>
                  <a:pt x="1053" y="434"/>
                </a:cubicBezTo>
                <a:cubicBezTo>
                  <a:pt x="1053" y="438"/>
                  <a:pt x="1050" y="432"/>
                  <a:pt x="1051" y="432"/>
                </a:cubicBezTo>
                <a:cubicBezTo>
                  <a:pt x="1048" y="433"/>
                  <a:pt x="1049" y="437"/>
                  <a:pt x="1046" y="438"/>
                </a:cubicBezTo>
                <a:cubicBezTo>
                  <a:pt x="1045" y="438"/>
                  <a:pt x="1041" y="440"/>
                  <a:pt x="1040" y="441"/>
                </a:cubicBezTo>
                <a:cubicBezTo>
                  <a:pt x="1039" y="442"/>
                  <a:pt x="1038" y="443"/>
                  <a:pt x="1038" y="445"/>
                </a:cubicBezTo>
                <a:cubicBezTo>
                  <a:pt x="1031" y="444"/>
                  <a:pt x="1033" y="444"/>
                  <a:pt x="1025" y="445"/>
                </a:cubicBezTo>
                <a:cubicBezTo>
                  <a:pt x="1027" y="445"/>
                  <a:pt x="1026" y="450"/>
                  <a:pt x="1027" y="451"/>
                </a:cubicBezTo>
                <a:cubicBezTo>
                  <a:pt x="1028" y="451"/>
                  <a:pt x="1031" y="450"/>
                  <a:pt x="1033" y="451"/>
                </a:cubicBezTo>
                <a:cubicBezTo>
                  <a:pt x="1033" y="451"/>
                  <a:pt x="1032" y="454"/>
                  <a:pt x="1033" y="454"/>
                </a:cubicBezTo>
                <a:cubicBezTo>
                  <a:pt x="1033" y="455"/>
                  <a:pt x="1037" y="454"/>
                  <a:pt x="1038" y="454"/>
                </a:cubicBezTo>
                <a:cubicBezTo>
                  <a:pt x="1039" y="455"/>
                  <a:pt x="1038" y="458"/>
                  <a:pt x="1038" y="458"/>
                </a:cubicBezTo>
                <a:cubicBezTo>
                  <a:pt x="1040" y="459"/>
                  <a:pt x="1043" y="458"/>
                  <a:pt x="1044" y="460"/>
                </a:cubicBezTo>
                <a:cubicBezTo>
                  <a:pt x="1046" y="459"/>
                  <a:pt x="1045" y="456"/>
                  <a:pt x="1048" y="456"/>
                </a:cubicBezTo>
                <a:cubicBezTo>
                  <a:pt x="1055" y="455"/>
                  <a:pt x="1061" y="457"/>
                  <a:pt x="1061" y="464"/>
                </a:cubicBezTo>
                <a:cubicBezTo>
                  <a:pt x="1058" y="466"/>
                  <a:pt x="1054" y="466"/>
                  <a:pt x="1051" y="464"/>
                </a:cubicBezTo>
                <a:cubicBezTo>
                  <a:pt x="1050" y="466"/>
                  <a:pt x="1049" y="469"/>
                  <a:pt x="1049" y="473"/>
                </a:cubicBezTo>
                <a:cubicBezTo>
                  <a:pt x="1046" y="472"/>
                  <a:pt x="1046" y="475"/>
                  <a:pt x="1048" y="475"/>
                </a:cubicBezTo>
                <a:cubicBezTo>
                  <a:pt x="1047" y="477"/>
                  <a:pt x="1043" y="476"/>
                  <a:pt x="1040" y="477"/>
                </a:cubicBezTo>
                <a:cubicBezTo>
                  <a:pt x="1043" y="483"/>
                  <a:pt x="1049" y="486"/>
                  <a:pt x="1049" y="495"/>
                </a:cubicBezTo>
                <a:cubicBezTo>
                  <a:pt x="1054" y="490"/>
                  <a:pt x="1051" y="494"/>
                  <a:pt x="1055" y="497"/>
                </a:cubicBezTo>
                <a:cubicBezTo>
                  <a:pt x="1054" y="504"/>
                  <a:pt x="1057" y="514"/>
                  <a:pt x="1053" y="518"/>
                </a:cubicBezTo>
                <a:cubicBezTo>
                  <a:pt x="1056" y="522"/>
                  <a:pt x="1058" y="528"/>
                  <a:pt x="1057" y="536"/>
                </a:cubicBezTo>
                <a:cubicBezTo>
                  <a:pt x="1051" y="532"/>
                  <a:pt x="1054" y="545"/>
                  <a:pt x="1051" y="542"/>
                </a:cubicBezTo>
                <a:cubicBezTo>
                  <a:pt x="1049" y="539"/>
                  <a:pt x="1051" y="542"/>
                  <a:pt x="1049" y="544"/>
                </a:cubicBezTo>
                <a:cubicBezTo>
                  <a:pt x="1048" y="545"/>
                  <a:pt x="1044" y="545"/>
                  <a:pt x="1046" y="551"/>
                </a:cubicBezTo>
                <a:cubicBezTo>
                  <a:pt x="1040" y="549"/>
                  <a:pt x="1044" y="557"/>
                  <a:pt x="1038" y="555"/>
                </a:cubicBezTo>
                <a:cubicBezTo>
                  <a:pt x="1043" y="559"/>
                  <a:pt x="1030" y="562"/>
                  <a:pt x="1033" y="564"/>
                </a:cubicBezTo>
                <a:cubicBezTo>
                  <a:pt x="1036" y="567"/>
                  <a:pt x="1032" y="565"/>
                  <a:pt x="1029" y="568"/>
                </a:cubicBezTo>
                <a:cubicBezTo>
                  <a:pt x="1028" y="569"/>
                  <a:pt x="1028" y="572"/>
                  <a:pt x="1027" y="574"/>
                </a:cubicBezTo>
                <a:cubicBezTo>
                  <a:pt x="1027" y="574"/>
                  <a:pt x="1024" y="573"/>
                  <a:pt x="1023" y="574"/>
                </a:cubicBezTo>
                <a:cubicBezTo>
                  <a:pt x="1023" y="574"/>
                  <a:pt x="1024" y="577"/>
                  <a:pt x="1023" y="577"/>
                </a:cubicBezTo>
                <a:cubicBezTo>
                  <a:pt x="1022" y="579"/>
                  <a:pt x="1016" y="576"/>
                  <a:pt x="1018" y="581"/>
                </a:cubicBezTo>
                <a:cubicBezTo>
                  <a:pt x="1006" y="582"/>
                  <a:pt x="1008" y="583"/>
                  <a:pt x="995" y="581"/>
                </a:cubicBezTo>
                <a:cubicBezTo>
                  <a:pt x="993" y="581"/>
                  <a:pt x="994" y="584"/>
                  <a:pt x="993" y="587"/>
                </a:cubicBezTo>
                <a:cubicBezTo>
                  <a:pt x="989" y="583"/>
                  <a:pt x="983" y="591"/>
                  <a:pt x="982" y="590"/>
                </a:cubicBezTo>
                <a:cubicBezTo>
                  <a:pt x="979" y="587"/>
                  <a:pt x="982" y="592"/>
                  <a:pt x="975" y="592"/>
                </a:cubicBezTo>
                <a:cubicBezTo>
                  <a:pt x="972" y="593"/>
                  <a:pt x="976" y="595"/>
                  <a:pt x="973" y="596"/>
                </a:cubicBezTo>
                <a:cubicBezTo>
                  <a:pt x="969" y="600"/>
                  <a:pt x="967" y="593"/>
                  <a:pt x="962" y="592"/>
                </a:cubicBezTo>
                <a:cubicBezTo>
                  <a:pt x="956" y="591"/>
                  <a:pt x="955" y="594"/>
                  <a:pt x="951" y="594"/>
                </a:cubicBezTo>
                <a:cubicBezTo>
                  <a:pt x="948" y="595"/>
                  <a:pt x="947" y="598"/>
                  <a:pt x="947" y="602"/>
                </a:cubicBezTo>
                <a:cubicBezTo>
                  <a:pt x="941" y="600"/>
                  <a:pt x="941" y="604"/>
                  <a:pt x="938" y="605"/>
                </a:cubicBezTo>
                <a:cubicBezTo>
                  <a:pt x="936" y="610"/>
                  <a:pt x="941" y="609"/>
                  <a:pt x="941" y="613"/>
                </a:cubicBezTo>
                <a:cubicBezTo>
                  <a:pt x="941" y="615"/>
                  <a:pt x="941" y="616"/>
                  <a:pt x="943" y="616"/>
                </a:cubicBezTo>
                <a:cubicBezTo>
                  <a:pt x="946" y="617"/>
                  <a:pt x="944" y="619"/>
                  <a:pt x="945" y="620"/>
                </a:cubicBezTo>
                <a:cubicBezTo>
                  <a:pt x="946" y="622"/>
                  <a:pt x="949" y="621"/>
                  <a:pt x="951" y="622"/>
                </a:cubicBezTo>
                <a:cubicBezTo>
                  <a:pt x="951" y="622"/>
                  <a:pt x="950" y="625"/>
                  <a:pt x="951" y="626"/>
                </a:cubicBezTo>
                <a:cubicBezTo>
                  <a:pt x="951" y="626"/>
                  <a:pt x="954" y="625"/>
                  <a:pt x="954" y="626"/>
                </a:cubicBezTo>
                <a:cubicBezTo>
                  <a:pt x="956" y="627"/>
                  <a:pt x="956" y="632"/>
                  <a:pt x="958" y="635"/>
                </a:cubicBezTo>
                <a:cubicBezTo>
                  <a:pt x="959" y="637"/>
                  <a:pt x="964" y="641"/>
                  <a:pt x="964" y="641"/>
                </a:cubicBezTo>
                <a:cubicBezTo>
                  <a:pt x="964" y="643"/>
                  <a:pt x="963" y="646"/>
                  <a:pt x="964" y="648"/>
                </a:cubicBezTo>
                <a:cubicBezTo>
                  <a:pt x="964" y="651"/>
                  <a:pt x="966" y="652"/>
                  <a:pt x="965" y="656"/>
                </a:cubicBezTo>
                <a:cubicBezTo>
                  <a:pt x="965" y="659"/>
                  <a:pt x="964" y="659"/>
                  <a:pt x="964" y="661"/>
                </a:cubicBezTo>
                <a:cubicBezTo>
                  <a:pt x="963" y="665"/>
                  <a:pt x="965" y="668"/>
                  <a:pt x="960" y="665"/>
                </a:cubicBezTo>
                <a:cubicBezTo>
                  <a:pt x="963" y="672"/>
                  <a:pt x="955" y="668"/>
                  <a:pt x="956" y="674"/>
                </a:cubicBezTo>
                <a:cubicBezTo>
                  <a:pt x="949" y="672"/>
                  <a:pt x="950" y="678"/>
                  <a:pt x="945" y="678"/>
                </a:cubicBezTo>
                <a:cubicBezTo>
                  <a:pt x="943" y="677"/>
                  <a:pt x="944" y="681"/>
                  <a:pt x="943" y="682"/>
                </a:cubicBezTo>
                <a:cubicBezTo>
                  <a:pt x="943" y="682"/>
                  <a:pt x="938" y="682"/>
                  <a:pt x="939" y="684"/>
                </a:cubicBezTo>
                <a:cubicBezTo>
                  <a:pt x="941" y="685"/>
                  <a:pt x="941" y="684"/>
                  <a:pt x="939" y="685"/>
                </a:cubicBezTo>
                <a:cubicBezTo>
                  <a:pt x="938" y="687"/>
                  <a:pt x="937" y="689"/>
                  <a:pt x="934" y="689"/>
                </a:cubicBezTo>
                <a:cubicBezTo>
                  <a:pt x="936" y="680"/>
                  <a:pt x="930" y="688"/>
                  <a:pt x="930" y="684"/>
                </a:cubicBezTo>
                <a:cubicBezTo>
                  <a:pt x="930" y="682"/>
                  <a:pt x="929" y="678"/>
                  <a:pt x="926" y="676"/>
                </a:cubicBezTo>
                <a:cubicBezTo>
                  <a:pt x="926" y="675"/>
                  <a:pt x="923" y="677"/>
                  <a:pt x="923" y="676"/>
                </a:cubicBezTo>
                <a:cubicBezTo>
                  <a:pt x="922" y="675"/>
                  <a:pt x="923" y="673"/>
                  <a:pt x="923" y="672"/>
                </a:cubicBezTo>
                <a:cubicBezTo>
                  <a:pt x="921" y="671"/>
                  <a:pt x="916" y="672"/>
                  <a:pt x="915" y="670"/>
                </a:cubicBezTo>
                <a:cubicBezTo>
                  <a:pt x="915" y="670"/>
                  <a:pt x="916" y="667"/>
                  <a:pt x="915" y="667"/>
                </a:cubicBezTo>
                <a:cubicBezTo>
                  <a:pt x="914" y="666"/>
                  <a:pt x="911" y="667"/>
                  <a:pt x="910" y="667"/>
                </a:cubicBezTo>
                <a:cubicBezTo>
                  <a:pt x="908" y="667"/>
                  <a:pt x="909" y="662"/>
                  <a:pt x="908" y="661"/>
                </a:cubicBezTo>
                <a:cubicBezTo>
                  <a:pt x="907" y="661"/>
                  <a:pt x="905" y="662"/>
                  <a:pt x="906" y="663"/>
                </a:cubicBezTo>
                <a:cubicBezTo>
                  <a:pt x="902" y="659"/>
                  <a:pt x="904" y="659"/>
                  <a:pt x="900" y="656"/>
                </a:cubicBezTo>
                <a:cubicBezTo>
                  <a:pt x="895" y="653"/>
                  <a:pt x="896" y="662"/>
                  <a:pt x="895" y="665"/>
                </a:cubicBezTo>
                <a:cubicBezTo>
                  <a:pt x="894" y="666"/>
                  <a:pt x="891" y="666"/>
                  <a:pt x="891" y="667"/>
                </a:cubicBezTo>
                <a:cubicBezTo>
                  <a:pt x="890" y="670"/>
                  <a:pt x="892" y="675"/>
                  <a:pt x="889" y="678"/>
                </a:cubicBezTo>
                <a:cubicBezTo>
                  <a:pt x="890" y="679"/>
                  <a:pt x="891" y="681"/>
                  <a:pt x="891" y="684"/>
                </a:cubicBezTo>
                <a:cubicBezTo>
                  <a:pt x="892" y="686"/>
                  <a:pt x="894" y="688"/>
                  <a:pt x="895" y="685"/>
                </a:cubicBezTo>
                <a:cubicBezTo>
                  <a:pt x="899" y="690"/>
                  <a:pt x="897" y="692"/>
                  <a:pt x="897" y="698"/>
                </a:cubicBezTo>
                <a:cubicBezTo>
                  <a:pt x="897" y="700"/>
                  <a:pt x="898" y="700"/>
                  <a:pt x="898" y="702"/>
                </a:cubicBezTo>
                <a:cubicBezTo>
                  <a:pt x="900" y="703"/>
                  <a:pt x="901" y="705"/>
                  <a:pt x="902" y="706"/>
                </a:cubicBezTo>
                <a:cubicBezTo>
                  <a:pt x="905" y="708"/>
                  <a:pt x="908" y="709"/>
                  <a:pt x="911" y="711"/>
                </a:cubicBezTo>
                <a:cubicBezTo>
                  <a:pt x="913" y="712"/>
                  <a:pt x="911" y="713"/>
                  <a:pt x="913" y="713"/>
                </a:cubicBezTo>
                <a:cubicBezTo>
                  <a:pt x="915" y="713"/>
                  <a:pt x="915" y="716"/>
                  <a:pt x="915" y="717"/>
                </a:cubicBezTo>
                <a:cubicBezTo>
                  <a:pt x="916" y="719"/>
                  <a:pt x="918" y="717"/>
                  <a:pt x="919" y="719"/>
                </a:cubicBezTo>
                <a:cubicBezTo>
                  <a:pt x="920" y="721"/>
                  <a:pt x="918" y="724"/>
                  <a:pt x="919" y="726"/>
                </a:cubicBezTo>
                <a:cubicBezTo>
                  <a:pt x="919" y="727"/>
                  <a:pt x="923" y="730"/>
                  <a:pt x="923" y="730"/>
                </a:cubicBezTo>
                <a:cubicBezTo>
                  <a:pt x="923" y="732"/>
                  <a:pt x="918" y="737"/>
                  <a:pt x="925" y="738"/>
                </a:cubicBezTo>
                <a:cubicBezTo>
                  <a:pt x="924" y="742"/>
                  <a:pt x="920" y="740"/>
                  <a:pt x="917" y="739"/>
                </a:cubicBezTo>
                <a:cubicBezTo>
                  <a:pt x="914" y="739"/>
                  <a:pt x="909" y="739"/>
                  <a:pt x="908" y="738"/>
                </a:cubicBezTo>
                <a:cubicBezTo>
                  <a:pt x="908" y="738"/>
                  <a:pt x="910" y="729"/>
                  <a:pt x="906" y="736"/>
                </a:cubicBezTo>
                <a:cubicBezTo>
                  <a:pt x="902" y="734"/>
                  <a:pt x="904" y="729"/>
                  <a:pt x="902" y="726"/>
                </a:cubicBezTo>
                <a:cubicBezTo>
                  <a:pt x="901" y="724"/>
                  <a:pt x="899" y="724"/>
                  <a:pt x="897" y="721"/>
                </a:cubicBezTo>
                <a:cubicBezTo>
                  <a:pt x="896" y="718"/>
                  <a:pt x="896" y="716"/>
                  <a:pt x="898" y="715"/>
                </a:cubicBezTo>
                <a:cubicBezTo>
                  <a:pt x="895" y="712"/>
                  <a:pt x="894" y="706"/>
                  <a:pt x="889" y="704"/>
                </a:cubicBezTo>
                <a:cubicBezTo>
                  <a:pt x="889" y="701"/>
                  <a:pt x="886" y="699"/>
                  <a:pt x="889" y="698"/>
                </a:cubicBezTo>
                <a:cubicBezTo>
                  <a:pt x="888" y="697"/>
                  <a:pt x="886" y="696"/>
                  <a:pt x="883" y="695"/>
                </a:cubicBezTo>
                <a:cubicBezTo>
                  <a:pt x="884" y="692"/>
                  <a:pt x="884" y="689"/>
                  <a:pt x="882" y="689"/>
                </a:cubicBezTo>
                <a:cubicBezTo>
                  <a:pt x="881" y="685"/>
                  <a:pt x="883" y="684"/>
                  <a:pt x="883" y="682"/>
                </a:cubicBezTo>
                <a:cubicBezTo>
                  <a:pt x="884" y="678"/>
                  <a:pt x="882" y="677"/>
                  <a:pt x="880" y="676"/>
                </a:cubicBezTo>
                <a:cubicBezTo>
                  <a:pt x="881" y="674"/>
                  <a:pt x="882" y="673"/>
                  <a:pt x="880" y="672"/>
                </a:cubicBezTo>
                <a:cubicBezTo>
                  <a:pt x="880" y="670"/>
                  <a:pt x="884" y="671"/>
                  <a:pt x="887" y="670"/>
                </a:cubicBezTo>
                <a:cubicBezTo>
                  <a:pt x="887" y="669"/>
                  <a:pt x="885" y="669"/>
                  <a:pt x="885" y="667"/>
                </a:cubicBezTo>
                <a:cubicBezTo>
                  <a:pt x="885" y="665"/>
                  <a:pt x="888" y="665"/>
                  <a:pt x="887" y="663"/>
                </a:cubicBezTo>
                <a:cubicBezTo>
                  <a:pt x="887" y="660"/>
                  <a:pt x="884" y="657"/>
                  <a:pt x="883" y="654"/>
                </a:cubicBezTo>
                <a:cubicBezTo>
                  <a:pt x="883" y="650"/>
                  <a:pt x="884" y="645"/>
                  <a:pt x="883" y="643"/>
                </a:cubicBezTo>
                <a:cubicBezTo>
                  <a:pt x="883" y="640"/>
                  <a:pt x="881" y="640"/>
                  <a:pt x="880" y="639"/>
                </a:cubicBezTo>
                <a:cubicBezTo>
                  <a:pt x="879" y="637"/>
                  <a:pt x="879" y="635"/>
                  <a:pt x="878" y="633"/>
                </a:cubicBezTo>
                <a:cubicBezTo>
                  <a:pt x="876" y="630"/>
                  <a:pt x="875" y="627"/>
                  <a:pt x="872" y="626"/>
                </a:cubicBezTo>
                <a:cubicBezTo>
                  <a:pt x="866" y="625"/>
                  <a:pt x="870" y="632"/>
                  <a:pt x="865" y="628"/>
                </a:cubicBezTo>
                <a:cubicBezTo>
                  <a:pt x="862" y="628"/>
                  <a:pt x="864" y="632"/>
                  <a:pt x="863" y="633"/>
                </a:cubicBezTo>
                <a:cubicBezTo>
                  <a:pt x="863" y="634"/>
                  <a:pt x="860" y="633"/>
                  <a:pt x="859" y="633"/>
                </a:cubicBezTo>
                <a:cubicBezTo>
                  <a:pt x="858" y="634"/>
                  <a:pt x="860" y="637"/>
                  <a:pt x="857" y="637"/>
                </a:cubicBezTo>
                <a:cubicBezTo>
                  <a:pt x="853" y="637"/>
                  <a:pt x="853" y="636"/>
                  <a:pt x="852" y="631"/>
                </a:cubicBezTo>
                <a:cubicBezTo>
                  <a:pt x="851" y="630"/>
                  <a:pt x="850" y="630"/>
                  <a:pt x="850" y="629"/>
                </a:cubicBezTo>
                <a:cubicBezTo>
                  <a:pt x="849" y="627"/>
                  <a:pt x="852" y="627"/>
                  <a:pt x="852" y="626"/>
                </a:cubicBezTo>
                <a:cubicBezTo>
                  <a:pt x="852" y="624"/>
                  <a:pt x="847" y="616"/>
                  <a:pt x="852" y="613"/>
                </a:cubicBezTo>
                <a:cubicBezTo>
                  <a:pt x="850" y="611"/>
                  <a:pt x="847" y="609"/>
                  <a:pt x="848" y="602"/>
                </a:cubicBezTo>
                <a:cubicBezTo>
                  <a:pt x="846" y="602"/>
                  <a:pt x="847" y="604"/>
                  <a:pt x="846" y="605"/>
                </a:cubicBezTo>
                <a:cubicBezTo>
                  <a:pt x="843" y="604"/>
                  <a:pt x="845" y="597"/>
                  <a:pt x="843" y="594"/>
                </a:cubicBezTo>
                <a:cubicBezTo>
                  <a:pt x="841" y="593"/>
                  <a:pt x="840" y="592"/>
                  <a:pt x="839" y="590"/>
                </a:cubicBezTo>
                <a:cubicBezTo>
                  <a:pt x="838" y="589"/>
                  <a:pt x="838" y="587"/>
                  <a:pt x="837" y="587"/>
                </a:cubicBezTo>
                <a:cubicBezTo>
                  <a:pt x="835" y="585"/>
                  <a:pt x="830" y="585"/>
                  <a:pt x="831" y="581"/>
                </a:cubicBezTo>
                <a:cubicBezTo>
                  <a:pt x="825" y="580"/>
                  <a:pt x="823" y="584"/>
                  <a:pt x="820" y="587"/>
                </a:cubicBezTo>
                <a:cubicBezTo>
                  <a:pt x="817" y="586"/>
                  <a:pt x="815" y="586"/>
                  <a:pt x="815" y="588"/>
                </a:cubicBezTo>
                <a:cubicBezTo>
                  <a:pt x="810" y="588"/>
                  <a:pt x="806" y="588"/>
                  <a:pt x="801" y="588"/>
                </a:cubicBezTo>
                <a:cubicBezTo>
                  <a:pt x="801" y="590"/>
                  <a:pt x="799" y="591"/>
                  <a:pt x="798" y="592"/>
                </a:cubicBezTo>
                <a:cubicBezTo>
                  <a:pt x="797" y="593"/>
                  <a:pt x="796" y="592"/>
                  <a:pt x="796" y="594"/>
                </a:cubicBezTo>
                <a:cubicBezTo>
                  <a:pt x="796" y="596"/>
                  <a:pt x="791" y="597"/>
                  <a:pt x="790" y="598"/>
                </a:cubicBezTo>
                <a:cubicBezTo>
                  <a:pt x="786" y="601"/>
                  <a:pt x="783" y="608"/>
                  <a:pt x="775" y="611"/>
                </a:cubicBezTo>
                <a:cubicBezTo>
                  <a:pt x="771" y="614"/>
                  <a:pt x="770" y="621"/>
                  <a:pt x="762" y="622"/>
                </a:cubicBezTo>
                <a:cubicBezTo>
                  <a:pt x="765" y="625"/>
                  <a:pt x="764" y="626"/>
                  <a:pt x="759" y="626"/>
                </a:cubicBezTo>
                <a:cubicBezTo>
                  <a:pt x="758" y="628"/>
                  <a:pt x="759" y="629"/>
                  <a:pt x="760" y="629"/>
                </a:cubicBezTo>
                <a:cubicBezTo>
                  <a:pt x="760" y="632"/>
                  <a:pt x="757" y="631"/>
                  <a:pt x="757" y="629"/>
                </a:cubicBezTo>
                <a:cubicBezTo>
                  <a:pt x="754" y="630"/>
                  <a:pt x="755" y="635"/>
                  <a:pt x="749" y="633"/>
                </a:cubicBezTo>
                <a:cubicBezTo>
                  <a:pt x="747" y="634"/>
                  <a:pt x="747" y="637"/>
                  <a:pt x="744" y="637"/>
                </a:cubicBezTo>
                <a:cubicBezTo>
                  <a:pt x="743" y="640"/>
                  <a:pt x="746" y="640"/>
                  <a:pt x="746" y="643"/>
                </a:cubicBezTo>
                <a:cubicBezTo>
                  <a:pt x="745" y="646"/>
                  <a:pt x="743" y="651"/>
                  <a:pt x="742" y="657"/>
                </a:cubicBezTo>
                <a:cubicBezTo>
                  <a:pt x="741" y="666"/>
                  <a:pt x="742" y="675"/>
                  <a:pt x="740" y="678"/>
                </a:cubicBezTo>
                <a:cubicBezTo>
                  <a:pt x="740" y="678"/>
                  <a:pt x="737" y="677"/>
                  <a:pt x="736" y="678"/>
                </a:cubicBezTo>
                <a:cubicBezTo>
                  <a:pt x="735" y="679"/>
                  <a:pt x="736" y="684"/>
                  <a:pt x="734" y="685"/>
                </a:cubicBezTo>
                <a:cubicBezTo>
                  <a:pt x="733" y="687"/>
                  <a:pt x="729" y="686"/>
                  <a:pt x="727" y="687"/>
                </a:cubicBezTo>
                <a:cubicBezTo>
                  <a:pt x="725" y="688"/>
                  <a:pt x="725" y="692"/>
                  <a:pt x="721" y="691"/>
                </a:cubicBezTo>
                <a:cubicBezTo>
                  <a:pt x="717" y="686"/>
                  <a:pt x="714" y="680"/>
                  <a:pt x="712" y="672"/>
                </a:cubicBezTo>
                <a:cubicBezTo>
                  <a:pt x="711" y="672"/>
                  <a:pt x="710" y="670"/>
                  <a:pt x="708" y="669"/>
                </a:cubicBezTo>
                <a:cubicBezTo>
                  <a:pt x="707" y="668"/>
                  <a:pt x="707" y="666"/>
                  <a:pt x="705" y="667"/>
                </a:cubicBezTo>
                <a:cubicBezTo>
                  <a:pt x="703" y="661"/>
                  <a:pt x="707" y="661"/>
                  <a:pt x="708" y="657"/>
                </a:cubicBezTo>
                <a:cubicBezTo>
                  <a:pt x="708" y="654"/>
                  <a:pt x="705" y="652"/>
                  <a:pt x="703" y="650"/>
                </a:cubicBezTo>
                <a:cubicBezTo>
                  <a:pt x="701" y="648"/>
                  <a:pt x="700" y="645"/>
                  <a:pt x="697" y="644"/>
                </a:cubicBezTo>
                <a:cubicBezTo>
                  <a:pt x="696" y="641"/>
                  <a:pt x="696" y="637"/>
                  <a:pt x="693" y="633"/>
                </a:cubicBezTo>
                <a:cubicBezTo>
                  <a:pt x="691" y="630"/>
                  <a:pt x="691" y="617"/>
                  <a:pt x="690" y="607"/>
                </a:cubicBezTo>
                <a:cubicBezTo>
                  <a:pt x="689" y="603"/>
                  <a:pt x="688" y="592"/>
                  <a:pt x="686" y="585"/>
                </a:cubicBezTo>
                <a:cubicBezTo>
                  <a:pt x="683" y="585"/>
                  <a:pt x="678" y="593"/>
                  <a:pt x="682" y="594"/>
                </a:cubicBezTo>
                <a:cubicBezTo>
                  <a:pt x="682" y="599"/>
                  <a:pt x="675" y="595"/>
                  <a:pt x="673" y="594"/>
                </a:cubicBezTo>
                <a:cubicBezTo>
                  <a:pt x="672" y="594"/>
                  <a:pt x="670" y="595"/>
                  <a:pt x="669" y="594"/>
                </a:cubicBezTo>
                <a:cubicBezTo>
                  <a:pt x="667" y="593"/>
                  <a:pt x="665" y="586"/>
                  <a:pt x="662" y="588"/>
                </a:cubicBezTo>
                <a:cubicBezTo>
                  <a:pt x="661" y="585"/>
                  <a:pt x="663" y="585"/>
                  <a:pt x="665" y="585"/>
                </a:cubicBezTo>
                <a:cubicBezTo>
                  <a:pt x="663" y="582"/>
                  <a:pt x="665" y="582"/>
                  <a:pt x="665" y="579"/>
                </a:cubicBezTo>
                <a:cubicBezTo>
                  <a:pt x="665" y="576"/>
                  <a:pt x="660" y="578"/>
                  <a:pt x="658" y="577"/>
                </a:cubicBezTo>
                <a:cubicBezTo>
                  <a:pt x="656" y="576"/>
                  <a:pt x="653" y="568"/>
                  <a:pt x="652" y="574"/>
                </a:cubicBezTo>
                <a:cubicBezTo>
                  <a:pt x="648" y="573"/>
                  <a:pt x="650" y="567"/>
                  <a:pt x="651" y="568"/>
                </a:cubicBezTo>
                <a:cubicBezTo>
                  <a:pt x="650" y="566"/>
                  <a:pt x="646" y="566"/>
                  <a:pt x="647" y="562"/>
                </a:cubicBezTo>
                <a:cubicBezTo>
                  <a:pt x="645" y="561"/>
                  <a:pt x="640" y="564"/>
                  <a:pt x="639" y="562"/>
                </a:cubicBezTo>
                <a:cubicBezTo>
                  <a:pt x="639" y="562"/>
                  <a:pt x="640" y="559"/>
                  <a:pt x="639" y="559"/>
                </a:cubicBezTo>
                <a:cubicBezTo>
                  <a:pt x="635" y="558"/>
                  <a:pt x="632" y="560"/>
                  <a:pt x="628" y="560"/>
                </a:cubicBezTo>
                <a:cubicBezTo>
                  <a:pt x="627" y="561"/>
                  <a:pt x="625" y="561"/>
                  <a:pt x="624" y="560"/>
                </a:cubicBezTo>
                <a:cubicBezTo>
                  <a:pt x="622" y="560"/>
                  <a:pt x="621" y="558"/>
                  <a:pt x="621" y="562"/>
                </a:cubicBezTo>
                <a:cubicBezTo>
                  <a:pt x="603" y="564"/>
                  <a:pt x="589" y="561"/>
                  <a:pt x="576" y="559"/>
                </a:cubicBezTo>
                <a:cubicBezTo>
                  <a:pt x="577" y="555"/>
                  <a:pt x="572" y="556"/>
                  <a:pt x="572" y="553"/>
                </a:cubicBezTo>
                <a:cubicBezTo>
                  <a:pt x="572" y="549"/>
                  <a:pt x="564" y="557"/>
                  <a:pt x="569" y="549"/>
                </a:cubicBezTo>
                <a:cubicBezTo>
                  <a:pt x="566" y="550"/>
                  <a:pt x="565" y="549"/>
                  <a:pt x="565" y="547"/>
                </a:cubicBezTo>
                <a:cubicBezTo>
                  <a:pt x="560" y="550"/>
                  <a:pt x="546" y="547"/>
                  <a:pt x="541" y="546"/>
                </a:cubicBezTo>
                <a:cubicBezTo>
                  <a:pt x="538" y="545"/>
                  <a:pt x="537" y="545"/>
                  <a:pt x="537" y="542"/>
                </a:cubicBezTo>
                <a:cubicBezTo>
                  <a:pt x="529" y="544"/>
                  <a:pt x="531" y="536"/>
                  <a:pt x="524" y="536"/>
                </a:cubicBezTo>
                <a:cubicBezTo>
                  <a:pt x="523" y="529"/>
                  <a:pt x="519" y="525"/>
                  <a:pt x="516" y="520"/>
                </a:cubicBezTo>
                <a:cubicBezTo>
                  <a:pt x="500" y="517"/>
                  <a:pt x="500" y="525"/>
                  <a:pt x="501" y="534"/>
                </a:cubicBezTo>
                <a:cubicBezTo>
                  <a:pt x="502" y="537"/>
                  <a:pt x="509" y="541"/>
                  <a:pt x="514" y="547"/>
                </a:cubicBezTo>
                <a:cubicBezTo>
                  <a:pt x="516" y="549"/>
                  <a:pt x="519" y="559"/>
                  <a:pt x="524" y="557"/>
                </a:cubicBezTo>
                <a:cubicBezTo>
                  <a:pt x="523" y="561"/>
                  <a:pt x="527" y="561"/>
                  <a:pt x="526" y="566"/>
                </a:cubicBezTo>
                <a:cubicBezTo>
                  <a:pt x="530" y="566"/>
                  <a:pt x="540" y="564"/>
                  <a:pt x="535" y="570"/>
                </a:cubicBezTo>
                <a:cubicBezTo>
                  <a:pt x="539" y="572"/>
                  <a:pt x="537" y="567"/>
                  <a:pt x="539" y="566"/>
                </a:cubicBezTo>
                <a:cubicBezTo>
                  <a:pt x="540" y="565"/>
                  <a:pt x="546" y="566"/>
                  <a:pt x="546" y="562"/>
                </a:cubicBezTo>
                <a:cubicBezTo>
                  <a:pt x="546" y="561"/>
                  <a:pt x="548" y="561"/>
                  <a:pt x="550" y="560"/>
                </a:cubicBezTo>
                <a:cubicBezTo>
                  <a:pt x="552" y="560"/>
                  <a:pt x="550" y="558"/>
                  <a:pt x="552" y="557"/>
                </a:cubicBezTo>
                <a:cubicBezTo>
                  <a:pt x="555" y="555"/>
                  <a:pt x="559" y="556"/>
                  <a:pt x="563" y="555"/>
                </a:cubicBezTo>
                <a:cubicBezTo>
                  <a:pt x="563" y="556"/>
                  <a:pt x="560" y="558"/>
                  <a:pt x="561" y="559"/>
                </a:cubicBezTo>
                <a:cubicBezTo>
                  <a:pt x="561" y="559"/>
                  <a:pt x="565" y="558"/>
                  <a:pt x="565" y="559"/>
                </a:cubicBezTo>
                <a:cubicBezTo>
                  <a:pt x="566" y="562"/>
                  <a:pt x="564" y="564"/>
                  <a:pt x="567" y="566"/>
                </a:cubicBezTo>
                <a:cubicBezTo>
                  <a:pt x="566" y="570"/>
                  <a:pt x="572" y="568"/>
                  <a:pt x="572" y="572"/>
                </a:cubicBezTo>
                <a:cubicBezTo>
                  <a:pt x="572" y="576"/>
                  <a:pt x="576" y="573"/>
                  <a:pt x="580" y="575"/>
                </a:cubicBezTo>
                <a:cubicBezTo>
                  <a:pt x="582" y="577"/>
                  <a:pt x="581" y="580"/>
                  <a:pt x="585" y="581"/>
                </a:cubicBezTo>
                <a:cubicBezTo>
                  <a:pt x="581" y="585"/>
                  <a:pt x="586" y="590"/>
                  <a:pt x="585" y="596"/>
                </a:cubicBezTo>
                <a:cubicBezTo>
                  <a:pt x="583" y="596"/>
                  <a:pt x="582" y="596"/>
                  <a:pt x="580" y="596"/>
                </a:cubicBezTo>
                <a:cubicBezTo>
                  <a:pt x="582" y="603"/>
                  <a:pt x="575" y="601"/>
                  <a:pt x="576" y="607"/>
                </a:cubicBezTo>
                <a:cubicBezTo>
                  <a:pt x="572" y="606"/>
                  <a:pt x="570" y="607"/>
                  <a:pt x="570" y="611"/>
                </a:cubicBezTo>
                <a:cubicBezTo>
                  <a:pt x="568" y="611"/>
                  <a:pt x="565" y="611"/>
                  <a:pt x="563" y="611"/>
                </a:cubicBezTo>
                <a:cubicBezTo>
                  <a:pt x="560" y="611"/>
                  <a:pt x="562" y="615"/>
                  <a:pt x="561" y="616"/>
                </a:cubicBezTo>
                <a:cubicBezTo>
                  <a:pt x="561" y="617"/>
                  <a:pt x="558" y="616"/>
                  <a:pt x="557" y="616"/>
                </a:cubicBezTo>
                <a:cubicBezTo>
                  <a:pt x="556" y="617"/>
                  <a:pt x="558" y="621"/>
                  <a:pt x="557" y="622"/>
                </a:cubicBezTo>
                <a:cubicBezTo>
                  <a:pt x="554" y="621"/>
                  <a:pt x="552" y="622"/>
                  <a:pt x="552" y="626"/>
                </a:cubicBezTo>
                <a:cubicBezTo>
                  <a:pt x="548" y="625"/>
                  <a:pt x="546" y="626"/>
                  <a:pt x="544" y="628"/>
                </a:cubicBezTo>
                <a:cubicBezTo>
                  <a:pt x="541" y="629"/>
                  <a:pt x="542" y="630"/>
                  <a:pt x="537" y="631"/>
                </a:cubicBezTo>
                <a:cubicBezTo>
                  <a:pt x="535" y="632"/>
                  <a:pt x="526" y="635"/>
                  <a:pt x="526" y="641"/>
                </a:cubicBezTo>
                <a:cubicBezTo>
                  <a:pt x="523" y="641"/>
                  <a:pt x="520" y="640"/>
                  <a:pt x="518" y="641"/>
                </a:cubicBezTo>
                <a:cubicBezTo>
                  <a:pt x="516" y="642"/>
                  <a:pt x="518" y="643"/>
                  <a:pt x="516" y="644"/>
                </a:cubicBezTo>
                <a:cubicBezTo>
                  <a:pt x="516" y="645"/>
                  <a:pt x="513" y="644"/>
                  <a:pt x="513" y="644"/>
                </a:cubicBezTo>
                <a:cubicBezTo>
                  <a:pt x="513" y="644"/>
                  <a:pt x="507" y="646"/>
                  <a:pt x="507" y="646"/>
                </a:cubicBezTo>
                <a:cubicBezTo>
                  <a:pt x="504" y="650"/>
                  <a:pt x="489" y="648"/>
                  <a:pt x="483" y="652"/>
                </a:cubicBezTo>
                <a:cubicBezTo>
                  <a:pt x="477" y="653"/>
                  <a:pt x="488" y="655"/>
                  <a:pt x="479" y="656"/>
                </a:cubicBezTo>
                <a:cubicBezTo>
                  <a:pt x="478" y="656"/>
                  <a:pt x="476" y="655"/>
                  <a:pt x="475" y="656"/>
                </a:cubicBezTo>
                <a:cubicBezTo>
                  <a:pt x="473" y="656"/>
                  <a:pt x="474" y="660"/>
                  <a:pt x="470" y="659"/>
                </a:cubicBezTo>
                <a:cubicBezTo>
                  <a:pt x="472" y="655"/>
                  <a:pt x="467" y="657"/>
                  <a:pt x="466" y="656"/>
                </a:cubicBezTo>
                <a:cubicBezTo>
                  <a:pt x="465" y="653"/>
                  <a:pt x="467" y="648"/>
                  <a:pt x="462" y="648"/>
                </a:cubicBezTo>
                <a:cubicBezTo>
                  <a:pt x="462" y="645"/>
                  <a:pt x="464" y="645"/>
                  <a:pt x="464" y="643"/>
                </a:cubicBezTo>
                <a:cubicBezTo>
                  <a:pt x="463" y="641"/>
                  <a:pt x="459" y="640"/>
                  <a:pt x="462" y="639"/>
                </a:cubicBezTo>
                <a:cubicBezTo>
                  <a:pt x="461" y="637"/>
                  <a:pt x="460" y="635"/>
                  <a:pt x="457" y="635"/>
                </a:cubicBezTo>
                <a:cubicBezTo>
                  <a:pt x="459" y="630"/>
                  <a:pt x="453" y="624"/>
                  <a:pt x="457" y="624"/>
                </a:cubicBezTo>
                <a:cubicBezTo>
                  <a:pt x="457" y="622"/>
                  <a:pt x="454" y="623"/>
                  <a:pt x="453" y="622"/>
                </a:cubicBezTo>
                <a:cubicBezTo>
                  <a:pt x="451" y="620"/>
                  <a:pt x="452" y="615"/>
                  <a:pt x="453" y="616"/>
                </a:cubicBezTo>
                <a:cubicBezTo>
                  <a:pt x="452" y="615"/>
                  <a:pt x="450" y="613"/>
                  <a:pt x="449" y="613"/>
                </a:cubicBezTo>
                <a:cubicBezTo>
                  <a:pt x="448" y="612"/>
                  <a:pt x="449" y="611"/>
                  <a:pt x="447" y="611"/>
                </a:cubicBezTo>
                <a:cubicBezTo>
                  <a:pt x="446" y="611"/>
                  <a:pt x="444" y="604"/>
                  <a:pt x="444" y="605"/>
                </a:cubicBezTo>
                <a:cubicBezTo>
                  <a:pt x="444" y="605"/>
                  <a:pt x="444" y="607"/>
                  <a:pt x="444" y="607"/>
                </a:cubicBezTo>
                <a:cubicBezTo>
                  <a:pt x="440" y="604"/>
                  <a:pt x="440" y="598"/>
                  <a:pt x="434" y="598"/>
                </a:cubicBezTo>
                <a:cubicBezTo>
                  <a:pt x="439" y="590"/>
                  <a:pt x="430" y="588"/>
                  <a:pt x="431" y="579"/>
                </a:cubicBezTo>
                <a:cubicBezTo>
                  <a:pt x="430" y="577"/>
                  <a:pt x="427" y="578"/>
                  <a:pt x="427" y="575"/>
                </a:cubicBezTo>
                <a:cubicBezTo>
                  <a:pt x="427" y="572"/>
                  <a:pt x="421" y="574"/>
                  <a:pt x="419" y="572"/>
                </a:cubicBezTo>
                <a:cubicBezTo>
                  <a:pt x="421" y="569"/>
                  <a:pt x="421" y="568"/>
                  <a:pt x="418" y="568"/>
                </a:cubicBezTo>
                <a:cubicBezTo>
                  <a:pt x="420" y="565"/>
                  <a:pt x="419" y="564"/>
                  <a:pt x="418" y="559"/>
                </a:cubicBezTo>
                <a:cubicBezTo>
                  <a:pt x="417" y="558"/>
                  <a:pt x="418" y="555"/>
                  <a:pt x="418" y="555"/>
                </a:cubicBezTo>
                <a:cubicBezTo>
                  <a:pt x="417" y="555"/>
                  <a:pt x="416" y="555"/>
                  <a:pt x="416" y="555"/>
                </a:cubicBezTo>
                <a:cubicBezTo>
                  <a:pt x="415" y="550"/>
                  <a:pt x="419" y="552"/>
                  <a:pt x="416" y="547"/>
                </a:cubicBezTo>
                <a:cubicBezTo>
                  <a:pt x="414" y="545"/>
                  <a:pt x="412" y="557"/>
                  <a:pt x="412" y="547"/>
                </a:cubicBezTo>
                <a:cubicBezTo>
                  <a:pt x="412" y="540"/>
                  <a:pt x="406" y="536"/>
                  <a:pt x="399" y="529"/>
                </a:cubicBezTo>
                <a:cubicBezTo>
                  <a:pt x="394" y="533"/>
                  <a:pt x="398" y="534"/>
                  <a:pt x="395" y="540"/>
                </a:cubicBezTo>
                <a:cubicBezTo>
                  <a:pt x="391" y="541"/>
                  <a:pt x="392" y="536"/>
                  <a:pt x="390" y="536"/>
                </a:cubicBezTo>
                <a:cubicBezTo>
                  <a:pt x="387" y="537"/>
                  <a:pt x="386" y="535"/>
                  <a:pt x="384" y="534"/>
                </a:cubicBezTo>
                <a:cubicBezTo>
                  <a:pt x="388" y="537"/>
                  <a:pt x="385" y="546"/>
                  <a:pt x="391" y="546"/>
                </a:cubicBezTo>
                <a:cubicBezTo>
                  <a:pt x="389" y="550"/>
                  <a:pt x="392" y="555"/>
                  <a:pt x="395" y="562"/>
                </a:cubicBezTo>
                <a:cubicBezTo>
                  <a:pt x="395" y="563"/>
                  <a:pt x="395" y="566"/>
                  <a:pt x="395" y="566"/>
                </a:cubicBezTo>
                <a:cubicBezTo>
                  <a:pt x="398" y="568"/>
                  <a:pt x="399" y="577"/>
                  <a:pt x="401" y="581"/>
                </a:cubicBezTo>
                <a:cubicBezTo>
                  <a:pt x="403" y="581"/>
                  <a:pt x="406" y="581"/>
                  <a:pt x="408" y="581"/>
                </a:cubicBezTo>
                <a:cubicBezTo>
                  <a:pt x="407" y="583"/>
                  <a:pt x="406" y="584"/>
                  <a:pt x="406" y="587"/>
                </a:cubicBezTo>
                <a:cubicBezTo>
                  <a:pt x="409" y="587"/>
                  <a:pt x="410" y="586"/>
                  <a:pt x="410" y="585"/>
                </a:cubicBezTo>
                <a:cubicBezTo>
                  <a:pt x="414" y="587"/>
                  <a:pt x="412" y="590"/>
                  <a:pt x="414" y="594"/>
                </a:cubicBezTo>
                <a:cubicBezTo>
                  <a:pt x="414" y="595"/>
                  <a:pt x="417" y="595"/>
                  <a:pt x="418" y="596"/>
                </a:cubicBezTo>
                <a:cubicBezTo>
                  <a:pt x="418" y="597"/>
                  <a:pt x="417" y="599"/>
                  <a:pt x="418" y="600"/>
                </a:cubicBezTo>
                <a:cubicBezTo>
                  <a:pt x="418" y="600"/>
                  <a:pt x="419" y="599"/>
                  <a:pt x="419" y="600"/>
                </a:cubicBezTo>
                <a:cubicBezTo>
                  <a:pt x="420" y="602"/>
                  <a:pt x="418" y="603"/>
                  <a:pt x="418" y="603"/>
                </a:cubicBezTo>
                <a:cubicBezTo>
                  <a:pt x="418" y="606"/>
                  <a:pt x="420" y="606"/>
                  <a:pt x="421" y="607"/>
                </a:cubicBezTo>
                <a:cubicBezTo>
                  <a:pt x="422" y="608"/>
                  <a:pt x="421" y="610"/>
                  <a:pt x="421" y="611"/>
                </a:cubicBezTo>
                <a:cubicBezTo>
                  <a:pt x="421" y="611"/>
                  <a:pt x="423" y="611"/>
                  <a:pt x="423" y="611"/>
                </a:cubicBezTo>
                <a:cubicBezTo>
                  <a:pt x="424" y="613"/>
                  <a:pt x="421" y="620"/>
                  <a:pt x="427" y="618"/>
                </a:cubicBezTo>
                <a:cubicBezTo>
                  <a:pt x="427" y="622"/>
                  <a:pt x="427" y="626"/>
                  <a:pt x="429" y="629"/>
                </a:cubicBezTo>
                <a:cubicBezTo>
                  <a:pt x="429" y="631"/>
                  <a:pt x="432" y="632"/>
                  <a:pt x="432" y="633"/>
                </a:cubicBezTo>
                <a:cubicBezTo>
                  <a:pt x="433" y="635"/>
                  <a:pt x="433" y="637"/>
                  <a:pt x="434" y="639"/>
                </a:cubicBezTo>
                <a:cubicBezTo>
                  <a:pt x="435" y="640"/>
                  <a:pt x="437" y="640"/>
                  <a:pt x="438" y="641"/>
                </a:cubicBezTo>
                <a:cubicBezTo>
                  <a:pt x="440" y="643"/>
                  <a:pt x="436" y="646"/>
                  <a:pt x="440" y="646"/>
                </a:cubicBezTo>
                <a:cubicBezTo>
                  <a:pt x="442" y="646"/>
                  <a:pt x="441" y="651"/>
                  <a:pt x="442" y="654"/>
                </a:cubicBezTo>
                <a:cubicBezTo>
                  <a:pt x="449" y="650"/>
                  <a:pt x="447" y="657"/>
                  <a:pt x="457" y="656"/>
                </a:cubicBezTo>
                <a:cubicBezTo>
                  <a:pt x="457" y="661"/>
                  <a:pt x="460" y="663"/>
                  <a:pt x="460" y="669"/>
                </a:cubicBezTo>
                <a:cubicBezTo>
                  <a:pt x="467" y="679"/>
                  <a:pt x="489" y="676"/>
                  <a:pt x="503" y="674"/>
                </a:cubicBezTo>
                <a:cubicBezTo>
                  <a:pt x="505" y="675"/>
                  <a:pt x="504" y="671"/>
                  <a:pt x="505" y="670"/>
                </a:cubicBezTo>
                <a:cubicBezTo>
                  <a:pt x="509" y="669"/>
                  <a:pt x="518" y="674"/>
                  <a:pt x="516" y="667"/>
                </a:cubicBezTo>
                <a:cubicBezTo>
                  <a:pt x="520" y="669"/>
                  <a:pt x="520" y="672"/>
                  <a:pt x="518" y="676"/>
                </a:cubicBezTo>
                <a:cubicBezTo>
                  <a:pt x="518" y="677"/>
                  <a:pt x="516" y="678"/>
                  <a:pt x="516" y="678"/>
                </a:cubicBezTo>
                <a:cubicBezTo>
                  <a:pt x="516" y="681"/>
                  <a:pt x="517" y="686"/>
                  <a:pt x="516" y="689"/>
                </a:cubicBezTo>
                <a:cubicBezTo>
                  <a:pt x="516" y="690"/>
                  <a:pt x="513" y="689"/>
                  <a:pt x="513" y="689"/>
                </a:cubicBezTo>
                <a:cubicBezTo>
                  <a:pt x="512" y="690"/>
                  <a:pt x="512" y="698"/>
                  <a:pt x="511" y="700"/>
                </a:cubicBezTo>
                <a:cubicBezTo>
                  <a:pt x="510" y="702"/>
                  <a:pt x="505" y="703"/>
                  <a:pt x="507" y="710"/>
                </a:cubicBezTo>
                <a:cubicBezTo>
                  <a:pt x="501" y="710"/>
                  <a:pt x="505" y="720"/>
                  <a:pt x="498" y="719"/>
                </a:cubicBezTo>
                <a:cubicBezTo>
                  <a:pt x="499" y="725"/>
                  <a:pt x="496" y="726"/>
                  <a:pt x="496" y="730"/>
                </a:cubicBezTo>
                <a:cubicBezTo>
                  <a:pt x="489" y="728"/>
                  <a:pt x="493" y="737"/>
                  <a:pt x="486" y="736"/>
                </a:cubicBezTo>
                <a:cubicBezTo>
                  <a:pt x="486" y="738"/>
                  <a:pt x="486" y="739"/>
                  <a:pt x="486" y="741"/>
                </a:cubicBezTo>
                <a:cubicBezTo>
                  <a:pt x="485" y="741"/>
                  <a:pt x="484" y="739"/>
                  <a:pt x="483" y="739"/>
                </a:cubicBezTo>
                <a:cubicBezTo>
                  <a:pt x="479" y="741"/>
                  <a:pt x="481" y="743"/>
                  <a:pt x="475" y="745"/>
                </a:cubicBezTo>
                <a:cubicBezTo>
                  <a:pt x="475" y="745"/>
                  <a:pt x="470" y="747"/>
                  <a:pt x="470" y="747"/>
                </a:cubicBezTo>
                <a:cubicBezTo>
                  <a:pt x="470" y="747"/>
                  <a:pt x="470" y="749"/>
                  <a:pt x="470" y="749"/>
                </a:cubicBezTo>
                <a:cubicBezTo>
                  <a:pt x="468" y="750"/>
                  <a:pt x="464" y="751"/>
                  <a:pt x="462" y="753"/>
                </a:cubicBezTo>
                <a:cubicBezTo>
                  <a:pt x="458" y="756"/>
                  <a:pt x="456" y="762"/>
                  <a:pt x="449" y="762"/>
                </a:cubicBezTo>
                <a:cubicBezTo>
                  <a:pt x="451" y="767"/>
                  <a:pt x="447" y="767"/>
                  <a:pt x="447" y="771"/>
                </a:cubicBezTo>
                <a:cubicBezTo>
                  <a:pt x="445" y="773"/>
                  <a:pt x="444" y="772"/>
                  <a:pt x="442" y="771"/>
                </a:cubicBezTo>
                <a:cubicBezTo>
                  <a:pt x="443" y="773"/>
                  <a:pt x="439" y="776"/>
                  <a:pt x="440" y="777"/>
                </a:cubicBezTo>
                <a:cubicBezTo>
                  <a:pt x="444" y="780"/>
                  <a:pt x="438" y="777"/>
                  <a:pt x="438" y="782"/>
                </a:cubicBezTo>
                <a:cubicBezTo>
                  <a:pt x="438" y="785"/>
                  <a:pt x="435" y="783"/>
                  <a:pt x="434" y="784"/>
                </a:cubicBezTo>
                <a:cubicBezTo>
                  <a:pt x="434" y="785"/>
                  <a:pt x="435" y="787"/>
                  <a:pt x="434" y="788"/>
                </a:cubicBezTo>
                <a:cubicBezTo>
                  <a:pt x="434" y="790"/>
                  <a:pt x="430" y="804"/>
                  <a:pt x="431" y="808"/>
                </a:cubicBezTo>
                <a:cubicBezTo>
                  <a:pt x="431" y="812"/>
                  <a:pt x="432" y="813"/>
                  <a:pt x="434" y="816"/>
                </a:cubicBezTo>
                <a:cubicBezTo>
                  <a:pt x="435" y="821"/>
                  <a:pt x="434" y="823"/>
                  <a:pt x="434" y="827"/>
                </a:cubicBezTo>
                <a:cubicBezTo>
                  <a:pt x="434" y="828"/>
                  <a:pt x="436" y="834"/>
                  <a:pt x="438" y="835"/>
                </a:cubicBezTo>
                <a:cubicBezTo>
                  <a:pt x="443" y="835"/>
                  <a:pt x="432" y="843"/>
                  <a:pt x="442" y="844"/>
                </a:cubicBezTo>
                <a:cubicBezTo>
                  <a:pt x="441" y="853"/>
                  <a:pt x="443" y="860"/>
                  <a:pt x="442" y="868"/>
                </a:cubicBezTo>
                <a:cubicBezTo>
                  <a:pt x="441" y="873"/>
                  <a:pt x="436" y="878"/>
                  <a:pt x="436" y="883"/>
                </a:cubicBezTo>
                <a:cubicBezTo>
                  <a:pt x="432" y="883"/>
                  <a:pt x="425" y="888"/>
                  <a:pt x="423" y="890"/>
                </a:cubicBezTo>
                <a:cubicBezTo>
                  <a:pt x="422" y="892"/>
                  <a:pt x="421" y="892"/>
                  <a:pt x="423" y="892"/>
                </a:cubicBezTo>
                <a:cubicBezTo>
                  <a:pt x="423" y="895"/>
                  <a:pt x="419" y="893"/>
                  <a:pt x="418" y="894"/>
                </a:cubicBezTo>
                <a:cubicBezTo>
                  <a:pt x="416" y="895"/>
                  <a:pt x="417" y="897"/>
                  <a:pt x="416" y="898"/>
                </a:cubicBezTo>
                <a:cubicBezTo>
                  <a:pt x="415" y="898"/>
                  <a:pt x="412" y="894"/>
                  <a:pt x="412" y="898"/>
                </a:cubicBezTo>
                <a:cubicBezTo>
                  <a:pt x="412" y="900"/>
                  <a:pt x="410" y="899"/>
                  <a:pt x="408" y="900"/>
                </a:cubicBezTo>
                <a:cubicBezTo>
                  <a:pt x="406" y="901"/>
                  <a:pt x="406" y="906"/>
                  <a:pt x="401" y="905"/>
                </a:cubicBezTo>
                <a:cubicBezTo>
                  <a:pt x="398" y="916"/>
                  <a:pt x="401" y="931"/>
                  <a:pt x="403" y="946"/>
                </a:cubicBezTo>
                <a:cubicBezTo>
                  <a:pt x="401" y="948"/>
                  <a:pt x="399" y="949"/>
                  <a:pt x="399" y="946"/>
                </a:cubicBezTo>
                <a:cubicBezTo>
                  <a:pt x="397" y="946"/>
                  <a:pt x="398" y="949"/>
                  <a:pt x="397" y="950"/>
                </a:cubicBezTo>
                <a:cubicBezTo>
                  <a:pt x="395" y="952"/>
                  <a:pt x="392" y="949"/>
                  <a:pt x="391" y="952"/>
                </a:cubicBezTo>
                <a:cubicBezTo>
                  <a:pt x="391" y="955"/>
                  <a:pt x="384" y="954"/>
                  <a:pt x="382" y="958"/>
                </a:cubicBezTo>
                <a:cubicBezTo>
                  <a:pt x="382" y="961"/>
                  <a:pt x="382" y="965"/>
                  <a:pt x="382" y="969"/>
                </a:cubicBezTo>
                <a:cubicBezTo>
                  <a:pt x="378" y="969"/>
                  <a:pt x="380" y="975"/>
                  <a:pt x="378" y="978"/>
                </a:cubicBezTo>
                <a:cubicBezTo>
                  <a:pt x="378" y="979"/>
                  <a:pt x="375" y="979"/>
                  <a:pt x="375" y="980"/>
                </a:cubicBezTo>
                <a:cubicBezTo>
                  <a:pt x="373" y="983"/>
                  <a:pt x="374" y="987"/>
                  <a:pt x="371" y="989"/>
                </a:cubicBezTo>
                <a:cubicBezTo>
                  <a:pt x="370" y="990"/>
                  <a:pt x="371" y="992"/>
                  <a:pt x="371" y="993"/>
                </a:cubicBezTo>
                <a:cubicBezTo>
                  <a:pt x="371" y="993"/>
                  <a:pt x="368" y="992"/>
                  <a:pt x="367" y="993"/>
                </a:cubicBezTo>
                <a:cubicBezTo>
                  <a:pt x="367" y="994"/>
                  <a:pt x="368" y="997"/>
                  <a:pt x="367" y="999"/>
                </a:cubicBezTo>
                <a:cubicBezTo>
                  <a:pt x="367" y="999"/>
                  <a:pt x="364" y="998"/>
                  <a:pt x="363" y="999"/>
                </a:cubicBezTo>
                <a:cubicBezTo>
                  <a:pt x="363" y="999"/>
                  <a:pt x="364" y="1002"/>
                  <a:pt x="363" y="1002"/>
                </a:cubicBezTo>
                <a:cubicBezTo>
                  <a:pt x="363" y="1003"/>
                  <a:pt x="360" y="1002"/>
                  <a:pt x="360" y="1002"/>
                </a:cubicBezTo>
                <a:cubicBezTo>
                  <a:pt x="359" y="1003"/>
                  <a:pt x="356" y="1006"/>
                  <a:pt x="356" y="1008"/>
                </a:cubicBezTo>
                <a:cubicBezTo>
                  <a:pt x="356" y="1010"/>
                  <a:pt x="354" y="1009"/>
                  <a:pt x="352" y="1010"/>
                </a:cubicBezTo>
                <a:cubicBezTo>
                  <a:pt x="352" y="1010"/>
                  <a:pt x="353" y="1013"/>
                  <a:pt x="352" y="1013"/>
                </a:cubicBezTo>
                <a:cubicBezTo>
                  <a:pt x="352" y="1014"/>
                  <a:pt x="349" y="1013"/>
                  <a:pt x="349" y="1013"/>
                </a:cubicBezTo>
                <a:cubicBezTo>
                  <a:pt x="347" y="1015"/>
                  <a:pt x="346" y="1016"/>
                  <a:pt x="345" y="1017"/>
                </a:cubicBezTo>
                <a:cubicBezTo>
                  <a:pt x="344" y="1018"/>
                  <a:pt x="342" y="1021"/>
                  <a:pt x="341" y="1021"/>
                </a:cubicBezTo>
                <a:cubicBezTo>
                  <a:pt x="340" y="1021"/>
                  <a:pt x="335" y="1023"/>
                  <a:pt x="335" y="1023"/>
                </a:cubicBezTo>
                <a:cubicBezTo>
                  <a:pt x="334" y="1022"/>
                  <a:pt x="334" y="1021"/>
                  <a:pt x="332" y="1023"/>
                </a:cubicBezTo>
                <a:cubicBezTo>
                  <a:pt x="329" y="1024"/>
                  <a:pt x="328" y="1024"/>
                  <a:pt x="324" y="1025"/>
                </a:cubicBezTo>
                <a:cubicBezTo>
                  <a:pt x="323" y="1025"/>
                  <a:pt x="311" y="1030"/>
                  <a:pt x="308" y="1025"/>
                </a:cubicBezTo>
                <a:cubicBezTo>
                  <a:pt x="305" y="1025"/>
                  <a:pt x="307" y="1027"/>
                  <a:pt x="308" y="1027"/>
                </a:cubicBezTo>
                <a:cubicBezTo>
                  <a:pt x="305" y="1031"/>
                  <a:pt x="301" y="1027"/>
                  <a:pt x="295" y="1028"/>
                </a:cubicBezTo>
                <a:cubicBezTo>
                  <a:pt x="292" y="1029"/>
                  <a:pt x="293" y="1030"/>
                  <a:pt x="295" y="1030"/>
                </a:cubicBezTo>
                <a:cubicBezTo>
                  <a:pt x="293" y="1033"/>
                  <a:pt x="283" y="1028"/>
                  <a:pt x="278" y="1028"/>
                </a:cubicBezTo>
                <a:cubicBezTo>
                  <a:pt x="278" y="1019"/>
                  <a:pt x="269" y="1014"/>
                  <a:pt x="274" y="1006"/>
                </a:cubicBezTo>
                <a:cubicBezTo>
                  <a:pt x="270" y="1003"/>
                  <a:pt x="265" y="1000"/>
                  <a:pt x="267" y="991"/>
                </a:cubicBezTo>
                <a:cubicBezTo>
                  <a:pt x="261" y="997"/>
                  <a:pt x="265" y="994"/>
                  <a:pt x="263" y="985"/>
                </a:cubicBezTo>
                <a:cubicBezTo>
                  <a:pt x="260" y="977"/>
                  <a:pt x="249" y="970"/>
                  <a:pt x="252" y="959"/>
                </a:cubicBezTo>
                <a:cubicBezTo>
                  <a:pt x="250" y="958"/>
                  <a:pt x="250" y="963"/>
                  <a:pt x="250" y="963"/>
                </a:cubicBezTo>
                <a:cubicBezTo>
                  <a:pt x="246" y="962"/>
                  <a:pt x="250" y="950"/>
                  <a:pt x="246" y="956"/>
                </a:cubicBezTo>
                <a:cubicBezTo>
                  <a:pt x="243" y="953"/>
                  <a:pt x="244" y="947"/>
                  <a:pt x="244" y="943"/>
                </a:cubicBezTo>
                <a:cubicBezTo>
                  <a:pt x="245" y="937"/>
                  <a:pt x="245" y="933"/>
                  <a:pt x="242" y="926"/>
                </a:cubicBezTo>
                <a:cubicBezTo>
                  <a:pt x="243" y="923"/>
                  <a:pt x="238" y="925"/>
                  <a:pt x="237" y="924"/>
                </a:cubicBezTo>
                <a:cubicBezTo>
                  <a:pt x="236" y="923"/>
                  <a:pt x="242" y="919"/>
                  <a:pt x="233" y="920"/>
                </a:cubicBezTo>
                <a:cubicBezTo>
                  <a:pt x="232" y="919"/>
                  <a:pt x="234" y="915"/>
                  <a:pt x="233" y="915"/>
                </a:cubicBezTo>
                <a:cubicBezTo>
                  <a:pt x="233" y="914"/>
                  <a:pt x="229" y="915"/>
                  <a:pt x="229" y="915"/>
                </a:cubicBezTo>
                <a:cubicBezTo>
                  <a:pt x="229" y="914"/>
                  <a:pt x="235" y="907"/>
                  <a:pt x="227" y="909"/>
                </a:cubicBezTo>
                <a:cubicBezTo>
                  <a:pt x="227" y="906"/>
                  <a:pt x="230" y="905"/>
                  <a:pt x="229" y="902"/>
                </a:cubicBezTo>
                <a:cubicBezTo>
                  <a:pt x="226" y="900"/>
                  <a:pt x="230" y="892"/>
                  <a:pt x="224" y="894"/>
                </a:cubicBezTo>
                <a:cubicBezTo>
                  <a:pt x="223" y="877"/>
                  <a:pt x="225" y="871"/>
                  <a:pt x="233" y="861"/>
                </a:cubicBezTo>
                <a:cubicBezTo>
                  <a:pt x="232" y="858"/>
                  <a:pt x="235" y="851"/>
                  <a:pt x="231" y="851"/>
                </a:cubicBezTo>
                <a:cubicBezTo>
                  <a:pt x="231" y="848"/>
                  <a:pt x="235" y="851"/>
                  <a:pt x="237" y="849"/>
                </a:cubicBezTo>
                <a:cubicBezTo>
                  <a:pt x="238" y="849"/>
                  <a:pt x="236" y="845"/>
                  <a:pt x="239" y="846"/>
                </a:cubicBezTo>
                <a:cubicBezTo>
                  <a:pt x="238" y="843"/>
                  <a:pt x="237" y="826"/>
                  <a:pt x="235" y="831"/>
                </a:cubicBezTo>
                <a:cubicBezTo>
                  <a:pt x="231" y="827"/>
                  <a:pt x="233" y="823"/>
                  <a:pt x="233" y="820"/>
                </a:cubicBezTo>
                <a:cubicBezTo>
                  <a:pt x="233" y="815"/>
                  <a:pt x="234" y="810"/>
                  <a:pt x="233" y="807"/>
                </a:cubicBezTo>
                <a:cubicBezTo>
                  <a:pt x="233" y="804"/>
                  <a:pt x="230" y="806"/>
                  <a:pt x="229" y="805"/>
                </a:cubicBezTo>
                <a:cubicBezTo>
                  <a:pt x="229" y="804"/>
                  <a:pt x="231" y="802"/>
                  <a:pt x="231" y="801"/>
                </a:cubicBezTo>
                <a:cubicBezTo>
                  <a:pt x="231" y="801"/>
                  <a:pt x="229" y="800"/>
                  <a:pt x="229" y="799"/>
                </a:cubicBezTo>
                <a:cubicBezTo>
                  <a:pt x="229" y="795"/>
                  <a:pt x="227" y="796"/>
                  <a:pt x="226" y="794"/>
                </a:cubicBezTo>
                <a:cubicBezTo>
                  <a:pt x="225" y="793"/>
                  <a:pt x="226" y="790"/>
                  <a:pt x="226" y="790"/>
                </a:cubicBezTo>
                <a:cubicBezTo>
                  <a:pt x="225" y="790"/>
                  <a:pt x="220" y="789"/>
                  <a:pt x="222" y="788"/>
                </a:cubicBezTo>
                <a:cubicBezTo>
                  <a:pt x="222" y="788"/>
                  <a:pt x="224" y="788"/>
                  <a:pt x="224" y="788"/>
                </a:cubicBezTo>
                <a:cubicBezTo>
                  <a:pt x="221" y="784"/>
                  <a:pt x="219" y="783"/>
                  <a:pt x="214" y="780"/>
                </a:cubicBezTo>
                <a:cubicBezTo>
                  <a:pt x="213" y="780"/>
                  <a:pt x="215" y="779"/>
                  <a:pt x="213" y="779"/>
                </a:cubicBezTo>
                <a:cubicBezTo>
                  <a:pt x="211" y="779"/>
                  <a:pt x="211" y="773"/>
                  <a:pt x="207" y="775"/>
                </a:cubicBezTo>
                <a:cubicBezTo>
                  <a:pt x="203" y="759"/>
                  <a:pt x="207" y="746"/>
                  <a:pt x="207" y="728"/>
                </a:cubicBezTo>
                <a:cubicBezTo>
                  <a:pt x="206" y="725"/>
                  <a:pt x="202" y="731"/>
                  <a:pt x="203" y="723"/>
                </a:cubicBezTo>
                <a:cubicBezTo>
                  <a:pt x="192" y="724"/>
                  <a:pt x="184" y="722"/>
                  <a:pt x="177" y="719"/>
                </a:cubicBezTo>
                <a:cubicBezTo>
                  <a:pt x="179" y="709"/>
                  <a:pt x="172" y="720"/>
                  <a:pt x="173" y="710"/>
                </a:cubicBezTo>
                <a:cubicBezTo>
                  <a:pt x="165" y="707"/>
                  <a:pt x="163" y="705"/>
                  <a:pt x="153" y="708"/>
                </a:cubicBezTo>
                <a:cubicBezTo>
                  <a:pt x="151" y="708"/>
                  <a:pt x="148" y="709"/>
                  <a:pt x="145" y="710"/>
                </a:cubicBezTo>
                <a:cubicBezTo>
                  <a:pt x="144" y="710"/>
                  <a:pt x="140" y="713"/>
                  <a:pt x="134" y="711"/>
                </a:cubicBezTo>
                <a:cubicBezTo>
                  <a:pt x="137" y="716"/>
                  <a:pt x="140" y="713"/>
                  <a:pt x="130" y="715"/>
                </a:cubicBezTo>
                <a:cubicBezTo>
                  <a:pt x="124" y="717"/>
                  <a:pt x="120" y="718"/>
                  <a:pt x="110" y="719"/>
                </a:cubicBezTo>
                <a:cubicBezTo>
                  <a:pt x="107" y="719"/>
                  <a:pt x="107" y="717"/>
                  <a:pt x="104" y="717"/>
                </a:cubicBezTo>
                <a:cubicBezTo>
                  <a:pt x="92" y="716"/>
                  <a:pt x="79" y="723"/>
                  <a:pt x="69" y="721"/>
                </a:cubicBezTo>
                <a:cubicBezTo>
                  <a:pt x="70" y="714"/>
                  <a:pt x="62" y="716"/>
                  <a:pt x="60" y="715"/>
                </a:cubicBezTo>
                <a:cubicBezTo>
                  <a:pt x="59" y="715"/>
                  <a:pt x="60" y="712"/>
                  <a:pt x="60" y="711"/>
                </a:cubicBezTo>
                <a:cubicBezTo>
                  <a:pt x="59" y="711"/>
                  <a:pt x="55" y="712"/>
                  <a:pt x="54" y="711"/>
                </a:cubicBezTo>
                <a:cubicBezTo>
                  <a:pt x="53" y="711"/>
                  <a:pt x="55" y="708"/>
                  <a:pt x="54" y="708"/>
                </a:cubicBezTo>
                <a:cubicBezTo>
                  <a:pt x="53" y="707"/>
                  <a:pt x="50" y="709"/>
                  <a:pt x="50" y="706"/>
                </a:cubicBezTo>
                <a:cubicBezTo>
                  <a:pt x="50" y="705"/>
                  <a:pt x="47" y="702"/>
                  <a:pt x="47" y="702"/>
                </a:cubicBezTo>
                <a:cubicBezTo>
                  <a:pt x="46" y="701"/>
                  <a:pt x="47" y="700"/>
                  <a:pt x="45" y="700"/>
                </a:cubicBezTo>
                <a:cubicBezTo>
                  <a:pt x="43" y="700"/>
                  <a:pt x="43" y="698"/>
                  <a:pt x="43" y="697"/>
                </a:cubicBezTo>
                <a:cubicBezTo>
                  <a:pt x="42" y="694"/>
                  <a:pt x="40" y="696"/>
                  <a:pt x="39" y="695"/>
                </a:cubicBezTo>
                <a:cubicBezTo>
                  <a:pt x="39" y="694"/>
                  <a:pt x="40" y="692"/>
                  <a:pt x="39" y="691"/>
                </a:cubicBezTo>
                <a:cubicBezTo>
                  <a:pt x="38" y="689"/>
                  <a:pt x="35" y="692"/>
                  <a:pt x="35" y="689"/>
                </a:cubicBezTo>
                <a:cubicBezTo>
                  <a:pt x="35" y="688"/>
                  <a:pt x="37" y="686"/>
                  <a:pt x="37" y="687"/>
                </a:cubicBezTo>
                <a:cubicBezTo>
                  <a:pt x="35" y="681"/>
                  <a:pt x="26" y="682"/>
                  <a:pt x="28" y="676"/>
                </a:cubicBezTo>
                <a:cubicBezTo>
                  <a:pt x="19" y="679"/>
                  <a:pt x="23" y="668"/>
                  <a:pt x="15" y="670"/>
                </a:cubicBezTo>
                <a:cubicBezTo>
                  <a:pt x="16" y="669"/>
                  <a:pt x="17" y="667"/>
                  <a:pt x="17" y="665"/>
                </a:cubicBezTo>
                <a:cubicBezTo>
                  <a:pt x="16" y="662"/>
                  <a:pt x="12" y="663"/>
                  <a:pt x="9" y="663"/>
                </a:cubicBezTo>
                <a:cubicBezTo>
                  <a:pt x="11" y="660"/>
                  <a:pt x="6" y="659"/>
                  <a:pt x="6" y="657"/>
                </a:cubicBezTo>
                <a:cubicBezTo>
                  <a:pt x="5" y="654"/>
                  <a:pt x="9" y="655"/>
                  <a:pt x="6" y="650"/>
                </a:cubicBezTo>
                <a:cubicBezTo>
                  <a:pt x="5" y="649"/>
                  <a:pt x="4" y="650"/>
                  <a:pt x="4" y="648"/>
                </a:cubicBezTo>
                <a:cubicBezTo>
                  <a:pt x="4" y="647"/>
                  <a:pt x="2" y="642"/>
                  <a:pt x="0" y="641"/>
                </a:cubicBezTo>
                <a:cubicBezTo>
                  <a:pt x="0" y="638"/>
                  <a:pt x="4" y="640"/>
                  <a:pt x="6" y="639"/>
                </a:cubicBezTo>
                <a:cubicBezTo>
                  <a:pt x="7" y="638"/>
                  <a:pt x="6" y="632"/>
                  <a:pt x="9" y="633"/>
                </a:cubicBezTo>
                <a:cubicBezTo>
                  <a:pt x="9" y="623"/>
                  <a:pt x="9" y="612"/>
                  <a:pt x="9" y="602"/>
                </a:cubicBezTo>
                <a:cubicBezTo>
                  <a:pt x="10" y="599"/>
                  <a:pt x="6" y="601"/>
                  <a:pt x="6" y="600"/>
                </a:cubicBezTo>
                <a:cubicBezTo>
                  <a:pt x="5" y="599"/>
                  <a:pt x="7" y="597"/>
                  <a:pt x="7" y="596"/>
                </a:cubicBezTo>
                <a:cubicBezTo>
                  <a:pt x="8" y="593"/>
                  <a:pt x="5" y="592"/>
                  <a:pt x="6" y="588"/>
                </a:cubicBezTo>
                <a:cubicBezTo>
                  <a:pt x="13" y="596"/>
                  <a:pt x="6" y="575"/>
                  <a:pt x="13" y="583"/>
                </a:cubicBezTo>
                <a:cubicBezTo>
                  <a:pt x="14" y="581"/>
                  <a:pt x="13" y="574"/>
                  <a:pt x="15" y="572"/>
                </a:cubicBezTo>
                <a:cubicBezTo>
                  <a:pt x="15" y="571"/>
                  <a:pt x="19" y="572"/>
                  <a:pt x="19" y="572"/>
                </a:cubicBezTo>
                <a:cubicBezTo>
                  <a:pt x="19" y="571"/>
                  <a:pt x="16" y="568"/>
                  <a:pt x="17" y="566"/>
                </a:cubicBezTo>
                <a:cubicBezTo>
                  <a:pt x="24" y="564"/>
                  <a:pt x="23" y="554"/>
                  <a:pt x="30" y="553"/>
                </a:cubicBezTo>
                <a:cubicBezTo>
                  <a:pt x="30" y="547"/>
                  <a:pt x="36" y="547"/>
                  <a:pt x="35" y="540"/>
                </a:cubicBezTo>
                <a:cubicBezTo>
                  <a:pt x="39" y="541"/>
                  <a:pt x="39" y="539"/>
                  <a:pt x="39" y="536"/>
                </a:cubicBezTo>
                <a:cubicBezTo>
                  <a:pt x="50" y="535"/>
                  <a:pt x="59" y="531"/>
                  <a:pt x="58" y="518"/>
                </a:cubicBezTo>
                <a:cubicBezTo>
                  <a:pt x="65" y="519"/>
                  <a:pt x="59" y="507"/>
                  <a:pt x="65" y="508"/>
                </a:cubicBezTo>
                <a:cubicBezTo>
                  <a:pt x="65" y="505"/>
                  <a:pt x="65" y="501"/>
                  <a:pt x="65" y="497"/>
                </a:cubicBezTo>
                <a:cubicBezTo>
                  <a:pt x="69" y="497"/>
                  <a:pt x="69" y="495"/>
                  <a:pt x="73" y="495"/>
                </a:cubicBezTo>
                <a:cubicBezTo>
                  <a:pt x="76" y="492"/>
                  <a:pt x="79" y="489"/>
                  <a:pt x="82" y="484"/>
                </a:cubicBezTo>
                <a:cubicBezTo>
                  <a:pt x="83" y="483"/>
                  <a:pt x="84" y="484"/>
                  <a:pt x="84" y="482"/>
                </a:cubicBezTo>
                <a:cubicBezTo>
                  <a:pt x="84" y="480"/>
                  <a:pt x="89" y="480"/>
                  <a:pt x="88" y="477"/>
                </a:cubicBezTo>
                <a:cubicBezTo>
                  <a:pt x="96" y="478"/>
                  <a:pt x="97" y="472"/>
                  <a:pt x="104" y="473"/>
                </a:cubicBezTo>
                <a:cubicBezTo>
                  <a:pt x="102" y="480"/>
                  <a:pt x="113" y="473"/>
                  <a:pt x="110" y="480"/>
                </a:cubicBezTo>
                <a:cubicBezTo>
                  <a:pt x="114" y="476"/>
                  <a:pt x="129" y="483"/>
                  <a:pt x="129" y="475"/>
                </a:cubicBezTo>
                <a:cubicBezTo>
                  <a:pt x="137" y="474"/>
                  <a:pt x="145" y="471"/>
                  <a:pt x="149" y="465"/>
                </a:cubicBezTo>
                <a:cubicBezTo>
                  <a:pt x="152" y="466"/>
                  <a:pt x="154" y="466"/>
                  <a:pt x="155" y="464"/>
                </a:cubicBezTo>
                <a:cubicBezTo>
                  <a:pt x="158" y="464"/>
                  <a:pt x="159" y="465"/>
                  <a:pt x="162" y="465"/>
                </a:cubicBezTo>
                <a:cubicBezTo>
                  <a:pt x="166" y="466"/>
                  <a:pt x="170" y="463"/>
                  <a:pt x="173" y="464"/>
                </a:cubicBezTo>
                <a:cubicBezTo>
                  <a:pt x="173" y="464"/>
                  <a:pt x="174" y="465"/>
                  <a:pt x="175" y="465"/>
                </a:cubicBezTo>
                <a:cubicBezTo>
                  <a:pt x="179" y="466"/>
                  <a:pt x="187" y="469"/>
                  <a:pt x="196" y="467"/>
                </a:cubicBezTo>
                <a:cubicBezTo>
                  <a:pt x="199" y="467"/>
                  <a:pt x="205" y="461"/>
                  <a:pt x="209" y="465"/>
                </a:cubicBezTo>
                <a:cubicBezTo>
                  <a:pt x="212" y="468"/>
                  <a:pt x="211" y="466"/>
                  <a:pt x="216" y="465"/>
                </a:cubicBezTo>
                <a:cubicBezTo>
                  <a:pt x="216" y="467"/>
                  <a:pt x="219" y="467"/>
                  <a:pt x="218" y="469"/>
                </a:cubicBezTo>
                <a:cubicBezTo>
                  <a:pt x="218" y="470"/>
                  <a:pt x="214" y="471"/>
                  <a:pt x="214" y="471"/>
                </a:cubicBezTo>
                <a:cubicBezTo>
                  <a:pt x="214" y="473"/>
                  <a:pt x="216" y="472"/>
                  <a:pt x="216" y="473"/>
                </a:cubicBezTo>
                <a:cubicBezTo>
                  <a:pt x="217" y="475"/>
                  <a:pt x="214" y="475"/>
                  <a:pt x="214" y="475"/>
                </a:cubicBezTo>
                <a:cubicBezTo>
                  <a:pt x="215" y="476"/>
                  <a:pt x="216" y="477"/>
                  <a:pt x="216" y="479"/>
                </a:cubicBezTo>
                <a:cubicBezTo>
                  <a:pt x="216" y="484"/>
                  <a:pt x="213" y="486"/>
                  <a:pt x="218" y="493"/>
                </a:cubicBezTo>
                <a:cubicBezTo>
                  <a:pt x="219" y="498"/>
                  <a:pt x="221" y="491"/>
                  <a:pt x="224" y="495"/>
                </a:cubicBezTo>
                <a:cubicBezTo>
                  <a:pt x="223" y="498"/>
                  <a:pt x="227" y="496"/>
                  <a:pt x="227" y="497"/>
                </a:cubicBezTo>
                <a:cubicBezTo>
                  <a:pt x="228" y="498"/>
                  <a:pt x="227" y="500"/>
                  <a:pt x="227" y="501"/>
                </a:cubicBezTo>
                <a:cubicBezTo>
                  <a:pt x="229" y="502"/>
                  <a:pt x="233" y="500"/>
                  <a:pt x="233" y="503"/>
                </a:cubicBezTo>
                <a:cubicBezTo>
                  <a:pt x="239" y="500"/>
                  <a:pt x="243" y="508"/>
                  <a:pt x="246" y="503"/>
                </a:cubicBezTo>
                <a:cubicBezTo>
                  <a:pt x="248" y="502"/>
                  <a:pt x="247" y="506"/>
                  <a:pt x="248" y="506"/>
                </a:cubicBezTo>
                <a:cubicBezTo>
                  <a:pt x="251" y="508"/>
                  <a:pt x="253" y="506"/>
                  <a:pt x="257" y="508"/>
                </a:cubicBezTo>
                <a:cubicBezTo>
                  <a:pt x="258" y="509"/>
                  <a:pt x="258" y="511"/>
                  <a:pt x="259" y="512"/>
                </a:cubicBezTo>
                <a:cubicBezTo>
                  <a:pt x="260" y="513"/>
                  <a:pt x="262" y="511"/>
                  <a:pt x="263" y="512"/>
                </a:cubicBezTo>
                <a:cubicBezTo>
                  <a:pt x="265" y="514"/>
                  <a:pt x="266" y="513"/>
                  <a:pt x="268" y="514"/>
                </a:cubicBezTo>
                <a:cubicBezTo>
                  <a:pt x="269" y="514"/>
                  <a:pt x="270" y="518"/>
                  <a:pt x="270" y="518"/>
                </a:cubicBezTo>
                <a:cubicBezTo>
                  <a:pt x="271" y="518"/>
                  <a:pt x="274" y="516"/>
                  <a:pt x="276" y="516"/>
                </a:cubicBezTo>
                <a:cubicBezTo>
                  <a:pt x="275" y="516"/>
                  <a:pt x="277" y="517"/>
                  <a:pt x="278" y="518"/>
                </a:cubicBezTo>
                <a:cubicBezTo>
                  <a:pt x="279" y="518"/>
                  <a:pt x="280" y="517"/>
                  <a:pt x="281" y="518"/>
                </a:cubicBezTo>
                <a:cubicBezTo>
                  <a:pt x="282" y="516"/>
                  <a:pt x="284" y="515"/>
                  <a:pt x="285" y="514"/>
                </a:cubicBezTo>
                <a:cubicBezTo>
                  <a:pt x="285" y="514"/>
                  <a:pt x="288" y="513"/>
                  <a:pt x="287" y="512"/>
                </a:cubicBezTo>
                <a:cubicBezTo>
                  <a:pt x="282" y="508"/>
                  <a:pt x="292" y="509"/>
                  <a:pt x="293" y="503"/>
                </a:cubicBezTo>
                <a:cubicBezTo>
                  <a:pt x="298" y="504"/>
                  <a:pt x="298" y="499"/>
                  <a:pt x="304" y="501"/>
                </a:cubicBezTo>
                <a:cubicBezTo>
                  <a:pt x="305" y="501"/>
                  <a:pt x="305" y="503"/>
                  <a:pt x="306" y="503"/>
                </a:cubicBezTo>
                <a:cubicBezTo>
                  <a:pt x="308" y="503"/>
                  <a:pt x="311" y="502"/>
                  <a:pt x="313" y="503"/>
                </a:cubicBezTo>
                <a:cubicBezTo>
                  <a:pt x="314" y="503"/>
                  <a:pt x="317" y="506"/>
                  <a:pt x="317" y="506"/>
                </a:cubicBezTo>
                <a:cubicBezTo>
                  <a:pt x="318" y="507"/>
                  <a:pt x="320" y="504"/>
                  <a:pt x="322" y="505"/>
                </a:cubicBezTo>
                <a:cubicBezTo>
                  <a:pt x="323" y="505"/>
                  <a:pt x="322" y="508"/>
                  <a:pt x="322" y="508"/>
                </a:cubicBezTo>
                <a:cubicBezTo>
                  <a:pt x="324" y="509"/>
                  <a:pt x="327" y="505"/>
                  <a:pt x="330" y="506"/>
                </a:cubicBezTo>
                <a:cubicBezTo>
                  <a:pt x="331" y="508"/>
                  <a:pt x="326" y="508"/>
                  <a:pt x="326" y="508"/>
                </a:cubicBezTo>
                <a:cubicBezTo>
                  <a:pt x="327" y="512"/>
                  <a:pt x="339" y="512"/>
                  <a:pt x="345" y="512"/>
                </a:cubicBezTo>
                <a:cubicBezTo>
                  <a:pt x="344" y="519"/>
                  <a:pt x="360" y="517"/>
                  <a:pt x="363" y="512"/>
                </a:cubicBezTo>
                <a:cubicBezTo>
                  <a:pt x="365" y="514"/>
                  <a:pt x="373" y="510"/>
                  <a:pt x="375" y="512"/>
                </a:cubicBezTo>
                <a:cubicBezTo>
                  <a:pt x="377" y="514"/>
                  <a:pt x="375" y="512"/>
                  <a:pt x="378" y="512"/>
                </a:cubicBezTo>
                <a:cubicBezTo>
                  <a:pt x="382" y="512"/>
                  <a:pt x="384" y="514"/>
                  <a:pt x="388" y="514"/>
                </a:cubicBezTo>
                <a:cubicBezTo>
                  <a:pt x="391" y="513"/>
                  <a:pt x="393" y="511"/>
                  <a:pt x="397" y="510"/>
                </a:cubicBezTo>
                <a:cubicBezTo>
                  <a:pt x="398" y="506"/>
                  <a:pt x="398" y="500"/>
                  <a:pt x="403" y="499"/>
                </a:cubicBezTo>
                <a:cubicBezTo>
                  <a:pt x="403" y="496"/>
                  <a:pt x="400" y="495"/>
                  <a:pt x="401" y="492"/>
                </a:cubicBezTo>
                <a:cubicBezTo>
                  <a:pt x="407" y="492"/>
                  <a:pt x="406" y="480"/>
                  <a:pt x="412" y="486"/>
                </a:cubicBezTo>
                <a:cubicBezTo>
                  <a:pt x="413" y="479"/>
                  <a:pt x="410" y="477"/>
                  <a:pt x="404" y="477"/>
                </a:cubicBezTo>
                <a:cubicBezTo>
                  <a:pt x="406" y="475"/>
                  <a:pt x="406" y="472"/>
                  <a:pt x="406" y="469"/>
                </a:cubicBezTo>
                <a:cubicBezTo>
                  <a:pt x="404" y="464"/>
                  <a:pt x="393" y="467"/>
                  <a:pt x="391" y="462"/>
                </a:cubicBezTo>
                <a:cubicBezTo>
                  <a:pt x="388" y="464"/>
                  <a:pt x="382" y="463"/>
                  <a:pt x="380" y="467"/>
                </a:cubicBezTo>
                <a:cubicBezTo>
                  <a:pt x="378" y="468"/>
                  <a:pt x="379" y="464"/>
                  <a:pt x="378" y="464"/>
                </a:cubicBezTo>
                <a:cubicBezTo>
                  <a:pt x="375" y="462"/>
                  <a:pt x="369" y="465"/>
                  <a:pt x="365" y="464"/>
                </a:cubicBezTo>
                <a:cubicBezTo>
                  <a:pt x="363" y="465"/>
                  <a:pt x="363" y="468"/>
                  <a:pt x="360" y="467"/>
                </a:cubicBezTo>
                <a:cubicBezTo>
                  <a:pt x="354" y="468"/>
                  <a:pt x="356" y="460"/>
                  <a:pt x="347" y="462"/>
                </a:cubicBezTo>
                <a:cubicBezTo>
                  <a:pt x="347" y="458"/>
                  <a:pt x="344" y="458"/>
                  <a:pt x="345" y="454"/>
                </a:cubicBezTo>
                <a:cubicBezTo>
                  <a:pt x="343" y="455"/>
                  <a:pt x="342" y="454"/>
                  <a:pt x="341" y="452"/>
                </a:cubicBezTo>
                <a:cubicBezTo>
                  <a:pt x="340" y="450"/>
                  <a:pt x="337" y="449"/>
                  <a:pt x="334" y="449"/>
                </a:cubicBezTo>
                <a:cubicBezTo>
                  <a:pt x="337" y="444"/>
                  <a:pt x="335" y="433"/>
                  <a:pt x="334" y="428"/>
                </a:cubicBezTo>
                <a:cubicBezTo>
                  <a:pt x="329" y="431"/>
                  <a:pt x="323" y="425"/>
                  <a:pt x="322" y="434"/>
                </a:cubicBezTo>
                <a:cubicBezTo>
                  <a:pt x="317" y="431"/>
                  <a:pt x="316" y="435"/>
                  <a:pt x="311" y="432"/>
                </a:cubicBezTo>
                <a:cubicBezTo>
                  <a:pt x="312" y="434"/>
                  <a:pt x="311" y="435"/>
                  <a:pt x="309" y="436"/>
                </a:cubicBezTo>
                <a:cubicBezTo>
                  <a:pt x="311" y="437"/>
                  <a:pt x="312" y="438"/>
                  <a:pt x="313" y="439"/>
                </a:cubicBezTo>
                <a:cubicBezTo>
                  <a:pt x="314" y="441"/>
                  <a:pt x="313" y="444"/>
                  <a:pt x="317" y="443"/>
                </a:cubicBezTo>
                <a:cubicBezTo>
                  <a:pt x="315" y="449"/>
                  <a:pt x="315" y="447"/>
                  <a:pt x="319" y="451"/>
                </a:cubicBezTo>
                <a:cubicBezTo>
                  <a:pt x="320" y="455"/>
                  <a:pt x="316" y="453"/>
                  <a:pt x="315" y="454"/>
                </a:cubicBezTo>
                <a:cubicBezTo>
                  <a:pt x="315" y="455"/>
                  <a:pt x="312" y="461"/>
                  <a:pt x="311" y="460"/>
                </a:cubicBezTo>
                <a:cubicBezTo>
                  <a:pt x="307" y="456"/>
                  <a:pt x="311" y="465"/>
                  <a:pt x="304" y="464"/>
                </a:cubicBezTo>
                <a:cubicBezTo>
                  <a:pt x="303" y="462"/>
                  <a:pt x="302" y="460"/>
                  <a:pt x="300" y="460"/>
                </a:cubicBezTo>
                <a:cubicBezTo>
                  <a:pt x="299" y="457"/>
                  <a:pt x="302" y="456"/>
                  <a:pt x="304" y="456"/>
                </a:cubicBezTo>
                <a:cubicBezTo>
                  <a:pt x="301" y="453"/>
                  <a:pt x="295" y="451"/>
                  <a:pt x="300" y="447"/>
                </a:cubicBezTo>
                <a:cubicBezTo>
                  <a:pt x="298" y="446"/>
                  <a:pt x="294" y="448"/>
                  <a:pt x="293" y="447"/>
                </a:cubicBezTo>
                <a:cubicBezTo>
                  <a:pt x="291" y="446"/>
                  <a:pt x="296" y="445"/>
                  <a:pt x="296" y="445"/>
                </a:cubicBezTo>
                <a:cubicBezTo>
                  <a:pt x="296" y="445"/>
                  <a:pt x="292" y="440"/>
                  <a:pt x="287" y="438"/>
                </a:cubicBezTo>
                <a:cubicBezTo>
                  <a:pt x="288" y="429"/>
                  <a:pt x="283" y="427"/>
                  <a:pt x="283" y="419"/>
                </a:cubicBezTo>
                <a:cubicBezTo>
                  <a:pt x="284" y="416"/>
                  <a:pt x="279" y="418"/>
                  <a:pt x="278" y="417"/>
                </a:cubicBezTo>
                <a:cubicBezTo>
                  <a:pt x="277" y="416"/>
                  <a:pt x="281" y="414"/>
                  <a:pt x="280" y="413"/>
                </a:cubicBezTo>
                <a:cubicBezTo>
                  <a:pt x="276" y="410"/>
                  <a:pt x="275" y="414"/>
                  <a:pt x="272" y="411"/>
                </a:cubicBezTo>
                <a:cubicBezTo>
                  <a:pt x="272" y="411"/>
                  <a:pt x="274" y="409"/>
                  <a:pt x="274" y="408"/>
                </a:cubicBezTo>
                <a:cubicBezTo>
                  <a:pt x="273" y="406"/>
                  <a:pt x="272" y="410"/>
                  <a:pt x="272" y="410"/>
                </a:cubicBezTo>
                <a:cubicBezTo>
                  <a:pt x="270" y="410"/>
                  <a:pt x="271" y="407"/>
                  <a:pt x="270" y="406"/>
                </a:cubicBezTo>
                <a:cubicBezTo>
                  <a:pt x="263" y="407"/>
                  <a:pt x="263" y="401"/>
                  <a:pt x="255" y="402"/>
                </a:cubicBezTo>
                <a:cubicBezTo>
                  <a:pt x="255" y="400"/>
                  <a:pt x="253" y="400"/>
                  <a:pt x="252" y="398"/>
                </a:cubicBezTo>
                <a:cubicBezTo>
                  <a:pt x="251" y="398"/>
                  <a:pt x="252" y="395"/>
                  <a:pt x="252" y="395"/>
                </a:cubicBezTo>
                <a:cubicBezTo>
                  <a:pt x="251" y="394"/>
                  <a:pt x="248" y="395"/>
                  <a:pt x="248" y="395"/>
                </a:cubicBezTo>
                <a:cubicBezTo>
                  <a:pt x="248" y="394"/>
                  <a:pt x="248" y="387"/>
                  <a:pt x="246" y="389"/>
                </a:cubicBezTo>
                <a:cubicBezTo>
                  <a:pt x="245" y="391"/>
                  <a:pt x="244" y="389"/>
                  <a:pt x="242" y="387"/>
                </a:cubicBezTo>
                <a:cubicBezTo>
                  <a:pt x="242" y="386"/>
                  <a:pt x="240" y="386"/>
                  <a:pt x="240" y="383"/>
                </a:cubicBezTo>
                <a:cubicBezTo>
                  <a:pt x="234" y="384"/>
                  <a:pt x="235" y="386"/>
                  <a:pt x="229" y="383"/>
                </a:cubicBezTo>
                <a:cubicBezTo>
                  <a:pt x="227" y="384"/>
                  <a:pt x="228" y="387"/>
                  <a:pt x="226" y="387"/>
                </a:cubicBezTo>
                <a:cubicBezTo>
                  <a:pt x="224" y="392"/>
                  <a:pt x="229" y="391"/>
                  <a:pt x="229" y="395"/>
                </a:cubicBezTo>
                <a:cubicBezTo>
                  <a:pt x="229" y="396"/>
                  <a:pt x="232" y="399"/>
                  <a:pt x="233" y="400"/>
                </a:cubicBezTo>
                <a:cubicBezTo>
                  <a:pt x="234" y="401"/>
                  <a:pt x="235" y="402"/>
                  <a:pt x="237" y="402"/>
                </a:cubicBezTo>
                <a:cubicBezTo>
                  <a:pt x="234" y="408"/>
                  <a:pt x="240" y="407"/>
                  <a:pt x="242" y="410"/>
                </a:cubicBezTo>
                <a:cubicBezTo>
                  <a:pt x="243" y="410"/>
                  <a:pt x="244" y="417"/>
                  <a:pt x="246" y="415"/>
                </a:cubicBezTo>
                <a:cubicBezTo>
                  <a:pt x="249" y="412"/>
                  <a:pt x="246" y="416"/>
                  <a:pt x="248" y="417"/>
                </a:cubicBezTo>
                <a:cubicBezTo>
                  <a:pt x="250" y="419"/>
                  <a:pt x="254" y="418"/>
                  <a:pt x="255" y="423"/>
                </a:cubicBezTo>
                <a:cubicBezTo>
                  <a:pt x="258" y="421"/>
                  <a:pt x="259" y="424"/>
                  <a:pt x="259" y="424"/>
                </a:cubicBezTo>
                <a:cubicBezTo>
                  <a:pt x="260" y="425"/>
                  <a:pt x="262" y="423"/>
                  <a:pt x="261" y="423"/>
                </a:cubicBezTo>
                <a:cubicBezTo>
                  <a:pt x="263" y="423"/>
                  <a:pt x="264" y="428"/>
                  <a:pt x="265" y="424"/>
                </a:cubicBezTo>
                <a:cubicBezTo>
                  <a:pt x="269" y="424"/>
                  <a:pt x="264" y="433"/>
                  <a:pt x="270" y="430"/>
                </a:cubicBezTo>
                <a:cubicBezTo>
                  <a:pt x="270" y="434"/>
                  <a:pt x="262" y="431"/>
                  <a:pt x="259" y="432"/>
                </a:cubicBezTo>
                <a:cubicBezTo>
                  <a:pt x="260" y="434"/>
                  <a:pt x="262" y="433"/>
                  <a:pt x="263" y="436"/>
                </a:cubicBezTo>
                <a:cubicBezTo>
                  <a:pt x="264" y="439"/>
                  <a:pt x="260" y="445"/>
                  <a:pt x="263" y="445"/>
                </a:cubicBezTo>
                <a:cubicBezTo>
                  <a:pt x="261" y="448"/>
                  <a:pt x="257" y="448"/>
                  <a:pt x="253" y="449"/>
                </a:cubicBezTo>
                <a:cubicBezTo>
                  <a:pt x="256" y="448"/>
                  <a:pt x="254" y="441"/>
                  <a:pt x="257" y="441"/>
                </a:cubicBezTo>
                <a:cubicBezTo>
                  <a:pt x="256" y="440"/>
                  <a:pt x="256" y="436"/>
                  <a:pt x="253" y="436"/>
                </a:cubicBezTo>
                <a:cubicBezTo>
                  <a:pt x="251" y="435"/>
                  <a:pt x="255" y="433"/>
                  <a:pt x="250" y="430"/>
                </a:cubicBezTo>
                <a:cubicBezTo>
                  <a:pt x="248" y="429"/>
                  <a:pt x="244" y="429"/>
                  <a:pt x="244" y="424"/>
                </a:cubicBezTo>
                <a:cubicBezTo>
                  <a:pt x="236" y="426"/>
                  <a:pt x="235" y="421"/>
                  <a:pt x="229" y="421"/>
                </a:cubicBezTo>
                <a:cubicBezTo>
                  <a:pt x="228" y="416"/>
                  <a:pt x="225" y="414"/>
                  <a:pt x="222" y="410"/>
                </a:cubicBezTo>
                <a:cubicBezTo>
                  <a:pt x="221" y="408"/>
                  <a:pt x="220" y="410"/>
                  <a:pt x="220" y="408"/>
                </a:cubicBezTo>
                <a:cubicBezTo>
                  <a:pt x="220" y="405"/>
                  <a:pt x="217" y="407"/>
                  <a:pt x="216" y="406"/>
                </a:cubicBezTo>
                <a:cubicBezTo>
                  <a:pt x="216" y="405"/>
                  <a:pt x="217" y="402"/>
                  <a:pt x="216" y="402"/>
                </a:cubicBezTo>
                <a:cubicBezTo>
                  <a:pt x="214" y="401"/>
                  <a:pt x="211" y="403"/>
                  <a:pt x="209" y="402"/>
                </a:cubicBezTo>
                <a:cubicBezTo>
                  <a:pt x="208" y="401"/>
                  <a:pt x="212" y="400"/>
                  <a:pt x="213" y="400"/>
                </a:cubicBezTo>
                <a:cubicBezTo>
                  <a:pt x="210" y="396"/>
                  <a:pt x="199" y="396"/>
                  <a:pt x="194" y="398"/>
                </a:cubicBezTo>
                <a:cubicBezTo>
                  <a:pt x="193" y="400"/>
                  <a:pt x="197" y="401"/>
                  <a:pt x="198" y="400"/>
                </a:cubicBezTo>
                <a:cubicBezTo>
                  <a:pt x="196" y="403"/>
                  <a:pt x="195" y="401"/>
                  <a:pt x="192" y="402"/>
                </a:cubicBezTo>
                <a:cubicBezTo>
                  <a:pt x="188" y="404"/>
                  <a:pt x="188" y="410"/>
                  <a:pt x="185" y="410"/>
                </a:cubicBezTo>
                <a:cubicBezTo>
                  <a:pt x="177" y="409"/>
                  <a:pt x="175" y="403"/>
                  <a:pt x="166" y="404"/>
                </a:cubicBezTo>
                <a:cubicBezTo>
                  <a:pt x="163" y="405"/>
                  <a:pt x="164" y="410"/>
                  <a:pt x="158" y="408"/>
                </a:cubicBezTo>
                <a:cubicBezTo>
                  <a:pt x="158" y="412"/>
                  <a:pt x="158" y="416"/>
                  <a:pt x="158" y="421"/>
                </a:cubicBezTo>
                <a:cubicBezTo>
                  <a:pt x="153" y="423"/>
                  <a:pt x="141" y="421"/>
                  <a:pt x="144" y="432"/>
                </a:cubicBezTo>
                <a:cubicBezTo>
                  <a:pt x="131" y="429"/>
                  <a:pt x="141" y="439"/>
                  <a:pt x="130" y="439"/>
                </a:cubicBezTo>
                <a:cubicBezTo>
                  <a:pt x="130" y="442"/>
                  <a:pt x="137" y="446"/>
                  <a:pt x="132" y="447"/>
                </a:cubicBezTo>
                <a:cubicBezTo>
                  <a:pt x="132" y="453"/>
                  <a:pt x="129" y="447"/>
                  <a:pt x="125" y="452"/>
                </a:cubicBezTo>
                <a:cubicBezTo>
                  <a:pt x="125" y="455"/>
                  <a:pt x="125" y="456"/>
                  <a:pt x="127" y="456"/>
                </a:cubicBezTo>
                <a:cubicBezTo>
                  <a:pt x="127" y="460"/>
                  <a:pt x="120" y="457"/>
                  <a:pt x="117" y="458"/>
                </a:cubicBezTo>
                <a:cubicBezTo>
                  <a:pt x="115" y="458"/>
                  <a:pt x="115" y="463"/>
                  <a:pt x="114" y="464"/>
                </a:cubicBezTo>
                <a:cubicBezTo>
                  <a:pt x="108" y="466"/>
                  <a:pt x="98" y="462"/>
                  <a:pt x="93" y="469"/>
                </a:cubicBezTo>
                <a:cubicBezTo>
                  <a:pt x="91" y="467"/>
                  <a:pt x="89" y="464"/>
                  <a:pt x="88" y="462"/>
                </a:cubicBezTo>
                <a:cubicBezTo>
                  <a:pt x="79" y="460"/>
                  <a:pt x="70" y="464"/>
                  <a:pt x="67" y="462"/>
                </a:cubicBezTo>
                <a:cubicBezTo>
                  <a:pt x="68" y="455"/>
                  <a:pt x="71" y="447"/>
                  <a:pt x="65" y="443"/>
                </a:cubicBezTo>
                <a:cubicBezTo>
                  <a:pt x="64" y="440"/>
                  <a:pt x="68" y="439"/>
                  <a:pt x="69" y="436"/>
                </a:cubicBezTo>
                <a:cubicBezTo>
                  <a:pt x="70" y="430"/>
                  <a:pt x="67" y="425"/>
                  <a:pt x="71" y="421"/>
                </a:cubicBezTo>
                <a:cubicBezTo>
                  <a:pt x="69" y="417"/>
                  <a:pt x="70" y="411"/>
                  <a:pt x="65" y="410"/>
                </a:cubicBezTo>
                <a:cubicBezTo>
                  <a:pt x="66" y="408"/>
                  <a:pt x="70" y="408"/>
                  <a:pt x="69" y="404"/>
                </a:cubicBezTo>
                <a:cubicBezTo>
                  <a:pt x="74" y="405"/>
                  <a:pt x="85" y="400"/>
                  <a:pt x="84" y="408"/>
                </a:cubicBezTo>
                <a:cubicBezTo>
                  <a:pt x="88" y="404"/>
                  <a:pt x="106" y="412"/>
                  <a:pt x="110" y="408"/>
                </a:cubicBezTo>
                <a:cubicBezTo>
                  <a:pt x="112" y="406"/>
                  <a:pt x="111" y="407"/>
                  <a:pt x="114" y="408"/>
                </a:cubicBezTo>
                <a:cubicBezTo>
                  <a:pt x="113" y="408"/>
                  <a:pt x="115" y="405"/>
                  <a:pt x="116" y="406"/>
                </a:cubicBezTo>
                <a:cubicBezTo>
                  <a:pt x="116" y="406"/>
                  <a:pt x="116" y="408"/>
                  <a:pt x="116" y="408"/>
                </a:cubicBezTo>
                <a:cubicBezTo>
                  <a:pt x="121" y="406"/>
                  <a:pt x="124" y="404"/>
                  <a:pt x="125" y="398"/>
                </a:cubicBezTo>
                <a:cubicBezTo>
                  <a:pt x="125" y="396"/>
                  <a:pt x="130" y="386"/>
                  <a:pt x="125" y="382"/>
                </a:cubicBezTo>
                <a:cubicBezTo>
                  <a:pt x="122" y="379"/>
                  <a:pt x="126" y="379"/>
                  <a:pt x="123" y="374"/>
                </a:cubicBezTo>
                <a:cubicBezTo>
                  <a:pt x="123" y="372"/>
                  <a:pt x="120" y="373"/>
                  <a:pt x="117" y="372"/>
                </a:cubicBezTo>
                <a:cubicBezTo>
                  <a:pt x="118" y="371"/>
                  <a:pt x="119" y="369"/>
                  <a:pt x="119" y="367"/>
                </a:cubicBezTo>
                <a:cubicBezTo>
                  <a:pt x="117" y="365"/>
                  <a:pt x="116" y="369"/>
                  <a:pt x="116" y="369"/>
                </a:cubicBezTo>
                <a:cubicBezTo>
                  <a:pt x="113" y="368"/>
                  <a:pt x="115" y="366"/>
                  <a:pt x="114" y="365"/>
                </a:cubicBezTo>
                <a:cubicBezTo>
                  <a:pt x="112" y="364"/>
                  <a:pt x="107" y="364"/>
                  <a:pt x="104" y="363"/>
                </a:cubicBezTo>
                <a:cubicBezTo>
                  <a:pt x="104" y="363"/>
                  <a:pt x="104" y="361"/>
                  <a:pt x="102" y="361"/>
                </a:cubicBezTo>
                <a:cubicBezTo>
                  <a:pt x="100" y="361"/>
                  <a:pt x="99" y="361"/>
                  <a:pt x="99" y="359"/>
                </a:cubicBezTo>
                <a:cubicBezTo>
                  <a:pt x="97" y="354"/>
                  <a:pt x="103" y="357"/>
                  <a:pt x="102" y="357"/>
                </a:cubicBezTo>
                <a:cubicBezTo>
                  <a:pt x="108" y="356"/>
                  <a:pt x="112" y="352"/>
                  <a:pt x="123" y="354"/>
                </a:cubicBezTo>
                <a:cubicBezTo>
                  <a:pt x="124" y="350"/>
                  <a:pt x="122" y="350"/>
                  <a:pt x="119" y="350"/>
                </a:cubicBezTo>
                <a:cubicBezTo>
                  <a:pt x="121" y="345"/>
                  <a:pt x="127" y="350"/>
                  <a:pt x="130" y="350"/>
                </a:cubicBezTo>
                <a:cubicBezTo>
                  <a:pt x="132" y="350"/>
                  <a:pt x="136" y="346"/>
                  <a:pt x="136" y="350"/>
                </a:cubicBezTo>
                <a:cubicBezTo>
                  <a:pt x="140" y="347"/>
                  <a:pt x="140" y="341"/>
                  <a:pt x="147" y="341"/>
                </a:cubicBezTo>
                <a:cubicBezTo>
                  <a:pt x="145" y="334"/>
                  <a:pt x="152" y="337"/>
                  <a:pt x="151" y="331"/>
                </a:cubicBezTo>
                <a:cubicBezTo>
                  <a:pt x="155" y="331"/>
                  <a:pt x="158" y="331"/>
                  <a:pt x="162" y="331"/>
                </a:cubicBezTo>
                <a:cubicBezTo>
                  <a:pt x="162" y="329"/>
                  <a:pt x="160" y="330"/>
                  <a:pt x="158" y="329"/>
                </a:cubicBezTo>
                <a:cubicBezTo>
                  <a:pt x="159" y="326"/>
                  <a:pt x="164" y="328"/>
                  <a:pt x="162" y="322"/>
                </a:cubicBezTo>
                <a:cubicBezTo>
                  <a:pt x="167" y="322"/>
                  <a:pt x="166" y="325"/>
                  <a:pt x="170" y="322"/>
                </a:cubicBezTo>
                <a:cubicBezTo>
                  <a:pt x="165" y="312"/>
                  <a:pt x="173" y="316"/>
                  <a:pt x="173" y="307"/>
                </a:cubicBezTo>
                <a:cubicBezTo>
                  <a:pt x="176" y="307"/>
                  <a:pt x="178" y="308"/>
                  <a:pt x="181" y="307"/>
                </a:cubicBezTo>
                <a:cubicBezTo>
                  <a:pt x="183" y="306"/>
                  <a:pt x="183" y="304"/>
                  <a:pt x="185" y="303"/>
                </a:cubicBezTo>
                <a:cubicBezTo>
                  <a:pt x="187" y="302"/>
                  <a:pt x="186" y="305"/>
                  <a:pt x="186" y="305"/>
                </a:cubicBezTo>
                <a:cubicBezTo>
                  <a:pt x="189" y="306"/>
                  <a:pt x="188" y="303"/>
                  <a:pt x="188" y="303"/>
                </a:cubicBezTo>
                <a:cubicBezTo>
                  <a:pt x="190" y="303"/>
                  <a:pt x="194" y="304"/>
                  <a:pt x="196" y="303"/>
                </a:cubicBezTo>
                <a:cubicBezTo>
                  <a:pt x="198" y="303"/>
                  <a:pt x="199" y="297"/>
                  <a:pt x="203" y="300"/>
                </a:cubicBezTo>
                <a:cubicBezTo>
                  <a:pt x="203" y="295"/>
                  <a:pt x="197" y="296"/>
                  <a:pt x="198" y="290"/>
                </a:cubicBezTo>
                <a:cubicBezTo>
                  <a:pt x="203" y="289"/>
                  <a:pt x="200" y="288"/>
                  <a:pt x="199" y="281"/>
                </a:cubicBezTo>
                <a:cubicBezTo>
                  <a:pt x="199" y="276"/>
                  <a:pt x="202" y="273"/>
                  <a:pt x="201" y="268"/>
                </a:cubicBezTo>
                <a:cubicBezTo>
                  <a:pt x="204" y="268"/>
                  <a:pt x="206" y="268"/>
                  <a:pt x="209" y="268"/>
                </a:cubicBezTo>
                <a:cubicBezTo>
                  <a:pt x="214" y="268"/>
                  <a:pt x="204" y="263"/>
                  <a:pt x="213" y="264"/>
                </a:cubicBezTo>
                <a:cubicBezTo>
                  <a:pt x="213" y="266"/>
                  <a:pt x="215" y="266"/>
                  <a:pt x="216" y="266"/>
                </a:cubicBezTo>
                <a:cubicBezTo>
                  <a:pt x="213" y="270"/>
                  <a:pt x="213" y="266"/>
                  <a:pt x="214" y="272"/>
                </a:cubicBezTo>
                <a:cubicBezTo>
                  <a:pt x="215" y="275"/>
                  <a:pt x="214" y="278"/>
                  <a:pt x="218" y="277"/>
                </a:cubicBezTo>
                <a:cubicBezTo>
                  <a:pt x="218" y="280"/>
                  <a:pt x="218" y="282"/>
                  <a:pt x="216" y="283"/>
                </a:cubicBezTo>
                <a:cubicBezTo>
                  <a:pt x="216" y="286"/>
                  <a:pt x="224" y="280"/>
                  <a:pt x="227" y="285"/>
                </a:cubicBezTo>
                <a:cubicBezTo>
                  <a:pt x="226" y="290"/>
                  <a:pt x="215" y="286"/>
                  <a:pt x="214" y="292"/>
                </a:cubicBezTo>
                <a:cubicBezTo>
                  <a:pt x="213" y="296"/>
                  <a:pt x="219" y="297"/>
                  <a:pt x="220" y="298"/>
                </a:cubicBezTo>
                <a:cubicBezTo>
                  <a:pt x="222" y="299"/>
                  <a:pt x="222" y="302"/>
                  <a:pt x="226" y="301"/>
                </a:cubicBezTo>
                <a:cubicBezTo>
                  <a:pt x="224" y="298"/>
                  <a:pt x="219" y="298"/>
                  <a:pt x="227" y="298"/>
                </a:cubicBezTo>
                <a:cubicBezTo>
                  <a:pt x="230" y="298"/>
                  <a:pt x="233" y="297"/>
                  <a:pt x="235" y="298"/>
                </a:cubicBezTo>
                <a:cubicBezTo>
                  <a:pt x="238" y="298"/>
                  <a:pt x="239" y="300"/>
                  <a:pt x="242" y="300"/>
                </a:cubicBezTo>
                <a:cubicBezTo>
                  <a:pt x="247" y="300"/>
                  <a:pt x="248" y="296"/>
                  <a:pt x="253" y="298"/>
                </a:cubicBezTo>
                <a:cubicBezTo>
                  <a:pt x="254" y="298"/>
                  <a:pt x="260" y="301"/>
                  <a:pt x="263" y="298"/>
                </a:cubicBezTo>
                <a:cubicBezTo>
                  <a:pt x="263" y="298"/>
                  <a:pt x="263" y="296"/>
                  <a:pt x="263" y="296"/>
                </a:cubicBezTo>
                <a:cubicBezTo>
                  <a:pt x="268" y="294"/>
                  <a:pt x="274" y="296"/>
                  <a:pt x="276" y="292"/>
                </a:cubicBezTo>
                <a:cubicBezTo>
                  <a:pt x="283" y="300"/>
                  <a:pt x="288" y="286"/>
                  <a:pt x="293" y="290"/>
                </a:cubicBezTo>
                <a:cubicBezTo>
                  <a:pt x="293" y="288"/>
                  <a:pt x="293" y="285"/>
                  <a:pt x="293" y="283"/>
                </a:cubicBezTo>
                <a:cubicBezTo>
                  <a:pt x="296" y="284"/>
                  <a:pt x="296" y="281"/>
                  <a:pt x="296" y="279"/>
                </a:cubicBezTo>
                <a:cubicBezTo>
                  <a:pt x="296" y="279"/>
                  <a:pt x="298" y="274"/>
                  <a:pt x="298" y="273"/>
                </a:cubicBezTo>
                <a:cubicBezTo>
                  <a:pt x="300" y="272"/>
                  <a:pt x="298" y="272"/>
                  <a:pt x="298" y="268"/>
                </a:cubicBezTo>
                <a:cubicBezTo>
                  <a:pt x="302" y="268"/>
                  <a:pt x="305" y="267"/>
                  <a:pt x="306" y="264"/>
                </a:cubicBezTo>
                <a:cubicBezTo>
                  <a:pt x="308" y="264"/>
                  <a:pt x="307" y="266"/>
                  <a:pt x="308" y="268"/>
                </a:cubicBezTo>
                <a:cubicBezTo>
                  <a:pt x="309" y="266"/>
                  <a:pt x="312" y="266"/>
                  <a:pt x="315" y="266"/>
                </a:cubicBezTo>
                <a:cubicBezTo>
                  <a:pt x="317" y="266"/>
                  <a:pt x="316" y="262"/>
                  <a:pt x="319" y="262"/>
                </a:cubicBezTo>
                <a:cubicBezTo>
                  <a:pt x="319" y="258"/>
                  <a:pt x="318" y="255"/>
                  <a:pt x="315" y="255"/>
                </a:cubicBezTo>
                <a:cubicBezTo>
                  <a:pt x="316" y="253"/>
                  <a:pt x="317" y="251"/>
                  <a:pt x="317" y="247"/>
                </a:cubicBezTo>
                <a:cubicBezTo>
                  <a:pt x="321" y="248"/>
                  <a:pt x="323" y="247"/>
                  <a:pt x="322" y="244"/>
                </a:cubicBezTo>
                <a:cubicBezTo>
                  <a:pt x="327" y="248"/>
                  <a:pt x="328" y="241"/>
                  <a:pt x="335" y="244"/>
                </a:cubicBezTo>
                <a:cubicBezTo>
                  <a:pt x="336" y="244"/>
                  <a:pt x="338" y="246"/>
                  <a:pt x="337" y="246"/>
                </a:cubicBezTo>
                <a:cubicBezTo>
                  <a:pt x="339" y="246"/>
                  <a:pt x="339" y="244"/>
                  <a:pt x="341" y="244"/>
                </a:cubicBezTo>
                <a:cubicBezTo>
                  <a:pt x="343" y="243"/>
                  <a:pt x="345" y="245"/>
                  <a:pt x="345" y="246"/>
                </a:cubicBezTo>
                <a:cubicBezTo>
                  <a:pt x="347" y="245"/>
                  <a:pt x="345" y="243"/>
                  <a:pt x="347" y="242"/>
                </a:cubicBezTo>
                <a:cubicBezTo>
                  <a:pt x="348" y="241"/>
                  <a:pt x="350" y="242"/>
                  <a:pt x="350" y="242"/>
                </a:cubicBezTo>
                <a:cubicBezTo>
                  <a:pt x="353" y="240"/>
                  <a:pt x="353" y="236"/>
                  <a:pt x="358" y="238"/>
                </a:cubicBezTo>
                <a:cubicBezTo>
                  <a:pt x="355" y="236"/>
                  <a:pt x="357" y="229"/>
                  <a:pt x="352" y="229"/>
                </a:cubicBezTo>
                <a:cubicBezTo>
                  <a:pt x="349" y="226"/>
                  <a:pt x="349" y="232"/>
                  <a:pt x="349" y="232"/>
                </a:cubicBezTo>
                <a:cubicBezTo>
                  <a:pt x="347" y="233"/>
                  <a:pt x="346" y="230"/>
                  <a:pt x="345" y="231"/>
                </a:cubicBezTo>
                <a:cubicBezTo>
                  <a:pt x="344" y="231"/>
                  <a:pt x="342" y="232"/>
                  <a:pt x="343" y="232"/>
                </a:cubicBezTo>
                <a:cubicBezTo>
                  <a:pt x="341" y="232"/>
                  <a:pt x="341" y="230"/>
                  <a:pt x="339" y="231"/>
                </a:cubicBezTo>
                <a:cubicBezTo>
                  <a:pt x="336" y="231"/>
                  <a:pt x="334" y="234"/>
                  <a:pt x="330" y="232"/>
                </a:cubicBezTo>
                <a:cubicBezTo>
                  <a:pt x="328" y="232"/>
                  <a:pt x="328" y="235"/>
                  <a:pt x="328" y="236"/>
                </a:cubicBezTo>
                <a:cubicBezTo>
                  <a:pt x="320" y="235"/>
                  <a:pt x="312" y="237"/>
                  <a:pt x="306" y="234"/>
                </a:cubicBezTo>
                <a:cubicBezTo>
                  <a:pt x="305" y="234"/>
                  <a:pt x="306" y="231"/>
                  <a:pt x="306" y="231"/>
                </a:cubicBezTo>
                <a:cubicBezTo>
                  <a:pt x="304" y="229"/>
                  <a:pt x="299" y="231"/>
                  <a:pt x="298" y="229"/>
                </a:cubicBezTo>
                <a:cubicBezTo>
                  <a:pt x="303" y="218"/>
                  <a:pt x="300" y="213"/>
                  <a:pt x="298" y="201"/>
                </a:cubicBezTo>
                <a:cubicBezTo>
                  <a:pt x="303" y="200"/>
                  <a:pt x="311" y="193"/>
                  <a:pt x="313" y="197"/>
                </a:cubicBezTo>
                <a:cubicBezTo>
                  <a:pt x="316" y="195"/>
                  <a:pt x="313" y="194"/>
                  <a:pt x="315" y="190"/>
                </a:cubicBezTo>
                <a:cubicBezTo>
                  <a:pt x="321" y="190"/>
                  <a:pt x="321" y="179"/>
                  <a:pt x="322" y="177"/>
                </a:cubicBezTo>
                <a:cubicBezTo>
                  <a:pt x="323" y="176"/>
                  <a:pt x="326" y="177"/>
                  <a:pt x="326" y="177"/>
                </a:cubicBezTo>
                <a:cubicBezTo>
                  <a:pt x="326" y="173"/>
                  <a:pt x="319" y="171"/>
                  <a:pt x="322" y="167"/>
                </a:cubicBezTo>
                <a:cubicBezTo>
                  <a:pt x="320" y="169"/>
                  <a:pt x="315" y="167"/>
                  <a:pt x="311" y="167"/>
                </a:cubicBezTo>
                <a:cubicBezTo>
                  <a:pt x="307" y="168"/>
                  <a:pt x="303" y="172"/>
                  <a:pt x="298" y="171"/>
                </a:cubicBezTo>
                <a:cubicBezTo>
                  <a:pt x="295" y="168"/>
                  <a:pt x="295" y="182"/>
                  <a:pt x="296" y="178"/>
                </a:cubicBezTo>
                <a:cubicBezTo>
                  <a:pt x="295" y="182"/>
                  <a:pt x="294" y="177"/>
                  <a:pt x="293" y="178"/>
                </a:cubicBezTo>
                <a:cubicBezTo>
                  <a:pt x="291" y="180"/>
                  <a:pt x="294" y="184"/>
                  <a:pt x="293" y="186"/>
                </a:cubicBezTo>
                <a:cubicBezTo>
                  <a:pt x="292" y="187"/>
                  <a:pt x="288" y="191"/>
                  <a:pt x="285" y="193"/>
                </a:cubicBezTo>
                <a:cubicBezTo>
                  <a:pt x="280" y="199"/>
                  <a:pt x="280" y="203"/>
                  <a:pt x="272" y="203"/>
                </a:cubicBezTo>
                <a:cubicBezTo>
                  <a:pt x="272" y="205"/>
                  <a:pt x="275" y="208"/>
                  <a:pt x="272" y="208"/>
                </a:cubicBezTo>
                <a:cubicBezTo>
                  <a:pt x="270" y="208"/>
                  <a:pt x="272" y="211"/>
                  <a:pt x="270" y="212"/>
                </a:cubicBezTo>
                <a:cubicBezTo>
                  <a:pt x="270" y="212"/>
                  <a:pt x="267" y="211"/>
                  <a:pt x="267" y="212"/>
                </a:cubicBezTo>
                <a:cubicBezTo>
                  <a:pt x="266" y="213"/>
                  <a:pt x="267" y="215"/>
                  <a:pt x="267" y="216"/>
                </a:cubicBezTo>
                <a:cubicBezTo>
                  <a:pt x="266" y="216"/>
                  <a:pt x="265" y="215"/>
                  <a:pt x="265" y="216"/>
                </a:cubicBezTo>
                <a:cubicBezTo>
                  <a:pt x="264" y="218"/>
                  <a:pt x="266" y="223"/>
                  <a:pt x="263" y="223"/>
                </a:cubicBezTo>
                <a:cubicBezTo>
                  <a:pt x="264" y="225"/>
                  <a:pt x="268" y="226"/>
                  <a:pt x="265" y="227"/>
                </a:cubicBezTo>
                <a:cubicBezTo>
                  <a:pt x="267" y="229"/>
                  <a:pt x="269" y="232"/>
                  <a:pt x="274" y="232"/>
                </a:cubicBezTo>
                <a:cubicBezTo>
                  <a:pt x="274" y="236"/>
                  <a:pt x="275" y="237"/>
                  <a:pt x="278" y="238"/>
                </a:cubicBezTo>
                <a:cubicBezTo>
                  <a:pt x="276" y="240"/>
                  <a:pt x="275" y="240"/>
                  <a:pt x="274" y="242"/>
                </a:cubicBezTo>
                <a:cubicBezTo>
                  <a:pt x="273" y="244"/>
                  <a:pt x="274" y="246"/>
                  <a:pt x="272" y="247"/>
                </a:cubicBezTo>
                <a:cubicBezTo>
                  <a:pt x="270" y="249"/>
                  <a:pt x="268" y="249"/>
                  <a:pt x="265" y="249"/>
                </a:cubicBezTo>
                <a:cubicBezTo>
                  <a:pt x="264" y="257"/>
                  <a:pt x="257" y="259"/>
                  <a:pt x="259" y="270"/>
                </a:cubicBezTo>
                <a:cubicBezTo>
                  <a:pt x="252" y="267"/>
                  <a:pt x="253" y="279"/>
                  <a:pt x="248" y="279"/>
                </a:cubicBezTo>
                <a:cubicBezTo>
                  <a:pt x="247" y="279"/>
                  <a:pt x="247" y="279"/>
                  <a:pt x="246" y="279"/>
                </a:cubicBezTo>
                <a:cubicBezTo>
                  <a:pt x="244" y="280"/>
                  <a:pt x="245" y="282"/>
                  <a:pt x="244" y="283"/>
                </a:cubicBezTo>
                <a:cubicBezTo>
                  <a:pt x="241" y="284"/>
                  <a:pt x="237" y="280"/>
                  <a:pt x="235" y="285"/>
                </a:cubicBezTo>
                <a:cubicBezTo>
                  <a:pt x="231" y="284"/>
                  <a:pt x="234" y="277"/>
                  <a:pt x="233" y="273"/>
                </a:cubicBezTo>
                <a:cubicBezTo>
                  <a:pt x="231" y="272"/>
                  <a:pt x="232" y="268"/>
                  <a:pt x="229" y="268"/>
                </a:cubicBezTo>
                <a:cubicBezTo>
                  <a:pt x="224" y="268"/>
                  <a:pt x="231" y="262"/>
                  <a:pt x="224" y="262"/>
                </a:cubicBezTo>
                <a:cubicBezTo>
                  <a:pt x="227" y="258"/>
                  <a:pt x="220" y="257"/>
                  <a:pt x="220" y="255"/>
                </a:cubicBezTo>
                <a:cubicBezTo>
                  <a:pt x="220" y="254"/>
                  <a:pt x="222" y="253"/>
                  <a:pt x="222" y="251"/>
                </a:cubicBezTo>
                <a:cubicBezTo>
                  <a:pt x="221" y="246"/>
                  <a:pt x="217" y="243"/>
                  <a:pt x="213" y="240"/>
                </a:cubicBezTo>
                <a:cubicBezTo>
                  <a:pt x="207" y="242"/>
                  <a:pt x="209" y="251"/>
                  <a:pt x="199" y="249"/>
                </a:cubicBezTo>
                <a:cubicBezTo>
                  <a:pt x="200" y="251"/>
                  <a:pt x="202" y="251"/>
                  <a:pt x="203" y="251"/>
                </a:cubicBezTo>
                <a:cubicBezTo>
                  <a:pt x="203" y="253"/>
                  <a:pt x="201" y="253"/>
                  <a:pt x="199" y="253"/>
                </a:cubicBezTo>
                <a:cubicBezTo>
                  <a:pt x="196" y="253"/>
                  <a:pt x="198" y="259"/>
                  <a:pt x="194" y="259"/>
                </a:cubicBezTo>
                <a:cubicBezTo>
                  <a:pt x="185" y="260"/>
                  <a:pt x="188" y="251"/>
                  <a:pt x="179" y="253"/>
                </a:cubicBezTo>
                <a:cubicBezTo>
                  <a:pt x="179" y="251"/>
                  <a:pt x="181" y="252"/>
                  <a:pt x="183" y="251"/>
                </a:cubicBezTo>
                <a:cubicBezTo>
                  <a:pt x="185" y="246"/>
                  <a:pt x="178" y="242"/>
                  <a:pt x="183" y="240"/>
                </a:cubicBezTo>
                <a:cubicBezTo>
                  <a:pt x="181" y="238"/>
                  <a:pt x="179" y="237"/>
                  <a:pt x="177" y="236"/>
                </a:cubicBezTo>
                <a:cubicBezTo>
                  <a:pt x="176" y="234"/>
                  <a:pt x="179" y="233"/>
                  <a:pt x="179" y="232"/>
                </a:cubicBezTo>
                <a:cubicBezTo>
                  <a:pt x="179" y="231"/>
                  <a:pt x="175" y="229"/>
                  <a:pt x="175" y="229"/>
                </a:cubicBezTo>
                <a:cubicBezTo>
                  <a:pt x="175" y="227"/>
                  <a:pt x="178" y="216"/>
                  <a:pt x="175" y="223"/>
                </a:cubicBezTo>
                <a:cubicBezTo>
                  <a:pt x="172" y="222"/>
                  <a:pt x="174" y="219"/>
                  <a:pt x="177" y="219"/>
                </a:cubicBezTo>
                <a:cubicBezTo>
                  <a:pt x="173" y="213"/>
                  <a:pt x="183" y="211"/>
                  <a:pt x="179" y="210"/>
                </a:cubicBezTo>
                <a:cubicBezTo>
                  <a:pt x="179" y="207"/>
                  <a:pt x="184" y="209"/>
                  <a:pt x="185" y="206"/>
                </a:cubicBezTo>
                <a:cubicBezTo>
                  <a:pt x="185" y="204"/>
                  <a:pt x="187" y="206"/>
                  <a:pt x="186" y="206"/>
                </a:cubicBezTo>
                <a:cubicBezTo>
                  <a:pt x="188" y="205"/>
                  <a:pt x="188" y="203"/>
                  <a:pt x="190" y="203"/>
                </a:cubicBezTo>
                <a:cubicBezTo>
                  <a:pt x="192" y="202"/>
                  <a:pt x="192" y="199"/>
                  <a:pt x="192" y="197"/>
                </a:cubicBezTo>
                <a:cubicBezTo>
                  <a:pt x="196" y="198"/>
                  <a:pt x="198" y="197"/>
                  <a:pt x="198" y="193"/>
                </a:cubicBezTo>
                <a:cubicBezTo>
                  <a:pt x="203" y="192"/>
                  <a:pt x="200" y="200"/>
                  <a:pt x="207" y="197"/>
                </a:cubicBezTo>
                <a:cubicBezTo>
                  <a:pt x="207" y="195"/>
                  <a:pt x="205" y="196"/>
                  <a:pt x="203" y="195"/>
                </a:cubicBezTo>
                <a:cubicBezTo>
                  <a:pt x="208" y="191"/>
                  <a:pt x="214" y="193"/>
                  <a:pt x="218" y="188"/>
                </a:cubicBezTo>
                <a:cubicBezTo>
                  <a:pt x="219" y="187"/>
                  <a:pt x="217" y="185"/>
                  <a:pt x="218" y="184"/>
                </a:cubicBezTo>
                <a:cubicBezTo>
                  <a:pt x="219" y="183"/>
                  <a:pt x="221" y="185"/>
                  <a:pt x="222" y="184"/>
                </a:cubicBezTo>
                <a:cubicBezTo>
                  <a:pt x="223" y="183"/>
                  <a:pt x="221" y="180"/>
                  <a:pt x="222" y="178"/>
                </a:cubicBezTo>
                <a:cubicBezTo>
                  <a:pt x="222" y="177"/>
                  <a:pt x="227" y="176"/>
                  <a:pt x="227" y="175"/>
                </a:cubicBezTo>
                <a:cubicBezTo>
                  <a:pt x="228" y="173"/>
                  <a:pt x="226" y="169"/>
                  <a:pt x="227" y="167"/>
                </a:cubicBezTo>
                <a:cubicBezTo>
                  <a:pt x="228" y="167"/>
                  <a:pt x="230" y="170"/>
                  <a:pt x="231" y="169"/>
                </a:cubicBezTo>
                <a:cubicBezTo>
                  <a:pt x="229" y="170"/>
                  <a:pt x="234" y="160"/>
                  <a:pt x="233" y="160"/>
                </a:cubicBezTo>
                <a:cubicBezTo>
                  <a:pt x="237" y="164"/>
                  <a:pt x="238" y="157"/>
                  <a:pt x="242" y="156"/>
                </a:cubicBezTo>
                <a:cubicBezTo>
                  <a:pt x="242" y="153"/>
                  <a:pt x="245" y="151"/>
                  <a:pt x="242" y="150"/>
                </a:cubicBezTo>
                <a:cubicBezTo>
                  <a:pt x="243" y="147"/>
                  <a:pt x="248" y="150"/>
                  <a:pt x="248" y="145"/>
                </a:cubicBezTo>
                <a:cubicBezTo>
                  <a:pt x="248" y="143"/>
                  <a:pt x="251" y="143"/>
                  <a:pt x="253" y="143"/>
                </a:cubicBezTo>
                <a:cubicBezTo>
                  <a:pt x="254" y="141"/>
                  <a:pt x="253" y="140"/>
                  <a:pt x="252" y="139"/>
                </a:cubicBezTo>
                <a:cubicBezTo>
                  <a:pt x="257" y="135"/>
                  <a:pt x="260" y="135"/>
                  <a:pt x="265" y="134"/>
                </a:cubicBezTo>
                <a:cubicBezTo>
                  <a:pt x="267" y="132"/>
                  <a:pt x="264" y="131"/>
                  <a:pt x="267" y="126"/>
                </a:cubicBezTo>
                <a:cubicBezTo>
                  <a:pt x="268" y="125"/>
                  <a:pt x="272" y="124"/>
                  <a:pt x="272" y="121"/>
                </a:cubicBezTo>
                <a:cubicBezTo>
                  <a:pt x="272" y="116"/>
                  <a:pt x="278" y="123"/>
                  <a:pt x="278" y="115"/>
                </a:cubicBezTo>
                <a:cubicBezTo>
                  <a:pt x="285" y="112"/>
                  <a:pt x="292" y="119"/>
                  <a:pt x="293" y="108"/>
                </a:cubicBezTo>
                <a:cubicBezTo>
                  <a:pt x="296" y="110"/>
                  <a:pt x="304" y="106"/>
                  <a:pt x="309" y="109"/>
                </a:cubicBezTo>
                <a:cubicBezTo>
                  <a:pt x="311" y="108"/>
                  <a:pt x="312" y="106"/>
                  <a:pt x="313" y="104"/>
                </a:cubicBezTo>
                <a:cubicBezTo>
                  <a:pt x="318" y="101"/>
                  <a:pt x="323" y="110"/>
                  <a:pt x="322" y="102"/>
                </a:cubicBezTo>
                <a:cubicBezTo>
                  <a:pt x="326" y="103"/>
                  <a:pt x="326" y="107"/>
                  <a:pt x="330" y="108"/>
                </a:cubicBezTo>
                <a:cubicBezTo>
                  <a:pt x="333" y="107"/>
                  <a:pt x="332" y="102"/>
                  <a:pt x="337" y="104"/>
                </a:cubicBezTo>
                <a:cubicBezTo>
                  <a:pt x="338" y="107"/>
                  <a:pt x="336" y="107"/>
                  <a:pt x="335" y="109"/>
                </a:cubicBezTo>
                <a:cubicBezTo>
                  <a:pt x="337" y="110"/>
                  <a:pt x="346" y="101"/>
                  <a:pt x="350" y="106"/>
                </a:cubicBezTo>
                <a:cubicBezTo>
                  <a:pt x="353" y="108"/>
                  <a:pt x="351" y="105"/>
                  <a:pt x="354" y="106"/>
                </a:cubicBezTo>
                <a:cubicBezTo>
                  <a:pt x="358" y="106"/>
                  <a:pt x="362" y="109"/>
                  <a:pt x="367" y="108"/>
                </a:cubicBezTo>
                <a:cubicBezTo>
                  <a:pt x="366" y="109"/>
                  <a:pt x="368" y="112"/>
                  <a:pt x="367" y="113"/>
                </a:cubicBezTo>
                <a:cubicBezTo>
                  <a:pt x="367" y="114"/>
                  <a:pt x="364" y="113"/>
                  <a:pt x="363" y="113"/>
                </a:cubicBezTo>
                <a:cubicBezTo>
                  <a:pt x="362" y="115"/>
                  <a:pt x="364" y="118"/>
                  <a:pt x="360" y="117"/>
                </a:cubicBezTo>
                <a:cubicBezTo>
                  <a:pt x="363" y="121"/>
                  <a:pt x="374" y="118"/>
                  <a:pt x="378" y="117"/>
                </a:cubicBezTo>
                <a:cubicBezTo>
                  <a:pt x="382" y="115"/>
                  <a:pt x="381" y="120"/>
                  <a:pt x="382" y="121"/>
                </a:cubicBezTo>
                <a:cubicBezTo>
                  <a:pt x="384" y="122"/>
                  <a:pt x="388" y="119"/>
                  <a:pt x="388" y="122"/>
                </a:cubicBezTo>
                <a:cubicBezTo>
                  <a:pt x="401" y="119"/>
                  <a:pt x="404" y="130"/>
                  <a:pt x="412" y="126"/>
                </a:cubicBezTo>
                <a:cubicBezTo>
                  <a:pt x="410" y="132"/>
                  <a:pt x="418" y="129"/>
                  <a:pt x="418" y="134"/>
                </a:cubicBezTo>
                <a:cubicBezTo>
                  <a:pt x="422" y="134"/>
                  <a:pt x="430" y="133"/>
                  <a:pt x="425" y="137"/>
                </a:cubicBezTo>
                <a:cubicBezTo>
                  <a:pt x="429" y="139"/>
                  <a:pt x="433" y="138"/>
                  <a:pt x="436" y="139"/>
                </a:cubicBezTo>
                <a:cubicBezTo>
                  <a:pt x="437" y="139"/>
                  <a:pt x="436" y="143"/>
                  <a:pt x="436" y="143"/>
                </a:cubicBezTo>
                <a:cubicBezTo>
                  <a:pt x="437" y="144"/>
                  <a:pt x="441" y="142"/>
                  <a:pt x="442" y="143"/>
                </a:cubicBezTo>
                <a:cubicBezTo>
                  <a:pt x="443" y="150"/>
                  <a:pt x="443" y="152"/>
                  <a:pt x="442" y="160"/>
                </a:cubicBezTo>
                <a:cubicBezTo>
                  <a:pt x="439" y="155"/>
                  <a:pt x="435" y="161"/>
                  <a:pt x="431" y="162"/>
                </a:cubicBezTo>
                <a:cubicBezTo>
                  <a:pt x="425" y="162"/>
                  <a:pt x="419" y="156"/>
                  <a:pt x="414" y="162"/>
                </a:cubicBezTo>
                <a:cubicBezTo>
                  <a:pt x="412" y="162"/>
                  <a:pt x="413" y="158"/>
                  <a:pt x="412" y="158"/>
                </a:cubicBezTo>
                <a:cubicBezTo>
                  <a:pt x="409" y="157"/>
                  <a:pt x="409" y="160"/>
                  <a:pt x="408" y="160"/>
                </a:cubicBezTo>
                <a:cubicBezTo>
                  <a:pt x="406" y="160"/>
                  <a:pt x="405" y="156"/>
                  <a:pt x="404" y="156"/>
                </a:cubicBezTo>
                <a:cubicBezTo>
                  <a:pt x="401" y="156"/>
                  <a:pt x="396" y="161"/>
                  <a:pt x="397" y="154"/>
                </a:cubicBezTo>
                <a:cubicBezTo>
                  <a:pt x="391" y="156"/>
                  <a:pt x="393" y="154"/>
                  <a:pt x="386" y="154"/>
                </a:cubicBezTo>
                <a:cubicBezTo>
                  <a:pt x="385" y="157"/>
                  <a:pt x="387" y="158"/>
                  <a:pt x="390" y="158"/>
                </a:cubicBezTo>
                <a:cubicBezTo>
                  <a:pt x="393" y="157"/>
                  <a:pt x="393" y="160"/>
                  <a:pt x="395" y="160"/>
                </a:cubicBezTo>
                <a:cubicBezTo>
                  <a:pt x="392" y="163"/>
                  <a:pt x="395" y="162"/>
                  <a:pt x="397" y="163"/>
                </a:cubicBezTo>
                <a:cubicBezTo>
                  <a:pt x="398" y="164"/>
                  <a:pt x="397" y="166"/>
                  <a:pt x="397" y="167"/>
                </a:cubicBezTo>
                <a:cubicBezTo>
                  <a:pt x="398" y="169"/>
                  <a:pt x="401" y="169"/>
                  <a:pt x="401" y="171"/>
                </a:cubicBezTo>
                <a:cubicBezTo>
                  <a:pt x="401" y="173"/>
                  <a:pt x="405" y="178"/>
                  <a:pt x="404" y="184"/>
                </a:cubicBezTo>
                <a:cubicBezTo>
                  <a:pt x="405" y="190"/>
                  <a:pt x="416" y="186"/>
                  <a:pt x="418" y="191"/>
                </a:cubicBezTo>
                <a:cubicBezTo>
                  <a:pt x="419" y="190"/>
                  <a:pt x="419" y="187"/>
                  <a:pt x="423" y="188"/>
                </a:cubicBezTo>
                <a:cubicBezTo>
                  <a:pt x="422" y="182"/>
                  <a:pt x="414" y="184"/>
                  <a:pt x="412" y="180"/>
                </a:cubicBezTo>
                <a:cubicBezTo>
                  <a:pt x="411" y="173"/>
                  <a:pt x="422" y="178"/>
                  <a:pt x="427" y="177"/>
                </a:cubicBezTo>
                <a:cubicBezTo>
                  <a:pt x="426" y="181"/>
                  <a:pt x="435" y="176"/>
                  <a:pt x="432" y="182"/>
                </a:cubicBezTo>
                <a:cubicBezTo>
                  <a:pt x="437" y="184"/>
                  <a:pt x="440" y="176"/>
                  <a:pt x="440" y="184"/>
                </a:cubicBezTo>
                <a:cubicBezTo>
                  <a:pt x="445" y="181"/>
                  <a:pt x="440" y="174"/>
                  <a:pt x="436" y="175"/>
                </a:cubicBezTo>
                <a:cubicBezTo>
                  <a:pt x="437" y="171"/>
                  <a:pt x="441" y="170"/>
                  <a:pt x="445" y="169"/>
                </a:cubicBezTo>
                <a:cubicBezTo>
                  <a:pt x="448" y="167"/>
                  <a:pt x="448" y="162"/>
                  <a:pt x="451" y="160"/>
                </a:cubicBezTo>
                <a:cubicBezTo>
                  <a:pt x="459" y="159"/>
                  <a:pt x="463" y="162"/>
                  <a:pt x="468" y="163"/>
                </a:cubicBezTo>
                <a:cubicBezTo>
                  <a:pt x="470" y="163"/>
                  <a:pt x="469" y="160"/>
                  <a:pt x="472" y="160"/>
                </a:cubicBezTo>
                <a:cubicBezTo>
                  <a:pt x="472" y="157"/>
                  <a:pt x="470" y="155"/>
                  <a:pt x="468" y="154"/>
                </a:cubicBezTo>
                <a:cubicBezTo>
                  <a:pt x="471" y="147"/>
                  <a:pt x="471" y="140"/>
                  <a:pt x="470" y="134"/>
                </a:cubicBezTo>
                <a:cubicBezTo>
                  <a:pt x="476" y="134"/>
                  <a:pt x="481" y="133"/>
                  <a:pt x="485" y="136"/>
                </a:cubicBezTo>
                <a:cubicBezTo>
                  <a:pt x="486" y="136"/>
                  <a:pt x="491" y="136"/>
                  <a:pt x="490" y="141"/>
                </a:cubicBezTo>
                <a:cubicBezTo>
                  <a:pt x="486" y="141"/>
                  <a:pt x="483" y="141"/>
                  <a:pt x="479" y="141"/>
                </a:cubicBezTo>
                <a:cubicBezTo>
                  <a:pt x="479" y="143"/>
                  <a:pt x="479" y="145"/>
                  <a:pt x="479" y="147"/>
                </a:cubicBezTo>
                <a:cubicBezTo>
                  <a:pt x="483" y="152"/>
                  <a:pt x="485" y="146"/>
                  <a:pt x="488" y="149"/>
                </a:cubicBezTo>
                <a:cubicBezTo>
                  <a:pt x="490" y="150"/>
                  <a:pt x="483" y="151"/>
                  <a:pt x="483" y="150"/>
                </a:cubicBezTo>
                <a:cubicBezTo>
                  <a:pt x="481" y="154"/>
                  <a:pt x="488" y="150"/>
                  <a:pt x="490" y="154"/>
                </a:cubicBezTo>
                <a:cubicBezTo>
                  <a:pt x="493" y="152"/>
                  <a:pt x="497" y="150"/>
                  <a:pt x="500" y="147"/>
                </a:cubicBezTo>
                <a:cubicBezTo>
                  <a:pt x="500" y="146"/>
                  <a:pt x="502" y="145"/>
                  <a:pt x="501" y="143"/>
                </a:cubicBezTo>
                <a:cubicBezTo>
                  <a:pt x="510" y="145"/>
                  <a:pt x="509" y="138"/>
                  <a:pt x="516" y="139"/>
                </a:cubicBezTo>
                <a:cubicBezTo>
                  <a:pt x="519" y="138"/>
                  <a:pt x="520" y="137"/>
                  <a:pt x="520" y="134"/>
                </a:cubicBezTo>
                <a:cubicBezTo>
                  <a:pt x="523" y="134"/>
                  <a:pt x="525" y="132"/>
                  <a:pt x="526" y="130"/>
                </a:cubicBezTo>
                <a:cubicBezTo>
                  <a:pt x="533" y="136"/>
                  <a:pt x="539" y="127"/>
                  <a:pt x="546" y="126"/>
                </a:cubicBezTo>
                <a:cubicBezTo>
                  <a:pt x="546" y="129"/>
                  <a:pt x="546" y="131"/>
                  <a:pt x="546" y="134"/>
                </a:cubicBezTo>
                <a:cubicBezTo>
                  <a:pt x="553" y="134"/>
                  <a:pt x="559" y="134"/>
                  <a:pt x="563" y="132"/>
                </a:cubicBezTo>
                <a:cubicBezTo>
                  <a:pt x="564" y="132"/>
                  <a:pt x="566" y="132"/>
                  <a:pt x="567" y="132"/>
                </a:cubicBezTo>
                <a:cubicBezTo>
                  <a:pt x="567" y="132"/>
                  <a:pt x="566" y="130"/>
                  <a:pt x="567" y="130"/>
                </a:cubicBezTo>
                <a:cubicBezTo>
                  <a:pt x="570" y="129"/>
                  <a:pt x="576" y="130"/>
                  <a:pt x="576" y="124"/>
                </a:cubicBezTo>
                <a:cubicBezTo>
                  <a:pt x="581" y="127"/>
                  <a:pt x="588" y="127"/>
                  <a:pt x="591" y="132"/>
                </a:cubicBezTo>
                <a:cubicBezTo>
                  <a:pt x="594" y="131"/>
                  <a:pt x="595" y="129"/>
                  <a:pt x="596" y="126"/>
                </a:cubicBezTo>
                <a:cubicBezTo>
                  <a:pt x="597" y="124"/>
                  <a:pt x="588" y="122"/>
                  <a:pt x="595" y="121"/>
                </a:cubicBezTo>
                <a:cubicBezTo>
                  <a:pt x="592" y="116"/>
                  <a:pt x="583" y="118"/>
                  <a:pt x="585" y="108"/>
                </a:cubicBezTo>
                <a:cubicBezTo>
                  <a:pt x="588" y="109"/>
                  <a:pt x="589" y="112"/>
                  <a:pt x="595" y="113"/>
                </a:cubicBezTo>
                <a:cubicBezTo>
                  <a:pt x="597" y="114"/>
                  <a:pt x="600" y="118"/>
                  <a:pt x="606" y="117"/>
                </a:cubicBezTo>
                <a:cubicBezTo>
                  <a:pt x="607" y="117"/>
                  <a:pt x="608" y="115"/>
                  <a:pt x="608" y="115"/>
                </a:cubicBezTo>
                <a:cubicBezTo>
                  <a:pt x="609" y="115"/>
                  <a:pt x="611" y="118"/>
                  <a:pt x="611" y="115"/>
                </a:cubicBezTo>
                <a:cubicBezTo>
                  <a:pt x="614" y="115"/>
                  <a:pt x="614" y="118"/>
                  <a:pt x="615" y="119"/>
                </a:cubicBezTo>
                <a:cubicBezTo>
                  <a:pt x="618" y="120"/>
                  <a:pt x="621" y="118"/>
                  <a:pt x="621" y="122"/>
                </a:cubicBezTo>
                <a:cubicBezTo>
                  <a:pt x="627" y="120"/>
                  <a:pt x="629" y="124"/>
                  <a:pt x="636" y="121"/>
                </a:cubicBezTo>
                <a:cubicBezTo>
                  <a:pt x="633" y="127"/>
                  <a:pt x="642" y="122"/>
                  <a:pt x="639" y="128"/>
                </a:cubicBezTo>
                <a:cubicBezTo>
                  <a:pt x="643" y="128"/>
                  <a:pt x="644" y="129"/>
                  <a:pt x="645" y="132"/>
                </a:cubicBezTo>
                <a:cubicBezTo>
                  <a:pt x="651" y="131"/>
                  <a:pt x="652" y="135"/>
                  <a:pt x="658" y="134"/>
                </a:cubicBezTo>
                <a:cubicBezTo>
                  <a:pt x="661" y="122"/>
                  <a:pt x="647" y="128"/>
                  <a:pt x="651" y="117"/>
                </a:cubicBezTo>
                <a:cubicBezTo>
                  <a:pt x="650" y="114"/>
                  <a:pt x="648" y="118"/>
                  <a:pt x="645" y="117"/>
                </a:cubicBezTo>
                <a:cubicBezTo>
                  <a:pt x="645" y="113"/>
                  <a:pt x="648" y="111"/>
                  <a:pt x="647" y="106"/>
                </a:cubicBezTo>
                <a:cubicBezTo>
                  <a:pt x="647" y="103"/>
                  <a:pt x="644" y="105"/>
                  <a:pt x="643" y="104"/>
                </a:cubicBezTo>
                <a:cubicBezTo>
                  <a:pt x="643" y="103"/>
                  <a:pt x="647" y="100"/>
                  <a:pt x="643" y="100"/>
                </a:cubicBezTo>
                <a:cubicBezTo>
                  <a:pt x="643" y="96"/>
                  <a:pt x="648" y="98"/>
                  <a:pt x="647" y="93"/>
                </a:cubicBezTo>
                <a:cubicBezTo>
                  <a:pt x="651" y="93"/>
                  <a:pt x="649" y="88"/>
                  <a:pt x="654" y="89"/>
                </a:cubicBezTo>
                <a:cubicBezTo>
                  <a:pt x="654" y="85"/>
                  <a:pt x="656" y="83"/>
                  <a:pt x="660" y="83"/>
                </a:cubicBezTo>
                <a:cubicBezTo>
                  <a:pt x="658" y="75"/>
                  <a:pt x="666" y="77"/>
                  <a:pt x="665" y="70"/>
                </a:cubicBezTo>
                <a:cubicBezTo>
                  <a:pt x="674" y="69"/>
                  <a:pt x="678" y="73"/>
                  <a:pt x="684" y="74"/>
                </a:cubicBezTo>
                <a:cubicBezTo>
                  <a:pt x="684" y="77"/>
                  <a:pt x="684" y="79"/>
                  <a:pt x="686" y="80"/>
                </a:cubicBezTo>
                <a:cubicBezTo>
                  <a:pt x="686" y="82"/>
                  <a:pt x="682" y="81"/>
                  <a:pt x="680" y="81"/>
                </a:cubicBezTo>
                <a:cubicBezTo>
                  <a:pt x="680" y="89"/>
                  <a:pt x="684" y="92"/>
                  <a:pt x="680" y="98"/>
                </a:cubicBezTo>
                <a:cubicBezTo>
                  <a:pt x="682" y="99"/>
                  <a:pt x="683" y="101"/>
                  <a:pt x="684" y="102"/>
                </a:cubicBezTo>
                <a:cubicBezTo>
                  <a:pt x="685" y="103"/>
                  <a:pt x="686" y="104"/>
                  <a:pt x="688" y="104"/>
                </a:cubicBezTo>
                <a:cubicBezTo>
                  <a:pt x="685" y="108"/>
                  <a:pt x="687" y="118"/>
                  <a:pt x="684" y="122"/>
                </a:cubicBezTo>
                <a:cubicBezTo>
                  <a:pt x="682" y="128"/>
                  <a:pt x="689" y="126"/>
                  <a:pt x="690" y="130"/>
                </a:cubicBezTo>
                <a:cubicBezTo>
                  <a:pt x="688" y="145"/>
                  <a:pt x="682" y="154"/>
                  <a:pt x="669" y="158"/>
                </a:cubicBezTo>
                <a:cubicBezTo>
                  <a:pt x="670" y="162"/>
                  <a:pt x="677" y="158"/>
                  <a:pt x="678" y="162"/>
                </a:cubicBezTo>
                <a:cubicBezTo>
                  <a:pt x="683" y="161"/>
                  <a:pt x="682" y="155"/>
                  <a:pt x="688" y="156"/>
                </a:cubicBezTo>
                <a:cubicBezTo>
                  <a:pt x="687" y="158"/>
                  <a:pt x="686" y="159"/>
                  <a:pt x="686" y="162"/>
                </a:cubicBezTo>
                <a:cubicBezTo>
                  <a:pt x="688" y="161"/>
                  <a:pt x="687" y="158"/>
                  <a:pt x="690" y="158"/>
                </a:cubicBezTo>
                <a:cubicBezTo>
                  <a:pt x="692" y="158"/>
                  <a:pt x="691" y="155"/>
                  <a:pt x="692" y="154"/>
                </a:cubicBezTo>
                <a:cubicBezTo>
                  <a:pt x="692" y="154"/>
                  <a:pt x="695" y="155"/>
                  <a:pt x="695" y="154"/>
                </a:cubicBezTo>
                <a:cubicBezTo>
                  <a:pt x="696" y="153"/>
                  <a:pt x="695" y="150"/>
                  <a:pt x="695" y="149"/>
                </a:cubicBezTo>
                <a:cubicBezTo>
                  <a:pt x="697" y="149"/>
                  <a:pt x="699" y="149"/>
                  <a:pt x="701" y="149"/>
                </a:cubicBezTo>
                <a:cubicBezTo>
                  <a:pt x="699" y="143"/>
                  <a:pt x="707" y="137"/>
                  <a:pt x="701" y="134"/>
                </a:cubicBezTo>
                <a:cubicBezTo>
                  <a:pt x="701" y="132"/>
                  <a:pt x="705" y="132"/>
                  <a:pt x="705" y="130"/>
                </a:cubicBezTo>
                <a:cubicBezTo>
                  <a:pt x="705" y="128"/>
                  <a:pt x="702" y="128"/>
                  <a:pt x="701" y="128"/>
                </a:cubicBezTo>
                <a:cubicBezTo>
                  <a:pt x="701" y="124"/>
                  <a:pt x="707" y="127"/>
                  <a:pt x="710" y="126"/>
                </a:cubicBezTo>
                <a:cubicBezTo>
                  <a:pt x="708" y="124"/>
                  <a:pt x="710" y="119"/>
                  <a:pt x="705" y="121"/>
                </a:cubicBezTo>
                <a:cubicBezTo>
                  <a:pt x="700" y="123"/>
                  <a:pt x="698" y="116"/>
                  <a:pt x="697" y="121"/>
                </a:cubicBezTo>
                <a:cubicBezTo>
                  <a:pt x="694" y="117"/>
                  <a:pt x="694" y="113"/>
                  <a:pt x="695" y="109"/>
                </a:cubicBezTo>
                <a:cubicBezTo>
                  <a:pt x="695" y="109"/>
                  <a:pt x="699" y="110"/>
                  <a:pt x="699" y="109"/>
                </a:cubicBezTo>
                <a:cubicBezTo>
                  <a:pt x="701" y="108"/>
                  <a:pt x="698" y="102"/>
                  <a:pt x="699" y="100"/>
                </a:cubicBezTo>
                <a:cubicBezTo>
                  <a:pt x="699" y="97"/>
                  <a:pt x="697" y="100"/>
                  <a:pt x="697" y="100"/>
                </a:cubicBezTo>
                <a:cubicBezTo>
                  <a:pt x="693" y="97"/>
                  <a:pt x="696" y="93"/>
                  <a:pt x="693" y="89"/>
                </a:cubicBezTo>
                <a:cubicBezTo>
                  <a:pt x="701" y="91"/>
                  <a:pt x="698" y="84"/>
                  <a:pt x="703" y="83"/>
                </a:cubicBezTo>
                <a:cubicBezTo>
                  <a:pt x="703" y="80"/>
                  <a:pt x="703" y="77"/>
                  <a:pt x="703" y="74"/>
                </a:cubicBezTo>
                <a:cubicBezTo>
                  <a:pt x="709" y="72"/>
                  <a:pt x="706" y="80"/>
                  <a:pt x="706" y="83"/>
                </a:cubicBezTo>
                <a:cubicBezTo>
                  <a:pt x="707" y="86"/>
                  <a:pt x="710" y="82"/>
                  <a:pt x="710" y="85"/>
                </a:cubicBezTo>
                <a:cubicBezTo>
                  <a:pt x="710" y="86"/>
                  <a:pt x="708" y="88"/>
                  <a:pt x="708" y="87"/>
                </a:cubicBezTo>
                <a:cubicBezTo>
                  <a:pt x="710" y="92"/>
                  <a:pt x="714" y="93"/>
                  <a:pt x="719" y="96"/>
                </a:cubicBezTo>
                <a:cubicBezTo>
                  <a:pt x="723" y="97"/>
                  <a:pt x="719" y="91"/>
                  <a:pt x="718" y="91"/>
                </a:cubicBezTo>
                <a:cubicBezTo>
                  <a:pt x="720" y="88"/>
                  <a:pt x="726" y="88"/>
                  <a:pt x="731" y="87"/>
                </a:cubicBezTo>
                <a:cubicBezTo>
                  <a:pt x="730" y="85"/>
                  <a:pt x="727" y="85"/>
                  <a:pt x="725" y="85"/>
                </a:cubicBezTo>
                <a:cubicBezTo>
                  <a:pt x="727" y="80"/>
                  <a:pt x="722" y="80"/>
                  <a:pt x="723" y="76"/>
                </a:cubicBezTo>
                <a:cubicBezTo>
                  <a:pt x="725" y="80"/>
                  <a:pt x="736" y="74"/>
                  <a:pt x="734" y="81"/>
                </a:cubicBezTo>
                <a:cubicBezTo>
                  <a:pt x="736" y="83"/>
                  <a:pt x="738" y="80"/>
                  <a:pt x="738" y="80"/>
                </a:cubicBezTo>
                <a:cubicBezTo>
                  <a:pt x="741" y="80"/>
                  <a:pt x="739" y="82"/>
                  <a:pt x="740" y="83"/>
                </a:cubicBezTo>
                <a:cubicBezTo>
                  <a:pt x="741" y="84"/>
                  <a:pt x="743" y="83"/>
                  <a:pt x="744" y="83"/>
                </a:cubicBezTo>
                <a:cubicBezTo>
                  <a:pt x="747" y="87"/>
                  <a:pt x="754" y="83"/>
                  <a:pt x="749" y="89"/>
                </a:cubicBezTo>
                <a:cubicBezTo>
                  <a:pt x="752" y="89"/>
                  <a:pt x="756" y="89"/>
                  <a:pt x="759" y="89"/>
                </a:cubicBezTo>
                <a:cubicBezTo>
                  <a:pt x="759" y="87"/>
                  <a:pt x="751" y="85"/>
                  <a:pt x="757" y="83"/>
                </a:cubicBezTo>
                <a:cubicBezTo>
                  <a:pt x="755" y="82"/>
                  <a:pt x="753" y="81"/>
                  <a:pt x="751" y="80"/>
                </a:cubicBezTo>
                <a:cubicBezTo>
                  <a:pt x="750" y="70"/>
                  <a:pt x="751" y="70"/>
                  <a:pt x="751" y="59"/>
                </a:cubicBezTo>
                <a:cubicBezTo>
                  <a:pt x="761" y="58"/>
                  <a:pt x="775" y="61"/>
                  <a:pt x="783" y="59"/>
                </a:cubicBezTo>
                <a:cubicBezTo>
                  <a:pt x="786" y="58"/>
                  <a:pt x="784" y="53"/>
                  <a:pt x="788" y="57"/>
                </a:cubicBezTo>
                <a:cubicBezTo>
                  <a:pt x="794" y="53"/>
                  <a:pt x="790" y="50"/>
                  <a:pt x="792" y="44"/>
                </a:cubicBezTo>
                <a:cubicBezTo>
                  <a:pt x="797" y="45"/>
                  <a:pt x="799" y="44"/>
                  <a:pt x="801" y="42"/>
                </a:cubicBezTo>
                <a:cubicBezTo>
                  <a:pt x="804" y="38"/>
                  <a:pt x="809" y="37"/>
                  <a:pt x="813" y="33"/>
                </a:cubicBezTo>
                <a:cubicBezTo>
                  <a:pt x="832" y="30"/>
                  <a:pt x="851" y="28"/>
                  <a:pt x="867" y="22"/>
                </a:cubicBezTo>
                <a:cubicBezTo>
                  <a:pt x="870" y="19"/>
                  <a:pt x="870" y="26"/>
                  <a:pt x="870" y="26"/>
                </a:cubicBezTo>
                <a:cubicBezTo>
                  <a:pt x="871" y="25"/>
                  <a:pt x="874" y="21"/>
                  <a:pt x="872" y="20"/>
                </a:cubicBezTo>
                <a:cubicBezTo>
                  <a:pt x="875" y="21"/>
                  <a:pt x="872" y="23"/>
                  <a:pt x="874" y="26"/>
                </a:cubicBezTo>
                <a:cubicBezTo>
                  <a:pt x="875" y="26"/>
                  <a:pt x="879" y="25"/>
                  <a:pt x="878" y="27"/>
                </a:cubicBezTo>
                <a:cubicBezTo>
                  <a:pt x="881" y="26"/>
                  <a:pt x="876" y="25"/>
                  <a:pt x="880" y="24"/>
                </a:cubicBezTo>
                <a:cubicBezTo>
                  <a:pt x="883" y="23"/>
                  <a:pt x="889" y="24"/>
                  <a:pt x="889" y="18"/>
                </a:cubicBezTo>
                <a:cubicBezTo>
                  <a:pt x="893" y="19"/>
                  <a:pt x="895" y="18"/>
                  <a:pt x="895" y="14"/>
                </a:cubicBezTo>
                <a:cubicBezTo>
                  <a:pt x="897" y="15"/>
                  <a:pt x="898" y="18"/>
                  <a:pt x="900" y="18"/>
                </a:cubicBezTo>
                <a:cubicBezTo>
                  <a:pt x="905" y="18"/>
                  <a:pt x="904" y="12"/>
                  <a:pt x="904" y="7"/>
                </a:cubicBezTo>
                <a:cubicBezTo>
                  <a:pt x="913" y="4"/>
                  <a:pt x="922" y="0"/>
                  <a:pt x="936" y="1"/>
                </a:cubicBezTo>
                <a:cubicBezTo>
                  <a:pt x="934" y="3"/>
                  <a:pt x="934" y="6"/>
                  <a:pt x="934" y="9"/>
                </a:cubicBezTo>
                <a:cubicBezTo>
                  <a:pt x="937" y="13"/>
                  <a:pt x="945" y="13"/>
                  <a:pt x="949" y="9"/>
                </a:cubicBezTo>
                <a:cubicBezTo>
                  <a:pt x="951" y="9"/>
                  <a:pt x="950" y="11"/>
                  <a:pt x="949" y="11"/>
                </a:cubicBezTo>
                <a:close/>
                <a:moveTo>
                  <a:pt x="1396" y="238"/>
                </a:moveTo>
                <a:cubicBezTo>
                  <a:pt x="1396" y="236"/>
                  <a:pt x="1393" y="236"/>
                  <a:pt x="1392" y="234"/>
                </a:cubicBezTo>
                <a:cubicBezTo>
                  <a:pt x="1386" y="233"/>
                  <a:pt x="1386" y="238"/>
                  <a:pt x="1392" y="236"/>
                </a:cubicBezTo>
                <a:cubicBezTo>
                  <a:pt x="1393" y="238"/>
                  <a:pt x="1394" y="238"/>
                  <a:pt x="1396" y="238"/>
                </a:cubicBezTo>
                <a:close/>
                <a:moveTo>
                  <a:pt x="403" y="378"/>
                </a:moveTo>
                <a:cubicBezTo>
                  <a:pt x="401" y="384"/>
                  <a:pt x="409" y="380"/>
                  <a:pt x="406" y="387"/>
                </a:cubicBezTo>
                <a:cubicBezTo>
                  <a:pt x="410" y="388"/>
                  <a:pt x="411" y="384"/>
                  <a:pt x="412" y="387"/>
                </a:cubicBezTo>
                <a:cubicBezTo>
                  <a:pt x="412" y="389"/>
                  <a:pt x="411" y="389"/>
                  <a:pt x="410" y="389"/>
                </a:cubicBezTo>
                <a:cubicBezTo>
                  <a:pt x="407" y="390"/>
                  <a:pt x="399" y="393"/>
                  <a:pt x="397" y="393"/>
                </a:cubicBezTo>
                <a:cubicBezTo>
                  <a:pt x="392" y="392"/>
                  <a:pt x="391" y="388"/>
                  <a:pt x="388" y="385"/>
                </a:cubicBezTo>
                <a:cubicBezTo>
                  <a:pt x="388" y="382"/>
                  <a:pt x="393" y="384"/>
                  <a:pt x="393" y="382"/>
                </a:cubicBezTo>
                <a:cubicBezTo>
                  <a:pt x="389" y="378"/>
                  <a:pt x="388" y="377"/>
                  <a:pt x="382" y="380"/>
                </a:cubicBezTo>
                <a:cubicBezTo>
                  <a:pt x="380" y="376"/>
                  <a:pt x="379" y="373"/>
                  <a:pt x="373" y="374"/>
                </a:cubicBezTo>
                <a:cubicBezTo>
                  <a:pt x="370" y="374"/>
                  <a:pt x="372" y="377"/>
                  <a:pt x="371" y="378"/>
                </a:cubicBezTo>
                <a:cubicBezTo>
                  <a:pt x="370" y="379"/>
                  <a:pt x="367" y="379"/>
                  <a:pt x="365" y="380"/>
                </a:cubicBezTo>
                <a:cubicBezTo>
                  <a:pt x="363" y="381"/>
                  <a:pt x="362" y="387"/>
                  <a:pt x="358" y="385"/>
                </a:cubicBezTo>
                <a:cubicBezTo>
                  <a:pt x="360" y="392"/>
                  <a:pt x="354" y="394"/>
                  <a:pt x="354" y="395"/>
                </a:cubicBezTo>
                <a:cubicBezTo>
                  <a:pt x="353" y="399"/>
                  <a:pt x="354" y="403"/>
                  <a:pt x="352" y="408"/>
                </a:cubicBezTo>
                <a:cubicBezTo>
                  <a:pt x="350" y="408"/>
                  <a:pt x="350" y="406"/>
                  <a:pt x="349" y="406"/>
                </a:cubicBezTo>
                <a:cubicBezTo>
                  <a:pt x="347" y="412"/>
                  <a:pt x="353" y="415"/>
                  <a:pt x="349" y="419"/>
                </a:cubicBezTo>
                <a:cubicBezTo>
                  <a:pt x="352" y="417"/>
                  <a:pt x="351" y="422"/>
                  <a:pt x="352" y="423"/>
                </a:cubicBezTo>
                <a:cubicBezTo>
                  <a:pt x="353" y="423"/>
                  <a:pt x="355" y="422"/>
                  <a:pt x="356" y="423"/>
                </a:cubicBezTo>
                <a:cubicBezTo>
                  <a:pt x="360" y="424"/>
                  <a:pt x="361" y="427"/>
                  <a:pt x="363" y="424"/>
                </a:cubicBezTo>
                <a:cubicBezTo>
                  <a:pt x="364" y="424"/>
                  <a:pt x="367" y="425"/>
                  <a:pt x="367" y="424"/>
                </a:cubicBezTo>
                <a:cubicBezTo>
                  <a:pt x="374" y="424"/>
                  <a:pt x="372" y="423"/>
                  <a:pt x="375" y="421"/>
                </a:cubicBezTo>
                <a:cubicBezTo>
                  <a:pt x="378" y="420"/>
                  <a:pt x="379" y="423"/>
                  <a:pt x="382" y="423"/>
                </a:cubicBezTo>
                <a:cubicBezTo>
                  <a:pt x="382" y="421"/>
                  <a:pt x="382" y="419"/>
                  <a:pt x="384" y="419"/>
                </a:cubicBezTo>
                <a:cubicBezTo>
                  <a:pt x="388" y="418"/>
                  <a:pt x="397" y="418"/>
                  <a:pt x="401" y="419"/>
                </a:cubicBezTo>
                <a:cubicBezTo>
                  <a:pt x="404" y="420"/>
                  <a:pt x="405" y="422"/>
                  <a:pt x="408" y="423"/>
                </a:cubicBezTo>
                <a:cubicBezTo>
                  <a:pt x="410" y="423"/>
                  <a:pt x="410" y="421"/>
                  <a:pt x="412" y="421"/>
                </a:cubicBezTo>
                <a:cubicBezTo>
                  <a:pt x="411" y="421"/>
                  <a:pt x="413" y="422"/>
                  <a:pt x="414" y="423"/>
                </a:cubicBezTo>
                <a:cubicBezTo>
                  <a:pt x="419" y="424"/>
                  <a:pt x="419" y="424"/>
                  <a:pt x="423" y="424"/>
                </a:cubicBezTo>
                <a:cubicBezTo>
                  <a:pt x="431" y="425"/>
                  <a:pt x="441" y="423"/>
                  <a:pt x="449" y="424"/>
                </a:cubicBezTo>
                <a:cubicBezTo>
                  <a:pt x="449" y="420"/>
                  <a:pt x="449" y="417"/>
                  <a:pt x="451" y="415"/>
                </a:cubicBezTo>
                <a:cubicBezTo>
                  <a:pt x="445" y="407"/>
                  <a:pt x="439" y="398"/>
                  <a:pt x="427" y="396"/>
                </a:cubicBezTo>
                <a:cubicBezTo>
                  <a:pt x="427" y="393"/>
                  <a:pt x="424" y="393"/>
                  <a:pt x="423" y="391"/>
                </a:cubicBezTo>
                <a:cubicBezTo>
                  <a:pt x="423" y="388"/>
                  <a:pt x="422" y="387"/>
                  <a:pt x="421" y="385"/>
                </a:cubicBezTo>
                <a:cubicBezTo>
                  <a:pt x="422" y="380"/>
                  <a:pt x="428" y="379"/>
                  <a:pt x="427" y="372"/>
                </a:cubicBezTo>
                <a:cubicBezTo>
                  <a:pt x="416" y="371"/>
                  <a:pt x="411" y="376"/>
                  <a:pt x="403" y="378"/>
                </a:cubicBezTo>
                <a:close/>
                <a:moveTo>
                  <a:pt x="531" y="464"/>
                </a:moveTo>
                <a:cubicBezTo>
                  <a:pt x="529" y="464"/>
                  <a:pt x="526" y="464"/>
                  <a:pt x="529" y="465"/>
                </a:cubicBezTo>
                <a:cubicBezTo>
                  <a:pt x="532" y="463"/>
                  <a:pt x="539" y="463"/>
                  <a:pt x="542" y="462"/>
                </a:cubicBezTo>
                <a:cubicBezTo>
                  <a:pt x="543" y="462"/>
                  <a:pt x="542" y="458"/>
                  <a:pt x="542" y="458"/>
                </a:cubicBezTo>
                <a:cubicBezTo>
                  <a:pt x="543" y="457"/>
                  <a:pt x="545" y="460"/>
                  <a:pt x="546" y="460"/>
                </a:cubicBezTo>
                <a:cubicBezTo>
                  <a:pt x="546" y="456"/>
                  <a:pt x="546" y="451"/>
                  <a:pt x="546" y="447"/>
                </a:cubicBezTo>
                <a:cubicBezTo>
                  <a:pt x="544" y="444"/>
                  <a:pt x="542" y="443"/>
                  <a:pt x="541" y="441"/>
                </a:cubicBezTo>
                <a:cubicBezTo>
                  <a:pt x="540" y="440"/>
                  <a:pt x="541" y="438"/>
                  <a:pt x="541" y="438"/>
                </a:cubicBezTo>
                <a:cubicBezTo>
                  <a:pt x="540" y="435"/>
                  <a:pt x="534" y="433"/>
                  <a:pt x="539" y="432"/>
                </a:cubicBezTo>
                <a:cubicBezTo>
                  <a:pt x="542" y="432"/>
                  <a:pt x="546" y="432"/>
                  <a:pt x="550" y="432"/>
                </a:cubicBezTo>
                <a:cubicBezTo>
                  <a:pt x="551" y="425"/>
                  <a:pt x="546" y="425"/>
                  <a:pt x="546" y="423"/>
                </a:cubicBezTo>
                <a:cubicBezTo>
                  <a:pt x="546" y="419"/>
                  <a:pt x="542" y="419"/>
                  <a:pt x="541" y="417"/>
                </a:cubicBezTo>
                <a:cubicBezTo>
                  <a:pt x="541" y="417"/>
                  <a:pt x="544" y="415"/>
                  <a:pt x="542" y="413"/>
                </a:cubicBezTo>
                <a:cubicBezTo>
                  <a:pt x="537" y="415"/>
                  <a:pt x="536" y="411"/>
                  <a:pt x="531" y="411"/>
                </a:cubicBezTo>
                <a:cubicBezTo>
                  <a:pt x="533" y="401"/>
                  <a:pt x="520" y="404"/>
                  <a:pt x="520" y="395"/>
                </a:cubicBezTo>
                <a:cubicBezTo>
                  <a:pt x="525" y="391"/>
                  <a:pt x="528" y="385"/>
                  <a:pt x="539" y="387"/>
                </a:cubicBezTo>
                <a:cubicBezTo>
                  <a:pt x="539" y="386"/>
                  <a:pt x="539" y="384"/>
                  <a:pt x="541" y="383"/>
                </a:cubicBezTo>
                <a:cubicBezTo>
                  <a:pt x="541" y="378"/>
                  <a:pt x="535" y="379"/>
                  <a:pt x="535" y="374"/>
                </a:cubicBezTo>
                <a:cubicBezTo>
                  <a:pt x="526" y="373"/>
                  <a:pt x="522" y="377"/>
                  <a:pt x="516" y="374"/>
                </a:cubicBezTo>
                <a:cubicBezTo>
                  <a:pt x="516" y="377"/>
                  <a:pt x="516" y="378"/>
                  <a:pt x="514" y="376"/>
                </a:cubicBezTo>
                <a:cubicBezTo>
                  <a:pt x="513" y="375"/>
                  <a:pt x="512" y="378"/>
                  <a:pt x="513" y="378"/>
                </a:cubicBezTo>
                <a:cubicBezTo>
                  <a:pt x="508" y="380"/>
                  <a:pt x="502" y="383"/>
                  <a:pt x="500" y="383"/>
                </a:cubicBezTo>
                <a:cubicBezTo>
                  <a:pt x="494" y="385"/>
                  <a:pt x="496" y="386"/>
                  <a:pt x="494" y="389"/>
                </a:cubicBezTo>
                <a:cubicBezTo>
                  <a:pt x="493" y="390"/>
                  <a:pt x="491" y="388"/>
                  <a:pt x="490" y="389"/>
                </a:cubicBezTo>
                <a:cubicBezTo>
                  <a:pt x="489" y="390"/>
                  <a:pt x="491" y="394"/>
                  <a:pt x="490" y="395"/>
                </a:cubicBezTo>
                <a:cubicBezTo>
                  <a:pt x="491" y="399"/>
                  <a:pt x="495" y="392"/>
                  <a:pt x="496" y="398"/>
                </a:cubicBezTo>
                <a:cubicBezTo>
                  <a:pt x="496" y="400"/>
                  <a:pt x="497" y="401"/>
                  <a:pt x="498" y="402"/>
                </a:cubicBezTo>
                <a:cubicBezTo>
                  <a:pt x="496" y="408"/>
                  <a:pt x="499" y="412"/>
                  <a:pt x="500" y="413"/>
                </a:cubicBezTo>
                <a:cubicBezTo>
                  <a:pt x="500" y="416"/>
                  <a:pt x="500" y="416"/>
                  <a:pt x="501" y="417"/>
                </a:cubicBezTo>
                <a:cubicBezTo>
                  <a:pt x="502" y="417"/>
                  <a:pt x="503" y="423"/>
                  <a:pt x="503" y="423"/>
                </a:cubicBezTo>
                <a:cubicBezTo>
                  <a:pt x="505" y="428"/>
                  <a:pt x="505" y="427"/>
                  <a:pt x="507" y="430"/>
                </a:cubicBezTo>
                <a:cubicBezTo>
                  <a:pt x="508" y="432"/>
                  <a:pt x="506" y="434"/>
                  <a:pt x="507" y="436"/>
                </a:cubicBezTo>
                <a:cubicBezTo>
                  <a:pt x="508" y="437"/>
                  <a:pt x="512" y="438"/>
                  <a:pt x="511" y="441"/>
                </a:cubicBezTo>
                <a:cubicBezTo>
                  <a:pt x="504" y="439"/>
                  <a:pt x="509" y="449"/>
                  <a:pt x="505" y="451"/>
                </a:cubicBezTo>
                <a:cubicBezTo>
                  <a:pt x="513" y="452"/>
                  <a:pt x="513" y="463"/>
                  <a:pt x="522" y="458"/>
                </a:cubicBezTo>
                <a:cubicBezTo>
                  <a:pt x="515" y="465"/>
                  <a:pt x="531" y="459"/>
                  <a:pt x="531" y="464"/>
                </a:cubicBezTo>
                <a:close/>
                <a:moveTo>
                  <a:pt x="587" y="378"/>
                </a:moveTo>
                <a:cubicBezTo>
                  <a:pt x="586" y="379"/>
                  <a:pt x="587" y="382"/>
                  <a:pt x="585" y="383"/>
                </a:cubicBezTo>
                <a:cubicBezTo>
                  <a:pt x="584" y="385"/>
                  <a:pt x="580" y="385"/>
                  <a:pt x="580" y="387"/>
                </a:cubicBezTo>
                <a:cubicBezTo>
                  <a:pt x="581" y="389"/>
                  <a:pt x="585" y="392"/>
                  <a:pt x="585" y="395"/>
                </a:cubicBezTo>
                <a:cubicBezTo>
                  <a:pt x="585" y="395"/>
                  <a:pt x="582" y="395"/>
                  <a:pt x="583" y="396"/>
                </a:cubicBezTo>
                <a:cubicBezTo>
                  <a:pt x="585" y="398"/>
                  <a:pt x="589" y="397"/>
                  <a:pt x="591" y="400"/>
                </a:cubicBezTo>
                <a:cubicBezTo>
                  <a:pt x="591" y="398"/>
                  <a:pt x="593" y="397"/>
                  <a:pt x="595" y="396"/>
                </a:cubicBezTo>
                <a:cubicBezTo>
                  <a:pt x="596" y="391"/>
                  <a:pt x="592" y="391"/>
                  <a:pt x="591" y="387"/>
                </a:cubicBezTo>
                <a:cubicBezTo>
                  <a:pt x="594" y="386"/>
                  <a:pt x="597" y="384"/>
                  <a:pt x="596" y="380"/>
                </a:cubicBezTo>
                <a:cubicBezTo>
                  <a:pt x="593" y="380"/>
                  <a:pt x="592" y="378"/>
                  <a:pt x="595" y="376"/>
                </a:cubicBezTo>
                <a:cubicBezTo>
                  <a:pt x="592" y="377"/>
                  <a:pt x="589" y="376"/>
                  <a:pt x="587" y="378"/>
                </a:cubicBezTo>
                <a:close/>
                <a:moveTo>
                  <a:pt x="343" y="428"/>
                </a:moveTo>
                <a:cubicBezTo>
                  <a:pt x="342" y="436"/>
                  <a:pt x="356" y="431"/>
                  <a:pt x="356" y="428"/>
                </a:cubicBezTo>
                <a:cubicBezTo>
                  <a:pt x="351" y="426"/>
                  <a:pt x="348" y="426"/>
                  <a:pt x="343" y="428"/>
                </a:cubicBezTo>
                <a:close/>
                <a:moveTo>
                  <a:pt x="386" y="775"/>
                </a:moveTo>
                <a:cubicBezTo>
                  <a:pt x="388" y="768"/>
                  <a:pt x="399" y="768"/>
                  <a:pt x="397" y="756"/>
                </a:cubicBezTo>
                <a:cubicBezTo>
                  <a:pt x="392" y="761"/>
                  <a:pt x="382" y="752"/>
                  <a:pt x="377" y="758"/>
                </a:cubicBezTo>
                <a:cubicBezTo>
                  <a:pt x="385" y="759"/>
                  <a:pt x="375" y="760"/>
                  <a:pt x="375" y="762"/>
                </a:cubicBezTo>
                <a:cubicBezTo>
                  <a:pt x="375" y="760"/>
                  <a:pt x="377" y="766"/>
                  <a:pt x="377" y="767"/>
                </a:cubicBezTo>
                <a:cubicBezTo>
                  <a:pt x="377" y="770"/>
                  <a:pt x="377" y="773"/>
                  <a:pt x="375" y="773"/>
                </a:cubicBezTo>
                <a:cubicBezTo>
                  <a:pt x="375" y="772"/>
                  <a:pt x="373" y="771"/>
                  <a:pt x="373" y="773"/>
                </a:cubicBezTo>
                <a:cubicBezTo>
                  <a:pt x="375" y="776"/>
                  <a:pt x="381" y="775"/>
                  <a:pt x="386" y="77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2" name="iS1iḓè">
            <a:extLst>
              <a:ext uri="{FF2B5EF4-FFF2-40B4-BE49-F238E27FC236}">
                <a16:creationId xmlns:a16="http://schemas.microsoft.com/office/drawing/2014/main" id="{3442B2BF-72D3-4B91-BEC8-2BA6C6B118A6}"/>
              </a:ext>
            </a:extLst>
          </p:cNvPr>
          <p:cNvSpPr/>
          <p:nvPr/>
        </p:nvSpPr>
        <p:spPr bwMode="auto">
          <a:xfrm>
            <a:off x="6799526" y="2644119"/>
            <a:ext cx="48500" cy="25677"/>
          </a:xfrm>
          <a:custGeom>
            <a:avLst/>
            <a:gdLst>
              <a:gd name="T0" fmla="*/ 16 w 23"/>
              <a:gd name="T1" fmla="*/ 0 h 12"/>
              <a:gd name="T2" fmla="*/ 20 w 23"/>
              <a:gd name="T3" fmla="*/ 11 h 12"/>
              <a:gd name="T4" fmla="*/ 0 w 23"/>
              <a:gd name="T5" fmla="*/ 6 h 12"/>
              <a:gd name="T6" fmla="*/ 16 w 23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" h="12">
                <a:moveTo>
                  <a:pt x="16" y="0"/>
                </a:moveTo>
                <a:cubicBezTo>
                  <a:pt x="16" y="5"/>
                  <a:pt x="23" y="4"/>
                  <a:pt x="20" y="11"/>
                </a:cubicBezTo>
                <a:cubicBezTo>
                  <a:pt x="10" y="12"/>
                  <a:pt x="4" y="10"/>
                  <a:pt x="0" y="6"/>
                </a:cubicBezTo>
                <a:cubicBezTo>
                  <a:pt x="3" y="1"/>
                  <a:pt x="10" y="1"/>
                  <a:pt x="16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3" name="ïṡľîdê">
            <a:extLst>
              <a:ext uri="{FF2B5EF4-FFF2-40B4-BE49-F238E27FC236}">
                <a16:creationId xmlns:a16="http://schemas.microsoft.com/office/drawing/2014/main" id="{9BC1D287-836D-4125-AA7D-53208EFF3E89}"/>
              </a:ext>
            </a:extLst>
          </p:cNvPr>
          <p:cNvSpPr/>
          <p:nvPr/>
        </p:nvSpPr>
        <p:spPr bwMode="auto">
          <a:xfrm>
            <a:off x="6897949" y="2692620"/>
            <a:ext cx="475008" cy="332373"/>
          </a:xfrm>
          <a:custGeom>
            <a:avLst/>
            <a:gdLst>
              <a:gd name="T0" fmla="*/ 22 w 224"/>
              <a:gd name="T1" fmla="*/ 9 h 157"/>
              <a:gd name="T2" fmla="*/ 29 w 224"/>
              <a:gd name="T3" fmla="*/ 7 h 157"/>
              <a:gd name="T4" fmla="*/ 29 w 224"/>
              <a:gd name="T5" fmla="*/ 11 h 157"/>
              <a:gd name="T6" fmla="*/ 29 w 224"/>
              <a:gd name="T7" fmla="*/ 18 h 157"/>
              <a:gd name="T8" fmla="*/ 35 w 224"/>
              <a:gd name="T9" fmla="*/ 33 h 157"/>
              <a:gd name="T10" fmla="*/ 48 w 224"/>
              <a:gd name="T11" fmla="*/ 9 h 157"/>
              <a:gd name="T12" fmla="*/ 65 w 224"/>
              <a:gd name="T13" fmla="*/ 7 h 157"/>
              <a:gd name="T14" fmla="*/ 76 w 224"/>
              <a:gd name="T15" fmla="*/ 25 h 157"/>
              <a:gd name="T16" fmla="*/ 89 w 224"/>
              <a:gd name="T17" fmla="*/ 22 h 157"/>
              <a:gd name="T18" fmla="*/ 107 w 224"/>
              <a:gd name="T19" fmla="*/ 20 h 157"/>
              <a:gd name="T20" fmla="*/ 115 w 224"/>
              <a:gd name="T21" fmla="*/ 27 h 157"/>
              <a:gd name="T22" fmla="*/ 122 w 224"/>
              <a:gd name="T23" fmla="*/ 31 h 157"/>
              <a:gd name="T24" fmla="*/ 126 w 224"/>
              <a:gd name="T25" fmla="*/ 33 h 157"/>
              <a:gd name="T26" fmla="*/ 143 w 224"/>
              <a:gd name="T27" fmla="*/ 37 h 157"/>
              <a:gd name="T28" fmla="*/ 158 w 224"/>
              <a:gd name="T29" fmla="*/ 44 h 157"/>
              <a:gd name="T30" fmla="*/ 163 w 224"/>
              <a:gd name="T31" fmla="*/ 50 h 157"/>
              <a:gd name="T32" fmla="*/ 174 w 224"/>
              <a:gd name="T33" fmla="*/ 59 h 157"/>
              <a:gd name="T34" fmla="*/ 167 w 224"/>
              <a:gd name="T35" fmla="*/ 74 h 157"/>
              <a:gd name="T36" fmla="*/ 184 w 224"/>
              <a:gd name="T37" fmla="*/ 76 h 157"/>
              <a:gd name="T38" fmla="*/ 188 w 224"/>
              <a:gd name="T39" fmla="*/ 85 h 157"/>
              <a:gd name="T40" fmla="*/ 202 w 224"/>
              <a:gd name="T41" fmla="*/ 87 h 157"/>
              <a:gd name="T42" fmla="*/ 212 w 224"/>
              <a:gd name="T43" fmla="*/ 96 h 157"/>
              <a:gd name="T44" fmla="*/ 216 w 224"/>
              <a:gd name="T45" fmla="*/ 104 h 157"/>
              <a:gd name="T46" fmla="*/ 206 w 224"/>
              <a:gd name="T47" fmla="*/ 117 h 157"/>
              <a:gd name="T48" fmla="*/ 193 w 224"/>
              <a:gd name="T49" fmla="*/ 115 h 157"/>
              <a:gd name="T50" fmla="*/ 182 w 224"/>
              <a:gd name="T51" fmla="*/ 104 h 157"/>
              <a:gd name="T52" fmla="*/ 173 w 224"/>
              <a:gd name="T53" fmla="*/ 113 h 157"/>
              <a:gd name="T54" fmla="*/ 186 w 224"/>
              <a:gd name="T55" fmla="*/ 121 h 157"/>
              <a:gd name="T56" fmla="*/ 193 w 224"/>
              <a:gd name="T57" fmla="*/ 134 h 157"/>
              <a:gd name="T58" fmla="*/ 188 w 224"/>
              <a:gd name="T59" fmla="*/ 147 h 157"/>
              <a:gd name="T60" fmla="*/ 163 w 224"/>
              <a:gd name="T61" fmla="*/ 137 h 157"/>
              <a:gd name="T62" fmla="*/ 171 w 224"/>
              <a:gd name="T63" fmla="*/ 147 h 157"/>
              <a:gd name="T64" fmla="*/ 180 w 224"/>
              <a:gd name="T65" fmla="*/ 152 h 157"/>
              <a:gd name="T66" fmla="*/ 171 w 224"/>
              <a:gd name="T67" fmla="*/ 152 h 157"/>
              <a:gd name="T68" fmla="*/ 150 w 224"/>
              <a:gd name="T69" fmla="*/ 145 h 157"/>
              <a:gd name="T70" fmla="*/ 139 w 224"/>
              <a:gd name="T71" fmla="*/ 139 h 157"/>
              <a:gd name="T72" fmla="*/ 133 w 224"/>
              <a:gd name="T73" fmla="*/ 130 h 157"/>
              <a:gd name="T74" fmla="*/ 122 w 224"/>
              <a:gd name="T75" fmla="*/ 109 h 157"/>
              <a:gd name="T76" fmla="*/ 124 w 224"/>
              <a:gd name="T77" fmla="*/ 104 h 157"/>
              <a:gd name="T78" fmla="*/ 128 w 224"/>
              <a:gd name="T79" fmla="*/ 96 h 157"/>
              <a:gd name="T80" fmla="*/ 133 w 224"/>
              <a:gd name="T81" fmla="*/ 87 h 157"/>
              <a:gd name="T82" fmla="*/ 128 w 224"/>
              <a:gd name="T83" fmla="*/ 76 h 157"/>
              <a:gd name="T84" fmla="*/ 120 w 224"/>
              <a:gd name="T85" fmla="*/ 70 h 157"/>
              <a:gd name="T86" fmla="*/ 115 w 224"/>
              <a:gd name="T87" fmla="*/ 70 h 157"/>
              <a:gd name="T88" fmla="*/ 107 w 224"/>
              <a:gd name="T89" fmla="*/ 68 h 157"/>
              <a:gd name="T90" fmla="*/ 92 w 224"/>
              <a:gd name="T91" fmla="*/ 52 h 157"/>
              <a:gd name="T92" fmla="*/ 78 w 224"/>
              <a:gd name="T93" fmla="*/ 55 h 157"/>
              <a:gd name="T94" fmla="*/ 65 w 224"/>
              <a:gd name="T95" fmla="*/ 55 h 157"/>
              <a:gd name="T96" fmla="*/ 50 w 224"/>
              <a:gd name="T97" fmla="*/ 55 h 157"/>
              <a:gd name="T98" fmla="*/ 22 w 224"/>
              <a:gd name="T99" fmla="*/ 50 h 157"/>
              <a:gd name="T100" fmla="*/ 9 w 224"/>
              <a:gd name="T101" fmla="*/ 42 h 157"/>
              <a:gd name="T102" fmla="*/ 5 w 224"/>
              <a:gd name="T103" fmla="*/ 33 h 157"/>
              <a:gd name="T104" fmla="*/ 7 w 224"/>
              <a:gd name="T105" fmla="*/ 25 h 157"/>
              <a:gd name="T106" fmla="*/ 145 w 224"/>
              <a:gd name="T107" fmla="*/ 107 h 157"/>
              <a:gd name="T108" fmla="*/ 154 w 224"/>
              <a:gd name="T109" fmla="*/ 100 h 157"/>
              <a:gd name="T110" fmla="*/ 145 w 224"/>
              <a:gd name="T111" fmla="*/ 107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4" h="157">
                <a:moveTo>
                  <a:pt x="9" y="11"/>
                </a:moveTo>
                <a:cubicBezTo>
                  <a:pt x="12" y="16"/>
                  <a:pt x="19" y="4"/>
                  <a:pt x="22" y="9"/>
                </a:cubicBezTo>
                <a:cubicBezTo>
                  <a:pt x="24" y="9"/>
                  <a:pt x="23" y="5"/>
                  <a:pt x="24" y="5"/>
                </a:cubicBezTo>
                <a:cubicBezTo>
                  <a:pt x="26" y="4"/>
                  <a:pt x="27" y="7"/>
                  <a:pt x="29" y="7"/>
                </a:cubicBezTo>
                <a:cubicBezTo>
                  <a:pt x="32" y="7"/>
                  <a:pt x="32" y="0"/>
                  <a:pt x="37" y="5"/>
                </a:cubicBezTo>
                <a:cubicBezTo>
                  <a:pt x="36" y="13"/>
                  <a:pt x="32" y="7"/>
                  <a:pt x="29" y="11"/>
                </a:cubicBezTo>
                <a:cubicBezTo>
                  <a:pt x="28" y="12"/>
                  <a:pt x="33" y="12"/>
                  <a:pt x="33" y="12"/>
                </a:cubicBezTo>
                <a:cubicBezTo>
                  <a:pt x="32" y="15"/>
                  <a:pt x="30" y="15"/>
                  <a:pt x="29" y="18"/>
                </a:cubicBezTo>
                <a:cubicBezTo>
                  <a:pt x="29" y="21"/>
                  <a:pt x="31" y="22"/>
                  <a:pt x="31" y="24"/>
                </a:cubicBezTo>
                <a:cubicBezTo>
                  <a:pt x="32" y="27"/>
                  <a:pt x="30" y="33"/>
                  <a:pt x="35" y="33"/>
                </a:cubicBezTo>
                <a:cubicBezTo>
                  <a:pt x="39" y="32"/>
                  <a:pt x="35" y="22"/>
                  <a:pt x="37" y="18"/>
                </a:cubicBezTo>
                <a:cubicBezTo>
                  <a:pt x="46" y="20"/>
                  <a:pt x="45" y="13"/>
                  <a:pt x="48" y="9"/>
                </a:cubicBezTo>
                <a:cubicBezTo>
                  <a:pt x="50" y="13"/>
                  <a:pt x="55" y="5"/>
                  <a:pt x="57" y="11"/>
                </a:cubicBezTo>
                <a:cubicBezTo>
                  <a:pt x="61" y="11"/>
                  <a:pt x="59" y="5"/>
                  <a:pt x="65" y="7"/>
                </a:cubicBezTo>
                <a:cubicBezTo>
                  <a:pt x="64" y="14"/>
                  <a:pt x="69" y="15"/>
                  <a:pt x="74" y="16"/>
                </a:cubicBezTo>
                <a:cubicBezTo>
                  <a:pt x="72" y="22"/>
                  <a:pt x="73" y="21"/>
                  <a:pt x="76" y="25"/>
                </a:cubicBezTo>
                <a:cubicBezTo>
                  <a:pt x="78" y="23"/>
                  <a:pt x="80" y="23"/>
                  <a:pt x="83" y="25"/>
                </a:cubicBezTo>
                <a:cubicBezTo>
                  <a:pt x="87" y="27"/>
                  <a:pt x="87" y="23"/>
                  <a:pt x="89" y="22"/>
                </a:cubicBezTo>
                <a:cubicBezTo>
                  <a:pt x="91" y="21"/>
                  <a:pt x="94" y="23"/>
                  <a:pt x="94" y="20"/>
                </a:cubicBezTo>
                <a:cubicBezTo>
                  <a:pt x="100" y="22"/>
                  <a:pt x="102" y="22"/>
                  <a:pt x="107" y="20"/>
                </a:cubicBezTo>
                <a:cubicBezTo>
                  <a:pt x="107" y="24"/>
                  <a:pt x="112" y="22"/>
                  <a:pt x="111" y="22"/>
                </a:cubicBezTo>
                <a:cubicBezTo>
                  <a:pt x="113" y="23"/>
                  <a:pt x="113" y="26"/>
                  <a:pt x="115" y="27"/>
                </a:cubicBezTo>
                <a:cubicBezTo>
                  <a:pt x="116" y="28"/>
                  <a:pt x="119" y="29"/>
                  <a:pt x="120" y="29"/>
                </a:cubicBezTo>
                <a:cubicBezTo>
                  <a:pt x="121" y="30"/>
                  <a:pt x="120" y="31"/>
                  <a:pt x="122" y="31"/>
                </a:cubicBezTo>
                <a:cubicBezTo>
                  <a:pt x="126" y="31"/>
                  <a:pt x="121" y="34"/>
                  <a:pt x="124" y="37"/>
                </a:cubicBezTo>
                <a:cubicBezTo>
                  <a:pt x="125" y="38"/>
                  <a:pt x="126" y="34"/>
                  <a:pt x="126" y="33"/>
                </a:cubicBezTo>
                <a:cubicBezTo>
                  <a:pt x="129" y="35"/>
                  <a:pt x="129" y="38"/>
                  <a:pt x="133" y="39"/>
                </a:cubicBezTo>
                <a:cubicBezTo>
                  <a:pt x="137" y="39"/>
                  <a:pt x="139" y="37"/>
                  <a:pt x="143" y="37"/>
                </a:cubicBezTo>
                <a:cubicBezTo>
                  <a:pt x="142" y="44"/>
                  <a:pt x="154" y="40"/>
                  <a:pt x="154" y="46"/>
                </a:cubicBezTo>
                <a:cubicBezTo>
                  <a:pt x="156" y="46"/>
                  <a:pt x="157" y="46"/>
                  <a:pt x="158" y="44"/>
                </a:cubicBezTo>
                <a:cubicBezTo>
                  <a:pt x="160" y="45"/>
                  <a:pt x="161" y="48"/>
                  <a:pt x="161" y="52"/>
                </a:cubicBezTo>
                <a:cubicBezTo>
                  <a:pt x="163" y="52"/>
                  <a:pt x="163" y="51"/>
                  <a:pt x="163" y="50"/>
                </a:cubicBezTo>
                <a:cubicBezTo>
                  <a:pt x="166" y="52"/>
                  <a:pt x="168" y="56"/>
                  <a:pt x="174" y="55"/>
                </a:cubicBezTo>
                <a:cubicBezTo>
                  <a:pt x="173" y="57"/>
                  <a:pt x="172" y="59"/>
                  <a:pt x="174" y="59"/>
                </a:cubicBezTo>
                <a:cubicBezTo>
                  <a:pt x="176" y="62"/>
                  <a:pt x="169" y="65"/>
                  <a:pt x="174" y="66"/>
                </a:cubicBezTo>
                <a:cubicBezTo>
                  <a:pt x="172" y="69"/>
                  <a:pt x="167" y="69"/>
                  <a:pt x="167" y="74"/>
                </a:cubicBezTo>
                <a:cubicBezTo>
                  <a:pt x="171" y="81"/>
                  <a:pt x="180" y="72"/>
                  <a:pt x="182" y="80"/>
                </a:cubicBezTo>
                <a:cubicBezTo>
                  <a:pt x="184" y="79"/>
                  <a:pt x="183" y="77"/>
                  <a:pt x="184" y="76"/>
                </a:cubicBezTo>
                <a:cubicBezTo>
                  <a:pt x="186" y="76"/>
                  <a:pt x="185" y="80"/>
                  <a:pt x="186" y="81"/>
                </a:cubicBezTo>
                <a:cubicBezTo>
                  <a:pt x="186" y="81"/>
                  <a:pt x="188" y="85"/>
                  <a:pt x="188" y="85"/>
                </a:cubicBezTo>
                <a:cubicBezTo>
                  <a:pt x="190" y="85"/>
                  <a:pt x="192" y="81"/>
                  <a:pt x="191" y="89"/>
                </a:cubicBezTo>
                <a:cubicBezTo>
                  <a:pt x="196" y="89"/>
                  <a:pt x="197" y="86"/>
                  <a:pt x="202" y="87"/>
                </a:cubicBezTo>
                <a:cubicBezTo>
                  <a:pt x="203" y="88"/>
                  <a:pt x="204" y="90"/>
                  <a:pt x="204" y="93"/>
                </a:cubicBezTo>
                <a:cubicBezTo>
                  <a:pt x="208" y="93"/>
                  <a:pt x="214" y="91"/>
                  <a:pt x="212" y="96"/>
                </a:cubicBezTo>
                <a:cubicBezTo>
                  <a:pt x="219" y="93"/>
                  <a:pt x="215" y="97"/>
                  <a:pt x="221" y="98"/>
                </a:cubicBezTo>
                <a:cubicBezTo>
                  <a:pt x="224" y="102"/>
                  <a:pt x="215" y="104"/>
                  <a:pt x="216" y="104"/>
                </a:cubicBezTo>
                <a:cubicBezTo>
                  <a:pt x="214" y="105"/>
                  <a:pt x="217" y="106"/>
                  <a:pt x="217" y="106"/>
                </a:cubicBezTo>
                <a:cubicBezTo>
                  <a:pt x="213" y="111"/>
                  <a:pt x="209" y="110"/>
                  <a:pt x="206" y="117"/>
                </a:cubicBezTo>
                <a:cubicBezTo>
                  <a:pt x="204" y="117"/>
                  <a:pt x="203" y="117"/>
                  <a:pt x="202" y="119"/>
                </a:cubicBezTo>
                <a:cubicBezTo>
                  <a:pt x="201" y="118"/>
                  <a:pt x="193" y="118"/>
                  <a:pt x="193" y="115"/>
                </a:cubicBezTo>
                <a:cubicBezTo>
                  <a:pt x="193" y="111"/>
                  <a:pt x="184" y="115"/>
                  <a:pt x="186" y="107"/>
                </a:cubicBezTo>
                <a:cubicBezTo>
                  <a:pt x="182" y="108"/>
                  <a:pt x="182" y="106"/>
                  <a:pt x="182" y="104"/>
                </a:cubicBezTo>
                <a:cubicBezTo>
                  <a:pt x="179" y="104"/>
                  <a:pt x="177" y="104"/>
                  <a:pt x="174" y="104"/>
                </a:cubicBezTo>
                <a:cubicBezTo>
                  <a:pt x="170" y="103"/>
                  <a:pt x="174" y="110"/>
                  <a:pt x="173" y="113"/>
                </a:cubicBezTo>
                <a:cubicBezTo>
                  <a:pt x="173" y="117"/>
                  <a:pt x="178" y="117"/>
                  <a:pt x="178" y="121"/>
                </a:cubicBezTo>
                <a:cubicBezTo>
                  <a:pt x="182" y="118"/>
                  <a:pt x="185" y="125"/>
                  <a:pt x="186" y="121"/>
                </a:cubicBezTo>
                <a:cubicBezTo>
                  <a:pt x="188" y="123"/>
                  <a:pt x="189" y="127"/>
                  <a:pt x="189" y="132"/>
                </a:cubicBezTo>
                <a:cubicBezTo>
                  <a:pt x="189" y="134"/>
                  <a:pt x="193" y="133"/>
                  <a:pt x="193" y="134"/>
                </a:cubicBezTo>
                <a:cubicBezTo>
                  <a:pt x="196" y="138"/>
                  <a:pt x="191" y="147"/>
                  <a:pt x="191" y="150"/>
                </a:cubicBezTo>
                <a:cubicBezTo>
                  <a:pt x="187" y="152"/>
                  <a:pt x="189" y="148"/>
                  <a:pt x="188" y="147"/>
                </a:cubicBezTo>
                <a:cubicBezTo>
                  <a:pt x="185" y="145"/>
                  <a:pt x="179" y="146"/>
                  <a:pt x="178" y="141"/>
                </a:cubicBezTo>
                <a:cubicBezTo>
                  <a:pt x="171" y="142"/>
                  <a:pt x="172" y="135"/>
                  <a:pt x="163" y="137"/>
                </a:cubicBezTo>
                <a:cubicBezTo>
                  <a:pt x="164" y="141"/>
                  <a:pt x="170" y="138"/>
                  <a:pt x="171" y="141"/>
                </a:cubicBezTo>
                <a:cubicBezTo>
                  <a:pt x="164" y="147"/>
                  <a:pt x="177" y="144"/>
                  <a:pt x="171" y="147"/>
                </a:cubicBezTo>
                <a:cubicBezTo>
                  <a:pt x="171" y="149"/>
                  <a:pt x="176" y="149"/>
                  <a:pt x="178" y="150"/>
                </a:cubicBezTo>
                <a:cubicBezTo>
                  <a:pt x="179" y="151"/>
                  <a:pt x="178" y="152"/>
                  <a:pt x="180" y="152"/>
                </a:cubicBezTo>
                <a:cubicBezTo>
                  <a:pt x="183" y="152"/>
                  <a:pt x="184" y="153"/>
                  <a:pt x="184" y="156"/>
                </a:cubicBezTo>
                <a:cubicBezTo>
                  <a:pt x="178" y="157"/>
                  <a:pt x="175" y="155"/>
                  <a:pt x="171" y="152"/>
                </a:cubicBezTo>
                <a:cubicBezTo>
                  <a:pt x="168" y="151"/>
                  <a:pt x="163" y="151"/>
                  <a:pt x="160" y="148"/>
                </a:cubicBezTo>
                <a:cubicBezTo>
                  <a:pt x="157" y="147"/>
                  <a:pt x="153" y="145"/>
                  <a:pt x="150" y="145"/>
                </a:cubicBezTo>
                <a:cubicBezTo>
                  <a:pt x="148" y="145"/>
                  <a:pt x="148" y="142"/>
                  <a:pt x="147" y="141"/>
                </a:cubicBezTo>
                <a:cubicBezTo>
                  <a:pt x="144" y="140"/>
                  <a:pt x="141" y="141"/>
                  <a:pt x="139" y="139"/>
                </a:cubicBezTo>
                <a:cubicBezTo>
                  <a:pt x="137" y="138"/>
                  <a:pt x="139" y="135"/>
                  <a:pt x="137" y="134"/>
                </a:cubicBezTo>
                <a:cubicBezTo>
                  <a:pt x="136" y="132"/>
                  <a:pt x="132" y="134"/>
                  <a:pt x="133" y="130"/>
                </a:cubicBezTo>
                <a:cubicBezTo>
                  <a:pt x="125" y="130"/>
                  <a:pt x="125" y="122"/>
                  <a:pt x="120" y="119"/>
                </a:cubicBezTo>
                <a:cubicBezTo>
                  <a:pt x="122" y="118"/>
                  <a:pt x="120" y="112"/>
                  <a:pt x="122" y="109"/>
                </a:cubicBezTo>
                <a:cubicBezTo>
                  <a:pt x="123" y="109"/>
                  <a:pt x="126" y="110"/>
                  <a:pt x="126" y="109"/>
                </a:cubicBezTo>
                <a:cubicBezTo>
                  <a:pt x="126" y="108"/>
                  <a:pt x="123" y="106"/>
                  <a:pt x="124" y="104"/>
                </a:cubicBezTo>
                <a:cubicBezTo>
                  <a:pt x="124" y="103"/>
                  <a:pt x="128" y="104"/>
                  <a:pt x="128" y="104"/>
                </a:cubicBezTo>
                <a:cubicBezTo>
                  <a:pt x="129" y="103"/>
                  <a:pt x="127" y="98"/>
                  <a:pt x="128" y="96"/>
                </a:cubicBezTo>
                <a:cubicBezTo>
                  <a:pt x="128" y="96"/>
                  <a:pt x="131" y="97"/>
                  <a:pt x="132" y="96"/>
                </a:cubicBezTo>
                <a:cubicBezTo>
                  <a:pt x="134" y="94"/>
                  <a:pt x="131" y="89"/>
                  <a:pt x="133" y="87"/>
                </a:cubicBezTo>
                <a:cubicBezTo>
                  <a:pt x="133" y="85"/>
                  <a:pt x="130" y="85"/>
                  <a:pt x="128" y="85"/>
                </a:cubicBezTo>
                <a:cubicBezTo>
                  <a:pt x="128" y="82"/>
                  <a:pt x="128" y="79"/>
                  <a:pt x="128" y="76"/>
                </a:cubicBezTo>
                <a:cubicBezTo>
                  <a:pt x="126" y="76"/>
                  <a:pt x="125" y="76"/>
                  <a:pt x="124" y="78"/>
                </a:cubicBezTo>
                <a:cubicBezTo>
                  <a:pt x="121" y="76"/>
                  <a:pt x="123" y="72"/>
                  <a:pt x="120" y="70"/>
                </a:cubicBezTo>
                <a:cubicBezTo>
                  <a:pt x="120" y="70"/>
                  <a:pt x="118" y="72"/>
                  <a:pt x="117" y="72"/>
                </a:cubicBezTo>
                <a:cubicBezTo>
                  <a:pt x="117" y="72"/>
                  <a:pt x="115" y="70"/>
                  <a:pt x="115" y="70"/>
                </a:cubicBezTo>
                <a:cubicBezTo>
                  <a:pt x="114" y="70"/>
                  <a:pt x="112" y="67"/>
                  <a:pt x="111" y="66"/>
                </a:cubicBezTo>
                <a:cubicBezTo>
                  <a:pt x="110" y="66"/>
                  <a:pt x="109" y="69"/>
                  <a:pt x="107" y="68"/>
                </a:cubicBezTo>
                <a:cubicBezTo>
                  <a:pt x="107" y="68"/>
                  <a:pt x="104" y="64"/>
                  <a:pt x="100" y="65"/>
                </a:cubicBezTo>
                <a:cubicBezTo>
                  <a:pt x="108" y="56"/>
                  <a:pt x="90" y="61"/>
                  <a:pt x="92" y="52"/>
                </a:cubicBezTo>
                <a:cubicBezTo>
                  <a:pt x="88" y="52"/>
                  <a:pt x="83" y="52"/>
                  <a:pt x="83" y="57"/>
                </a:cubicBezTo>
                <a:cubicBezTo>
                  <a:pt x="80" y="59"/>
                  <a:pt x="78" y="55"/>
                  <a:pt x="78" y="55"/>
                </a:cubicBezTo>
                <a:cubicBezTo>
                  <a:pt x="76" y="55"/>
                  <a:pt x="75" y="57"/>
                  <a:pt x="72" y="57"/>
                </a:cubicBezTo>
                <a:cubicBezTo>
                  <a:pt x="69" y="57"/>
                  <a:pt x="68" y="55"/>
                  <a:pt x="65" y="55"/>
                </a:cubicBezTo>
                <a:cubicBezTo>
                  <a:pt x="61" y="55"/>
                  <a:pt x="61" y="57"/>
                  <a:pt x="57" y="57"/>
                </a:cubicBezTo>
                <a:cubicBezTo>
                  <a:pt x="53" y="57"/>
                  <a:pt x="52" y="56"/>
                  <a:pt x="50" y="55"/>
                </a:cubicBezTo>
                <a:cubicBezTo>
                  <a:pt x="41" y="55"/>
                  <a:pt x="34" y="56"/>
                  <a:pt x="25" y="53"/>
                </a:cubicBezTo>
                <a:cubicBezTo>
                  <a:pt x="24" y="53"/>
                  <a:pt x="22" y="50"/>
                  <a:pt x="22" y="50"/>
                </a:cubicBezTo>
                <a:cubicBezTo>
                  <a:pt x="18" y="49"/>
                  <a:pt x="15" y="51"/>
                  <a:pt x="16" y="46"/>
                </a:cubicBezTo>
                <a:cubicBezTo>
                  <a:pt x="13" y="46"/>
                  <a:pt x="7" y="48"/>
                  <a:pt x="9" y="42"/>
                </a:cubicBezTo>
                <a:cubicBezTo>
                  <a:pt x="15" y="44"/>
                  <a:pt x="16" y="40"/>
                  <a:pt x="20" y="39"/>
                </a:cubicBezTo>
                <a:cubicBezTo>
                  <a:pt x="17" y="35"/>
                  <a:pt x="7" y="38"/>
                  <a:pt x="5" y="33"/>
                </a:cubicBezTo>
                <a:cubicBezTo>
                  <a:pt x="3" y="33"/>
                  <a:pt x="3" y="34"/>
                  <a:pt x="3" y="35"/>
                </a:cubicBezTo>
                <a:cubicBezTo>
                  <a:pt x="0" y="34"/>
                  <a:pt x="5" y="27"/>
                  <a:pt x="7" y="25"/>
                </a:cubicBezTo>
                <a:cubicBezTo>
                  <a:pt x="5" y="19"/>
                  <a:pt x="10" y="17"/>
                  <a:pt x="9" y="11"/>
                </a:cubicBezTo>
                <a:close/>
                <a:moveTo>
                  <a:pt x="145" y="107"/>
                </a:moveTo>
                <a:cubicBezTo>
                  <a:pt x="145" y="103"/>
                  <a:pt x="154" y="107"/>
                  <a:pt x="158" y="106"/>
                </a:cubicBezTo>
                <a:cubicBezTo>
                  <a:pt x="158" y="102"/>
                  <a:pt x="155" y="102"/>
                  <a:pt x="154" y="100"/>
                </a:cubicBezTo>
                <a:cubicBezTo>
                  <a:pt x="152" y="97"/>
                  <a:pt x="147" y="99"/>
                  <a:pt x="143" y="96"/>
                </a:cubicBezTo>
                <a:cubicBezTo>
                  <a:pt x="144" y="100"/>
                  <a:pt x="141" y="107"/>
                  <a:pt x="145" y="107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4" name="ïSľiḍê">
            <a:extLst>
              <a:ext uri="{FF2B5EF4-FFF2-40B4-BE49-F238E27FC236}">
                <a16:creationId xmlns:a16="http://schemas.microsoft.com/office/drawing/2014/main" id="{55594717-899B-4D22-87AC-F801C385735F}"/>
              </a:ext>
            </a:extLst>
          </p:cNvPr>
          <p:cNvSpPr/>
          <p:nvPr/>
        </p:nvSpPr>
        <p:spPr bwMode="auto">
          <a:xfrm>
            <a:off x="6434354" y="2709737"/>
            <a:ext cx="292423" cy="148355"/>
          </a:xfrm>
          <a:custGeom>
            <a:avLst/>
            <a:gdLst>
              <a:gd name="T0" fmla="*/ 15 w 138"/>
              <a:gd name="T1" fmla="*/ 53 h 70"/>
              <a:gd name="T2" fmla="*/ 17 w 138"/>
              <a:gd name="T3" fmla="*/ 47 h 70"/>
              <a:gd name="T4" fmla="*/ 24 w 138"/>
              <a:gd name="T5" fmla="*/ 45 h 70"/>
              <a:gd name="T6" fmla="*/ 28 w 138"/>
              <a:gd name="T7" fmla="*/ 44 h 70"/>
              <a:gd name="T8" fmla="*/ 49 w 138"/>
              <a:gd name="T9" fmla="*/ 42 h 70"/>
              <a:gd name="T10" fmla="*/ 28 w 138"/>
              <a:gd name="T11" fmla="*/ 40 h 70"/>
              <a:gd name="T12" fmla="*/ 26 w 138"/>
              <a:gd name="T13" fmla="*/ 38 h 70"/>
              <a:gd name="T14" fmla="*/ 21 w 138"/>
              <a:gd name="T15" fmla="*/ 40 h 70"/>
              <a:gd name="T16" fmla="*/ 10 w 138"/>
              <a:gd name="T17" fmla="*/ 38 h 70"/>
              <a:gd name="T18" fmla="*/ 19 w 138"/>
              <a:gd name="T19" fmla="*/ 31 h 70"/>
              <a:gd name="T20" fmla="*/ 24 w 138"/>
              <a:gd name="T21" fmla="*/ 31 h 70"/>
              <a:gd name="T22" fmla="*/ 4 w 138"/>
              <a:gd name="T23" fmla="*/ 27 h 70"/>
              <a:gd name="T24" fmla="*/ 0 w 138"/>
              <a:gd name="T25" fmla="*/ 21 h 70"/>
              <a:gd name="T26" fmla="*/ 10 w 138"/>
              <a:gd name="T27" fmla="*/ 14 h 70"/>
              <a:gd name="T28" fmla="*/ 10 w 138"/>
              <a:gd name="T29" fmla="*/ 12 h 70"/>
              <a:gd name="T30" fmla="*/ 28 w 138"/>
              <a:gd name="T31" fmla="*/ 4 h 70"/>
              <a:gd name="T32" fmla="*/ 34 w 138"/>
              <a:gd name="T33" fmla="*/ 1 h 70"/>
              <a:gd name="T34" fmla="*/ 37 w 138"/>
              <a:gd name="T35" fmla="*/ 3 h 70"/>
              <a:gd name="T36" fmla="*/ 41 w 138"/>
              <a:gd name="T37" fmla="*/ 10 h 70"/>
              <a:gd name="T38" fmla="*/ 37 w 138"/>
              <a:gd name="T39" fmla="*/ 12 h 70"/>
              <a:gd name="T40" fmla="*/ 41 w 138"/>
              <a:gd name="T41" fmla="*/ 14 h 70"/>
              <a:gd name="T42" fmla="*/ 43 w 138"/>
              <a:gd name="T43" fmla="*/ 10 h 70"/>
              <a:gd name="T44" fmla="*/ 54 w 138"/>
              <a:gd name="T45" fmla="*/ 8 h 70"/>
              <a:gd name="T46" fmla="*/ 60 w 138"/>
              <a:gd name="T47" fmla="*/ 17 h 70"/>
              <a:gd name="T48" fmla="*/ 67 w 138"/>
              <a:gd name="T49" fmla="*/ 14 h 70"/>
              <a:gd name="T50" fmla="*/ 73 w 138"/>
              <a:gd name="T51" fmla="*/ 8 h 70"/>
              <a:gd name="T52" fmla="*/ 79 w 138"/>
              <a:gd name="T53" fmla="*/ 10 h 70"/>
              <a:gd name="T54" fmla="*/ 80 w 138"/>
              <a:gd name="T55" fmla="*/ 17 h 70"/>
              <a:gd name="T56" fmla="*/ 84 w 138"/>
              <a:gd name="T57" fmla="*/ 25 h 70"/>
              <a:gd name="T58" fmla="*/ 92 w 138"/>
              <a:gd name="T59" fmla="*/ 19 h 70"/>
              <a:gd name="T60" fmla="*/ 86 w 138"/>
              <a:gd name="T61" fmla="*/ 16 h 70"/>
              <a:gd name="T62" fmla="*/ 86 w 138"/>
              <a:gd name="T63" fmla="*/ 4 h 70"/>
              <a:gd name="T64" fmla="*/ 93 w 138"/>
              <a:gd name="T65" fmla="*/ 3 h 70"/>
              <a:gd name="T66" fmla="*/ 101 w 138"/>
              <a:gd name="T67" fmla="*/ 16 h 70"/>
              <a:gd name="T68" fmla="*/ 106 w 138"/>
              <a:gd name="T69" fmla="*/ 19 h 70"/>
              <a:gd name="T70" fmla="*/ 110 w 138"/>
              <a:gd name="T71" fmla="*/ 25 h 70"/>
              <a:gd name="T72" fmla="*/ 108 w 138"/>
              <a:gd name="T73" fmla="*/ 31 h 70"/>
              <a:gd name="T74" fmla="*/ 114 w 138"/>
              <a:gd name="T75" fmla="*/ 38 h 70"/>
              <a:gd name="T76" fmla="*/ 131 w 138"/>
              <a:gd name="T77" fmla="*/ 40 h 70"/>
              <a:gd name="T78" fmla="*/ 136 w 138"/>
              <a:gd name="T79" fmla="*/ 45 h 70"/>
              <a:gd name="T80" fmla="*/ 138 w 138"/>
              <a:gd name="T81" fmla="*/ 49 h 70"/>
              <a:gd name="T82" fmla="*/ 123 w 138"/>
              <a:gd name="T83" fmla="*/ 49 h 70"/>
              <a:gd name="T84" fmla="*/ 127 w 138"/>
              <a:gd name="T85" fmla="*/ 62 h 70"/>
              <a:gd name="T86" fmla="*/ 106 w 138"/>
              <a:gd name="T87" fmla="*/ 62 h 70"/>
              <a:gd name="T88" fmla="*/ 80 w 138"/>
              <a:gd name="T89" fmla="*/ 62 h 70"/>
              <a:gd name="T90" fmla="*/ 71 w 138"/>
              <a:gd name="T91" fmla="*/ 64 h 70"/>
              <a:gd name="T92" fmla="*/ 69 w 138"/>
              <a:gd name="T93" fmla="*/ 68 h 70"/>
              <a:gd name="T94" fmla="*/ 45 w 138"/>
              <a:gd name="T95" fmla="*/ 68 h 70"/>
              <a:gd name="T96" fmla="*/ 37 w 138"/>
              <a:gd name="T97" fmla="*/ 57 h 70"/>
              <a:gd name="T98" fmla="*/ 23 w 138"/>
              <a:gd name="T99" fmla="*/ 53 h 70"/>
              <a:gd name="T100" fmla="*/ 21 w 138"/>
              <a:gd name="T101" fmla="*/ 55 h 70"/>
              <a:gd name="T102" fmla="*/ 21 w 138"/>
              <a:gd name="T103" fmla="*/ 51 h 70"/>
              <a:gd name="T104" fmla="*/ 15 w 138"/>
              <a:gd name="T105" fmla="*/ 5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8" h="70">
                <a:moveTo>
                  <a:pt x="15" y="53"/>
                </a:moveTo>
                <a:cubicBezTo>
                  <a:pt x="11" y="53"/>
                  <a:pt x="16" y="48"/>
                  <a:pt x="17" y="47"/>
                </a:cubicBezTo>
                <a:cubicBezTo>
                  <a:pt x="17" y="45"/>
                  <a:pt x="22" y="46"/>
                  <a:pt x="24" y="45"/>
                </a:cubicBezTo>
                <a:cubicBezTo>
                  <a:pt x="26" y="45"/>
                  <a:pt x="26" y="44"/>
                  <a:pt x="28" y="44"/>
                </a:cubicBezTo>
                <a:cubicBezTo>
                  <a:pt x="35" y="43"/>
                  <a:pt x="44" y="46"/>
                  <a:pt x="49" y="42"/>
                </a:cubicBezTo>
                <a:cubicBezTo>
                  <a:pt x="47" y="37"/>
                  <a:pt x="35" y="42"/>
                  <a:pt x="28" y="40"/>
                </a:cubicBezTo>
                <a:cubicBezTo>
                  <a:pt x="27" y="40"/>
                  <a:pt x="26" y="38"/>
                  <a:pt x="26" y="38"/>
                </a:cubicBezTo>
                <a:cubicBezTo>
                  <a:pt x="25" y="38"/>
                  <a:pt x="23" y="40"/>
                  <a:pt x="21" y="40"/>
                </a:cubicBezTo>
                <a:cubicBezTo>
                  <a:pt x="17" y="40"/>
                  <a:pt x="13" y="37"/>
                  <a:pt x="10" y="38"/>
                </a:cubicBezTo>
                <a:cubicBezTo>
                  <a:pt x="5" y="32"/>
                  <a:pt x="19" y="34"/>
                  <a:pt x="19" y="31"/>
                </a:cubicBezTo>
                <a:cubicBezTo>
                  <a:pt x="19" y="27"/>
                  <a:pt x="23" y="30"/>
                  <a:pt x="24" y="31"/>
                </a:cubicBezTo>
                <a:cubicBezTo>
                  <a:pt x="24" y="20"/>
                  <a:pt x="13" y="30"/>
                  <a:pt x="4" y="27"/>
                </a:cubicBezTo>
                <a:cubicBezTo>
                  <a:pt x="0" y="24"/>
                  <a:pt x="8" y="21"/>
                  <a:pt x="0" y="21"/>
                </a:cubicBezTo>
                <a:cubicBezTo>
                  <a:pt x="2" y="18"/>
                  <a:pt x="2" y="12"/>
                  <a:pt x="10" y="14"/>
                </a:cubicBezTo>
                <a:cubicBezTo>
                  <a:pt x="12" y="14"/>
                  <a:pt x="10" y="11"/>
                  <a:pt x="10" y="12"/>
                </a:cubicBezTo>
                <a:cubicBezTo>
                  <a:pt x="13" y="7"/>
                  <a:pt x="21" y="6"/>
                  <a:pt x="28" y="4"/>
                </a:cubicBezTo>
                <a:cubicBezTo>
                  <a:pt x="30" y="3"/>
                  <a:pt x="30" y="0"/>
                  <a:pt x="34" y="1"/>
                </a:cubicBezTo>
                <a:cubicBezTo>
                  <a:pt x="34" y="3"/>
                  <a:pt x="36" y="2"/>
                  <a:pt x="37" y="3"/>
                </a:cubicBezTo>
                <a:cubicBezTo>
                  <a:pt x="37" y="7"/>
                  <a:pt x="34" y="10"/>
                  <a:pt x="41" y="10"/>
                </a:cubicBezTo>
                <a:cubicBezTo>
                  <a:pt x="41" y="12"/>
                  <a:pt x="39" y="11"/>
                  <a:pt x="37" y="12"/>
                </a:cubicBezTo>
                <a:cubicBezTo>
                  <a:pt x="37" y="13"/>
                  <a:pt x="40" y="14"/>
                  <a:pt x="41" y="14"/>
                </a:cubicBezTo>
                <a:cubicBezTo>
                  <a:pt x="43" y="13"/>
                  <a:pt x="42" y="10"/>
                  <a:pt x="43" y="10"/>
                </a:cubicBezTo>
                <a:cubicBezTo>
                  <a:pt x="47" y="8"/>
                  <a:pt x="50" y="9"/>
                  <a:pt x="54" y="8"/>
                </a:cubicBezTo>
                <a:cubicBezTo>
                  <a:pt x="56" y="11"/>
                  <a:pt x="60" y="12"/>
                  <a:pt x="60" y="17"/>
                </a:cubicBezTo>
                <a:cubicBezTo>
                  <a:pt x="64" y="17"/>
                  <a:pt x="62" y="12"/>
                  <a:pt x="67" y="14"/>
                </a:cubicBezTo>
                <a:cubicBezTo>
                  <a:pt x="69" y="12"/>
                  <a:pt x="71" y="10"/>
                  <a:pt x="73" y="8"/>
                </a:cubicBezTo>
                <a:cubicBezTo>
                  <a:pt x="74" y="9"/>
                  <a:pt x="76" y="10"/>
                  <a:pt x="79" y="10"/>
                </a:cubicBezTo>
                <a:cubicBezTo>
                  <a:pt x="80" y="13"/>
                  <a:pt x="79" y="15"/>
                  <a:pt x="80" y="17"/>
                </a:cubicBezTo>
                <a:cubicBezTo>
                  <a:pt x="81" y="20"/>
                  <a:pt x="86" y="20"/>
                  <a:pt x="84" y="25"/>
                </a:cubicBezTo>
                <a:cubicBezTo>
                  <a:pt x="88" y="24"/>
                  <a:pt x="88" y="20"/>
                  <a:pt x="92" y="19"/>
                </a:cubicBezTo>
                <a:cubicBezTo>
                  <a:pt x="91" y="17"/>
                  <a:pt x="87" y="17"/>
                  <a:pt x="86" y="16"/>
                </a:cubicBezTo>
                <a:cubicBezTo>
                  <a:pt x="84" y="12"/>
                  <a:pt x="87" y="9"/>
                  <a:pt x="86" y="4"/>
                </a:cubicBezTo>
                <a:cubicBezTo>
                  <a:pt x="89" y="5"/>
                  <a:pt x="90" y="2"/>
                  <a:pt x="93" y="3"/>
                </a:cubicBezTo>
                <a:cubicBezTo>
                  <a:pt x="94" y="6"/>
                  <a:pt x="98" y="11"/>
                  <a:pt x="101" y="16"/>
                </a:cubicBezTo>
                <a:cubicBezTo>
                  <a:pt x="101" y="16"/>
                  <a:pt x="105" y="24"/>
                  <a:pt x="106" y="19"/>
                </a:cubicBezTo>
                <a:cubicBezTo>
                  <a:pt x="109" y="20"/>
                  <a:pt x="107" y="25"/>
                  <a:pt x="110" y="25"/>
                </a:cubicBezTo>
                <a:cubicBezTo>
                  <a:pt x="110" y="28"/>
                  <a:pt x="110" y="30"/>
                  <a:pt x="108" y="31"/>
                </a:cubicBezTo>
                <a:cubicBezTo>
                  <a:pt x="109" y="34"/>
                  <a:pt x="116" y="32"/>
                  <a:pt x="114" y="38"/>
                </a:cubicBezTo>
                <a:cubicBezTo>
                  <a:pt x="121" y="34"/>
                  <a:pt x="121" y="41"/>
                  <a:pt x="131" y="40"/>
                </a:cubicBezTo>
                <a:cubicBezTo>
                  <a:pt x="127" y="47"/>
                  <a:pt x="135" y="44"/>
                  <a:pt x="136" y="45"/>
                </a:cubicBezTo>
                <a:cubicBezTo>
                  <a:pt x="137" y="46"/>
                  <a:pt x="133" y="51"/>
                  <a:pt x="138" y="49"/>
                </a:cubicBezTo>
                <a:cubicBezTo>
                  <a:pt x="135" y="58"/>
                  <a:pt x="131" y="47"/>
                  <a:pt x="123" y="49"/>
                </a:cubicBezTo>
                <a:cubicBezTo>
                  <a:pt x="121" y="56"/>
                  <a:pt x="130" y="54"/>
                  <a:pt x="127" y="62"/>
                </a:cubicBezTo>
                <a:cubicBezTo>
                  <a:pt x="120" y="64"/>
                  <a:pt x="112" y="66"/>
                  <a:pt x="106" y="62"/>
                </a:cubicBezTo>
                <a:cubicBezTo>
                  <a:pt x="100" y="58"/>
                  <a:pt x="88" y="57"/>
                  <a:pt x="80" y="62"/>
                </a:cubicBezTo>
                <a:cubicBezTo>
                  <a:pt x="78" y="63"/>
                  <a:pt x="76" y="62"/>
                  <a:pt x="71" y="64"/>
                </a:cubicBezTo>
                <a:cubicBezTo>
                  <a:pt x="69" y="65"/>
                  <a:pt x="69" y="66"/>
                  <a:pt x="69" y="68"/>
                </a:cubicBezTo>
                <a:cubicBezTo>
                  <a:pt x="64" y="65"/>
                  <a:pt x="54" y="70"/>
                  <a:pt x="45" y="68"/>
                </a:cubicBezTo>
                <a:cubicBezTo>
                  <a:pt x="43" y="64"/>
                  <a:pt x="40" y="61"/>
                  <a:pt x="37" y="57"/>
                </a:cubicBezTo>
                <a:cubicBezTo>
                  <a:pt x="32" y="56"/>
                  <a:pt x="23" y="59"/>
                  <a:pt x="23" y="53"/>
                </a:cubicBezTo>
                <a:cubicBezTo>
                  <a:pt x="21" y="53"/>
                  <a:pt x="21" y="54"/>
                  <a:pt x="21" y="55"/>
                </a:cubicBezTo>
                <a:cubicBezTo>
                  <a:pt x="18" y="54"/>
                  <a:pt x="19" y="51"/>
                  <a:pt x="21" y="51"/>
                </a:cubicBezTo>
                <a:cubicBezTo>
                  <a:pt x="21" y="47"/>
                  <a:pt x="15" y="51"/>
                  <a:pt x="15" y="5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5" name="îṧļíḍè">
            <a:extLst>
              <a:ext uri="{FF2B5EF4-FFF2-40B4-BE49-F238E27FC236}">
                <a16:creationId xmlns:a16="http://schemas.microsoft.com/office/drawing/2014/main" id="{541F583A-80AA-4208-97E3-72CB57AA25C5}"/>
              </a:ext>
            </a:extLst>
          </p:cNvPr>
          <p:cNvSpPr/>
          <p:nvPr/>
        </p:nvSpPr>
        <p:spPr bwMode="auto">
          <a:xfrm>
            <a:off x="5652661" y="2745400"/>
            <a:ext cx="2092601" cy="2426459"/>
          </a:xfrm>
          <a:custGeom>
            <a:avLst/>
            <a:gdLst>
              <a:gd name="T0" fmla="*/ 647 w 988"/>
              <a:gd name="T1" fmla="*/ 75 h 1146"/>
              <a:gd name="T2" fmla="*/ 582 w 988"/>
              <a:gd name="T3" fmla="*/ 120 h 1146"/>
              <a:gd name="T4" fmla="*/ 574 w 988"/>
              <a:gd name="T5" fmla="*/ 187 h 1146"/>
              <a:gd name="T6" fmla="*/ 654 w 988"/>
              <a:gd name="T7" fmla="*/ 241 h 1146"/>
              <a:gd name="T8" fmla="*/ 680 w 988"/>
              <a:gd name="T9" fmla="*/ 168 h 1146"/>
              <a:gd name="T10" fmla="*/ 748 w 988"/>
              <a:gd name="T11" fmla="*/ 166 h 1146"/>
              <a:gd name="T12" fmla="*/ 809 w 988"/>
              <a:gd name="T13" fmla="*/ 183 h 1146"/>
              <a:gd name="T14" fmla="*/ 833 w 988"/>
              <a:gd name="T15" fmla="*/ 247 h 1146"/>
              <a:gd name="T16" fmla="*/ 757 w 988"/>
              <a:gd name="T17" fmla="*/ 274 h 1146"/>
              <a:gd name="T18" fmla="*/ 804 w 988"/>
              <a:gd name="T19" fmla="*/ 302 h 1146"/>
              <a:gd name="T20" fmla="*/ 785 w 988"/>
              <a:gd name="T21" fmla="*/ 312 h 1146"/>
              <a:gd name="T22" fmla="*/ 701 w 988"/>
              <a:gd name="T23" fmla="*/ 373 h 1146"/>
              <a:gd name="T24" fmla="*/ 666 w 988"/>
              <a:gd name="T25" fmla="*/ 478 h 1146"/>
              <a:gd name="T26" fmla="*/ 593 w 988"/>
              <a:gd name="T27" fmla="*/ 437 h 1146"/>
              <a:gd name="T28" fmla="*/ 535 w 988"/>
              <a:gd name="T29" fmla="*/ 515 h 1146"/>
              <a:gd name="T30" fmla="*/ 600 w 988"/>
              <a:gd name="T31" fmla="*/ 547 h 1146"/>
              <a:gd name="T32" fmla="*/ 692 w 988"/>
              <a:gd name="T33" fmla="*/ 608 h 1146"/>
              <a:gd name="T34" fmla="*/ 766 w 988"/>
              <a:gd name="T35" fmla="*/ 597 h 1146"/>
              <a:gd name="T36" fmla="*/ 884 w 988"/>
              <a:gd name="T37" fmla="*/ 647 h 1146"/>
              <a:gd name="T38" fmla="*/ 988 w 988"/>
              <a:gd name="T39" fmla="*/ 711 h 1146"/>
              <a:gd name="T40" fmla="*/ 943 w 988"/>
              <a:gd name="T41" fmla="*/ 854 h 1146"/>
              <a:gd name="T42" fmla="*/ 885 w 988"/>
              <a:gd name="T43" fmla="*/ 918 h 1146"/>
              <a:gd name="T44" fmla="*/ 830 w 988"/>
              <a:gd name="T45" fmla="*/ 979 h 1146"/>
              <a:gd name="T46" fmla="*/ 779 w 988"/>
              <a:gd name="T47" fmla="*/ 1037 h 1146"/>
              <a:gd name="T48" fmla="*/ 757 w 988"/>
              <a:gd name="T49" fmla="*/ 1082 h 1146"/>
              <a:gd name="T50" fmla="*/ 716 w 988"/>
              <a:gd name="T51" fmla="*/ 1126 h 1146"/>
              <a:gd name="T52" fmla="*/ 703 w 988"/>
              <a:gd name="T53" fmla="*/ 1065 h 1146"/>
              <a:gd name="T54" fmla="*/ 735 w 988"/>
              <a:gd name="T55" fmla="*/ 936 h 1146"/>
              <a:gd name="T56" fmla="*/ 731 w 988"/>
              <a:gd name="T57" fmla="*/ 813 h 1146"/>
              <a:gd name="T58" fmla="*/ 666 w 988"/>
              <a:gd name="T59" fmla="*/ 729 h 1146"/>
              <a:gd name="T60" fmla="*/ 679 w 988"/>
              <a:gd name="T61" fmla="*/ 660 h 1146"/>
              <a:gd name="T62" fmla="*/ 621 w 988"/>
              <a:gd name="T63" fmla="*/ 588 h 1146"/>
              <a:gd name="T64" fmla="*/ 559 w 988"/>
              <a:gd name="T65" fmla="*/ 550 h 1146"/>
              <a:gd name="T66" fmla="*/ 464 w 988"/>
              <a:gd name="T67" fmla="*/ 496 h 1146"/>
              <a:gd name="T68" fmla="*/ 410 w 988"/>
              <a:gd name="T69" fmla="*/ 440 h 1146"/>
              <a:gd name="T70" fmla="*/ 410 w 988"/>
              <a:gd name="T71" fmla="*/ 463 h 1146"/>
              <a:gd name="T72" fmla="*/ 354 w 988"/>
              <a:gd name="T73" fmla="*/ 392 h 1146"/>
              <a:gd name="T74" fmla="*/ 319 w 988"/>
              <a:gd name="T75" fmla="*/ 267 h 1146"/>
              <a:gd name="T76" fmla="*/ 298 w 988"/>
              <a:gd name="T77" fmla="*/ 233 h 1146"/>
              <a:gd name="T78" fmla="*/ 244 w 988"/>
              <a:gd name="T79" fmla="*/ 174 h 1146"/>
              <a:gd name="T80" fmla="*/ 151 w 988"/>
              <a:gd name="T81" fmla="*/ 144 h 1146"/>
              <a:gd name="T82" fmla="*/ 105 w 988"/>
              <a:gd name="T83" fmla="*/ 168 h 1146"/>
              <a:gd name="T84" fmla="*/ 58 w 988"/>
              <a:gd name="T85" fmla="*/ 198 h 1146"/>
              <a:gd name="T86" fmla="*/ 24 w 988"/>
              <a:gd name="T87" fmla="*/ 153 h 1146"/>
              <a:gd name="T88" fmla="*/ 9 w 988"/>
              <a:gd name="T89" fmla="*/ 97 h 1146"/>
              <a:gd name="T90" fmla="*/ 28 w 988"/>
              <a:gd name="T91" fmla="*/ 62 h 1146"/>
              <a:gd name="T92" fmla="*/ 95 w 988"/>
              <a:gd name="T93" fmla="*/ 21 h 1146"/>
              <a:gd name="T94" fmla="*/ 255 w 988"/>
              <a:gd name="T95" fmla="*/ 38 h 1146"/>
              <a:gd name="T96" fmla="*/ 332 w 988"/>
              <a:gd name="T97" fmla="*/ 41 h 1146"/>
              <a:gd name="T98" fmla="*/ 451 w 988"/>
              <a:gd name="T99" fmla="*/ 73 h 1146"/>
              <a:gd name="T100" fmla="*/ 537 w 988"/>
              <a:gd name="T101" fmla="*/ 53 h 1146"/>
              <a:gd name="T102" fmla="*/ 561 w 988"/>
              <a:gd name="T103" fmla="*/ 12 h 1146"/>
              <a:gd name="T104" fmla="*/ 606 w 988"/>
              <a:gd name="T105" fmla="*/ 51 h 1146"/>
              <a:gd name="T106" fmla="*/ 324 w 988"/>
              <a:gd name="T107" fmla="*/ 86 h 1146"/>
              <a:gd name="T108" fmla="*/ 418 w 988"/>
              <a:gd name="T109" fmla="*/ 135 h 1146"/>
              <a:gd name="T110" fmla="*/ 403 w 988"/>
              <a:gd name="T111" fmla="*/ 133 h 1146"/>
              <a:gd name="T112" fmla="*/ 533 w 988"/>
              <a:gd name="T113" fmla="*/ 250 h 1146"/>
              <a:gd name="T114" fmla="*/ 576 w 988"/>
              <a:gd name="T115" fmla="*/ 295 h 1146"/>
              <a:gd name="T116" fmla="*/ 613 w 988"/>
              <a:gd name="T117" fmla="*/ 271 h 1146"/>
              <a:gd name="T118" fmla="*/ 606 w 988"/>
              <a:gd name="T119" fmla="*/ 340 h 1146"/>
              <a:gd name="T120" fmla="*/ 671 w 988"/>
              <a:gd name="T121" fmla="*/ 317 h 1146"/>
              <a:gd name="T122" fmla="*/ 653 w 988"/>
              <a:gd name="T123" fmla="*/ 338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88" h="1146">
                <a:moveTo>
                  <a:pt x="602" y="62"/>
                </a:moveTo>
                <a:cubicBezTo>
                  <a:pt x="603" y="66"/>
                  <a:pt x="608" y="59"/>
                  <a:pt x="606" y="68"/>
                </a:cubicBezTo>
                <a:cubicBezTo>
                  <a:pt x="608" y="68"/>
                  <a:pt x="610" y="68"/>
                  <a:pt x="612" y="68"/>
                </a:cubicBezTo>
                <a:cubicBezTo>
                  <a:pt x="614" y="66"/>
                  <a:pt x="616" y="63"/>
                  <a:pt x="615" y="58"/>
                </a:cubicBezTo>
                <a:cubicBezTo>
                  <a:pt x="618" y="57"/>
                  <a:pt x="619" y="56"/>
                  <a:pt x="619" y="53"/>
                </a:cubicBezTo>
                <a:cubicBezTo>
                  <a:pt x="625" y="55"/>
                  <a:pt x="620" y="47"/>
                  <a:pt x="626" y="49"/>
                </a:cubicBezTo>
                <a:cubicBezTo>
                  <a:pt x="626" y="45"/>
                  <a:pt x="626" y="40"/>
                  <a:pt x="626" y="36"/>
                </a:cubicBezTo>
                <a:cubicBezTo>
                  <a:pt x="633" y="35"/>
                  <a:pt x="636" y="34"/>
                  <a:pt x="641" y="36"/>
                </a:cubicBezTo>
                <a:cubicBezTo>
                  <a:pt x="643" y="37"/>
                  <a:pt x="642" y="40"/>
                  <a:pt x="643" y="41"/>
                </a:cubicBezTo>
                <a:cubicBezTo>
                  <a:pt x="644" y="42"/>
                  <a:pt x="646" y="41"/>
                  <a:pt x="647" y="41"/>
                </a:cubicBezTo>
                <a:cubicBezTo>
                  <a:pt x="649" y="42"/>
                  <a:pt x="650" y="45"/>
                  <a:pt x="653" y="45"/>
                </a:cubicBezTo>
                <a:cubicBezTo>
                  <a:pt x="653" y="51"/>
                  <a:pt x="650" y="53"/>
                  <a:pt x="647" y="55"/>
                </a:cubicBezTo>
                <a:cubicBezTo>
                  <a:pt x="651" y="57"/>
                  <a:pt x="649" y="64"/>
                  <a:pt x="654" y="66"/>
                </a:cubicBezTo>
                <a:cubicBezTo>
                  <a:pt x="653" y="70"/>
                  <a:pt x="648" y="71"/>
                  <a:pt x="647" y="75"/>
                </a:cubicBezTo>
                <a:cubicBezTo>
                  <a:pt x="644" y="75"/>
                  <a:pt x="642" y="78"/>
                  <a:pt x="641" y="75"/>
                </a:cubicBezTo>
                <a:cubicBezTo>
                  <a:pt x="638" y="77"/>
                  <a:pt x="638" y="82"/>
                  <a:pt x="636" y="84"/>
                </a:cubicBezTo>
                <a:cubicBezTo>
                  <a:pt x="634" y="83"/>
                  <a:pt x="637" y="79"/>
                  <a:pt x="628" y="81"/>
                </a:cubicBezTo>
                <a:cubicBezTo>
                  <a:pt x="628" y="79"/>
                  <a:pt x="631" y="79"/>
                  <a:pt x="632" y="79"/>
                </a:cubicBezTo>
                <a:cubicBezTo>
                  <a:pt x="628" y="73"/>
                  <a:pt x="621" y="81"/>
                  <a:pt x="615" y="79"/>
                </a:cubicBezTo>
                <a:cubicBezTo>
                  <a:pt x="617" y="85"/>
                  <a:pt x="615" y="83"/>
                  <a:pt x="615" y="90"/>
                </a:cubicBezTo>
                <a:cubicBezTo>
                  <a:pt x="613" y="90"/>
                  <a:pt x="614" y="88"/>
                  <a:pt x="613" y="86"/>
                </a:cubicBezTo>
                <a:cubicBezTo>
                  <a:pt x="609" y="87"/>
                  <a:pt x="610" y="93"/>
                  <a:pt x="604" y="92"/>
                </a:cubicBezTo>
                <a:cubicBezTo>
                  <a:pt x="605" y="94"/>
                  <a:pt x="608" y="93"/>
                  <a:pt x="608" y="96"/>
                </a:cubicBezTo>
                <a:cubicBezTo>
                  <a:pt x="608" y="99"/>
                  <a:pt x="606" y="100"/>
                  <a:pt x="606" y="103"/>
                </a:cubicBezTo>
                <a:cubicBezTo>
                  <a:pt x="602" y="99"/>
                  <a:pt x="596" y="110"/>
                  <a:pt x="595" y="109"/>
                </a:cubicBezTo>
                <a:cubicBezTo>
                  <a:pt x="594" y="108"/>
                  <a:pt x="591" y="106"/>
                  <a:pt x="591" y="112"/>
                </a:cubicBezTo>
                <a:cubicBezTo>
                  <a:pt x="589" y="112"/>
                  <a:pt x="586" y="112"/>
                  <a:pt x="584" y="112"/>
                </a:cubicBezTo>
                <a:cubicBezTo>
                  <a:pt x="581" y="113"/>
                  <a:pt x="582" y="117"/>
                  <a:pt x="582" y="120"/>
                </a:cubicBezTo>
                <a:cubicBezTo>
                  <a:pt x="579" y="118"/>
                  <a:pt x="578" y="118"/>
                  <a:pt x="578" y="122"/>
                </a:cubicBezTo>
                <a:cubicBezTo>
                  <a:pt x="574" y="118"/>
                  <a:pt x="573" y="121"/>
                  <a:pt x="569" y="122"/>
                </a:cubicBezTo>
                <a:cubicBezTo>
                  <a:pt x="570" y="123"/>
                  <a:pt x="571" y="126"/>
                  <a:pt x="571" y="129"/>
                </a:cubicBezTo>
                <a:cubicBezTo>
                  <a:pt x="566" y="125"/>
                  <a:pt x="568" y="130"/>
                  <a:pt x="565" y="135"/>
                </a:cubicBezTo>
                <a:cubicBezTo>
                  <a:pt x="563" y="139"/>
                  <a:pt x="558" y="143"/>
                  <a:pt x="557" y="151"/>
                </a:cubicBezTo>
                <a:cubicBezTo>
                  <a:pt x="553" y="154"/>
                  <a:pt x="551" y="159"/>
                  <a:pt x="548" y="163"/>
                </a:cubicBezTo>
                <a:cubicBezTo>
                  <a:pt x="548" y="166"/>
                  <a:pt x="550" y="163"/>
                  <a:pt x="550" y="163"/>
                </a:cubicBezTo>
                <a:cubicBezTo>
                  <a:pt x="552" y="163"/>
                  <a:pt x="551" y="164"/>
                  <a:pt x="552" y="165"/>
                </a:cubicBezTo>
                <a:cubicBezTo>
                  <a:pt x="553" y="165"/>
                  <a:pt x="555" y="168"/>
                  <a:pt x="556" y="168"/>
                </a:cubicBezTo>
                <a:cubicBezTo>
                  <a:pt x="557" y="169"/>
                  <a:pt x="559" y="164"/>
                  <a:pt x="563" y="168"/>
                </a:cubicBezTo>
                <a:cubicBezTo>
                  <a:pt x="564" y="169"/>
                  <a:pt x="565" y="170"/>
                  <a:pt x="567" y="170"/>
                </a:cubicBezTo>
                <a:cubicBezTo>
                  <a:pt x="567" y="173"/>
                  <a:pt x="567" y="175"/>
                  <a:pt x="567" y="178"/>
                </a:cubicBezTo>
                <a:cubicBezTo>
                  <a:pt x="567" y="180"/>
                  <a:pt x="570" y="179"/>
                  <a:pt x="571" y="181"/>
                </a:cubicBezTo>
                <a:cubicBezTo>
                  <a:pt x="572" y="183"/>
                  <a:pt x="575" y="183"/>
                  <a:pt x="574" y="187"/>
                </a:cubicBezTo>
                <a:cubicBezTo>
                  <a:pt x="584" y="186"/>
                  <a:pt x="591" y="189"/>
                  <a:pt x="597" y="187"/>
                </a:cubicBezTo>
                <a:cubicBezTo>
                  <a:pt x="598" y="194"/>
                  <a:pt x="606" y="192"/>
                  <a:pt x="610" y="196"/>
                </a:cubicBezTo>
                <a:cubicBezTo>
                  <a:pt x="611" y="197"/>
                  <a:pt x="611" y="196"/>
                  <a:pt x="612" y="198"/>
                </a:cubicBezTo>
                <a:cubicBezTo>
                  <a:pt x="612" y="201"/>
                  <a:pt x="614" y="198"/>
                  <a:pt x="613" y="198"/>
                </a:cubicBezTo>
                <a:cubicBezTo>
                  <a:pt x="616" y="198"/>
                  <a:pt x="616" y="201"/>
                  <a:pt x="617" y="202"/>
                </a:cubicBezTo>
                <a:cubicBezTo>
                  <a:pt x="620" y="203"/>
                  <a:pt x="624" y="201"/>
                  <a:pt x="623" y="206"/>
                </a:cubicBezTo>
                <a:cubicBezTo>
                  <a:pt x="633" y="205"/>
                  <a:pt x="638" y="209"/>
                  <a:pt x="647" y="209"/>
                </a:cubicBezTo>
                <a:cubicBezTo>
                  <a:pt x="647" y="215"/>
                  <a:pt x="646" y="221"/>
                  <a:pt x="649" y="224"/>
                </a:cubicBezTo>
                <a:cubicBezTo>
                  <a:pt x="649" y="224"/>
                  <a:pt x="651" y="227"/>
                  <a:pt x="651" y="226"/>
                </a:cubicBezTo>
                <a:cubicBezTo>
                  <a:pt x="651" y="228"/>
                  <a:pt x="649" y="230"/>
                  <a:pt x="649" y="230"/>
                </a:cubicBezTo>
                <a:cubicBezTo>
                  <a:pt x="650" y="232"/>
                  <a:pt x="651" y="230"/>
                  <a:pt x="653" y="232"/>
                </a:cubicBezTo>
                <a:cubicBezTo>
                  <a:pt x="653" y="232"/>
                  <a:pt x="649" y="237"/>
                  <a:pt x="654" y="235"/>
                </a:cubicBezTo>
                <a:cubicBezTo>
                  <a:pt x="653" y="237"/>
                  <a:pt x="652" y="238"/>
                  <a:pt x="653" y="241"/>
                </a:cubicBezTo>
                <a:cubicBezTo>
                  <a:pt x="653" y="243"/>
                  <a:pt x="654" y="242"/>
                  <a:pt x="654" y="241"/>
                </a:cubicBezTo>
                <a:cubicBezTo>
                  <a:pt x="657" y="241"/>
                  <a:pt x="655" y="244"/>
                  <a:pt x="656" y="245"/>
                </a:cubicBezTo>
                <a:cubicBezTo>
                  <a:pt x="657" y="245"/>
                  <a:pt x="659" y="244"/>
                  <a:pt x="660" y="245"/>
                </a:cubicBezTo>
                <a:cubicBezTo>
                  <a:pt x="662" y="247"/>
                  <a:pt x="669" y="247"/>
                  <a:pt x="675" y="245"/>
                </a:cubicBezTo>
                <a:cubicBezTo>
                  <a:pt x="677" y="237"/>
                  <a:pt x="677" y="233"/>
                  <a:pt x="675" y="226"/>
                </a:cubicBezTo>
                <a:cubicBezTo>
                  <a:pt x="676" y="224"/>
                  <a:pt x="672" y="225"/>
                  <a:pt x="671" y="224"/>
                </a:cubicBezTo>
                <a:cubicBezTo>
                  <a:pt x="669" y="221"/>
                  <a:pt x="674" y="215"/>
                  <a:pt x="667" y="217"/>
                </a:cubicBezTo>
                <a:cubicBezTo>
                  <a:pt x="669" y="215"/>
                  <a:pt x="672" y="215"/>
                  <a:pt x="671" y="211"/>
                </a:cubicBezTo>
                <a:cubicBezTo>
                  <a:pt x="679" y="213"/>
                  <a:pt x="678" y="207"/>
                  <a:pt x="684" y="207"/>
                </a:cubicBezTo>
                <a:cubicBezTo>
                  <a:pt x="687" y="208"/>
                  <a:pt x="685" y="203"/>
                  <a:pt x="686" y="202"/>
                </a:cubicBezTo>
                <a:cubicBezTo>
                  <a:pt x="686" y="202"/>
                  <a:pt x="691" y="204"/>
                  <a:pt x="692" y="202"/>
                </a:cubicBezTo>
                <a:cubicBezTo>
                  <a:pt x="687" y="194"/>
                  <a:pt x="694" y="186"/>
                  <a:pt x="690" y="181"/>
                </a:cubicBezTo>
                <a:cubicBezTo>
                  <a:pt x="690" y="179"/>
                  <a:pt x="687" y="181"/>
                  <a:pt x="688" y="181"/>
                </a:cubicBezTo>
                <a:cubicBezTo>
                  <a:pt x="685" y="179"/>
                  <a:pt x="688" y="175"/>
                  <a:pt x="682" y="176"/>
                </a:cubicBezTo>
                <a:cubicBezTo>
                  <a:pt x="683" y="172"/>
                  <a:pt x="680" y="172"/>
                  <a:pt x="680" y="168"/>
                </a:cubicBezTo>
                <a:cubicBezTo>
                  <a:pt x="680" y="164"/>
                  <a:pt x="682" y="162"/>
                  <a:pt x="686" y="163"/>
                </a:cubicBezTo>
                <a:cubicBezTo>
                  <a:pt x="683" y="161"/>
                  <a:pt x="688" y="150"/>
                  <a:pt x="680" y="150"/>
                </a:cubicBezTo>
                <a:cubicBezTo>
                  <a:pt x="682" y="148"/>
                  <a:pt x="682" y="147"/>
                  <a:pt x="682" y="144"/>
                </a:cubicBezTo>
                <a:cubicBezTo>
                  <a:pt x="682" y="144"/>
                  <a:pt x="680" y="143"/>
                  <a:pt x="680" y="142"/>
                </a:cubicBezTo>
                <a:cubicBezTo>
                  <a:pt x="681" y="142"/>
                  <a:pt x="683" y="142"/>
                  <a:pt x="682" y="140"/>
                </a:cubicBezTo>
                <a:cubicBezTo>
                  <a:pt x="682" y="139"/>
                  <a:pt x="680" y="138"/>
                  <a:pt x="680" y="137"/>
                </a:cubicBezTo>
                <a:cubicBezTo>
                  <a:pt x="680" y="134"/>
                  <a:pt x="684" y="130"/>
                  <a:pt x="680" y="129"/>
                </a:cubicBezTo>
                <a:cubicBezTo>
                  <a:pt x="681" y="126"/>
                  <a:pt x="696" y="125"/>
                  <a:pt x="694" y="131"/>
                </a:cubicBezTo>
                <a:cubicBezTo>
                  <a:pt x="701" y="131"/>
                  <a:pt x="711" y="133"/>
                  <a:pt x="714" y="127"/>
                </a:cubicBezTo>
                <a:cubicBezTo>
                  <a:pt x="718" y="132"/>
                  <a:pt x="728" y="132"/>
                  <a:pt x="727" y="142"/>
                </a:cubicBezTo>
                <a:cubicBezTo>
                  <a:pt x="732" y="142"/>
                  <a:pt x="737" y="142"/>
                  <a:pt x="742" y="142"/>
                </a:cubicBezTo>
                <a:cubicBezTo>
                  <a:pt x="741" y="145"/>
                  <a:pt x="743" y="146"/>
                  <a:pt x="746" y="146"/>
                </a:cubicBezTo>
                <a:cubicBezTo>
                  <a:pt x="746" y="150"/>
                  <a:pt x="745" y="153"/>
                  <a:pt x="746" y="157"/>
                </a:cubicBezTo>
                <a:cubicBezTo>
                  <a:pt x="746" y="161"/>
                  <a:pt x="751" y="165"/>
                  <a:pt x="748" y="166"/>
                </a:cubicBezTo>
                <a:cubicBezTo>
                  <a:pt x="748" y="169"/>
                  <a:pt x="751" y="168"/>
                  <a:pt x="753" y="168"/>
                </a:cubicBezTo>
                <a:cubicBezTo>
                  <a:pt x="752" y="174"/>
                  <a:pt x="760" y="171"/>
                  <a:pt x="755" y="176"/>
                </a:cubicBezTo>
                <a:cubicBezTo>
                  <a:pt x="763" y="177"/>
                  <a:pt x="765" y="173"/>
                  <a:pt x="772" y="174"/>
                </a:cubicBezTo>
                <a:cubicBezTo>
                  <a:pt x="772" y="172"/>
                  <a:pt x="771" y="171"/>
                  <a:pt x="770" y="170"/>
                </a:cubicBezTo>
                <a:cubicBezTo>
                  <a:pt x="771" y="166"/>
                  <a:pt x="773" y="166"/>
                  <a:pt x="776" y="168"/>
                </a:cubicBezTo>
                <a:cubicBezTo>
                  <a:pt x="773" y="162"/>
                  <a:pt x="780" y="163"/>
                  <a:pt x="781" y="161"/>
                </a:cubicBezTo>
                <a:cubicBezTo>
                  <a:pt x="782" y="159"/>
                  <a:pt x="779" y="159"/>
                  <a:pt x="779" y="159"/>
                </a:cubicBezTo>
                <a:cubicBezTo>
                  <a:pt x="779" y="157"/>
                  <a:pt x="783" y="156"/>
                  <a:pt x="787" y="155"/>
                </a:cubicBezTo>
                <a:cubicBezTo>
                  <a:pt x="783" y="159"/>
                  <a:pt x="786" y="159"/>
                  <a:pt x="790" y="165"/>
                </a:cubicBezTo>
                <a:cubicBezTo>
                  <a:pt x="793" y="167"/>
                  <a:pt x="795" y="172"/>
                  <a:pt x="802" y="172"/>
                </a:cubicBezTo>
                <a:cubicBezTo>
                  <a:pt x="801" y="174"/>
                  <a:pt x="798" y="173"/>
                  <a:pt x="798" y="176"/>
                </a:cubicBezTo>
                <a:cubicBezTo>
                  <a:pt x="799" y="178"/>
                  <a:pt x="802" y="178"/>
                  <a:pt x="802" y="181"/>
                </a:cubicBezTo>
                <a:cubicBezTo>
                  <a:pt x="804" y="182"/>
                  <a:pt x="803" y="178"/>
                  <a:pt x="804" y="178"/>
                </a:cubicBezTo>
                <a:cubicBezTo>
                  <a:pt x="808" y="176"/>
                  <a:pt x="802" y="185"/>
                  <a:pt x="809" y="183"/>
                </a:cubicBezTo>
                <a:cubicBezTo>
                  <a:pt x="806" y="188"/>
                  <a:pt x="810" y="190"/>
                  <a:pt x="805" y="194"/>
                </a:cubicBezTo>
                <a:cubicBezTo>
                  <a:pt x="806" y="198"/>
                  <a:pt x="811" y="196"/>
                  <a:pt x="813" y="198"/>
                </a:cubicBezTo>
                <a:cubicBezTo>
                  <a:pt x="813" y="199"/>
                  <a:pt x="810" y="201"/>
                  <a:pt x="811" y="202"/>
                </a:cubicBezTo>
                <a:cubicBezTo>
                  <a:pt x="812" y="203"/>
                  <a:pt x="815" y="203"/>
                  <a:pt x="817" y="204"/>
                </a:cubicBezTo>
                <a:cubicBezTo>
                  <a:pt x="818" y="204"/>
                  <a:pt x="819" y="207"/>
                  <a:pt x="820" y="207"/>
                </a:cubicBezTo>
                <a:cubicBezTo>
                  <a:pt x="823" y="209"/>
                  <a:pt x="827" y="210"/>
                  <a:pt x="830" y="213"/>
                </a:cubicBezTo>
                <a:cubicBezTo>
                  <a:pt x="832" y="214"/>
                  <a:pt x="834" y="206"/>
                  <a:pt x="835" y="211"/>
                </a:cubicBezTo>
                <a:cubicBezTo>
                  <a:pt x="835" y="216"/>
                  <a:pt x="831" y="216"/>
                  <a:pt x="826" y="217"/>
                </a:cubicBezTo>
                <a:cubicBezTo>
                  <a:pt x="829" y="220"/>
                  <a:pt x="835" y="222"/>
                  <a:pt x="841" y="222"/>
                </a:cubicBezTo>
                <a:cubicBezTo>
                  <a:pt x="840" y="225"/>
                  <a:pt x="842" y="226"/>
                  <a:pt x="845" y="226"/>
                </a:cubicBezTo>
                <a:cubicBezTo>
                  <a:pt x="844" y="230"/>
                  <a:pt x="845" y="232"/>
                  <a:pt x="848" y="232"/>
                </a:cubicBezTo>
                <a:cubicBezTo>
                  <a:pt x="847" y="234"/>
                  <a:pt x="846" y="237"/>
                  <a:pt x="846" y="241"/>
                </a:cubicBezTo>
                <a:cubicBezTo>
                  <a:pt x="843" y="242"/>
                  <a:pt x="839" y="242"/>
                  <a:pt x="835" y="245"/>
                </a:cubicBezTo>
                <a:cubicBezTo>
                  <a:pt x="834" y="245"/>
                  <a:pt x="835" y="246"/>
                  <a:pt x="833" y="247"/>
                </a:cubicBezTo>
                <a:cubicBezTo>
                  <a:pt x="831" y="247"/>
                  <a:pt x="830" y="247"/>
                  <a:pt x="830" y="248"/>
                </a:cubicBezTo>
                <a:cubicBezTo>
                  <a:pt x="829" y="252"/>
                  <a:pt x="825" y="249"/>
                  <a:pt x="826" y="248"/>
                </a:cubicBezTo>
                <a:cubicBezTo>
                  <a:pt x="825" y="249"/>
                  <a:pt x="823" y="251"/>
                  <a:pt x="822" y="252"/>
                </a:cubicBezTo>
                <a:cubicBezTo>
                  <a:pt x="822" y="253"/>
                  <a:pt x="821" y="257"/>
                  <a:pt x="820" y="258"/>
                </a:cubicBezTo>
                <a:cubicBezTo>
                  <a:pt x="819" y="259"/>
                  <a:pt x="812" y="257"/>
                  <a:pt x="817" y="260"/>
                </a:cubicBezTo>
                <a:cubicBezTo>
                  <a:pt x="814" y="263"/>
                  <a:pt x="808" y="261"/>
                  <a:pt x="805" y="261"/>
                </a:cubicBezTo>
                <a:cubicBezTo>
                  <a:pt x="801" y="262"/>
                  <a:pt x="798" y="262"/>
                  <a:pt x="794" y="261"/>
                </a:cubicBezTo>
                <a:cubicBezTo>
                  <a:pt x="791" y="261"/>
                  <a:pt x="791" y="260"/>
                  <a:pt x="789" y="260"/>
                </a:cubicBezTo>
                <a:cubicBezTo>
                  <a:pt x="780" y="258"/>
                  <a:pt x="772" y="260"/>
                  <a:pt x="764" y="261"/>
                </a:cubicBezTo>
                <a:cubicBezTo>
                  <a:pt x="758" y="264"/>
                  <a:pt x="756" y="271"/>
                  <a:pt x="748" y="273"/>
                </a:cubicBezTo>
                <a:cubicBezTo>
                  <a:pt x="752" y="277"/>
                  <a:pt x="744" y="277"/>
                  <a:pt x="742" y="280"/>
                </a:cubicBezTo>
                <a:cubicBezTo>
                  <a:pt x="743" y="282"/>
                  <a:pt x="744" y="283"/>
                  <a:pt x="744" y="286"/>
                </a:cubicBezTo>
                <a:cubicBezTo>
                  <a:pt x="747" y="284"/>
                  <a:pt x="747" y="280"/>
                  <a:pt x="749" y="278"/>
                </a:cubicBezTo>
                <a:cubicBezTo>
                  <a:pt x="751" y="277"/>
                  <a:pt x="757" y="278"/>
                  <a:pt x="757" y="274"/>
                </a:cubicBezTo>
                <a:cubicBezTo>
                  <a:pt x="757" y="268"/>
                  <a:pt x="760" y="279"/>
                  <a:pt x="761" y="271"/>
                </a:cubicBezTo>
                <a:cubicBezTo>
                  <a:pt x="763" y="269"/>
                  <a:pt x="764" y="273"/>
                  <a:pt x="764" y="273"/>
                </a:cubicBezTo>
                <a:cubicBezTo>
                  <a:pt x="766" y="272"/>
                  <a:pt x="765" y="269"/>
                  <a:pt x="766" y="269"/>
                </a:cubicBezTo>
                <a:cubicBezTo>
                  <a:pt x="770" y="268"/>
                  <a:pt x="773" y="269"/>
                  <a:pt x="779" y="269"/>
                </a:cubicBezTo>
                <a:cubicBezTo>
                  <a:pt x="780" y="271"/>
                  <a:pt x="781" y="270"/>
                  <a:pt x="781" y="269"/>
                </a:cubicBezTo>
                <a:cubicBezTo>
                  <a:pt x="784" y="268"/>
                  <a:pt x="784" y="279"/>
                  <a:pt x="779" y="276"/>
                </a:cubicBezTo>
                <a:cubicBezTo>
                  <a:pt x="784" y="281"/>
                  <a:pt x="776" y="282"/>
                  <a:pt x="777" y="289"/>
                </a:cubicBezTo>
                <a:cubicBezTo>
                  <a:pt x="778" y="291"/>
                  <a:pt x="779" y="292"/>
                  <a:pt x="779" y="295"/>
                </a:cubicBezTo>
                <a:cubicBezTo>
                  <a:pt x="781" y="294"/>
                  <a:pt x="783" y="293"/>
                  <a:pt x="783" y="295"/>
                </a:cubicBezTo>
                <a:cubicBezTo>
                  <a:pt x="783" y="297"/>
                  <a:pt x="785" y="296"/>
                  <a:pt x="787" y="297"/>
                </a:cubicBezTo>
                <a:cubicBezTo>
                  <a:pt x="788" y="297"/>
                  <a:pt x="790" y="300"/>
                  <a:pt x="790" y="301"/>
                </a:cubicBezTo>
                <a:cubicBezTo>
                  <a:pt x="791" y="301"/>
                  <a:pt x="793" y="300"/>
                  <a:pt x="794" y="301"/>
                </a:cubicBezTo>
                <a:cubicBezTo>
                  <a:pt x="795" y="301"/>
                  <a:pt x="796" y="302"/>
                  <a:pt x="796" y="302"/>
                </a:cubicBezTo>
                <a:cubicBezTo>
                  <a:pt x="799" y="303"/>
                  <a:pt x="801" y="298"/>
                  <a:pt x="804" y="302"/>
                </a:cubicBezTo>
                <a:cubicBezTo>
                  <a:pt x="806" y="303"/>
                  <a:pt x="804" y="299"/>
                  <a:pt x="805" y="299"/>
                </a:cubicBezTo>
                <a:cubicBezTo>
                  <a:pt x="806" y="298"/>
                  <a:pt x="809" y="299"/>
                  <a:pt x="809" y="299"/>
                </a:cubicBezTo>
                <a:cubicBezTo>
                  <a:pt x="810" y="297"/>
                  <a:pt x="808" y="295"/>
                  <a:pt x="809" y="293"/>
                </a:cubicBezTo>
                <a:cubicBezTo>
                  <a:pt x="812" y="292"/>
                  <a:pt x="813" y="295"/>
                  <a:pt x="813" y="297"/>
                </a:cubicBezTo>
                <a:cubicBezTo>
                  <a:pt x="814" y="300"/>
                  <a:pt x="819" y="298"/>
                  <a:pt x="817" y="304"/>
                </a:cubicBezTo>
                <a:cubicBezTo>
                  <a:pt x="814" y="305"/>
                  <a:pt x="813" y="302"/>
                  <a:pt x="811" y="302"/>
                </a:cubicBezTo>
                <a:cubicBezTo>
                  <a:pt x="808" y="303"/>
                  <a:pt x="808" y="307"/>
                  <a:pt x="805" y="308"/>
                </a:cubicBezTo>
                <a:cubicBezTo>
                  <a:pt x="804" y="309"/>
                  <a:pt x="801" y="308"/>
                  <a:pt x="800" y="308"/>
                </a:cubicBezTo>
                <a:cubicBezTo>
                  <a:pt x="796" y="309"/>
                  <a:pt x="797" y="313"/>
                  <a:pt x="790" y="312"/>
                </a:cubicBezTo>
                <a:cubicBezTo>
                  <a:pt x="787" y="311"/>
                  <a:pt x="788" y="316"/>
                  <a:pt x="787" y="317"/>
                </a:cubicBezTo>
                <a:cubicBezTo>
                  <a:pt x="786" y="318"/>
                  <a:pt x="784" y="316"/>
                  <a:pt x="785" y="315"/>
                </a:cubicBezTo>
                <a:cubicBezTo>
                  <a:pt x="781" y="318"/>
                  <a:pt x="782" y="322"/>
                  <a:pt x="776" y="321"/>
                </a:cubicBezTo>
                <a:cubicBezTo>
                  <a:pt x="779" y="317"/>
                  <a:pt x="775" y="319"/>
                  <a:pt x="776" y="314"/>
                </a:cubicBezTo>
                <a:cubicBezTo>
                  <a:pt x="779" y="312"/>
                  <a:pt x="781" y="308"/>
                  <a:pt x="785" y="312"/>
                </a:cubicBezTo>
                <a:cubicBezTo>
                  <a:pt x="786" y="306"/>
                  <a:pt x="782" y="306"/>
                  <a:pt x="779" y="304"/>
                </a:cubicBezTo>
                <a:cubicBezTo>
                  <a:pt x="775" y="303"/>
                  <a:pt x="772" y="310"/>
                  <a:pt x="768" y="310"/>
                </a:cubicBezTo>
                <a:cubicBezTo>
                  <a:pt x="768" y="310"/>
                  <a:pt x="763" y="311"/>
                  <a:pt x="762" y="312"/>
                </a:cubicBezTo>
                <a:cubicBezTo>
                  <a:pt x="761" y="313"/>
                  <a:pt x="761" y="313"/>
                  <a:pt x="761" y="315"/>
                </a:cubicBezTo>
                <a:cubicBezTo>
                  <a:pt x="750" y="314"/>
                  <a:pt x="751" y="321"/>
                  <a:pt x="742" y="317"/>
                </a:cubicBezTo>
                <a:cubicBezTo>
                  <a:pt x="745" y="320"/>
                  <a:pt x="747" y="321"/>
                  <a:pt x="738" y="321"/>
                </a:cubicBezTo>
                <a:cubicBezTo>
                  <a:pt x="734" y="324"/>
                  <a:pt x="733" y="334"/>
                  <a:pt x="738" y="336"/>
                </a:cubicBezTo>
                <a:cubicBezTo>
                  <a:pt x="738" y="340"/>
                  <a:pt x="733" y="338"/>
                  <a:pt x="735" y="343"/>
                </a:cubicBezTo>
                <a:cubicBezTo>
                  <a:pt x="733" y="344"/>
                  <a:pt x="731" y="343"/>
                  <a:pt x="729" y="343"/>
                </a:cubicBezTo>
                <a:cubicBezTo>
                  <a:pt x="727" y="344"/>
                  <a:pt x="727" y="346"/>
                  <a:pt x="725" y="347"/>
                </a:cubicBezTo>
                <a:cubicBezTo>
                  <a:pt x="722" y="349"/>
                  <a:pt x="717" y="348"/>
                  <a:pt x="714" y="351"/>
                </a:cubicBezTo>
                <a:cubicBezTo>
                  <a:pt x="713" y="352"/>
                  <a:pt x="711" y="353"/>
                  <a:pt x="710" y="355"/>
                </a:cubicBezTo>
                <a:cubicBezTo>
                  <a:pt x="708" y="357"/>
                  <a:pt x="708" y="361"/>
                  <a:pt x="705" y="364"/>
                </a:cubicBezTo>
                <a:cubicBezTo>
                  <a:pt x="703" y="366"/>
                  <a:pt x="699" y="366"/>
                  <a:pt x="701" y="373"/>
                </a:cubicBezTo>
                <a:cubicBezTo>
                  <a:pt x="697" y="373"/>
                  <a:pt x="697" y="368"/>
                  <a:pt x="694" y="368"/>
                </a:cubicBezTo>
                <a:cubicBezTo>
                  <a:pt x="692" y="368"/>
                  <a:pt x="692" y="371"/>
                  <a:pt x="690" y="371"/>
                </a:cubicBezTo>
                <a:cubicBezTo>
                  <a:pt x="697" y="379"/>
                  <a:pt x="696" y="385"/>
                  <a:pt x="697" y="396"/>
                </a:cubicBezTo>
                <a:cubicBezTo>
                  <a:pt x="693" y="394"/>
                  <a:pt x="695" y="398"/>
                  <a:pt x="694" y="399"/>
                </a:cubicBezTo>
                <a:cubicBezTo>
                  <a:pt x="693" y="400"/>
                  <a:pt x="690" y="399"/>
                  <a:pt x="690" y="399"/>
                </a:cubicBezTo>
                <a:cubicBezTo>
                  <a:pt x="688" y="401"/>
                  <a:pt x="688" y="402"/>
                  <a:pt x="686" y="403"/>
                </a:cubicBezTo>
                <a:cubicBezTo>
                  <a:pt x="684" y="405"/>
                  <a:pt x="682" y="408"/>
                  <a:pt x="680" y="409"/>
                </a:cubicBezTo>
                <a:cubicBezTo>
                  <a:pt x="678" y="410"/>
                  <a:pt x="675" y="408"/>
                  <a:pt x="673" y="411"/>
                </a:cubicBezTo>
                <a:cubicBezTo>
                  <a:pt x="669" y="412"/>
                  <a:pt x="667" y="416"/>
                  <a:pt x="666" y="420"/>
                </a:cubicBezTo>
                <a:cubicBezTo>
                  <a:pt x="661" y="420"/>
                  <a:pt x="662" y="426"/>
                  <a:pt x="656" y="425"/>
                </a:cubicBezTo>
                <a:cubicBezTo>
                  <a:pt x="658" y="432"/>
                  <a:pt x="652" y="446"/>
                  <a:pt x="660" y="446"/>
                </a:cubicBezTo>
                <a:cubicBezTo>
                  <a:pt x="656" y="453"/>
                  <a:pt x="663" y="453"/>
                  <a:pt x="662" y="463"/>
                </a:cubicBezTo>
                <a:cubicBezTo>
                  <a:pt x="662" y="465"/>
                  <a:pt x="664" y="464"/>
                  <a:pt x="666" y="465"/>
                </a:cubicBezTo>
                <a:cubicBezTo>
                  <a:pt x="663" y="470"/>
                  <a:pt x="666" y="470"/>
                  <a:pt x="666" y="478"/>
                </a:cubicBezTo>
                <a:cubicBezTo>
                  <a:pt x="662" y="478"/>
                  <a:pt x="659" y="479"/>
                  <a:pt x="658" y="481"/>
                </a:cubicBezTo>
                <a:cubicBezTo>
                  <a:pt x="655" y="481"/>
                  <a:pt x="657" y="478"/>
                  <a:pt x="656" y="476"/>
                </a:cubicBezTo>
                <a:cubicBezTo>
                  <a:pt x="655" y="474"/>
                  <a:pt x="652" y="475"/>
                  <a:pt x="651" y="474"/>
                </a:cubicBezTo>
                <a:cubicBezTo>
                  <a:pt x="650" y="473"/>
                  <a:pt x="651" y="469"/>
                  <a:pt x="647" y="470"/>
                </a:cubicBezTo>
                <a:cubicBezTo>
                  <a:pt x="648" y="466"/>
                  <a:pt x="650" y="462"/>
                  <a:pt x="643" y="461"/>
                </a:cubicBezTo>
                <a:cubicBezTo>
                  <a:pt x="646" y="452"/>
                  <a:pt x="642" y="453"/>
                  <a:pt x="641" y="444"/>
                </a:cubicBezTo>
                <a:cubicBezTo>
                  <a:pt x="640" y="444"/>
                  <a:pt x="639" y="446"/>
                  <a:pt x="638" y="446"/>
                </a:cubicBezTo>
                <a:cubicBezTo>
                  <a:pt x="638" y="445"/>
                  <a:pt x="638" y="443"/>
                  <a:pt x="638" y="442"/>
                </a:cubicBezTo>
                <a:cubicBezTo>
                  <a:pt x="635" y="443"/>
                  <a:pt x="625" y="445"/>
                  <a:pt x="623" y="442"/>
                </a:cubicBezTo>
                <a:cubicBezTo>
                  <a:pt x="621" y="441"/>
                  <a:pt x="621" y="439"/>
                  <a:pt x="619" y="439"/>
                </a:cubicBezTo>
                <a:cubicBezTo>
                  <a:pt x="618" y="438"/>
                  <a:pt x="615" y="441"/>
                  <a:pt x="612" y="440"/>
                </a:cubicBezTo>
                <a:cubicBezTo>
                  <a:pt x="612" y="440"/>
                  <a:pt x="619" y="434"/>
                  <a:pt x="612" y="437"/>
                </a:cubicBezTo>
                <a:cubicBezTo>
                  <a:pt x="611" y="437"/>
                  <a:pt x="612" y="438"/>
                  <a:pt x="610" y="439"/>
                </a:cubicBezTo>
                <a:cubicBezTo>
                  <a:pt x="605" y="439"/>
                  <a:pt x="597" y="439"/>
                  <a:pt x="593" y="437"/>
                </a:cubicBezTo>
                <a:cubicBezTo>
                  <a:pt x="589" y="436"/>
                  <a:pt x="592" y="443"/>
                  <a:pt x="591" y="446"/>
                </a:cubicBezTo>
                <a:cubicBezTo>
                  <a:pt x="581" y="444"/>
                  <a:pt x="569" y="444"/>
                  <a:pt x="557" y="442"/>
                </a:cubicBezTo>
                <a:cubicBezTo>
                  <a:pt x="556" y="443"/>
                  <a:pt x="556" y="444"/>
                  <a:pt x="554" y="444"/>
                </a:cubicBezTo>
                <a:cubicBezTo>
                  <a:pt x="552" y="445"/>
                  <a:pt x="552" y="448"/>
                  <a:pt x="550" y="448"/>
                </a:cubicBezTo>
                <a:cubicBezTo>
                  <a:pt x="548" y="448"/>
                  <a:pt x="549" y="450"/>
                  <a:pt x="548" y="452"/>
                </a:cubicBezTo>
                <a:cubicBezTo>
                  <a:pt x="546" y="452"/>
                  <a:pt x="543" y="451"/>
                  <a:pt x="541" y="452"/>
                </a:cubicBezTo>
                <a:cubicBezTo>
                  <a:pt x="539" y="452"/>
                  <a:pt x="539" y="456"/>
                  <a:pt x="535" y="455"/>
                </a:cubicBezTo>
                <a:cubicBezTo>
                  <a:pt x="536" y="459"/>
                  <a:pt x="533" y="468"/>
                  <a:pt x="537" y="468"/>
                </a:cubicBezTo>
                <a:cubicBezTo>
                  <a:pt x="535" y="471"/>
                  <a:pt x="534" y="474"/>
                  <a:pt x="531" y="476"/>
                </a:cubicBezTo>
                <a:cubicBezTo>
                  <a:pt x="532" y="481"/>
                  <a:pt x="531" y="486"/>
                  <a:pt x="531" y="491"/>
                </a:cubicBezTo>
                <a:cubicBezTo>
                  <a:pt x="532" y="493"/>
                  <a:pt x="533" y="494"/>
                  <a:pt x="533" y="496"/>
                </a:cubicBezTo>
                <a:cubicBezTo>
                  <a:pt x="533" y="501"/>
                  <a:pt x="535" y="506"/>
                  <a:pt x="531" y="509"/>
                </a:cubicBezTo>
                <a:cubicBezTo>
                  <a:pt x="531" y="512"/>
                  <a:pt x="536" y="510"/>
                  <a:pt x="537" y="511"/>
                </a:cubicBezTo>
                <a:cubicBezTo>
                  <a:pt x="537" y="512"/>
                  <a:pt x="535" y="514"/>
                  <a:pt x="535" y="515"/>
                </a:cubicBezTo>
                <a:cubicBezTo>
                  <a:pt x="535" y="514"/>
                  <a:pt x="537" y="517"/>
                  <a:pt x="537" y="517"/>
                </a:cubicBezTo>
                <a:cubicBezTo>
                  <a:pt x="538" y="519"/>
                  <a:pt x="540" y="517"/>
                  <a:pt x="541" y="519"/>
                </a:cubicBezTo>
                <a:cubicBezTo>
                  <a:pt x="541" y="519"/>
                  <a:pt x="540" y="522"/>
                  <a:pt x="541" y="522"/>
                </a:cubicBezTo>
                <a:cubicBezTo>
                  <a:pt x="541" y="523"/>
                  <a:pt x="542" y="522"/>
                  <a:pt x="543" y="522"/>
                </a:cubicBezTo>
                <a:cubicBezTo>
                  <a:pt x="543" y="523"/>
                  <a:pt x="542" y="526"/>
                  <a:pt x="543" y="526"/>
                </a:cubicBezTo>
                <a:cubicBezTo>
                  <a:pt x="544" y="527"/>
                  <a:pt x="548" y="530"/>
                  <a:pt x="548" y="534"/>
                </a:cubicBezTo>
                <a:cubicBezTo>
                  <a:pt x="563" y="535"/>
                  <a:pt x="571" y="531"/>
                  <a:pt x="578" y="534"/>
                </a:cubicBezTo>
                <a:cubicBezTo>
                  <a:pt x="580" y="533"/>
                  <a:pt x="580" y="531"/>
                  <a:pt x="582" y="530"/>
                </a:cubicBezTo>
                <a:cubicBezTo>
                  <a:pt x="583" y="528"/>
                  <a:pt x="586" y="525"/>
                  <a:pt x="587" y="521"/>
                </a:cubicBezTo>
                <a:cubicBezTo>
                  <a:pt x="588" y="519"/>
                  <a:pt x="590" y="517"/>
                  <a:pt x="587" y="517"/>
                </a:cubicBezTo>
                <a:cubicBezTo>
                  <a:pt x="592" y="511"/>
                  <a:pt x="605" y="507"/>
                  <a:pt x="615" y="511"/>
                </a:cubicBezTo>
                <a:cubicBezTo>
                  <a:pt x="611" y="516"/>
                  <a:pt x="610" y="523"/>
                  <a:pt x="606" y="528"/>
                </a:cubicBezTo>
                <a:cubicBezTo>
                  <a:pt x="604" y="533"/>
                  <a:pt x="609" y="533"/>
                  <a:pt x="608" y="537"/>
                </a:cubicBezTo>
                <a:cubicBezTo>
                  <a:pt x="604" y="538"/>
                  <a:pt x="602" y="542"/>
                  <a:pt x="600" y="547"/>
                </a:cubicBezTo>
                <a:cubicBezTo>
                  <a:pt x="600" y="548"/>
                  <a:pt x="600" y="549"/>
                  <a:pt x="598" y="548"/>
                </a:cubicBezTo>
                <a:cubicBezTo>
                  <a:pt x="598" y="553"/>
                  <a:pt x="607" y="547"/>
                  <a:pt x="604" y="554"/>
                </a:cubicBezTo>
                <a:cubicBezTo>
                  <a:pt x="608" y="554"/>
                  <a:pt x="610" y="551"/>
                  <a:pt x="615" y="552"/>
                </a:cubicBezTo>
                <a:cubicBezTo>
                  <a:pt x="614" y="556"/>
                  <a:pt x="619" y="555"/>
                  <a:pt x="619" y="558"/>
                </a:cubicBezTo>
                <a:cubicBezTo>
                  <a:pt x="629" y="554"/>
                  <a:pt x="630" y="561"/>
                  <a:pt x="641" y="560"/>
                </a:cubicBezTo>
                <a:cubicBezTo>
                  <a:pt x="637" y="564"/>
                  <a:pt x="644" y="570"/>
                  <a:pt x="638" y="573"/>
                </a:cubicBezTo>
                <a:cubicBezTo>
                  <a:pt x="641" y="577"/>
                  <a:pt x="639" y="588"/>
                  <a:pt x="638" y="593"/>
                </a:cubicBezTo>
                <a:cubicBezTo>
                  <a:pt x="638" y="596"/>
                  <a:pt x="641" y="597"/>
                  <a:pt x="645" y="597"/>
                </a:cubicBezTo>
                <a:cubicBezTo>
                  <a:pt x="644" y="601"/>
                  <a:pt x="649" y="600"/>
                  <a:pt x="649" y="603"/>
                </a:cubicBezTo>
                <a:cubicBezTo>
                  <a:pt x="649" y="605"/>
                  <a:pt x="655" y="603"/>
                  <a:pt x="654" y="606"/>
                </a:cubicBezTo>
                <a:cubicBezTo>
                  <a:pt x="661" y="601"/>
                  <a:pt x="672" y="607"/>
                  <a:pt x="677" y="604"/>
                </a:cubicBezTo>
                <a:cubicBezTo>
                  <a:pt x="677" y="606"/>
                  <a:pt x="677" y="607"/>
                  <a:pt x="677" y="608"/>
                </a:cubicBezTo>
                <a:cubicBezTo>
                  <a:pt x="680" y="608"/>
                  <a:pt x="686" y="604"/>
                  <a:pt x="686" y="610"/>
                </a:cubicBezTo>
                <a:cubicBezTo>
                  <a:pt x="688" y="609"/>
                  <a:pt x="689" y="608"/>
                  <a:pt x="692" y="608"/>
                </a:cubicBezTo>
                <a:cubicBezTo>
                  <a:pt x="693" y="607"/>
                  <a:pt x="694" y="606"/>
                  <a:pt x="695" y="604"/>
                </a:cubicBezTo>
                <a:cubicBezTo>
                  <a:pt x="696" y="603"/>
                  <a:pt x="697" y="605"/>
                  <a:pt x="697" y="603"/>
                </a:cubicBezTo>
                <a:cubicBezTo>
                  <a:pt x="697" y="600"/>
                  <a:pt x="700" y="604"/>
                  <a:pt x="701" y="601"/>
                </a:cubicBezTo>
                <a:cubicBezTo>
                  <a:pt x="701" y="600"/>
                  <a:pt x="701" y="597"/>
                  <a:pt x="701" y="597"/>
                </a:cubicBezTo>
                <a:cubicBezTo>
                  <a:pt x="702" y="596"/>
                  <a:pt x="703" y="599"/>
                  <a:pt x="703" y="599"/>
                </a:cubicBezTo>
                <a:cubicBezTo>
                  <a:pt x="704" y="598"/>
                  <a:pt x="705" y="596"/>
                  <a:pt x="707" y="595"/>
                </a:cubicBezTo>
                <a:cubicBezTo>
                  <a:pt x="708" y="594"/>
                  <a:pt x="711" y="592"/>
                  <a:pt x="714" y="589"/>
                </a:cubicBezTo>
                <a:cubicBezTo>
                  <a:pt x="715" y="589"/>
                  <a:pt x="716" y="588"/>
                  <a:pt x="716" y="586"/>
                </a:cubicBezTo>
                <a:cubicBezTo>
                  <a:pt x="718" y="588"/>
                  <a:pt x="737" y="589"/>
                  <a:pt x="727" y="591"/>
                </a:cubicBezTo>
                <a:cubicBezTo>
                  <a:pt x="728" y="594"/>
                  <a:pt x="732" y="593"/>
                  <a:pt x="735" y="593"/>
                </a:cubicBezTo>
                <a:cubicBezTo>
                  <a:pt x="736" y="593"/>
                  <a:pt x="736" y="591"/>
                  <a:pt x="736" y="589"/>
                </a:cubicBezTo>
                <a:cubicBezTo>
                  <a:pt x="741" y="589"/>
                  <a:pt x="746" y="589"/>
                  <a:pt x="751" y="589"/>
                </a:cubicBezTo>
                <a:cubicBezTo>
                  <a:pt x="749" y="595"/>
                  <a:pt x="759" y="593"/>
                  <a:pt x="764" y="595"/>
                </a:cubicBezTo>
                <a:cubicBezTo>
                  <a:pt x="765" y="595"/>
                  <a:pt x="764" y="597"/>
                  <a:pt x="766" y="597"/>
                </a:cubicBezTo>
                <a:cubicBezTo>
                  <a:pt x="768" y="597"/>
                  <a:pt x="768" y="599"/>
                  <a:pt x="770" y="599"/>
                </a:cubicBezTo>
                <a:cubicBezTo>
                  <a:pt x="774" y="599"/>
                  <a:pt x="775" y="597"/>
                  <a:pt x="777" y="597"/>
                </a:cubicBezTo>
                <a:cubicBezTo>
                  <a:pt x="787" y="596"/>
                  <a:pt x="796" y="598"/>
                  <a:pt x="805" y="599"/>
                </a:cubicBezTo>
                <a:cubicBezTo>
                  <a:pt x="805" y="602"/>
                  <a:pt x="807" y="606"/>
                  <a:pt x="807" y="603"/>
                </a:cubicBezTo>
                <a:cubicBezTo>
                  <a:pt x="809" y="603"/>
                  <a:pt x="808" y="604"/>
                  <a:pt x="807" y="604"/>
                </a:cubicBezTo>
                <a:cubicBezTo>
                  <a:pt x="807" y="609"/>
                  <a:pt x="812" y="605"/>
                  <a:pt x="815" y="608"/>
                </a:cubicBezTo>
                <a:cubicBezTo>
                  <a:pt x="815" y="609"/>
                  <a:pt x="814" y="612"/>
                  <a:pt x="815" y="612"/>
                </a:cubicBezTo>
                <a:cubicBezTo>
                  <a:pt x="817" y="613"/>
                  <a:pt x="820" y="611"/>
                  <a:pt x="822" y="612"/>
                </a:cubicBezTo>
                <a:cubicBezTo>
                  <a:pt x="821" y="616"/>
                  <a:pt x="823" y="617"/>
                  <a:pt x="826" y="619"/>
                </a:cubicBezTo>
                <a:cubicBezTo>
                  <a:pt x="829" y="622"/>
                  <a:pt x="832" y="624"/>
                  <a:pt x="833" y="629"/>
                </a:cubicBezTo>
                <a:cubicBezTo>
                  <a:pt x="845" y="628"/>
                  <a:pt x="850" y="634"/>
                  <a:pt x="859" y="630"/>
                </a:cubicBezTo>
                <a:cubicBezTo>
                  <a:pt x="857" y="638"/>
                  <a:pt x="870" y="630"/>
                  <a:pt x="867" y="638"/>
                </a:cubicBezTo>
                <a:cubicBezTo>
                  <a:pt x="873" y="635"/>
                  <a:pt x="873" y="643"/>
                  <a:pt x="878" y="644"/>
                </a:cubicBezTo>
                <a:cubicBezTo>
                  <a:pt x="880" y="644"/>
                  <a:pt x="880" y="649"/>
                  <a:pt x="884" y="647"/>
                </a:cubicBezTo>
                <a:cubicBezTo>
                  <a:pt x="878" y="652"/>
                  <a:pt x="886" y="651"/>
                  <a:pt x="885" y="657"/>
                </a:cubicBezTo>
                <a:cubicBezTo>
                  <a:pt x="885" y="660"/>
                  <a:pt x="889" y="659"/>
                  <a:pt x="891" y="660"/>
                </a:cubicBezTo>
                <a:cubicBezTo>
                  <a:pt x="892" y="661"/>
                  <a:pt x="891" y="666"/>
                  <a:pt x="895" y="664"/>
                </a:cubicBezTo>
                <a:cubicBezTo>
                  <a:pt x="888" y="671"/>
                  <a:pt x="904" y="673"/>
                  <a:pt x="899" y="679"/>
                </a:cubicBezTo>
                <a:cubicBezTo>
                  <a:pt x="902" y="678"/>
                  <a:pt x="904" y="679"/>
                  <a:pt x="904" y="683"/>
                </a:cubicBezTo>
                <a:cubicBezTo>
                  <a:pt x="914" y="681"/>
                  <a:pt x="926" y="684"/>
                  <a:pt x="930" y="692"/>
                </a:cubicBezTo>
                <a:cubicBezTo>
                  <a:pt x="939" y="692"/>
                  <a:pt x="944" y="695"/>
                  <a:pt x="954" y="694"/>
                </a:cubicBezTo>
                <a:cubicBezTo>
                  <a:pt x="955" y="695"/>
                  <a:pt x="951" y="696"/>
                  <a:pt x="951" y="696"/>
                </a:cubicBezTo>
                <a:cubicBezTo>
                  <a:pt x="953" y="699"/>
                  <a:pt x="965" y="697"/>
                  <a:pt x="971" y="698"/>
                </a:cubicBezTo>
                <a:cubicBezTo>
                  <a:pt x="971" y="699"/>
                  <a:pt x="974" y="699"/>
                  <a:pt x="975" y="699"/>
                </a:cubicBezTo>
                <a:cubicBezTo>
                  <a:pt x="975" y="703"/>
                  <a:pt x="979" y="702"/>
                  <a:pt x="981" y="703"/>
                </a:cubicBezTo>
                <a:cubicBezTo>
                  <a:pt x="981" y="704"/>
                  <a:pt x="980" y="706"/>
                  <a:pt x="981" y="707"/>
                </a:cubicBezTo>
                <a:cubicBezTo>
                  <a:pt x="981" y="708"/>
                  <a:pt x="984" y="706"/>
                  <a:pt x="984" y="707"/>
                </a:cubicBezTo>
                <a:cubicBezTo>
                  <a:pt x="986" y="708"/>
                  <a:pt x="984" y="712"/>
                  <a:pt x="988" y="711"/>
                </a:cubicBezTo>
                <a:cubicBezTo>
                  <a:pt x="988" y="730"/>
                  <a:pt x="988" y="749"/>
                  <a:pt x="988" y="768"/>
                </a:cubicBezTo>
                <a:cubicBezTo>
                  <a:pt x="980" y="766"/>
                  <a:pt x="988" y="779"/>
                  <a:pt x="981" y="776"/>
                </a:cubicBezTo>
                <a:cubicBezTo>
                  <a:pt x="980" y="782"/>
                  <a:pt x="979" y="788"/>
                  <a:pt x="979" y="795"/>
                </a:cubicBezTo>
                <a:cubicBezTo>
                  <a:pt x="979" y="798"/>
                  <a:pt x="982" y="805"/>
                  <a:pt x="981" y="813"/>
                </a:cubicBezTo>
                <a:cubicBezTo>
                  <a:pt x="981" y="813"/>
                  <a:pt x="979" y="814"/>
                  <a:pt x="979" y="815"/>
                </a:cubicBezTo>
                <a:cubicBezTo>
                  <a:pt x="978" y="816"/>
                  <a:pt x="979" y="818"/>
                  <a:pt x="979" y="819"/>
                </a:cubicBezTo>
                <a:cubicBezTo>
                  <a:pt x="978" y="820"/>
                  <a:pt x="973" y="821"/>
                  <a:pt x="975" y="828"/>
                </a:cubicBezTo>
                <a:cubicBezTo>
                  <a:pt x="971" y="829"/>
                  <a:pt x="969" y="832"/>
                  <a:pt x="966" y="834"/>
                </a:cubicBezTo>
                <a:cubicBezTo>
                  <a:pt x="965" y="835"/>
                  <a:pt x="967" y="838"/>
                  <a:pt x="966" y="839"/>
                </a:cubicBezTo>
                <a:cubicBezTo>
                  <a:pt x="965" y="840"/>
                  <a:pt x="962" y="839"/>
                  <a:pt x="962" y="839"/>
                </a:cubicBezTo>
                <a:cubicBezTo>
                  <a:pt x="961" y="840"/>
                  <a:pt x="963" y="843"/>
                  <a:pt x="962" y="843"/>
                </a:cubicBezTo>
                <a:cubicBezTo>
                  <a:pt x="960" y="844"/>
                  <a:pt x="955" y="843"/>
                  <a:pt x="954" y="847"/>
                </a:cubicBezTo>
                <a:cubicBezTo>
                  <a:pt x="954" y="849"/>
                  <a:pt x="951" y="848"/>
                  <a:pt x="947" y="850"/>
                </a:cubicBezTo>
                <a:cubicBezTo>
                  <a:pt x="946" y="851"/>
                  <a:pt x="944" y="854"/>
                  <a:pt x="943" y="854"/>
                </a:cubicBezTo>
                <a:cubicBezTo>
                  <a:pt x="942" y="854"/>
                  <a:pt x="941" y="852"/>
                  <a:pt x="940" y="852"/>
                </a:cubicBezTo>
                <a:cubicBezTo>
                  <a:pt x="940" y="852"/>
                  <a:pt x="939" y="854"/>
                  <a:pt x="938" y="854"/>
                </a:cubicBezTo>
                <a:cubicBezTo>
                  <a:pt x="935" y="854"/>
                  <a:pt x="934" y="855"/>
                  <a:pt x="934" y="858"/>
                </a:cubicBezTo>
                <a:cubicBezTo>
                  <a:pt x="927" y="855"/>
                  <a:pt x="923" y="863"/>
                  <a:pt x="919" y="865"/>
                </a:cubicBezTo>
                <a:cubicBezTo>
                  <a:pt x="918" y="866"/>
                  <a:pt x="916" y="865"/>
                  <a:pt x="915" y="865"/>
                </a:cubicBezTo>
                <a:cubicBezTo>
                  <a:pt x="914" y="866"/>
                  <a:pt x="912" y="868"/>
                  <a:pt x="912" y="869"/>
                </a:cubicBezTo>
                <a:cubicBezTo>
                  <a:pt x="911" y="870"/>
                  <a:pt x="908" y="872"/>
                  <a:pt x="908" y="873"/>
                </a:cubicBezTo>
                <a:cubicBezTo>
                  <a:pt x="907" y="874"/>
                  <a:pt x="911" y="878"/>
                  <a:pt x="906" y="877"/>
                </a:cubicBezTo>
                <a:cubicBezTo>
                  <a:pt x="907" y="885"/>
                  <a:pt x="903" y="889"/>
                  <a:pt x="904" y="897"/>
                </a:cubicBezTo>
                <a:cubicBezTo>
                  <a:pt x="899" y="895"/>
                  <a:pt x="902" y="901"/>
                  <a:pt x="900" y="903"/>
                </a:cubicBezTo>
                <a:cubicBezTo>
                  <a:pt x="900" y="903"/>
                  <a:pt x="897" y="902"/>
                  <a:pt x="897" y="903"/>
                </a:cubicBezTo>
                <a:cubicBezTo>
                  <a:pt x="896" y="904"/>
                  <a:pt x="900" y="906"/>
                  <a:pt x="897" y="906"/>
                </a:cubicBezTo>
                <a:cubicBezTo>
                  <a:pt x="894" y="906"/>
                  <a:pt x="894" y="914"/>
                  <a:pt x="889" y="914"/>
                </a:cubicBezTo>
                <a:cubicBezTo>
                  <a:pt x="889" y="914"/>
                  <a:pt x="886" y="917"/>
                  <a:pt x="885" y="918"/>
                </a:cubicBezTo>
                <a:cubicBezTo>
                  <a:pt x="883" y="920"/>
                  <a:pt x="881" y="926"/>
                  <a:pt x="876" y="929"/>
                </a:cubicBezTo>
                <a:cubicBezTo>
                  <a:pt x="876" y="931"/>
                  <a:pt x="876" y="934"/>
                  <a:pt x="876" y="936"/>
                </a:cubicBezTo>
                <a:cubicBezTo>
                  <a:pt x="873" y="938"/>
                  <a:pt x="870" y="939"/>
                  <a:pt x="871" y="944"/>
                </a:cubicBezTo>
                <a:cubicBezTo>
                  <a:pt x="867" y="944"/>
                  <a:pt x="864" y="944"/>
                  <a:pt x="861" y="944"/>
                </a:cubicBezTo>
                <a:cubicBezTo>
                  <a:pt x="861" y="945"/>
                  <a:pt x="864" y="945"/>
                  <a:pt x="865" y="946"/>
                </a:cubicBezTo>
                <a:cubicBezTo>
                  <a:pt x="865" y="948"/>
                  <a:pt x="862" y="947"/>
                  <a:pt x="859" y="947"/>
                </a:cubicBezTo>
                <a:cubicBezTo>
                  <a:pt x="857" y="949"/>
                  <a:pt x="856" y="951"/>
                  <a:pt x="856" y="955"/>
                </a:cubicBezTo>
                <a:cubicBezTo>
                  <a:pt x="853" y="953"/>
                  <a:pt x="852" y="953"/>
                  <a:pt x="852" y="957"/>
                </a:cubicBezTo>
                <a:cubicBezTo>
                  <a:pt x="850" y="957"/>
                  <a:pt x="851" y="954"/>
                  <a:pt x="850" y="953"/>
                </a:cubicBezTo>
                <a:cubicBezTo>
                  <a:pt x="847" y="953"/>
                  <a:pt x="845" y="953"/>
                  <a:pt x="845" y="951"/>
                </a:cubicBezTo>
                <a:cubicBezTo>
                  <a:pt x="843" y="952"/>
                  <a:pt x="843" y="955"/>
                  <a:pt x="839" y="955"/>
                </a:cubicBezTo>
                <a:cubicBezTo>
                  <a:pt x="838" y="959"/>
                  <a:pt x="842" y="960"/>
                  <a:pt x="843" y="964"/>
                </a:cubicBezTo>
                <a:cubicBezTo>
                  <a:pt x="843" y="969"/>
                  <a:pt x="836" y="972"/>
                  <a:pt x="841" y="975"/>
                </a:cubicBezTo>
                <a:cubicBezTo>
                  <a:pt x="840" y="980"/>
                  <a:pt x="831" y="975"/>
                  <a:pt x="830" y="979"/>
                </a:cubicBezTo>
                <a:cubicBezTo>
                  <a:pt x="827" y="979"/>
                  <a:pt x="829" y="982"/>
                  <a:pt x="828" y="983"/>
                </a:cubicBezTo>
                <a:cubicBezTo>
                  <a:pt x="826" y="984"/>
                  <a:pt x="819" y="983"/>
                  <a:pt x="820" y="988"/>
                </a:cubicBezTo>
                <a:cubicBezTo>
                  <a:pt x="816" y="985"/>
                  <a:pt x="803" y="985"/>
                  <a:pt x="802" y="990"/>
                </a:cubicBezTo>
                <a:cubicBezTo>
                  <a:pt x="802" y="992"/>
                  <a:pt x="804" y="991"/>
                  <a:pt x="804" y="990"/>
                </a:cubicBezTo>
                <a:cubicBezTo>
                  <a:pt x="808" y="990"/>
                  <a:pt x="803" y="995"/>
                  <a:pt x="800" y="994"/>
                </a:cubicBezTo>
                <a:cubicBezTo>
                  <a:pt x="801" y="998"/>
                  <a:pt x="794" y="1004"/>
                  <a:pt x="798" y="1005"/>
                </a:cubicBezTo>
                <a:cubicBezTo>
                  <a:pt x="798" y="1006"/>
                  <a:pt x="795" y="1007"/>
                  <a:pt x="794" y="1007"/>
                </a:cubicBezTo>
                <a:cubicBezTo>
                  <a:pt x="794" y="1007"/>
                  <a:pt x="792" y="1005"/>
                  <a:pt x="792" y="1005"/>
                </a:cubicBezTo>
                <a:cubicBezTo>
                  <a:pt x="791" y="1005"/>
                  <a:pt x="786" y="1010"/>
                  <a:pt x="787" y="1003"/>
                </a:cubicBezTo>
                <a:cubicBezTo>
                  <a:pt x="785" y="1004"/>
                  <a:pt x="784" y="1008"/>
                  <a:pt x="783" y="1005"/>
                </a:cubicBezTo>
                <a:cubicBezTo>
                  <a:pt x="780" y="1006"/>
                  <a:pt x="784" y="1016"/>
                  <a:pt x="785" y="1020"/>
                </a:cubicBezTo>
                <a:cubicBezTo>
                  <a:pt x="786" y="1025"/>
                  <a:pt x="782" y="1023"/>
                  <a:pt x="781" y="1028"/>
                </a:cubicBezTo>
                <a:cubicBezTo>
                  <a:pt x="781" y="1030"/>
                  <a:pt x="781" y="1034"/>
                  <a:pt x="776" y="1033"/>
                </a:cubicBezTo>
                <a:cubicBezTo>
                  <a:pt x="775" y="1035"/>
                  <a:pt x="779" y="1036"/>
                  <a:pt x="779" y="1037"/>
                </a:cubicBezTo>
                <a:cubicBezTo>
                  <a:pt x="780" y="1040"/>
                  <a:pt x="776" y="1036"/>
                  <a:pt x="776" y="1037"/>
                </a:cubicBezTo>
                <a:cubicBezTo>
                  <a:pt x="774" y="1038"/>
                  <a:pt x="774" y="1043"/>
                  <a:pt x="776" y="1042"/>
                </a:cubicBezTo>
                <a:cubicBezTo>
                  <a:pt x="775" y="1045"/>
                  <a:pt x="774" y="1043"/>
                  <a:pt x="772" y="1042"/>
                </a:cubicBezTo>
                <a:cubicBezTo>
                  <a:pt x="772" y="1042"/>
                  <a:pt x="771" y="1045"/>
                  <a:pt x="770" y="1044"/>
                </a:cubicBezTo>
                <a:cubicBezTo>
                  <a:pt x="767" y="1040"/>
                  <a:pt x="771" y="1045"/>
                  <a:pt x="768" y="1048"/>
                </a:cubicBezTo>
                <a:cubicBezTo>
                  <a:pt x="765" y="1051"/>
                  <a:pt x="764" y="1047"/>
                  <a:pt x="761" y="1050"/>
                </a:cubicBezTo>
                <a:cubicBezTo>
                  <a:pt x="758" y="1055"/>
                  <a:pt x="769" y="1054"/>
                  <a:pt x="762" y="1057"/>
                </a:cubicBezTo>
                <a:cubicBezTo>
                  <a:pt x="763" y="1059"/>
                  <a:pt x="766" y="1059"/>
                  <a:pt x="768" y="1059"/>
                </a:cubicBezTo>
                <a:cubicBezTo>
                  <a:pt x="767" y="1063"/>
                  <a:pt x="768" y="1065"/>
                  <a:pt x="772" y="1065"/>
                </a:cubicBezTo>
                <a:cubicBezTo>
                  <a:pt x="775" y="1069"/>
                  <a:pt x="768" y="1071"/>
                  <a:pt x="768" y="1072"/>
                </a:cubicBezTo>
                <a:cubicBezTo>
                  <a:pt x="768" y="1073"/>
                  <a:pt x="769" y="1075"/>
                  <a:pt x="770" y="1074"/>
                </a:cubicBezTo>
                <a:cubicBezTo>
                  <a:pt x="768" y="1077"/>
                  <a:pt x="769" y="1074"/>
                  <a:pt x="768" y="1074"/>
                </a:cubicBezTo>
                <a:cubicBezTo>
                  <a:pt x="765" y="1074"/>
                  <a:pt x="766" y="1078"/>
                  <a:pt x="761" y="1078"/>
                </a:cubicBezTo>
                <a:cubicBezTo>
                  <a:pt x="763" y="1081"/>
                  <a:pt x="762" y="1082"/>
                  <a:pt x="757" y="1082"/>
                </a:cubicBezTo>
                <a:cubicBezTo>
                  <a:pt x="758" y="1087"/>
                  <a:pt x="754" y="1086"/>
                  <a:pt x="755" y="1091"/>
                </a:cubicBezTo>
                <a:cubicBezTo>
                  <a:pt x="748" y="1092"/>
                  <a:pt x="756" y="1099"/>
                  <a:pt x="749" y="1095"/>
                </a:cubicBezTo>
                <a:cubicBezTo>
                  <a:pt x="750" y="1099"/>
                  <a:pt x="748" y="1103"/>
                  <a:pt x="749" y="1108"/>
                </a:cubicBezTo>
                <a:cubicBezTo>
                  <a:pt x="750" y="1109"/>
                  <a:pt x="751" y="1110"/>
                  <a:pt x="751" y="1110"/>
                </a:cubicBezTo>
                <a:cubicBezTo>
                  <a:pt x="751" y="1112"/>
                  <a:pt x="748" y="1113"/>
                  <a:pt x="751" y="1117"/>
                </a:cubicBezTo>
                <a:cubicBezTo>
                  <a:pt x="754" y="1119"/>
                  <a:pt x="751" y="1121"/>
                  <a:pt x="753" y="1126"/>
                </a:cubicBezTo>
                <a:cubicBezTo>
                  <a:pt x="755" y="1130"/>
                  <a:pt x="759" y="1132"/>
                  <a:pt x="761" y="1136"/>
                </a:cubicBezTo>
                <a:cubicBezTo>
                  <a:pt x="765" y="1139"/>
                  <a:pt x="768" y="1133"/>
                  <a:pt x="772" y="1137"/>
                </a:cubicBezTo>
                <a:cubicBezTo>
                  <a:pt x="773" y="1144"/>
                  <a:pt x="766" y="1140"/>
                  <a:pt x="762" y="1141"/>
                </a:cubicBezTo>
                <a:cubicBezTo>
                  <a:pt x="755" y="1143"/>
                  <a:pt x="746" y="1146"/>
                  <a:pt x="740" y="1145"/>
                </a:cubicBezTo>
                <a:cubicBezTo>
                  <a:pt x="740" y="1145"/>
                  <a:pt x="740" y="1142"/>
                  <a:pt x="740" y="1141"/>
                </a:cubicBezTo>
                <a:cubicBezTo>
                  <a:pt x="732" y="1143"/>
                  <a:pt x="730" y="1138"/>
                  <a:pt x="723" y="1137"/>
                </a:cubicBezTo>
                <a:cubicBezTo>
                  <a:pt x="723" y="1136"/>
                  <a:pt x="723" y="1134"/>
                  <a:pt x="723" y="1132"/>
                </a:cubicBezTo>
                <a:cubicBezTo>
                  <a:pt x="722" y="1127"/>
                  <a:pt x="716" y="1131"/>
                  <a:pt x="716" y="1126"/>
                </a:cubicBezTo>
                <a:cubicBezTo>
                  <a:pt x="716" y="1125"/>
                  <a:pt x="714" y="1124"/>
                  <a:pt x="714" y="1123"/>
                </a:cubicBezTo>
                <a:cubicBezTo>
                  <a:pt x="714" y="1121"/>
                  <a:pt x="712" y="1121"/>
                  <a:pt x="712" y="1121"/>
                </a:cubicBezTo>
                <a:cubicBezTo>
                  <a:pt x="712" y="1119"/>
                  <a:pt x="716" y="1115"/>
                  <a:pt x="712" y="1115"/>
                </a:cubicBezTo>
                <a:cubicBezTo>
                  <a:pt x="709" y="1115"/>
                  <a:pt x="712" y="1113"/>
                  <a:pt x="712" y="1111"/>
                </a:cubicBezTo>
                <a:cubicBezTo>
                  <a:pt x="712" y="1109"/>
                  <a:pt x="709" y="1109"/>
                  <a:pt x="708" y="1108"/>
                </a:cubicBezTo>
                <a:cubicBezTo>
                  <a:pt x="708" y="1106"/>
                  <a:pt x="711" y="1106"/>
                  <a:pt x="710" y="1104"/>
                </a:cubicBezTo>
                <a:cubicBezTo>
                  <a:pt x="710" y="1104"/>
                  <a:pt x="709" y="1103"/>
                  <a:pt x="708" y="1102"/>
                </a:cubicBezTo>
                <a:cubicBezTo>
                  <a:pt x="708" y="1100"/>
                  <a:pt x="707" y="1097"/>
                  <a:pt x="705" y="1096"/>
                </a:cubicBezTo>
                <a:cubicBezTo>
                  <a:pt x="704" y="1094"/>
                  <a:pt x="707" y="1093"/>
                  <a:pt x="707" y="1091"/>
                </a:cubicBezTo>
                <a:cubicBezTo>
                  <a:pt x="706" y="1090"/>
                  <a:pt x="703" y="1088"/>
                  <a:pt x="703" y="1089"/>
                </a:cubicBezTo>
                <a:cubicBezTo>
                  <a:pt x="703" y="1088"/>
                  <a:pt x="710" y="1085"/>
                  <a:pt x="705" y="1083"/>
                </a:cubicBezTo>
                <a:cubicBezTo>
                  <a:pt x="705" y="1082"/>
                  <a:pt x="707" y="1082"/>
                  <a:pt x="708" y="1082"/>
                </a:cubicBezTo>
                <a:cubicBezTo>
                  <a:pt x="708" y="1077"/>
                  <a:pt x="708" y="1073"/>
                  <a:pt x="708" y="1068"/>
                </a:cubicBezTo>
                <a:cubicBezTo>
                  <a:pt x="707" y="1067"/>
                  <a:pt x="705" y="1066"/>
                  <a:pt x="703" y="1065"/>
                </a:cubicBezTo>
                <a:cubicBezTo>
                  <a:pt x="705" y="1059"/>
                  <a:pt x="709" y="1054"/>
                  <a:pt x="707" y="1048"/>
                </a:cubicBezTo>
                <a:cubicBezTo>
                  <a:pt x="712" y="1050"/>
                  <a:pt x="711" y="1045"/>
                  <a:pt x="716" y="1046"/>
                </a:cubicBezTo>
                <a:cubicBezTo>
                  <a:pt x="716" y="1041"/>
                  <a:pt x="716" y="1035"/>
                  <a:pt x="716" y="1029"/>
                </a:cubicBezTo>
                <a:cubicBezTo>
                  <a:pt x="725" y="1030"/>
                  <a:pt x="721" y="1017"/>
                  <a:pt x="725" y="1013"/>
                </a:cubicBezTo>
                <a:cubicBezTo>
                  <a:pt x="724" y="1014"/>
                  <a:pt x="722" y="1015"/>
                  <a:pt x="721" y="1013"/>
                </a:cubicBezTo>
                <a:cubicBezTo>
                  <a:pt x="718" y="1014"/>
                  <a:pt x="716" y="1018"/>
                  <a:pt x="716" y="1024"/>
                </a:cubicBezTo>
                <a:cubicBezTo>
                  <a:pt x="713" y="1022"/>
                  <a:pt x="710" y="1021"/>
                  <a:pt x="710" y="1016"/>
                </a:cubicBezTo>
                <a:cubicBezTo>
                  <a:pt x="707" y="1014"/>
                  <a:pt x="716" y="1010"/>
                  <a:pt x="714" y="1009"/>
                </a:cubicBezTo>
                <a:cubicBezTo>
                  <a:pt x="710" y="1006"/>
                  <a:pt x="715" y="1010"/>
                  <a:pt x="718" y="1007"/>
                </a:cubicBezTo>
                <a:cubicBezTo>
                  <a:pt x="719" y="997"/>
                  <a:pt x="715" y="989"/>
                  <a:pt x="716" y="981"/>
                </a:cubicBezTo>
                <a:cubicBezTo>
                  <a:pt x="716" y="981"/>
                  <a:pt x="719" y="981"/>
                  <a:pt x="720" y="981"/>
                </a:cubicBezTo>
                <a:cubicBezTo>
                  <a:pt x="718" y="972"/>
                  <a:pt x="720" y="971"/>
                  <a:pt x="720" y="960"/>
                </a:cubicBezTo>
                <a:cubicBezTo>
                  <a:pt x="724" y="955"/>
                  <a:pt x="730" y="949"/>
                  <a:pt x="727" y="942"/>
                </a:cubicBezTo>
                <a:cubicBezTo>
                  <a:pt x="734" y="950"/>
                  <a:pt x="728" y="928"/>
                  <a:pt x="735" y="936"/>
                </a:cubicBezTo>
                <a:cubicBezTo>
                  <a:pt x="734" y="932"/>
                  <a:pt x="734" y="928"/>
                  <a:pt x="733" y="923"/>
                </a:cubicBezTo>
                <a:cubicBezTo>
                  <a:pt x="732" y="921"/>
                  <a:pt x="729" y="918"/>
                  <a:pt x="729" y="916"/>
                </a:cubicBezTo>
                <a:cubicBezTo>
                  <a:pt x="729" y="913"/>
                  <a:pt x="730" y="912"/>
                  <a:pt x="731" y="910"/>
                </a:cubicBezTo>
                <a:cubicBezTo>
                  <a:pt x="731" y="906"/>
                  <a:pt x="729" y="900"/>
                  <a:pt x="735" y="904"/>
                </a:cubicBezTo>
                <a:cubicBezTo>
                  <a:pt x="734" y="899"/>
                  <a:pt x="735" y="894"/>
                  <a:pt x="736" y="890"/>
                </a:cubicBezTo>
                <a:cubicBezTo>
                  <a:pt x="738" y="886"/>
                  <a:pt x="737" y="888"/>
                  <a:pt x="736" y="884"/>
                </a:cubicBezTo>
                <a:cubicBezTo>
                  <a:pt x="736" y="882"/>
                  <a:pt x="741" y="877"/>
                  <a:pt x="738" y="875"/>
                </a:cubicBezTo>
                <a:cubicBezTo>
                  <a:pt x="737" y="873"/>
                  <a:pt x="738" y="873"/>
                  <a:pt x="738" y="869"/>
                </a:cubicBezTo>
                <a:cubicBezTo>
                  <a:pt x="739" y="867"/>
                  <a:pt x="738" y="864"/>
                  <a:pt x="738" y="862"/>
                </a:cubicBezTo>
                <a:cubicBezTo>
                  <a:pt x="739" y="859"/>
                  <a:pt x="740" y="858"/>
                  <a:pt x="740" y="856"/>
                </a:cubicBezTo>
                <a:cubicBezTo>
                  <a:pt x="741" y="849"/>
                  <a:pt x="739" y="842"/>
                  <a:pt x="740" y="836"/>
                </a:cubicBezTo>
                <a:cubicBezTo>
                  <a:pt x="740" y="833"/>
                  <a:pt x="742" y="832"/>
                  <a:pt x="742" y="830"/>
                </a:cubicBezTo>
                <a:cubicBezTo>
                  <a:pt x="741" y="824"/>
                  <a:pt x="736" y="819"/>
                  <a:pt x="736" y="813"/>
                </a:cubicBezTo>
                <a:cubicBezTo>
                  <a:pt x="736" y="810"/>
                  <a:pt x="734" y="814"/>
                  <a:pt x="731" y="813"/>
                </a:cubicBezTo>
                <a:cubicBezTo>
                  <a:pt x="728" y="809"/>
                  <a:pt x="723" y="804"/>
                  <a:pt x="718" y="804"/>
                </a:cubicBezTo>
                <a:cubicBezTo>
                  <a:pt x="717" y="804"/>
                  <a:pt x="715" y="799"/>
                  <a:pt x="714" y="800"/>
                </a:cubicBezTo>
                <a:cubicBezTo>
                  <a:pt x="711" y="803"/>
                  <a:pt x="714" y="799"/>
                  <a:pt x="712" y="798"/>
                </a:cubicBezTo>
                <a:cubicBezTo>
                  <a:pt x="709" y="796"/>
                  <a:pt x="704" y="800"/>
                  <a:pt x="708" y="795"/>
                </a:cubicBezTo>
                <a:cubicBezTo>
                  <a:pt x="708" y="791"/>
                  <a:pt x="703" y="794"/>
                  <a:pt x="701" y="793"/>
                </a:cubicBezTo>
                <a:cubicBezTo>
                  <a:pt x="700" y="792"/>
                  <a:pt x="702" y="789"/>
                  <a:pt x="701" y="789"/>
                </a:cubicBezTo>
                <a:cubicBezTo>
                  <a:pt x="700" y="788"/>
                  <a:pt x="698" y="788"/>
                  <a:pt x="697" y="787"/>
                </a:cubicBezTo>
                <a:cubicBezTo>
                  <a:pt x="695" y="785"/>
                  <a:pt x="692" y="780"/>
                  <a:pt x="692" y="774"/>
                </a:cubicBezTo>
                <a:cubicBezTo>
                  <a:pt x="692" y="772"/>
                  <a:pt x="689" y="773"/>
                  <a:pt x="688" y="772"/>
                </a:cubicBezTo>
                <a:cubicBezTo>
                  <a:pt x="686" y="771"/>
                  <a:pt x="688" y="763"/>
                  <a:pt x="684" y="763"/>
                </a:cubicBezTo>
                <a:cubicBezTo>
                  <a:pt x="681" y="763"/>
                  <a:pt x="679" y="752"/>
                  <a:pt x="677" y="748"/>
                </a:cubicBezTo>
                <a:cubicBezTo>
                  <a:pt x="675" y="745"/>
                  <a:pt x="672" y="741"/>
                  <a:pt x="669" y="737"/>
                </a:cubicBezTo>
                <a:cubicBezTo>
                  <a:pt x="668" y="735"/>
                  <a:pt x="666" y="734"/>
                  <a:pt x="666" y="733"/>
                </a:cubicBezTo>
                <a:cubicBezTo>
                  <a:pt x="665" y="732"/>
                  <a:pt x="666" y="730"/>
                  <a:pt x="666" y="729"/>
                </a:cubicBezTo>
                <a:cubicBezTo>
                  <a:pt x="665" y="727"/>
                  <a:pt x="663" y="729"/>
                  <a:pt x="662" y="727"/>
                </a:cubicBezTo>
                <a:cubicBezTo>
                  <a:pt x="662" y="727"/>
                  <a:pt x="659" y="713"/>
                  <a:pt x="658" y="724"/>
                </a:cubicBezTo>
                <a:cubicBezTo>
                  <a:pt x="654" y="722"/>
                  <a:pt x="657" y="712"/>
                  <a:pt x="656" y="707"/>
                </a:cubicBezTo>
                <a:cubicBezTo>
                  <a:pt x="661" y="707"/>
                  <a:pt x="661" y="702"/>
                  <a:pt x="664" y="699"/>
                </a:cubicBezTo>
                <a:cubicBezTo>
                  <a:pt x="665" y="694"/>
                  <a:pt x="660" y="696"/>
                  <a:pt x="658" y="694"/>
                </a:cubicBezTo>
                <a:cubicBezTo>
                  <a:pt x="658" y="688"/>
                  <a:pt x="661" y="686"/>
                  <a:pt x="660" y="679"/>
                </a:cubicBezTo>
                <a:cubicBezTo>
                  <a:pt x="661" y="678"/>
                  <a:pt x="663" y="677"/>
                  <a:pt x="666" y="677"/>
                </a:cubicBezTo>
                <a:cubicBezTo>
                  <a:pt x="666" y="676"/>
                  <a:pt x="665" y="673"/>
                  <a:pt x="666" y="672"/>
                </a:cubicBezTo>
                <a:cubicBezTo>
                  <a:pt x="666" y="671"/>
                  <a:pt x="669" y="672"/>
                  <a:pt x="669" y="672"/>
                </a:cubicBezTo>
                <a:cubicBezTo>
                  <a:pt x="670" y="671"/>
                  <a:pt x="669" y="670"/>
                  <a:pt x="669" y="670"/>
                </a:cubicBezTo>
                <a:cubicBezTo>
                  <a:pt x="670" y="669"/>
                  <a:pt x="674" y="666"/>
                  <a:pt x="673" y="666"/>
                </a:cubicBezTo>
                <a:cubicBezTo>
                  <a:pt x="673" y="666"/>
                  <a:pt x="671" y="666"/>
                  <a:pt x="671" y="666"/>
                </a:cubicBezTo>
                <a:cubicBezTo>
                  <a:pt x="671" y="666"/>
                  <a:pt x="672" y="663"/>
                  <a:pt x="673" y="664"/>
                </a:cubicBezTo>
                <a:cubicBezTo>
                  <a:pt x="677" y="669"/>
                  <a:pt x="674" y="661"/>
                  <a:pt x="679" y="660"/>
                </a:cubicBezTo>
                <a:cubicBezTo>
                  <a:pt x="682" y="660"/>
                  <a:pt x="680" y="656"/>
                  <a:pt x="682" y="653"/>
                </a:cubicBezTo>
                <a:cubicBezTo>
                  <a:pt x="682" y="653"/>
                  <a:pt x="691" y="646"/>
                  <a:pt x="686" y="642"/>
                </a:cubicBezTo>
                <a:cubicBezTo>
                  <a:pt x="684" y="639"/>
                  <a:pt x="686" y="641"/>
                  <a:pt x="686" y="638"/>
                </a:cubicBezTo>
                <a:cubicBezTo>
                  <a:pt x="686" y="634"/>
                  <a:pt x="682" y="620"/>
                  <a:pt x="684" y="616"/>
                </a:cubicBezTo>
                <a:cubicBezTo>
                  <a:pt x="675" y="617"/>
                  <a:pt x="675" y="609"/>
                  <a:pt x="666" y="612"/>
                </a:cubicBezTo>
                <a:cubicBezTo>
                  <a:pt x="663" y="613"/>
                  <a:pt x="666" y="615"/>
                  <a:pt x="664" y="619"/>
                </a:cubicBezTo>
                <a:cubicBezTo>
                  <a:pt x="654" y="620"/>
                  <a:pt x="650" y="614"/>
                  <a:pt x="641" y="614"/>
                </a:cubicBezTo>
                <a:cubicBezTo>
                  <a:pt x="641" y="610"/>
                  <a:pt x="636" y="611"/>
                  <a:pt x="638" y="606"/>
                </a:cubicBezTo>
                <a:cubicBezTo>
                  <a:pt x="635" y="605"/>
                  <a:pt x="632" y="606"/>
                  <a:pt x="630" y="604"/>
                </a:cubicBezTo>
                <a:cubicBezTo>
                  <a:pt x="630" y="604"/>
                  <a:pt x="631" y="601"/>
                  <a:pt x="630" y="601"/>
                </a:cubicBezTo>
                <a:cubicBezTo>
                  <a:pt x="630" y="600"/>
                  <a:pt x="627" y="601"/>
                  <a:pt x="626" y="601"/>
                </a:cubicBezTo>
                <a:cubicBezTo>
                  <a:pt x="625" y="599"/>
                  <a:pt x="626" y="595"/>
                  <a:pt x="623" y="595"/>
                </a:cubicBezTo>
                <a:cubicBezTo>
                  <a:pt x="623" y="590"/>
                  <a:pt x="626" y="591"/>
                  <a:pt x="623" y="588"/>
                </a:cubicBezTo>
                <a:cubicBezTo>
                  <a:pt x="622" y="586"/>
                  <a:pt x="621" y="587"/>
                  <a:pt x="621" y="588"/>
                </a:cubicBezTo>
                <a:cubicBezTo>
                  <a:pt x="618" y="586"/>
                  <a:pt x="617" y="582"/>
                  <a:pt x="612" y="582"/>
                </a:cubicBezTo>
                <a:cubicBezTo>
                  <a:pt x="614" y="576"/>
                  <a:pt x="605" y="581"/>
                  <a:pt x="608" y="575"/>
                </a:cubicBezTo>
                <a:cubicBezTo>
                  <a:pt x="606" y="574"/>
                  <a:pt x="596" y="574"/>
                  <a:pt x="598" y="575"/>
                </a:cubicBezTo>
                <a:cubicBezTo>
                  <a:pt x="596" y="574"/>
                  <a:pt x="598" y="572"/>
                  <a:pt x="597" y="571"/>
                </a:cubicBezTo>
                <a:cubicBezTo>
                  <a:pt x="596" y="570"/>
                  <a:pt x="594" y="571"/>
                  <a:pt x="593" y="571"/>
                </a:cubicBezTo>
                <a:cubicBezTo>
                  <a:pt x="591" y="570"/>
                  <a:pt x="587" y="568"/>
                  <a:pt x="582" y="569"/>
                </a:cubicBezTo>
                <a:cubicBezTo>
                  <a:pt x="584" y="562"/>
                  <a:pt x="578" y="566"/>
                  <a:pt x="574" y="563"/>
                </a:cubicBezTo>
                <a:cubicBezTo>
                  <a:pt x="574" y="563"/>
                  <a:pt x="575" y="560"/>
                  <a:pt x="574" y="560"/>
                </a:cubicBezTo>
                <a:cubicBezTo>
                  <a:pt x="574" y="559"/>
                  <a:pt x="571" y="560"/>
                  <a:pt x="571" y="560"/>
                </a:cubicBezTo>
                <a:cubicBezTo>
                  <a:pt x="570" y="559"/>
                  <a:pt x="571" y="557"/>
                  <a:pt x="571" y="556"/>
                </a:cubicBezTo>
                <a:cubicBezTo>
                  <a:pt x="570" y="555"/>
                  <a:pt x="567" y="556"/>
                  <a:pt x="567" y="556"/>
                </a:cubicBezTo>
                <a:cubicBezTo>
                  <a:pt x="566" y="555"/>
                  <a:pt x="567" y="553"/>
                  <a:pt x="567" y="552"/>
                </a:cubicBezTo>
                <a:cubicBezTo>
                  <a:pt x="565" y="551"/>
                  <a:pt x="565" y="554"/>
                  <a:pt x="565" y="554"/>
                </a:cubicBezTo>
                <a:cubicBezTo>
                  <a:pt x="564" y="554"/>
                  <a:pt x="560" y="552"/>
                  <a:pt x="559" y="550"/>
                </a:cubicBezTo>
                <a:cubicBezTo>
                  <a:pt x="557" y="553"/>
                  <a:pt x="556" y="550"/>
                  <a:pt x="554" y="550"/>
                </a:cubicBezTo>
                <a:cubicBezTo>
                  <a:pt x="551" y="551"/>
                  <a:pt x="548" y="554"/>
                  <a:pt x="544" y="554"/>
                </a:cubicBezTo>
                <a:cubicBezTo>
                  <a:pt x="540" y="554"/>
                  <a:pt x="540" y="552"/>
                  <a:pt x="537" y="552"/>
                </a:cubicBezTo>
                <a:cubicBezTo>
                  <a:pt x="532" y="552"/>
                  <a:pt x="534" y="555"/>
                  <a:pt x="530" y="552"/>
                </a:cubicBezTo>
                <a:cubicBezTo>
                  <a:pt x="527" y="551"/>
                  <a:pt x="525" y="552"/>
                  <a:pt x="520" y="550"/>
                </a:cubicBezTo>
                <a:cubicBezTo>
                  <a:pt x="519" y="550"/>
                  <a:pt x="519" y="547"/>
                  <a:pt x="518" y="547"/>
                </a:cubicBezTo>
                <a:cubicBezTo>
                  <a:pt x="517" y="546"/>
                  <a:pt x="516" y="547"/>
                  <a:pt x="515" y="547"/>
                </a:cubicBezTo>
                <a:cubicBezTo>
                  <a:pt x="512" y="546"/>
                  <a:pt x="504" y="545"/>
                  <a:pt x="509" y="541"/>
                </a:cubicBezTo>
                <a:cubicBezTo>
                  <a:pt x="504" y="541"/>
                  <a:pt x="503" y="537"/>
                  <a:pt x="498" y="537"/>
                </a:cubicBezTo>
                <a:cubicBezTo>
                  <a:pt x="497" y="536"/>
                  <a:pt x="496" y="534"/>
                  <a:pt x="496" y="532"/>
                </a:cubicBezTo>
                <a:cubicBezTo>
                  <a:pt x="488" y="531"/>
                  <a:pt x="486" y="525"/>
                  <a:pt x="477" y="524"/>
                </a:cubicBezTo>
                <a:cubicBezTo>
                  <a:pt x="476" y="518"/>
                  <a:pt x="472" y="515"/>
                  <a:pt x="474" y="506"/>
                </a:cubicBezTo>
                <a:cubicBezTo>
                  <a:pt x="473" y="498"/>
                  <a:pt x="463" y="502"/>
                  <a:pt x="468" y="494"/>
                </a:cubicBezTo>
                <a:cubicBezTo>
                  <a:pt x="466" y="494"/>
                  <a:pt x="465" y="495"/>
                  <a:pt x="464" y="496"/>
                </a:cubicBezTo>
                <a:cubicBezTo>
                  <a:pt x="462" y="496"/>
                  <a:pt x="463" y="494"/>
                  <a:pt x="462" y="493"/>
                </a:cubicBezTo>
                <a:cubicBezTo>
                  <a:pt x="461" y="491"/>
                  <a:pt x="457" y="491"/>
                  <a:pt x="457" y="487"/>
                </a:cubicBezTo>
                <a:cubicBezTo>
                  <a:pt x="457" y="485"/>
                  <a:pt x="453" y="485"/>
                  <a:pt x="451" y="485"/>
                </a:cubicBezTo>
                <a:cubicBezTo>
                  <a:pt x="451" y="484"/>
                  <a:pt x="454" y="483"/>
                  <a:pt x="453" y="481"/>
                </a:cubicBezTo>
                <a:cubicBezTo>
                  <a:pt x="453" y="481"/>
                  <a:pt x="451" y="478"/>
                  <a:pt x="451" y="478"/>
                </a:cubicBezTo>
                <a:cubicBezTo>
                  <a:pt x="450" y="477"/>
                  <a:pt x="448" y="478"/>
                  <a:pt x="448" y="478"/>
                </a:cubicBezTo>
                <a:cubicBezTo>
                  <a:pt x="446" y="476"/>
                  <a:pt x="447" y="473"/>
                  <a:pt x="446" y="472"/>
                </a:cubicBezTo>
                <a:cubicBezTo>
                  <a:pt x="441" y="468"/>
                  <a:pt x="436" y="467"/>
                  <a:pt x="434" y="459"/>
                </a:cubicBezTo>
                <a:cubicBezTo>
                  <a:pt x="431" y="456"/>
                  <a:pt x="431" y="460"/>
                  <a:pt x="427" y="457"/>
                </a:cubicBezTo>
                <a:cubicBezTo>
                  <a:pt x="428" y="453"/>
                  <a:pt x="424" y="453"/>
                  <a:pt x="423" y="452"/>
                </a:cubicBezTo>
                <a:cubicBezTo>
                  <a:pt x="422" y="449"/>
                  <a:pt x="424" y="442"/>
                  <a:pt x="418" y="442"/>
                </a:cubicBezTo>
                <a:cubicBezTo>
                  <a:pt x="419" y="433"/>
                  <a:pt x="414" y="429"/>
                  <a:pt x="408" y="427"/>
                </a:cubicBezTo>
                <a:cubicBezTo>
                  <a:pt x="407" y="429"/>
                  <a:pt x="406" y="431"/>
                  <a:pt x="405" y="433"/>
                </a:cubicBezTo>
                <a:cubicBezTo>
                  <a:pt x="403" y="437"/>
                  <a:pt x="409" y="438"/>
                  <a:pt x="410" y="440"/>
                </a:cubicBezTo>
                <a:cubicBezTo>
                  <a:pt x="411" y="441"/>
                  <a:pt x="410" y="444"/>
                  <a:pt x="410" y="444"/>
                </a:cubicBezTo>
                <a:cubicBezTo>
                  <a:pt x="410" y="444"/>
                  <a:pt x="412" y="444"/>
                  <a:pt x="412" y="444"/>
                </a:cubicBezTo>
                <a:cubicBezTo>
                  <a:pt x="413" y="447"/>
                  <a:pt x="410" y="451"/>
                  <a:pt x="414" y="452"/>
                </a:cubicBezTo>
                <a:cubicBezTo>
                  <a:pt x="417" y="452"/>
                  <a:pt x="415" y="457"/>
                  <a:pt x="418" y="461"/>
                </a:cubicBezTo>
                <a:cubicBezTo>
                  <a:pt x="418" y="462"/>
                  <a:pt x="419" y="461"/>
                  <a:pt x="420" y="463"/>
                </a:cubicBezTo>
                <a:cubicBezTo>
                  <a:pt x="420" y="466"/>
                  <a:pt x="425" y="465"/>
                  <a:pt x="423" y="472"/>
                </a:cubicBezTo>
                <a:cubicBezTo>
                  <a:pt x="424" y="474"/>
                  <a:pt x="427" y="474"/>
                  <a:pt x="429" y="474"/>
                </a:cubicBezTo>
                <a:cubicBezTo>
                  <a:pt x="427" y="476"/>
                  <a:pt x="431" y="477"/>
                  <a:pt x="431" y="478"/>
                </a:cubicBezTo>
                <a:cubicBezTo>
                  <a:pt x="431" y="479"/>
                  <a:pt x="429" y="482"/>
                  <a:pt x="429" y="481"/>
                </a:cubicBezTo>
                <a:cubicBezTo>
                  <a:pt x="430" y="484"/>
                  <a:pt x="435" y="483"/>
                  <a:pt x="433" y="489"/>
                </a:cubicBezTo>
                <a:cubicBezTo>
                  <a:pt x="430" y="487"/>
                  <a:pt x="429" y="484"/>
                  <a:pt x="423" y="485"/>
                </a:cubicBezTo>
                <a:cubicBezTo>
                  <a:pt x="426" y="478"/>
                  <a:pt x="419" y="479"/>
                  <a:pt x="420" y="474"/>
                </a:cubicBezTo>
                <a:cubicBezTo>
                  <a:pt x="419" y="471"/>
                  <a:pt x="416" y="470"/>
                  <a:pt x="414" y="468"/>
                </a:cubicBezTo>
                <a:cubicBezTo>
                  <a:pt x="412" y="467"/>
                  <a:pt x="411" y="465"/>
                  <a:pt x="410" y="463"/>
                </a:cubicBezTo>
                <a:cubicBezTo>
                  <a:pt x="407" y="462"/>
                  <a:pt x="404" y="462"/>
                  <a:pt x="403" y="459"/>
                </a:cubicBezTo>
                <a:cubicBezTo>
                  <a:pt x="403" y="454"/>
                  <a:pt x="404" y="457"/>
                  <a:pt x="406" y="457"/>
                </a:cubicBezTo>
                <a:cubicBezTo>
                  <a:pt x="408" y="449"/>
                  <a:pt x="400" y="451"/>
                  <a:pt x="401" y="444"/>
                </a:cubicBezTo>
                <a:cubicBezTo>
                  <a:pt x="397" y="443"/>
                  <a:pt x="396" y="440"/>
                  <a:pt x="392" y="440"/>
                </a:cubicBezTo>
                <a:cubicBezTo>
                  <a:pt x="392" y="436"/>
                  <a:pt x="395" y="436"/>
                  <a:pt x="392" y="431"/>
                </a:cubicBezTo>
                <a:cubicBezTo>
                  <a:pt x="391" y="430"/>
                  <a:pt x="390" y="429"/>
                  <a:pt x="390" y="429"/>
                </a:cubicBezTo>
                <a:cubicBezTo>
                  <a:pt x="388" y="425"/>
                  <a:pt x="389" y="419"/>
                  <a:pt x="380" y="420"/>
                </a:cubicBezTo>
                <a:cubicBezTo>
                  <a:pt x="382" y="418"/>
                  <a:pt x="382" y="417"/>
                  <a:pt x="380" y="414"/>
                </a:cubicBezTo>
                <a:cubicBezTo>
                  <a:pt x="380" y="414"/>
                  <a:pt x="379" y="411"/>
                  <a:pt x="379" y="411"/>
                </a:cubicBezTo>
                <a:cubicBezTo>
                  <a:pt x="378" y="410"/>
                  <a:pt x="374" y="411"/>
                  <a:pt x="373" y="411"/>
                </a:cubicBezTo>
                <a:cubicBezTo>
                  <a:pt x="372" y="409"/>
                  <a:pt x="377" y="409"/>
                  <a:pt x="377" y="409"/>
                </a:cubicBezTo>
                <a:cubicBezTo>
                  <a:pt x="376" y="405"/>
                  <a:pt x="365" y="403"/>
                  <a:pt x="360" y="401"/>
                </a:cubicBezTo>
                <a:cubicBezTo>
                  <a:pt x="359" y="400"/>
                  <a:pt x="359" y="399"/>
                  <a:pt x="358" y="398"/>
                </a:cubicBezTo>
                <a:cubicBezTo>
                  <a:pt x="357" y="395"/>
                  <a:pt x="356" y="394"/>
                  <a:pt x="354" y="392"/>
                </a:cubicBezTo>
                <a:cubicBezTo>
                  <a:pt x="353" y="390"/>
                  <a:pt x="353" y="385"/>
                  <a:pt x="351" y="381"/>
                </a:cubicBezTo>
                <a:cubicBezTo>
                  <a:pt x="350" y="380"/>
                  <a:pt x="347" y="380"/>
                  <a:pt x="347" y="379"/>
                </a:cubicBezTo>
                <a:cubicBezTo>
                  <a:pt x="346" y="376"/>
                  <a:pt x="348" y="372"/>
                  <a:pt x="343" y="373"/>
                </a:cubicBezTo>
                <a:cubicBezTo>
                  <a:pt x="344" y="366"/>
                  <a:pt x="340" y="362"/>
                  <a:pt x="336" y="357"/>
                </a:cubicBezTo>
                <a:cubicBezTo>
                  <a:pt x="334" y="354"/>
                  <a:pt x="334" y="349"/>
                  <a:pt x="330" y="351"/>
                </a:cubicBezTo>
                <a:cubicBezTo>
                  <a:pt x="333" y="329"/>
                  <a:pt x="329" y="316"/>
                  <a:pt x="330" y="289"/>
                </a:cubicBezTo>
                <a:cubicBezTo>
                  <a:pt x="330" y="288"/>
                  <a:pt x="328" y="288"/>
                  <a:pt x="328" y="286"/>
                </a:cubicBezTo>
                <a:cubicBezTo>
                  <a:pt x="327" y="285"/>
                  <a:pt x="326" y="283"/>
                  <a:pt x="324" y="282"/>
                </a:cubicBezTo>
                <a:cubicBezTo>
                  <a:pt x="324" y="281"/>
                  <a:pt x="323" y="280"/>
                  <a:pt x="321" y="280"/>
                </a:cubicBezTo>
                <a:cubicBezTo>
                  <a:pt x="320" y="271"/>
                  <a:pt x="312" y="266"/>
                  <a:pt x="306" y="260"/>
                </a:cubicBezTo>
                <a:cubicBezTo>
                  <a:pt x="305" y="259"/>
                  <a:pt x="304" y="258"/>
                  <a:pt x="304" y="256"/>
                </a:cubicBezTo>
                <a:cubicBezTo>
                  <a:pt x="305" y="257"/>
                  <a:pt x="309" y="259"/>
                  <a:pt x="310" y="256"/>
                </a:cubicBezTo>
                <a:cubicBezTo>
                  <a:pt x="313" y="256"/>
                  <a:pt x="312" y="261"/>
                  <a:pt x="317" y="260"/>
                </a:cubicBezTo>
                <a:cubicBezTo>
                  <a:pt x="318" y="261"/>
                  <a:pt x="319" y="264"/>
                  <a:pt x="319" y="267"/>
                </a:cubicBezTo>
                <a:cubicBezTo>
                  <a:pt x="328" y="266"/>
                  <a:pt x="330" y="272"/>
                  <a:pt x="336" y="274"/>
                </a:cubicBezTo>
                <a:cubicBezTo>
                  <a:pt x="335" y="281"/>
                  <a:pt x="339" y="283"/>
                  <a:pt x="341" y="286"/>
                </a:cubicBezTo>
                <a:cubicBezTo>
                  <a:pt x="343" y="285"/>
                  <a:pt x="344" y="282"/>
                  <a:pt x="343" y="280"/>
                </a:cubicBezTo>
                <a:cubicBezTo>
                  <a:pt x="343" y="278"/>
                  <a:pt x="340" y="278"/>
                  <a:pt x="339" y="276"/>
                </a:cubicBezTo>
                <a:cubicBezTo>
                  <a:pt x="338" y="273"/>
                  <a:pt x="338" y="271"/>
                  <a:pt x="338" y="269"/>
                </a:cubicBezTo>
                <a:cubicBezTo>
                  <a:pt x="337" y="268"/>
                  <a:pt x="336" y="267"/>
                  <a:pt x="336" y="267"/>
                </a:cubicBezTo>
                <a:cubicBezTo>
                  <a:pt x="335" y="266"/>
                  <a:pt x="337" y="264"/>
                  <a:pt x="338" y="265"/>
                </a:cubicBezTo>
                <a:cubicBezTo>
                  <a:pt x="335" y="261"/>
                  <a:pt x="331" y="262"/>
                  <a:pt x="332" y="258"/>
                </a:cubicBezTo>
                <a:cubicBezTo>
                  <a:pt x="323" y="259"/>
                  <a:pt x="322" y="252"/>
                  <a:pt x="313" y="252"/>
                </a:cubicBezTo>
                <a:cubicBezTo>
                  <a:pt x="316" y="246"/>
                  <a:pt x="307" y="251"/>
                  <a:pt x="310" y="245"/>
                </a:cubicBezTo>
                <a:cubicBezTo>
                  <a:pt x="308" y="243"/>
                  <a:pt x="305" y="245"/>
                  <a:pt x="302" y="241"/>
                </a:cubicBezTo>
                <a:cubicBezTo>
                  <a:pt x="302" y="239"/>
                  <a:pt x="304" y="239"/>
                  <a:pt x="306" y="239"/>
                </a:cubicBezTo>
                <a:cubicBezTo>
                  <a:pt x="308" y="234"/>
                  <a:pt x="299" y="237"/>
                  <a:pt x="300" y="237"/>
                </a:cubicBezTo>
                <a:cubicBezTo>
                  <a:pt x="298" y="236"/>
                  <a:pt x="300" y="234"/>
                  <a:pt x="298" y="233"/>
                </a:cubicBezTo>
                <a:cubicBezTo>
                  <a:pt x="298" y="233"/>
                  <a:pt x="295" y="234"/>
                  <a:pt x="295" y="233"/>
                </a:cubicBezTo>
                <a:cubicBezTo>
                  <a:pt x="294" y="232"/>
                  <a:pt x="297" y="231"/>
                  <a:pt x="297" y="230"/>
                </a:cubicBezTo>
                <a:cubicBezTo>
                  <a:pt x="296" y="227"/>
                  <a:pt x="294" y="230"/>
                  <a:pt x="291" y="230"/>
                </a:cubicBezTo>
                <a:cubicBezTo>
                  <a:pt x="287" y="227"/>
                  <a:pt x="289" y="223"/>
                  <a:pt x="287" y="220"/>
                </a:cubicBezTo>
                <a:cubicBezTo>
                  <a:pt x="286" y="219"/>
                  <a:pt x="284" y="218"/>
                  <a:pt x="282" y="219"/>
                </a:cubicBezTo>
                <a:cubicBezTo>
                  <a:pt x="288" y="208"/>
                  <a:pt x="267" y="215"/>
                  <a:pt x="269" y="204"/>
                </a:cubicBezTo>
                <a:cubicBezTo>
                  <a:pt x="270" y="204"/>
                  <a:pt x="272" y="204"/>
                  <a:pt x="274" y="204"/>
                </a:cubicBezTo>
                <a:cubicBezTo>
                  <a:pt x="275" y="199"/>
                  <a:pt x="266" y="205"/>
                  <a:pt x="269" y="198"/>
                </a:cubicBezTo>
                <a:cubicBezTo>
                  <a:pt x="265" y="198"/>
                  <a:pt x="261" y="198"/>
                  <a:pt x="257" y="198"/>
                </a:cubicBezTo>
                <a:cubicBezTo>
                  <a:pt x="262" y="195"/>
                  <a:pt x="255" y="194"/>
                  <a:pt x="259" y="192"/>
                </a:cubicBezTo>
                <a:cubicBezTo>
                  <a:pt x="260" y="189"/>
                  <a:pt x="254" y="189"/>
                  <a:pt x="255" y="191"/>
                </a:cubicBezTo>
                <a:cubicBezTo>
                  <a:pt x="252" y="187"/>
                  <a:pt x="255" y="186"/>
                  <a:pt x="252" y="181"/>
                </a:cubicBezTo>
                <a:cubicBezTo>
                  <a:pt x="248" y="181"/>
                  <a:pt x="244" y="181"/>
                  <a:pt x="241" y="181"/>
                </a:cubicBezTo>
                <a:cubicBezTo>
                  <a:pt x="242" y="179"/>
                  <a:pt x="243" y="177"/>
                  <a:pt x="244" y="174"/>
                </a:cubicBezTo>
                <a:cubicBezTo>
                  <a:pt x="243" y="170"/>
                  <a:pt x="239" y="173"/>
                  <a:pt x="242" y="168"/>
                </a:cubicBezTo>
                <a:cubicBezTo>
                  <a:pt x="236" y="169"/>
                  <a:pt x="232" y="171"/>
                  <a:pt x="224" y="170"/>
                </a:cubicBezTo>
                <a:cubicBezTo>
                  <a:pt x="224" y="165"/>
                  <a:pt x="219" y="163"/>
                  <a:pt x="214" y="161"/>
                </a:cubicBezTo>
                <a:cubicBezTo>
                  <a:pt x="213" y="160"/>
                  <a:pt x="210" y="160"/>
                  <a:pt x="209" y="159"/>
                </a:cubicBezTo>
                <a:cubicBezTo>
                  <a:pt x="208" y="159"/>
                  <a:pt x="209" y="156"/>
                  <a:pt x="209" y="155"/>
                </a:cubicBezTo>
                <a:cubicBezTo>
                  <a:pt x="208" y="154"/>
                  <a:pt x="204" y="156"/>
                  <a:pt x="205" y="153"/>
                </a:cubicBezTo>
                <a:cubicBezTo>
                  <a:pt x="199" y="151"/>
                  <a:pt x="186" y="157"/>
                  <a:pt x="183" y="153"/>
                </a:cubicBezTo>
                <a:cubicBezTo>
                  <a:pt x="183" y="153"/>
                  <a:pt x="183" y="151"/>
                  <a:pt x="183" y="151"/>
                </a:cubicBezTo>
                <a:cubicBezTo>
                  <a:pt x="181" y="151"/>
                  <a:pt x="179" y="153"/>
                  <a:pt x="179" y="153"/>
                </a:cubicBezTo>
                <a:cubicBezTo>
                  <a:pt x="177" y="153"/>
                  <a:pt x="177" y="147"/>
                  <a:pt x="170" y="150"/>
                </a:cubicBezTo>
                <a:cubicBezTo>
                  <a:pt x="170" y="145"/>
                  <a:pt x="161" y="147"/>
                  <a:pt x="166" y="142"/>
                </a:cubicBezTo>
                <a:cubicBezTo>
                  <a:pt x="165" y="142"/>
                  <a:pt x="164" y="144"/>
                  <a:pt x="162" y="144"/>
                </a:cubicBezTo>
                <a:cubicBezTo>
                  <a:pt x="161" y="144"/>
                  <a:pt x="160" y="142"/>
                  <a:pt x="160" y="142"/>
                </a:cubicBezTo>
                <a:cubicBezTo>
                  <a:pt x="157" y="143"/>
                  <a:pt x="154" y="147"/>
                  <a:pt x="151" y="144"/>
                </a:cubicBezTo>
                <a:cubicBezTo>
                  <a:pt x="147" y="144"/>
                  <a:pt x="150" y="151"/>
                  <a:pt x="149" y="153"/>
                </a:cubicBezTo>
                <a:cubicBezTo>
                  <a:pt x="148" y="153"/>
                  <a:pt x="146" y="151"/>
                  <a:pt x="144" y="151"/>
                </a:cubicBezTo>
                <a:cubicBezTo>
                  <a:pt x="141" y="152"/>
                  <a:pt x="143" y="155"/>
                  <a:pt x="142" y="155"/>
                </a:cubicBezTo>
                <a:cubicBezTo>
                  <a:pt x="140" y="156"/>
                  <a:pt x="133" y="155"/>
                  <a:pt x="131" y="157"/>
                </a:cubicBezTo>
                <a:cubicBezTo>
                  <a:pt x="129" y="158"/>
                  <a:pt x="129" y="160"/>
                  <a:pt x="127" y="161"/>
                </a:cubicBezTo>
                <a:cubicBezTo>
                  <a:pt x="124" y="161"/>
                  <a:pt x="123" y="159"/>
                  <a:pt x="119" y="159"/>
                </a:cubicBezTo>
                <a:cubicBezTo>
                  <a:pt x="122" y="156"/>
                  <a:pt x="127" y="155"/>
                  <a:pt x="125" y="148"/>
                </a:cubicBezTo>
                <a:cubicBezTo>
                  <a:pt x="128" y="148"/>
                  <a:pt x="129" y="146"/>
                  <a:pt x="129" y="144"/>
                </a:cubicBezTo>
                <a:cubicBezTo>
                  <a:pt x="128" y="142"/>
                  <a:pt x="125" y="142"/>
                  <a:pt x="123" y="142"/>
                </a:cubicBezTo>
                <a:cubicBezTo>
                  <a:pt x="121" y="144"/>
                  <a:pt x="121" y="147"/>
                  <a:pt x="118" y="150"/>
                </a:cubicBezTo>
                <a:cubicBezTo>
                  <a:pt x="116" y="151"/>
                  <a:pt x="116" y="153"/>
                  <a:pt x="114" y="153"/>
                </a:cubicBezTo>
                <a:cubicBezTo>
                  <a:pt x="112" y="153"/>
                  <a:pt x="112" y="158"/>
                  <a:pt x="108" y="157"/>
                </a:cubicBezTo>
                <a:cubicBezTo>
                  <a:pt x="109" y="160"/>
                  <a:pt x="107" y="161"/>
                  <a:pt x="105" y="161"/>
                </a:cubicBezTo>
                <a:cubicBezTo>
                  <a:pt x="105" y="163"/>
                  <a:pt x="105" y="166"/>
                  <a:pt x="105" y="168"/>
                </a:cubicBezTo>
                <a:cubicBezTo>
                  <a:pt x="99" y="170"/>
                  <a:pt x="98" y="176"/>
                  <a:pt x="93" y="179"/>
                </a:cubicBezTo>
                <a:cubicBezTo>
                  <a:pt x="93" y="180"/>
                  <a:pt x="90" y="179"/>
                  <a:pt x="90" y="179"/>
                </a:cubicBezTo>
                <a:cubicBezTo>
                  <a:pt x="89" y="180"/>
                  <a:pt x="90" y="183"/>
                  <a:pt x="90" y="183"/>
                </a:cubicBezTo>
                <a:cubicBezTo>
                  <a:pt x="89" y="183"/>
                  <a:pt x="82" y="183"/>
                  <a:pt x="84" y="185"/>
                </a:cubicBezTo>
                <a:cubicBezTo>
                  <a:pt x="88" y="188"/>
                  <a:pt x="79" y="187"/>
                  <a:pt x="77" y="191"/>
                </a:cubicBezTo>
                <a:cubicBezTo>
                  <a:pt x="76" y="191"/>
                  <a:pt x="74" y="197"/>
                  <a:pt x="73" y="196"/>
                </a:cubicBezTo>
                <a:cubicBezTo>
                  <a:pt x="71" y="194"/>
                  <a:pt x="72" y="195"/>
                  <a:pt x="71" y="198"/>
                </a:cubicBezTo>
                <a:cubicBezTo>
                  <a:pt x="68" y="198"/>
                  <a:pt x="66" y="198"/>
                  <a:pt x="64" y="198"/>
                </a:cubicBezTo>
                <a:cubicBezTo>
                  <a:pt x="60" y="200"/>
                  <a:pt x="67" y="201"/>
                  <a:pt x="58" y="202"/>
                </a:cubicBezTo>
                <a:cubicBezTo>
                  <a:pt x="54" y="202"/>
                  <a:pt x="51" y="202"/>
                  <a:pt x="47" y="204"/>
                </a:cubicBezTo>
                <a:cubicBezTo>
                  <a:pt x="44" y="205"/>
                  <a:pt x="44" y="210"/>
                  <a:pt x="39" y="207"/>
                </a:cubicBezTo>
                <a:cubicBezTo>
                  <a:pt x="39" y="202"/>
                  <a:pt x="45" y="204"/>
                  <a:pt x="49" y="202"/>
                </a:cubicBezTo>
                <a:cubicBezTo>
                  <a:pt x="50" y="201"/>
                  <a:pt x="50" y="202"/>
                  <a:pt x="50" y="200"/>
                </a:cubicBezTo>
                <a:cubicBezTo>
                  <a:pt x="51" y="197"/>
                  <a:pt x="55" y="198"/>
                  <a:pt x="58" y="198"/>
                </a:cubicBezTo>
                <a:cubicBezTo>
                  <a:pt x="61" y="198"/>
                  <a:pt x="59" y="194"/>
                  <a:pt x="60" y="192"/>
                </a:cubicBezTo>
                <a:cubicBezTo>
                  <a:pt x="61" y="191"/>
                  <a:pt x="62" y="196"/>
                  <a:pt x="65" y="191"/>
                </a:cubicBezTo>
                <a:cubicBezTo>
                  <a:pt x="66" y="190"/>
                  <a:pt x="67" y="191"/>
                  <a:pt x="67" y="189"/>
                </a:cubicBezTo>
                <a:cubicBezTo>
                  <a:pt x="67" y="186"/>
                  <a:pt x="72" y="187"/>
                  <a:pt x="75" y="185"/>
                </a:cubicBezTo>
                <a:cubicBezTo>
                  <a:pt x="75" y="182"/>
                  <a:pt x="75" y="179"/>
                  <a:pt x="75" y="176"/>
                </a:cubicBezTo>
                <a:cubicBezTo>
                  <a:pt x="81" y="182"/>
                  <a:pt x="75" y="170"/>
                  <a:pt x="82" y="172"/>
                </a:cubicBezTo>
                <a:cubicBezTo>
                  <a:pt x="83" y="167"/>
                  <a:pt x="74" y="173"/>
                  <a:pt x="77" y="166"/>
                </a:cubicBezTo>
                <a:cubicBezTo>
                  <a:pt x="75" y="171"/>
                  <a:pt x="63" y="165"/>
                  <a:pt x="62" y="170"/>
                </a:cubicBezTo>
                <a:cubicBezTo>
                  <a:pt x="59" y="171"/>
                  <a:pt x="61" y="167"/>
                  <a:pt x="60" y="166"/>
                </a:cubicBezTo>
                <a:cubicBezTo>
                  <a:pt x="57" y="165"/>
                  <a:pt x="52" y="168"/>
                  <a:pt x="49" y="166"/>
                </a:cubicBezTo>
                <a:cubicBezTo>
                  <a:pt x="51" y="162"/>
                  <a:pt x="46" y="164"/>
                  <a:pt x="45" y="163"/>
                </a:cubicBezTo>
                <a:cubicBezTo>
                  <a:pt x="44" y="161"/>
                  <a:pt x="46" y="160"/>
                  <a:pt x="47" y="161"/>
                </a:cubicBezTo>
                <a:cubicBezTo>
                  <a:pt x="43" y="156"/>
                  <a:pt x="40" y="157"/>
                  <a:pt x="37" y="151"/>
                </a:cubicBezTo>
                <a:cubicBezTo>
                  <a:pt x="35" y="154"/>
                  <a:pt x="29" y="153"/>
                  <a:pt x="24" y="153"/>
                </a:cubicBezTo>
                <a:cubicBezTo>
                  <a:pt x="24" y="151"/>
                  <a:pt x="25" y="150"/>
                  <a:pt x="26" y="150"/>
                </a:cubicBezTo>
                <a:cubicBezTo>
                  <a:pt x="25" y="146"/>
                  <a:pt x="19" y="147"/>
                  <a:pt x="21" y="140"/>
                </a:cubicBezTo>
                <a:cubicBezTo>
                  <a:pt x="20" y="138"/>
                  <a:pt x="17" y="136"/>
                  <a:pt x="17" y="138"/>
                </a:cubicBezTo>
                <a:cubicBezTo>
                  <a:pt x="12" y="138"/>
                  <a:pt x="16" y="133"/>
                  <a:pt x="17" y="131"/>
                </a:cubicBezTo>
                <a:cubicBezTo>
                  <a:pt x="17" y="130"/>
                  <a:pt x="16" y="128"/>
                  <a:pt x="17" y="127"/>
                </a:cubicBezTo>
                <a:cubicBezTo>
                  <a:pt x="17" y="127"/>
                  <a:pt x="20" y="128"/>
                  <a:pt x="21" y="127"/>
                </a:cubicBezTo>
                <a:cubicBezTo>
                  <a:pt x="22" y="126"/>
                  <a:pt x="21" y="123"/>
                  <a:pt x="22" y="122"/>
                </a:cubicBezTo>
                <a:cubicBezTo>
                  <a:pt x="27" y="121"/>
                  <a:pt x="34" y="120"/>
                  <a:pt x="37" y="118"/>
                </a:cubicBezTo>
                <a:cubicBezTo>
                  <a:pt x="40" y="116"/>
                  <a:pt x="42" y="117"/>
                  <a:pt x="45" y="116"/>
                </a:cubicBezTo>
                <a:cubicBezTo>
                  <a:pt x="48" y="115"/>
                  <a:pt x="42" y="111"/>
                  <a:pt x="52" y="112"/>
                </a:cubicBezTo>
                <a:cubicBezTo>
                  <a:pt x="51" y="108"/>
                  <a:pt x="51" y="104"/>
                  <a:pt x="49" y="97"/>
                </a:cubicBezTo>
                <a:cubicBezTo>
                  <a:pt x="45" y="93"/>
                  <a:pt x="34" y="104"/>
                  <a:pt x="30" y="99"/>
                </a:cubicBezTo>
                <a:cubicBezTo>
                  <a:pt x="27" y="96"/>
                  <a:pt x="29" y="101"/>
                  <a:pt x="22" y="101"/>
                </a:cubicBezTo>
                <a:cubicBezTo>
                  <a:pt x="21" y="98"/>
                  <a:pt x="14" y="100"/>
                  <a:pt x="9" y="97"/>
                </a:cubicBezTo>
                <a:cubicBezTo>
                  <a:pt x="9" y="97"/>
                  <a:pt x="13" y="94"/>
                  <a:pt x="9" y="94"/>
                </a:cubicBezTo>
                <a:cubicBezTo>
                  <a:pt x="6" y="93"/>
                  <a:pt x="3" y="92"/>
                  <a:pt x="2" y="86"/>
                </a:cubicBezTo>
                <a:cubicBezTo>
                  <a:pt x="13" y="87"/>
                  <a:pt x="0" y="81"/>
                  <a:pt x="13" y="82"/>
                </a:cubicBezTo>
                <a:cubicBezTo>
                  <a:pt x="15" y="82"/>
                  <a:pt x="14" y="81"/>
                  <a:pt x="13" y="81"/>
                </a:cubicBezTo>
                <a:cubicBezTo>
                  <a:pt x="14" y="77"/>
                  <a:pt x="17" y="81"/>
                  <a:pt x="17" y="81"/>
                </a:cubicBezTo>
                <a:cubicBezTo>
                  <a:pt x="20" y="81"/>
                  <a:pt x="21" y="78"/>
                  <a:pt x="24" y="79"/>
                </a:cubicBezTo>
                <a:cubicBezTo>
                  <a:pt x="25" y="79"/>
                  <a:pt x="26" y="82"/>
                  <a:pt x="28" y="82"/>
                </a:cubicBezTo>
                <a:cubicBezTo>
                  <a:pt x="32" y="83"/>
                  <a:pt x="36" y="81"/>
                  <a:pt x="41" y="82"/>
                </a:cubicBezTo>
                <a:cubicBezTo>
                  <a:pt x="44" y="83"/>
                  <a:pt x="44" y="84"/>
                  <a:pt x="47" y="82"/>
                </a:cubicBezTo>
                <a:cubicBezTo>
                  <a:pt x="49" y="82"/>
                  <a:pt x="47" y="81"/>
                  <a:pt x="47" y="79"/>
                </a:cubicBezTo>
                <a:cubicBezTo>
                  <a:pt x="49" y="79"/>
                  <a:pt x="50" y="78"/>
                  <a:pt x="50" y="77"/>
                </a:cubicBezTo>
                <a:cubicBezTo>
                  <a:pt x="51" y="72"/>
                  <a:pt x="42" y="78"/>
                  <a:pt x="45" y="71"/>
                </a:cubicBezTo>
                <a:cubicBezTo>
                  <a:pt x="40" y="70"/>
                  <a:pt x="35" y="69"/>
                  <a:pt x="30" y="68"/>
                </a:cubicBezTo>
                <a:cubicBezTo>
                  <a:pt x="32" y="64"/>
                  <a:pt x="32" y="65"/>
                  <a:pt x="28" y="62"/>
                </a:cubicBezTo>
                <a:cubicBezTo>
                  <a:pt x="27" y="62"/>
                  <a:pt x="27" y="60"/>
                  <a:pt x="26" y="60"/>
                </a:cubicBezTo>
                <a:cubicBezTo>
                  <a:pt x="25" y="59"/>
                  <a:pt x="21" y="60"/>
                  <a:pt x="19" y="58"/>
                </a:cubicBezTo>
                <a:cubicBezTo>
                  <a:pt x="19" y="58"/>
                  <a:pt x="22" y="52"/>
                  <a:pt x="19" y="53"/>
                </a:cubicBezTo>
                <a:cubicBezTo>
                  <a:pt x="18" y="53"/>
                  <a:pt x="19" y="55"/>
                  <a:pt x="17" y="55"/>
                </a:cubicBezTo>
                <a:cubicBezTo>
                  <a:pt x="15" y="54"/>
                  <a:pt x="14" y="52"/>
                  <a:pt x="11" y="53"/>
                </a:cubicBezTo>
                <a:cubicBezTo>
                  <a:pt x="15" y="47"/>
                  <a:pt x="23" y="46"/>
                  <a:pt x="30" y="43"/>
                </a:cubicBezTo>
                <a:cubicBezTo>
                  <a:pt x="28" y="37"/>
                  <a:pt x="35" y="37"/>
                  <a:pt x="37" y="34"/>
                </a:cubicBezTo>
                <a:cubicBezTo>
                  <a:pt x="39" y="32"/>
                  <a:pt x="37" y="28"/>
                  <a:pt x="39" y="27"/>
                </a:cubicBezTo>
                <a:cubicBezTo>
                  <a:pt x="44" y="31"/>
                  <a:pt x="44" y="28"/>
                  <a:pt x="52" y="28"/>
                </a:cubicBezTo>
                <a:cubicBezTo>
                  <a:pt x="56" y="23"/>
                  <a:pt x="62" y="19"/>
                  <a:pt x="73" y="21"/>
                </a:cubicBezTo>
                <a:cubicBezTo>
                  <a:pt x="75" y="22"/>
                  <a:pt x="74" y="18"/>
                  <a:pt x="75" y="17"/>
                </a:cubicBezTo>
                <a:cubicBezTo>
                  <a:pt x="78" y="15"/>
                  <a:pt x="85" y="19"/>
                  <a:pt x="86" y="14"/>
                </a:cubicBezTo>
                <a:cubicBezTo>
                  <a:pt x="88" y="13"/>
                  <a:pt x="89" y="17"/>
                  <a:pt x="90" y="17"/>
                </a:cubicBezTo>
                <a:cubicBezTo>
                  <a:pt x="93" y="18"/>
                  <a:pt x="96" y="16"/>
                  <a:pt x="95" y="21"/>
                </a:cubicBezTo>
                <a:cubicBezTo>
                  <a:pt x="103" y="21"/>
                  <a:pt x="111" y="21"/>
                  <a:pt x="119" y="21"/>
                </a:cubicBezTo>
                <a:cubicBezTo>
                  <a:pt x="111" y="29"/>
                  <a:pt x="132" y="18"/>
                  <a:pt x="125" y="27"/>
                </a:cubicBezTo>
                <a:cubicBezTo>
                  <a:pt x="129" y="27"/>
                  <a:pt x="132" y="26"/>
                  <a:pt x="132" y="23"/>
                </a:cubicBezTo>
                <a:cubicBezTo>
                  <a:pt x="136" y="27"/>
                  <a:pt x="144" y="25"/>
                  <a:pt x="149" y="27"/>
                </a:cubicBezTo>
                <a:cubicBezTo>
                  <a:pt x="150" y="27"/>
                  <a:pt x="149" y="28"/>
                  <a:pt x="151" y="28"/>
                </a:cubicBezTo>
                <a:cubicBezTo>
                  <a:pt x="153" y="28"/>
                  <a:pt x="153" y="30"/>
                  <a:pt x="155" y="30"/>
                </a:cubicBezTo>
                <a:cubicBezTo>
                  <a:pt x="160" y="31"/>
                  <a:pt x="161" y="27"/>
                  <a:pt x="164" y="30"/>
                </a:cubicBezTo>
                <a:cubicBezTo>
                  <a:pt x="165" y="31"/>
                  <a:pt x="186" y="31"/>
                  <a:pt x="188" y="32"/>
                </a:cubicBezTo>
                <a:cubicBezTo>
                  <a:pt x="191" y="34"/>
                  <a:pt x="202" y="35"/>
                  <a:pt x="209" y="36"/>
                </a:cubicBezTo>
                <a:cubicBezTo>
                  <a:pt x="211" y="38"/>
                  <a:pt x="214" y="40"/>
                  <a:pt x="214" y="43"/>
                </a:cubicBezTo>
                <a:cubicBezTo>
                  <a:pt x="221" y="44"/>
                  <a:pt x="224" y="48"/>
                  <a:pt x="229" y="45"/>
                </a:cubicBezTo>
                <a:cubicBezTo>
                  <a:pt x="230" y="51"/>
                  <a:pt x="239" y="48"/>
                  <a:pt x="244" y="49"/>
                </a:cubicBezTo>
                <a:cubicBezTo>
                  <a:pt x="244" y="47"/>
                  <a:pt x="242" y="47"/>
                  <a:pt x="241" y="47"/>
                </a:cubicBezTo>
                <a:cubicBezTo>
                  <a:pt x="244" y="43"/>
                  <a:pt x="249" y="39"/>
                  <a:pt x="255" y="38"/>
                </a:cubicBezTo>
                <a:cubicBezTo>
                  <a:pt x="255" y="41"/>
                  <a:pt x="257" y="42"/>
                  <a:pt x="257" y="40"/>
                </a:cubicBezTo>
                <a:cubicBezTo>
                  <a:pt x="259" y="40"/>
                  <a:pt x="259" y="43"/>
                  <a:pt x="261" y="43"/>
                </a:cubicBezTo>
                <a:cubicBezTo>
                  <a:pt x="265" y="44"/>
                  <a:pt x="265" y="41"/>
                  <a:pt x="265" y="38"/>
                </a:cubicBezTo>
                <a:cubicBezTo>
                  <a:pt x="269" y="37"/>
                  <a:pt x="270" y="39"/>
                  <a:pt x="272" y="40"/>
                </a:cubicBezTo>
                <a:cubicBezTo>
                  <a:pt x="274" y="38"/>
                  <a:pt x="272" y="35"/>
                  <a:pt x="276" y="32"/>
                </a:cubicBezTo>
                <a:cubicBezTo>
                  <a:pt x="279" y="32"/>
                  <a:pt x="281" y="35"/>
                  <a:pt x="282" y="32"/>
                </a:cubicBezTo>
                <a:cubicBezTo>
                  <a:pt x="285" y="33"/>
                  <a:pt x="283" y="36"/>
                  <a:pt x="280" y="36"/>
                </a:cubicBezTo>
                <a:cubicBezTo>
                  <a:pt x="282" y="41"/>
                  <a:pt x="295" y="31"/>
                  <a:pt x="298" y="38"/>
                </a:cubicBezTo>
                <a:cubicBezTo>
                  <a:pt x="304" y="38"/>
                  <a:pt x="294" y="32"/>
                  <a:pt x="300" y="32"/>
                </a:cubicBezTo>
                <a:cubicBezTo>
                  <a:pt x="301" y="30"/>
                  <a:pt x="303" y="28"/>
                  <a:pt x="306" y="28"/>
                </a:cubicBezTo>
                <a:cubicBezTo>
                  <a:pt x="306" y="30"/>
                  <a:pt x="306" y="32"/>
                  <a:pt x="306" y="34"/>
                </a:cubicBezTo>
                <a:cubicBezTo>
                  <a:pt x="310" y="30"/>
                  <a:pt x="311" y="37"/>
                  <a:pt x="315" y="38"/>
                </a:cubicBezTo>
                <a:cubicBezTo>
                  <a:pt x="321" y="38"/>
                  <a:pt x="325" y="37"/>
                  <a:pt x="326" y="34"/>
                </a:cubicBezTo>
                <a:cubicBezTo>
                  <a:pt x="329" y="36"/>
                  <a:pt x="334" y="36"/>
                  <a:pt x="332" y="41"/>
                </a:cubicBezTo>
                <a:cubicBezTo>
                  <a:pt x="336" y="40"/>
                  <a:pt x="341" y="39"/>
                  <a:pt x="341" y="34"/>
                </a:cubicBezTo>
                <a:cubicBezTo>
                  <a:pt x="346" y="37"/>
                  <a:pt x="348" y="33"/>
                  <a:pt x="352" y="38"/>
                </a:cubicBezTo>
                <a:cubicBezTo>
                  <a:pt x="357" y="38"/>
                  <a:pt x="361" y="38"/>
                  <a:pt x="365" y="38"/>
                </a:cubicBezTo>
                <a:cubicBezTo>
                  <a:pt x="366" y="38"/>
                  <a:pt x="363" y="41"/>
                  <a:pt x="364" y="41"/>
                </a:cubicBezTo>
                <a:cubicBezTo>
                  <a:pt x="363" y="41"/>
                  <a:pt x="369" y="43"/>
                  <a:pt x="367" y="43"/>
                </a:cubicBezTo>
                <a:cubicBezTo>
                  <a:pt x="369" y="44"/>
                  <a:pt x="370" y="41"/>
                  <a:pt x="373" y="41"/>
                </a:cubicBezTo>
                <a:cubicBezTo>
                  <a:pt x="373" y="42"/>
                  <a:pt x="373" y="45"/>
                  <a:pt x="373" y="45"/>
                </a:cubicBezTo>
                <a:cubicBezTo>
                  <a:pt x="378" y="48"/>
                  <a:pt x="386" y="44"/>
                  <a:pt x="392" y="45"/>
                </a:cubicBezTo>
                <a:cubicBezTo>
                  <a:pt x="392" y="47"/>
                  <a:pt x="395" y="47"/>
                  <a:pt x="397" y="47"/>
                </a:cubicBezTo>
                <a:cubicBezTo>
                  <a:pt x="394" y="54"/>
                  <a:pt x="404" y="48"/>
                  <a:pt x="403" y="53"/>
                </a:cubicBezTo>
                <a:cubicBezTo>
                  <a:pt x="404" y="57"/>
                  <a:pt x="399" y="55"/>
                  <a:pt x="399" y="58"/>
                </a:cubicBezTo>
                <a:cubicBezTo>
                  <a:pt x="398" y="61"/>
                  <a:pt x="401" y="62"/>
                  <a:pt x="401" y="64"/>
                </a:cubicBezTo>
                <a:cubicBezTo>
                  <a:pt x="421" y="62"/>
                  <a:pt x="438" y="61"/>
                  <a:pt x="453" y="68"/>
                </a:cubicBezTo>
                <a:cubicBezTo>
                  <a:pt x="452" y="69"/>
                  <a:pt x="451" y="71"/>
                  <a:pt x="451" y="73"/>
                </a:cubicBezTo>
                <a:cubicBezTo>
                  <a:pt x="455" y="73"/>
                  <a:pt x="455" y="71"/>
                  <a:pt x="459" y="71"/>
                </a:cubicBezTo>
                <a:cubicBezTo>
                  <a:pt x="457" y="65"/>
                  <a:pt x="458" y="67"/>
                  <a:pt x="457" y="60"/>
                </a:cubicBezTo>
                <a:cubicBezTo>
                  <a:pt x="458" y="57"/>
                  <a:pt x="472" y="57"/>
                  <a:pt x="468" y="55"/>
                </a:cubicBezTo>
                <a:cubicBezTo>
                  <a:pt x="469" y="51"/>
                  <a:pt x="471" y="54"/>
                  <a:pt x="474" y="55"/>
                </a:cubicBezTo>
                <a:cubicBezTo>
                  <a:pt x="474" y="57"/>
                  <a:pt x="477" y="56"/>
                  <a:pt x="477" y="58"/>
                </a:cubicBezTo>
                <a:cubicBezTo>
                  <a:pt x="485" y="60"/>
                  <a:pt x="490" y="57"/>
                  <a:pt x="496" y="58"/>
                </a:cubicBezTo>
                <a:cubicBezTo>
                  <a:pt x="496" y="58"/>
                  <a:pt x="496" y="60"/>
                  <a:pt x="498" y="60"/>
                </a:cubicBezTo>
                <a:cubicBezTo>
                  <a:pt x="499" y="60"/>
                  <a:pt x="500" y="62"/>
                  <a:pt x="502" y="62"/>
                </a:cubicBezTo>
                <a:cubicBezTo>
                  <a:pt x="508" y="62"/>
                  <a:pt x="514" y="58"/>
                  <a:pt x="524" y="60"/>
                </a:cubicBezTo>
                <a:cubicBezTo>
                  <a:pt x="529" y="56"/>
                  <a:pt x="528" y="53"/>
                  <a:pt x="530" y="49"/>
                </a:cubicBezTo>
                <a:cubicBezTo>
                  <a:pt x="528" y="43"/>
                  <a:pt x="523" y="45"/>
                  <a:pt x="522" y="43"/>
                </a:cubicBezTo>
                <a:cubicBezTo>
                  <a:pt x="523" y="34"/>
                  <a:pt x="540" y="39"/>
                  <a:pt x="544" y="41"/>
                </a:cubicBezTo>
                <a:cubicBezTo>
                  <a:pt x="544" y="44"/>
                  <a:pt x="542" y="45"/>
                  <a:pt x="539" y="45"/>
                </a:cubicBezTo>
                <a:cubicBezTo>
                  <a:pt x="543" y="49"/>
                  <a:pt x="539" y="50"/>
                  <a:pt x="537" y="53"/>
                </a:cubicBezTo>
                <a:cubicBezTo>
                  <a:pt x="536" y="57"/>
                  <a:pt x="540" y="56"/>
                  <a:pt x="543" y="56"/>
                </a:cubicBezTo>
                <a:cubicBezTo>
                  <a:pt x="540" y="62"/>
                  <a:pt x="544" y="63"/>
                  <a:pt x="541" y="68"/>
                </a:cubicBezTo>
                <a:cubicBezTo>
                  <a:pt x="546" y="71"/>
                  <a:pt x="550" y="59"/>
                  <a:pt x="548" y="60"/>
                </a:cubicBezTo>
                <a:cubicBezTo>
                  <a:pt x="549" y="59"/>
                  <a:pt x="554" y="65"/>
                  <a:pt x="552" y="56"/>
                </a:cubicBezTo>
                <a:cubicBezTo>
                  <a:pt x="560" y="58"/>
                  <a:pt x="558" y="49"/>
                  <a:pt x="563" y="47"/>
                </a:cubicBezTo>
                <a:cubicBezTo>
                  <a:pt x="561" y="42"/>
                  <a:pt x="558" y="38"/>
                  <a:pt x="550" y="38"/>
                </a:cubicBezTo>
                <a:cubicBezTo>
                  <a:pt x="554" y="35"/>
                  <a:pt x="546" y="30"/>
                  <a:pt x="541" y="28"/>
                </a:cubicBezTo>
                <a:cubicBezTo>
                  <a:pt x="541" y="26"/>
                  <a:pt x="541" y="23"/>
                  <a:pt x="539" y="23"/>
                </a:cubicBezTo>
                <a:cubicBezTo>
                  <a:pt x="539" y="19"/>
                  <a:pt x="544" y="17"/>
                  <a:pt x="544" y="14"/>
                </a:cubicBezTo>
                <a:cubicBezTo>
                  <a:pt x="544" y="13"/>
                  <a:pt x="549" y="11"/>
                  <a:pt x="548" y="10"/>
                </a:cubicBezTo>
                <a:cubicBezTo>
                  <a:pt x="543" y="5"/>
                  <a:pt x="555" y="11"/>
                  <a:pt x="550" y="6"/>
                </a:cubicBezTo>
                <a:cubicBezTo>
                  <a:pt x="550" y="0"/>
                  <a:pt x="555" y="8"/>
                  <a:pt x="556" y="8"/>
                </a:cubicBezTo>
                <a:cubicBezTo>
                  <a:pt x="558" y="9"/>
                  <a:pt x="561" y="7"/>
                  <a:pt x="563" y="8"/>
                </a:cubicBezTo>
                <a:cubicBezTo>
                  <a:pt x="564" y="8"/>
                  <a:pt x="560" y="11"/>
                  <a:pt x="561" y="12"/>
                </a:cubicBezTo>
                <a:cubicBezTo>
                  <a:pt x="562" y="12"/>
                  <a:pt x="566" y="11"/>
                  <a:pt x="567" y="12"/>
                </a:cubicBezTo>
                <a:cubicBezTo>
                  <a:pt x="568" y="13"/>
                  <a:pt x="566" y="16"/>
                  <a:pt x="567" y="17"/>
                </a:cubicBezTo>
                <a:cubicBezTo>
                  <a:pt x="567" y="18"/>
                  <a:pt x="570" y="17"/>
                  <a:pt x="571" y="17"/>
                </a:cubicBezTo>
                <a:cubicBezTo>
                  <a:pt x="572" y="22"/>
                  <a:pt x="567" y="20"/>
                  <a:pt x="571" y="25"/>
                </a:cubicBezTo>
                <a:cubicBezTo>
                  <a:pt x="571" y="26"/>
                  <a:pt x="573" y="26"/>
                  <a:pt x="572" y="28"/>
                </a:cubicBezTo>
                <a:cubicBezTo>
                  <a:pt x="572" y="28"/>
                  <a:pt x="571" y="29"/>
                  <a:pt x="571" y="30"/>
                </a:cubicBezTo>
                <a:cubicBezTo>
                  <a:pt x="570" y="33"/>
                  <a:pt x="569" y="34"/>
                  <a:pt x="569" y="36"/>
                </a:cubicBezTo>
                <a:cubicBezTo>
                  <a:pt x="568" y="39"/>
                  <a:pt x="581" y="40"/>
                  <a:pt x="578" y="34"/>
                </a:cubicBezTo>
                <a:cubicBezTo>
                  <a:pt x="582" y="34"/>
                  <a:pt x="580" y="39"/>
                  <a:pt x="585" y="38"/>
                </a:cubicBezTo>
                <a:cubicBezTo>
                  <a:pt x="582" y="41"/>
                  <a:pt x="587" y="41"/>
                  <a:pt x="585" y="47"/>
                </a:cubicBezTo>
                <a:cubicBezTo>
                  <a:pt x="594" y="48"/>
                  <a:pt x="592" y="41"/>
                  <a:pt x="598" y="45"/>
                </a:cubicBezTo>
                <a:cubicBezTo>
                  <a:pt x="600" y="46"/>
                  <a:pt x="600" y="44"/>
                  <a:pt x="600" y="43"/>
                </a:cubicBezTo>
                <a:cubicBezTo>
                  <a:pt x="605" y="45"/>
                  <a:pt x="598" y="45"/>
                  <a:pt x="602" y="49"/>
                </a:cubicBezTo>
                <a:cubicBezTo>
                  <a:pt x="602" y="49"/>
                  <a:pt x="606" y="51"/>
                  <a:pt x="606" y="51"/>
                </a:cubicBezTo>
                <a:cubicBezTo>
                  <a:pt x="606" y="54"/>
                  <a:pt x="599" y="56"/>
                  <a:pt x="602" y="62"/>
                </a:cubicBezTo>
                <a:close/>
                <a:moveTo>
                  <a:pt x="380" y="82"/>
                </a:moveTo>
                <a:cubicBezTo>
                  <a:pt x="380" y="79"/>
                  <a:pt x="383" y="78"/>
                  <a:pt x="380" y="77"/>
                </a:cubicBezTo>
                <a:cubicBezTo>
                  <a:pt x="380" y="78"/>
                  <a:pt x="380" y="79"/>
                  <a:pt x="379" y="79"/>
                </a:cubicBezTo>
                <a:cubicBezTo>
                  <a:pt x="378" y="77"/>
                  <a:pt x="379" y="73"/>
                  <a:pt x="377" y="73"/>
                </a:cubicBezTo>
                <a:cubicBezTo>
                  <a:pt x="374" y="76"/>
                  <a:pt x="366" y="82"/>
                  <a:pt x="362" y="77"/>
                </a:cubicBezTo>
                <a:cubicBezTo>
                  <a:pt x="361" y="72"/>
                  <a:pt x="370" y="78"/>
                  <a:pt x="367" y="71"/>
                </a:cubicBezTo>
                <a:cubicBezTo>
                  <a:pt x="366" y="71"/>
                  <a:pt x="364" y="71"/>
                  <a:pt x="364" y="69"/>
                </a:cubicBezTo>
                <a:cubicBezTo>
                  <a:pt x="360" y="68"/>
                  <a:pt x="359" y="72"/>
                  <a:pt x="356" y="73"/>
                </a:cubicBezTo>
                <a:cubicBezTo>
                  <a:pt x="352" y="74"/>
                  <a:pt x="348" y="74"/>
                  <a:pt x="343" y="75"/>
                </a:cubicBezTo>
                <a:cubicBezTo>
                  <a:pt x="343" y="75"/>
                  <a:pt x="343" y="77"/>
                  <a:pt x="341" y="77"/>
                </a:cubicBezTo>
                <a:cubicBezTo>
                  <a:pt x="335" y="79"/>
                  <a:pt x="329" y="79"/>
                  <a:pt x="323" y="79"/>
                </a:cubicBezTo>
                <a:cubicBezTo>
                  <a:pt x="323" y="82"/>
                  <a:pt x="320" y="84"/>
                  <a:pt x="323" y="84"/>
                </a:cubicBezTo>
                <a:cubicBezTo>
                  <a:pt x="323" y="82"/>
                  <a:pt x="325" y="83"/>
                  <a:pt x="324" y="86"/>
                </a:cubicBezTo>
                <a:cubicBezTo>
                  <a:pt x="333" y="87"/>
                  <a:pt x="344" y="79"/>
                  <a:pt x="347" y="86"/>
                </a:cubicBezTo>
                <a:cubicBezTo>
                  <a:pt x="343" y="82"/>
                  <a:pt x="345" y="87"/>
                  <a:pt x="341" y="88"/>
                </a:cubicBezTo>
                <a:cubicBezTo>
                  <a:pt x="338" y="88"/>
                  <a:pt x="335" y="89"/>
                  <a:pt x="334" y="92"/>
                </a:cubicBezTo>
                <a:cubicBezTo>
                  <a:pt x="344" y="93"/>
                  <a:pt x="349" y="90"/>
                  <a:pt x="358" y="90"/>
                </a:cubicBezTo>
                <a:cubicBezTo>
                  <a:pt x="358" y="92"/>
                  <a:pt x="358" y="95"/>
                  <a:pt x="360" y="96"/>
                </a:cubicBezTo>
                <a:cubicBezTo>
                  <a:pt x="360" y="93"/>
                  <a:pt x="363" y="94"/>
                  <a:pt x="365" y="94"/>
                </a:cubicBezTo>
                <a:cubicBezTo>
                  <a:pt x="366" y="90"/>
                  <a:pt x="367" y="87"/>
                  <a:pt x="369" y="86"/>
                </a:cubicBezTo>
                <a:cubicBezTo>
                  <a:pt x="373" y="83"/>
                  <a:pt x="372" y="86"/>
                  <a:pt x="377" y="86"/>
                </a:cubicBezTo>
                <a:cubicBezTo>
                  <a:pt x="377" y="84"/>
                  <a:pt x="377" y="82"/>
                  <a:pt x="380" y="82"/>
                </a:cubicBezTo>
                <a:close/>
                <a:moveTo>
                  <a:pt x="393" y="146"/>
                </a:moveTo>
                <a:cubicBezTo>
                  <a:pt x="395" y="141"/>
                  <a:pt x="401" y="143"/>
                  <a:pt x="403" y="140"/>
                </a:cubicBezTo>
                <a:cubicBezTo>
                  <a:pt x="403" y="140"/>
                  <a:pt x="406" y="141"/>
                  <a:pt x="406" y="140"/>
                </a:cubicBezTo>
                <a:cubicBezTo>
                  <a:pt x="409" y="139"/>
                  <a:pt x="413" y="140"/>
                  <a:pt x="416" y="138"/>
                </a:cubicBezTo>
                <a:cubicBezTo>
                  <a:pt x="416" y="138"/>
                  <a:pt x="417" y="135"/>
                  <a:pt x="418" y="135"/>
                </a:cubicBezTo>
                <a:cubicBezTo>
                  <a:pt x="422" y="131"/>
                  <a:pt x="426" y="136"/>
                  <a:pt x="427" y="133"/>
                </a:cubicBezTo>
                <a:cubicBezTo>
                  <a:pt x="426" y="133"/>
                  <a:pt x="425" y="131"/>
                  <a:pt x="427" y="131"/>
                </a:cubicBezTo>
                <a:cubicBezTo>
                  <a:pt x="431" y="131"/>
                  <a:pt x="431" y="129"/>
                  <a:pt x="433" y="131"/>
                </a:cubicBezTo>
                <a:cubicBezTo>
                  <a:pt x="434" y="132"/>
                  <a:pt x="435" y="129"/>
                  <a:pt x="434" y="129"/>
                </a:cubicBezTo>
                <a:cubicBezTo>
                  <a:pt x="431" y="130"/>
                  <a:pt x="435" y="125"/>
                  <a:pt x="438" y="129"/>
                </a:cubicBezTo>
                <a:cubicBezTo>
                  <a:pt x="439" y="126"/>
                  <a:pt x="442" y="124"/>
                  <a:pt x="442" y="120"/>
                </a:cubicBezTo>
                <a:cubicBezTo>
                  <a:pt x="435" y="118"/>
                  <a:pt x="434" y="123"/>
                  <a:pt x="427" y="122"/>
                </a:cubicBezTo>
                <a:cubicBezTo>
                  <a:pt x="427" y="125"/>
                  <a:pt x="425" y="126"/>
                  <a:pt x="423" y="127"/>
                </a:cubicBezTo>
                <a:cubicBezTo>
                  <a:pt x="417" y="130"/>
                  <a:pt x="419" y="126"/>
                  <a:pt x="414" y="127"/>
                </a:cubicBezTo>
                <a:cubicBezTo>
                  <a:pt x="413" y="127"/>
                  <a:pt x="413" y="129"/>
                  <a:pt x="410" y="129"/>
                </a:cubicBezTo>
                <a:cubicBezTo>
                  <a:pt x="408" y="129"/>
                  <a:pt x="407" y="126"/>
                  <a:pt x="403" y="127"/>
                </a:cubicBezTo>
                <a:cubicBezTo>
                  <a:pt x="402" y="126"/>
                  <a:pt x="403" y="124"/>
                  <a:pt x="401" y="123"/>
                </a:cubicBezTo>
                <a:cubicBezTo>
                  <a:pt x="401" y="126"/>
                  <a:pt x="400" y="128"/>
                  <a:pt x="399" y="129"/>
                </a:cubicBezTo>
                <a:cubicBezTo>
                  <a:pt x="399" y="132"/>
                  <a:pt x="402" y="131"/>
                  <a:pt x="403" y="133"/>
                </a:cubicBezTo>
                <a:cubicBezTo>
                  <a:pt x="397" y="131"/>
                  <a:pt x="397" y="135"/>
                  <a:pt x="395" y="137"/>
                </a:cubicBezTo>
                <a:cubicBezTo>
                  <a:pt x="393" y="139"/>
                  <a:pt x="388" y="137"/>
                  <a:pt x="388" y="140"/>
                </a:cubicBezTo>
                <a:cubicBezTo>
                  <a:pt x="388" y="145"/>
                  <a:pt x="379" y="139"/>
                  <a:pt x="382" y="146"/>
                </a:cubicBezTo>
                <a:cubicBezTo>
                  <a:pt x="386" y="146"/>
                  <a:pt x="390" y="146"/>
                  <a:pt x="393" y="146"/>
                </a:cubicBezTo>
                <a:close/>
                <a:moveTo>
                  <a:pt x="530" y="219"/>
                </a:moveTo>
                <a:cubicBezTo>
                  <a:pt x="528" y="219"/>
                  <a:pt x="528" y="220"/>
                  <a:pt x="528" y="220"/>
                </a:cubicBezTo>
                <a:cubicBezTo>
                  <a:pt x="527" y="221"/>
                  <a:pt x="522" y="222"/>
                  <a:pt x="522" y="222"/>
                </a:cubicBezTo>
                <a:cubicBezTo>
                  <a:pt x="521" y="224"/>
                  <a:pt x="524" y="230"/>
                  <a:pt x="520" y="230"/>
                </a:cubicBezTo>
                <a:cubicBezTo>
                  <a:pt x="520" y="228"/>
                  <a:pt x="521" y="224"/>
                  <a:pt x="518" y="224"/>
                </a:cubicBezTo>
                <a:cubicBezTo>
                  <a:pt x="518" y="227"/>
                  <a:pt x="518" y="229"/>
                  <a:pt x="518" y="232"/>
                </a:cubicBezTo>
                <a:cubicBezTo>
                  <a:pt x="521" y="232"/>
                  <a:pt x="525" y="232"/>
                  <a:pt x="528" y="232"/>
                </a:cubicBezTo>
                <a:cubicBezTo>
                  <a:pt x="526" y="234"/>
                  <a:pt x="531" y="237"/>
                  <a:pt x="531" y="239"/>
                </a:cubicBezTo>
                <a:cubicBezTo>
                  <a:pt x="533" y="245"/>
                  <a:pt x="534" y="243"/>
                  <a:pt x="537" y="247"/>
                </a:cubicBezTo>
                <a:cubicBezTo>
                  <a:pt x="535" y="247"/>
                  <a:pt x="533" y="247"/>
                  <a:pt x="533" y="250"/>
                </a:cubicBezTo>
                <a:cubicBezTo>
                  <a:pt x="533" y="253"/>
                  <a:pt x="536" y="253"/>
                  <a:pt x="535" y="256"/>
                </a:cubicBezTo>
                <a:cubicBezTo>
                  <a:pt x="538" y="256"/>
                  <a:pt x="540" y="256"/>
                  <a:pt x="543" y="256"/>
                </a:cubicBezTo>
                <a:cubicBezTo>
                  <a:pt x="545" y="254"/>
                  <a:pt x="545" y="249"/>
                  <a:pt x="544" y="245"/>
                </a:cubicBezTo>
                <a:cubicBezTo>
                  <a:pt x="542" y="244"/>
                  <a:pt x="540" y="243"/>
                  <a:pt x="539" y="241"/>
                </a:cubicBezTo>
                <a:cubicBezTo>
                  <a:pt x="542" y="231"/>
                  <a:pt x="539" y="236"/>
                  <a:pt x="537" y="233"/>
                </a:cubicBezTo>
                <a:cubicBezTo>
                  <a:pt x="534" y="230"/>
                  <a:pt x="535" y="223"/>
                  <a:pt x="533" y="219"/>
                </a:cubicBezTo>
                <a:cubicBezTo>
                  <a:pt x="532" y="219"/>
                  <a:pt x="531" y="218"/>
                  <a:pt x="530" y="219"/>
                </a:cubicBezTo>
                <a:close/>
                <a:moveTo>
                  <a:pt x="602" y="276"/>
                </a:moveTo>
                <a:cubicBezTo>
                  <a:pt x="596" y="274"/>
                  <a:pt x="598" y="279"/>
                  <a:pt x="595" y="280"/>
                </a:cubicBezTo>
                <a:cubicBezTo>
                  <a:pt x="594" y="279"/>
                  <a:pt x="593" y="278"/>
                  <a:pt x="591" y="278"/>
                </a:cubicBezTo>
                <a:cubicBezTo>
                  <a:pt x="591" y="285"/>
                  <a:pt x="584" y="281"/>
                  <a:pt x="582" y="284"/>
                </a:cubicBezTo>
                <a:cubicBezTo>
                  <a:pt x="580" y="285"/>
                  <a:pt x="582" y="286"/>
                  <a:pt x="580" y="288"/>
                </a:cubicBezTo>
                <a:cubicBezTo>
                  <a:pt x="579" y="288"/>
                  <a:pt x="576" y="287"/>
                  <a:pt x="576" y="289"/>
                </a:cubicBezTo>
                <a:cubicBezTo>
                  <a:pt x="579" y="290"/>
                  <a:pt x="576" y="292"/>
                  <a:pt x="576" y="295"/>
                </a:cubicBezTo>
                <a:cubicBezTo>
                  <a:pt x="580" y="298"/>
                  <a:pt x="581" y="292"/>
                  <a:pt x="584" y="291"/>
                </a:cubicBezTo>
                <a:cubicBezTo>
                  <a:pt x="587" y="290"/>
                  <a:pt x="591" y="292"/>
                  <a:pt x="595" y="291"/>
                </a:cubicBezTo>
                <a:cubicBezTo>
                  <a:pt x="597" y="291"/>
                  <a:pt x="597" y="290"/>
                  <a:pt x="600" y="289"/>
                </a:cubicBezTo>
                <a:cubicBezTo>
                  <a:pt x="605" y="289"/>
                  <a:pt x="610" y="291"/>
                  <a:pt x="612" y="293"/>
                </a:cubicBezTo>
                <a:cubicBezTo>
                  <a:pt x="610" y="294"/>
                  <a:pt x="608" y="293"/>
                  <a:pt x="608" y="295"/>
                </a:cubicBezTo>
                <a:cubicBezTo>
                  <a:pt x="609" y="294"/>
                  <a:pt x="610" y="297"/>
                  <a:pt x="610" y="297"/>
                </a:cubicBezTo>
                <a:cubicBezTo>
                  <a:pt x="611" y="297"/>
                  <a:pt x="612" y="295"/>
                  <a:pt x="612" y="295"/>
                </a:cubicBezTo>
                <a:cubicBezTo>
                  <a:pt x="619" y="296"/>
                  <a:pt x="616" y="296"/>
                  <a:pt x="621" y="293"/>
                </a:cubicBezTo>
                <a:cubicBezTo>
                  <a:pt x="627" y="290"/>
                  <a:pt x="630" y="295"/>
                  <a:pt x="634" y="291"/>
                </a:cubicBezTo>
                <a:cubicBezTo>
                  <a:pt x="629" y="290"/>
                  <a:pt x="635" y="283"/>
                  <a:pt x="630" y="288"/>
                </a:cubicBezTo>
                <a:cubicBezTo>
                  <a:pt x="627" y="291"/>
                  <a:pt x="626" y="280"/>
                  <a:pt x="626" y="280"/>
                </a:cubicBezTo>
                <a:cubicBezTo>
                  <a:pt x="626" y="279"/>
                  <a:pt x="621" y="280"/>
                  <a:pt x="623" y="276"/>
                </a:cubicBezTo>
                <a:cubicBezTo>
                  <a:pt x="620" y="276"/>
                  <a:pt x="616" y="276"/>
                  <a:pt x="613" y="276"/>
                </a:cubicBezTo>
                <a:cubicBezTo>
                  <a:pt x="614" y="274"/>
                  <a:pt x="616" y="273"/>
                  <a:pt x="613" y="271"/>
                </a:cubicBezTo>
                <a:cubicBezTo>
                  <a:pt x="607" y="273"/>
                  <a:pt x="609" y="271"/>
                  <a:pt x="602" y="271"/>
                </a:cubicBezTo>
                <a:cubicBezTo>
                  <a:pt x="601" y="273"/>
                  <a:pt x="600" y="274"/>
                  <a:pt x="602" y="276"/>
                </a:cubicBezTo>
                <a:close/>
                <a:moveTo>
                  <a:pt x="653" y="323"/>
                </a:moveTo>
                <a:cubicBezTo>
                  <a:pt x="651" y="323"/>
                  <a:pt x="650" y="323"/>
                  <a:pt x="651" y="321"/>
                </a:cubicBezTo>
                <a:cubicBezTo>
                  <a:pt x="659" y="323"/>
                  <a:pt x="651" y="309"/>
                  <a:pt x="658" y="310"/>
                </a:cubicBezTo>
                <a:cubicBezTo>
                  <a:pt x="662" y="314"/>
                  <a:pt x="663" y="309"/>
                  <a:pt x="669" y="310"/>
                </a:cubicBezTo>
                <a:cubicBezTo>
                  <a:pt x="666" y="299"/>
                  <a:pt x="653" y="297"/>
                  <a:pt x="641" y="299"/>
                </a:cubicBezTo>
                <a:cubicBezTo>
                  <a:pt x="640" y="298"/>
                  <a:pt x="639" y="297"/>
                  <a:pt x="639" y="295"/>
                </a:cubicBezTo>
                <a:cubicBezTo>
                  <a:pt x="635" y="294"/>
                  <a:pt x="634" y="299"/>
                  <a:pt x="630" y="299"/>
                </a:cubicBezTo>
                <a:cubicBezTo>
                  <a:pt x="628" y="299"/>
                  <a:pt x="627" y="296"/>
                  <a:pt x="625" y="297"/>
                </a:cubicBezTo>
                <a:cubicBezTo>
                  <a:pt x="622" y="298"/>
                  <a:pt x="621" y="300"/>
                  <a:pt x="619" y="301"/>
                </a:cubicBezTo>
                <a:cubicBezTo>
                  <a:pt x="616" y="302"/>
                  <a:pt x="614" y="301"/>
                  <a:pt x="612" y="302"/>
                </a:cubicBezTo>
                <a:cubicBezTo>
                  <a:pt x="612" y="306"/>
                  <a:pt x="610" y="307"/>
                  <a:pt x="608" y="308"/>
                </a:cubicBezTo>
                <a:cubicBezTo>
                  <a:pt x="608" y="323"/>
                  <a:pt x="605" y="324"/>
                  <a:pt x="606" y="340"/>
                </a:cubicBezTo>
                <a:cubicBezTo>
                  <a:pt x="613" y="342"/>
                  <a:pt x="609" y="335"/>
                  <a:pt x="615" y="336"/>
                </a:cubicBezTo>
                <a:cubicBezTo>
                  <a:pt x="615" y="333"/>
                  <a:pt x="616" y="330"/>
                  <a:pt x="617" y="329"/>
                </a:cubicBezTo>
                <a:cubicBezTo>
                  <a:pt x="620" y="324"/>
                  <a:pt x="618" y="319"/>
                  <a:pt x="619" y="314"/>
                </a:cubicBezTo>
                <a:cubicBezTo>
                  <a:pt x="619" y="313"/>
                  <a:pt x="622" y="311"/>
                  <a:pt x="623" y="310"/>
                </a:cubicBezTo>
                <a:cubicBezTo>
                  <a:pt x="624" y="308"/>
                  <a:pt x="622" y="304"/>
                  <a:pt x="625" y="304"/>
                </a:cubicBezTo>
                <a:cubicBezTo>
                  <a:pt x="628" y="304"/>
                  <a:pt x="630" y="304"/>
                  <a:pt x="632" y="302"/>
                </a:cubicBezTo>
                <a:cubicBezTo>
                  <a:pt x="629" y="309"/>
                  <a:pt x="638" y="304"/>
                  <a:pt x="638" y="308"/>
                </a:cubicBezTo>
                <a:cubicBezTo>
                  <a:pt x="639" y="314"/>
                  <a:pt x="639" y="312"/>
                  <a:pt x="638" y="317"/>
                </a:cubicBezTo>
                <a:cubicBezTo>
                  <a:pt x="639" y="318"/>
                  <a:pt x="641" y="317"/>
                  <a:pt x="641" y="319"/>
                </a:cubicBezTo>
                <a:cubicBezTo>
                  <a:pt x="640" y="320"/>
                  <a:pt x="638" y="319"/>
                  <a:pt x="638" y="321"/>
                </a:cubicBezTo>
                <a:cubicBezTo>
                  <a:pt x="644" y="319"/>
                  <a:pt x="650" y="327"/>
                  <a:pt x="653" y="323"/>
                </a:cubicBezTo>
                <a:close/>
                <a:moveTo>
                  <a:pt x="686" y="315"/>
                </a:moveTo>
                <a:cubicBezTo>
                  <a:pt x="686" y="315"/>
                  <a:pt x="686" y="319"/>
                  <a:pt x="686" y="319"/>
                </a:cubicBezTo>
                <a:cubicBezTo>
                  <a:pt x="683" y="322"/>
                  <a:pt x="675" y="314"/>
                  <a:pt x="671" y="317"/>
                </a:cubicBezTo>
                <a:cubicBezTo>
                  <a:pt x="672" y="321"/>
                  <a:pt x="669" y="321"/>
                  <a:pt x="667" y="323"/>
                </a:cubicBezTo>
                <a:cubicBezTo>
                  <a:pt x="672" y="328"/>
                  <a:pt x="673" y="325"/>
                  <a:pt x="679" y="325"/>
                </a:cubicBezTo>
                <a:cubicBezTo>
                  <a:pt x="683" y="325"/>
                  <a:pt x="689" y="326"/>
                  <a:pt x="692" y="323"/>
                </a:cubicBezTo>
                <a:cubicBezTo>
                  <a:pt x="691" y="323"/>
                  <a:pt x="690" y="321"/>
                  <a:pt x="692" y="321"/>
                </a:cubicBezTo>
                <a:cubicBezTo>
                  <a:pt x="693" y="321"/>
                  <a:pt x="695" y="321"/>
                  <a:pt x="695" y="319"/>
                </a:cubicBezTo>
                <a:cubicBezTo>
                  <a:pt x="691" y="319"/>
                  <a:pt x="689" y="316"/>
                  <a:pt x="686" y="315"/>
                </a:cubicBezTo>
                <a:close/>
                <a:moveTo>
                  <a:pt x="660" y="330"/>
                </a:moveTo>
                <a:cubicBezTo>
                  <a:pt x="659" y="330"/>
                  <a:pt x="659" y="327"/>
                  <a:pt x="656" y="329"/>
                </a:cubicBezTo>
                <a:cubicBezTo>
                  <a:pt x="656" y="329"/>
                  <a:pt x="657" y="332"/>
                  <a:pt x="656" y="332"/>
                </a:cubicBezTo>
                <a:cubicBezTo>
                  <a:pt x="653" y="332"/>
                  <a:pt x="650" y="332"/>
                  <a:pt x="647" y="332"/>
                </a:cubicBezTo>
                <a:cubicBezTo>
                  <a:pt x="650" y="339"/>
                  <a:pt x="641" y="333"/>
                  <a:pt x="641" y="338"/>
                </a:cubicBezTo>
                <a:cubicBezTo>
                  <a:pt x="643" y="338"/>
                  <a:pt x="645" y="338"/>
                  <a:pt x="647" y="338"/>
                </a:cubicBezTo>
                <a:cubicBezTo>
                  <a:pt x="647" y="340"/>
                  <a:pt x="645" y="340"/>
                  <a:pt x="645" y="342"/>
                </a:cubicBezTo>
                <a:cubicBezTo>
                  <a:pt x="650" y="343"/>
                  <a:pt x="649" y="338"/>
                  <a:pt x="653" y="338"/>
                </a:cubicBezTo>
                <a:cubicBezTo>
                  <a:pt x="655" y="339"/>
                  <a:pt x="658" y="340"/>
                  <a:pt x="662" y="340"/>
                </a:cubicBezTo>
                <a:cubicBezTo>
                  <a:pt x="661" y="332"/>
                  <a:pt x="674" y="338"/>
                  <a:pt x="671" y="329"/>
                </a:cubicBezTo>
                <a:cubicBezTo>
                  <a:pt x="665" y="327"/>
                  <a:pt x="662" y="331"/>
                  <a:pt x="660" y="33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6" name="î$ḻíḓê">
            <a:extLst>
              <a:ext uri="{FF2B5EF4-FFF2-40B4-BE49-F238E27FC236}">
                <a16:creationId xmlns:a16="http://schemas.microsoft.com/office/drawing/2014/main" id="{778891BB-4620-4B71-93FA-F4D9EE915B5C}"/>
              </a:ext>
            </a:extLst>
          </p:cNvPr>
          <p:cNvSpPr/>
          <p:nvPr/>
        </p:nvSpPr>
        <p:spPr bwMode="auto">
          <a:xfrm>
            <a:off x="8247371" y="3109155"/>
            <a:ext cx="128380" cy="195430"/>
          </a:xfrm>
          <a:custGeom>
            <a:avLst/>
            <a:gdLst>
              <a:gd name="T0" fmla="*/ 16 w 60"/>
              <a:gd name="T1" fmla="*/ 9 h 92"/>
              <a:gd name="T2" fmla="*/ 30 w 60"/>
              <a:gd name="T3" fmla="*/ 7 h 92"/>
              <a:gd name="T4" fmla="*/ 31 w 60"/>
              <a:gd name="T5" fmla="*/ 19 h 92"/>
              <a:gd name="T6" fmla="*/ 22 w 60"/>
              <a:gd name="T7" fmla="*/ 24 h 92"/>
              <a:gd name="T8" fmla="*/ 33 w 60"/>
              <a:gd name="T9" fmla="*/ 30 h 92"/>
              <a:gd name="T10" fmla="*/ 39 w 60"/>
              <a:gd name="T11" fmla="*/ 43 h 92"/>
              <a:gd name="T12" fmla="*/ 43 w 60"/>
              <a:gd name="T13" fmla="*/ 47 h 92"/>
              <a:gd name="T14" fmla="*/ 50 w 60"/>
              <a:gd name="T15" fmla="*/ 50 h 92"/>
              <a:gd name="T16" fmla="*/ 46 w 60"/>
              <a:gd name="T17" fmla="*/ 58 h 92"/>
              <a:gd name="T18" fmla="*/ 58 w 60"/>
              <a:gd name="T19" fmla="*/ 60 h 92"/>
              <a:gd name="T20" fmla="*/ 58 w 60"/>
              <a:gd name="T21" fmla="*/ 71 h 92"/>
              <a:gd name="T22" fmla="*/ 54 w 60"/>
              <a:gd name="T23" fmla="*/ 71 h 92"/>
              <a:gd name="T24" fmla="*/ 58 w 60"/>
              <a:gd name="T25" fmla="*/ 73 h 92"/>
              <a:gd name="T26" fmla="*/ 54 w 60"/>
              <a:gd name="T27" fmla="*/ 78 h 92"/>
              <a:gd name="T28" fmla="*/ 48 w 60"/>
              <a:gd name="T29" fmla="*/ 82 h 92"/>
              <a:gd name="T30" fmla="*/ 30 w 60"/>
              <a:gd name="T31" fmla="*/ 80 h 92"/>
              <a:gd name="T32" fmla="*/ 22 w 60"/>
              <a:gd name="T33" fmla="*/ 82 h 92"/>
              <a:gd name="T34" fmla="*/ 9 w 60"/>
              <a:gd name="T35" fmla="*/ 82 h 92"/>
              <a:gd name="T36" fmla="*/ 13 w 60"/>
              <a:gd name="T37" fmla="*/ 80 h 92"/>
              <a:gd name="T38" fmla="*/ 15 w 60"/>
              <a:gd name="T39" fmla="*/ 82 h 92"/>
              <a:gd name="T40" fmla="*/ 16 w 60"/>
              <a:gd name="T41" fmla="*/ 78 h 92"/>
              <a:gd name="T42" fmla="*/ 28 w 60"/>
              <a:gd name="T43" fmla="*/ 76 h 92"/>
              <a:gd name="T44" fmla="*/ 13 w 60"/>
              <a:gd name="T45" fmla="*/ 71 h 92"/>
              <a:gd name="T46" fmla="*/ 13 w 60"/>
              <a:gd name="T47" fmla="*/ 60 h 92"/>
              <a:gd name="T48" fmla="*/ 16 w 60"/>
              <a:gd name="T49" fmla="*/ 58 h 92"/>
              <a:gd name="T50" fmla="*/ 24 w 60"/>
              <a:gd name="T51" fmla="*/ 58 h 92"/>
              <a:gd name="T52" fmla="*/ 26 w 60"/>
              <a:gd name="T53" fmla="*/ 47 h 92"/>
              <a:gd name="T54" fmla="*/ 20 w 60"/>
              <a:gd name="T55" fmla="*/ 39 h 92"/>
              <a:gd name="T56" fmla="*/ 13 w 60"/>
              <a:gd name="T57" fmla="*/ 41 h 92"/>
              <a:gd name="T58" fmla="*/ 13 w 60"/>
              <a:gd name="T59" fmla="*/ 32 h 92"/>
              <a:gd name="T60" fmla="*/ 5 w 60"/>
              <a:gd name="T61" fmla="*/ 28 h 92"/>
              <a:gd name="T62" fmla="*/ 0 w 60"/>
              <a:gd name="T63" fmla="*/ 9 h 92"/>
              <a:gd name="T64" fmla="*/ 9 w 60"/>
              <a:gd name="T65" fmla="*/ 0 h 92"/>
              <a:gd name="T66" fmla="*/ 26 w 60"/>
              <a:gd name="T67" fmla="*/ 0 h 92"/>
              <a:gd name="T68" fmla="*/ 16 w 60"/>
              <a:gd name="T69" fmla="*/ 9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" h="92">
                <a:moveTo>
                  <a:pt x="16" y="9"/>
                </a:moveTo>
                <a:cubicBezTo>
                  <a:pt x="18" y="13"/>
                  <a:pt x="26" y="7"/>
                  <a:pt x="30" y="7"/>
                </a:cubicBezTo>
                <a:cubicBezTo>
                  <a:pt x="32" y="10"/>
                  <a:pt x="32" y="14"/>
                  <a:pt x="31" y="19"/>
                </a:cubicBezTo>
                <a:cubicBezTo>
                  <a:pt x="27" y="19"/>
                  <a:pt x="23" y="21"/>
                  <a:pt x="22" y="24"/>
                </a:cubicBezTo>
                <a:cubicBezTo>
                  <a:pt x="24" y="28"/>
                  <a:pt x="28" y="30"/>
                  <a:pt x="33" y="30"/>
                </a:cubicBezTo>
                <a:cubicBezTo>
                  <a:pt x="33" y="37"/>
                  <a:pt x="41" y="35"/>
                  <a:pt x="39" y="43"/>
                </a:cubicBezTo>
                <a:cubicBezTo>
                  <a:pt x="39" y="45"/>
                  <a:pt x="43" y="44"/>
                  <a:pt x="43" y="47"/>
                </a:cubicBezTo>
                <a:cubicBezTo>
                  <a:pt x="43" y="50"/>
                  <a:pt x="49" y="48"/>
                  <a:pt x="50" y="50"/>
                </a:cubicBezTo>
                <a:cubicBezTo>
                  <a:pt x="49" y="53"/>
                  <a:pt x="47" y="55"/>
                  <a:pt x="46" y="58"/>
                </a:cubicBezTo>
                <a:cubicBezTo>
                  <a:pt x="51" y="57"/>
                  <a:pt x="55" y="57"/>
                  <a:pt x="58" y="60"/>
                </a:cubicBezTo>
                <a:cubicBezTo>
                  <a:pt x="55" y="62"/>
                  <a:pt x="60" y="68"/>
                  <a:pt x="58" y="71"/>
                </a:cubicBezTo>
                <a:cubicBezTo>
                  <a:pt x="57" y="71"/>
                  <a:pt x="54" y="70"/>
                  <a:pt x="54" y="71"/>
                </a:cubicBezTo>
                <a:cubicBezTo>
                  <a:pt x="53" y="73"/>
                  <a:pt x="56" y="72"/>
                  <a:pt x="58" y="73"/>
                </a:cubicBezTo>
                <a:cubicBezTo>
                  <a:pt x="56" y="75"/>
                  <a:pt x="53" y="75"/>
                  <a:pt x="54" y="78"/>
                </a:cubicBezTo>
                <a:cubicBezTo>
                  <a:pt x="51" y="79"/>
                  <a:pt x="51" y="82"/>
                  <a:pt x="48" y="82"/>
                </a:cubicBezTo>
                <a:cubicBezTo>
                  <a:pt x="42" y="81"/>
                  <a:pt x="38" y="79"/>
                  <a:pt x="30" y="80"/>
                </a:cubicBezTo>
                <a:cubicBezTo>
                  <a:pt x="26" y="84"/>
                  <a:pt x="28" y="84"/>
                  <a:pt x="22" y="82"/>
                </a:cubicBezTo>
                <a:cubicBezTo>
                  <a:pt x="20" y="86"/>
                  <a:pt x="9" y="92"/>
                  <a:pt x="9" y="82"/>
                </a:cubicBezTo>
                <a:cubicBezTo>
                  <a:pt x="11" y="83"/>
                  <a:pt x="12" y="80"/>
                  <a:pt x="13" y="80"/>
                </a:cubicBezTo>
                <a:cubicBezTo>
                  <a:pt x="14" y="80"/>
                  <a:pt x="15" y="82"/>
                  <a:pt x="15" y="82"/>
                </a:cubicBezTo>
                <a:cubicBezTo>
                  <a:pt x="17" y="81"/>
                  <a:pt x="15" y="79"/>
                  <a:pt x="16" y="78"/>
                </a:cubicBezTo>
                <a:cubicBezTo>
                  <a:pt x="19" y="76"/>
                  <a:pt x="23" y="78"/>
                  <a:pt x="28" y="76"/>
                </a:cubicBezTo>
                <a:cubicBezTo>
                  <a:pt x="26" y="67"/>
                  <a:pt x="18" y="74"/>
                  <a:pt x="13" y="71"/>
                </a:cubicBezTo>
                <a:cubicBezTo>
                  <a:pt x="13" y="67"/>
                  <a:pt x="13" y="63"/>
                  <a:pt x="13" y="60"/>
                </a:cubicBezTo>
                <a:cubicBezTo>
                  <a:pt x="16" y="60"/>
                  <a:pt x="20" y="58"/>
                  <a:pt x="16" y="58"/>
                </a:cubicBezTo>
                <a:cubicBezTo>
                  <a:pt x="18" y="52"/>
                  <a:pt x="21" y="60"/>
                  <a:pt x="24" y="58"/>
                </a:cubicBezTo>
                <a:cubicBezTo>
                  <a:pt x="28" y="58"/>
                  <a:pt x="21" y="50"/>
                  <a:pt x="26" y="47"/>
                </a:cubicBezTo>
                <a:cubicBezTo>
                  <a:pt x="25" y="43"/>
                  <a:pt x="19" y="45"/>
                  <a:pt x="20" y="39"/>
                </a:cubicBezTo>
                <a:cubicBezTo>
                  <a:pt x="19" y="41"/>
                  <a:pt x="16" y="41"/>
                  <a:pt x="13" y="41"/>
                </a:cubicBezTo>
                <a:cubicBezTo>
                  <a:pt x="13" y="38"/>
                  <a:pt x="13" y="35"/>
                  <a:pt x="13" y="32"/>
                </a:cubicBezTo>
                <a:cubicBezTo>
                  <a:pt x="13" y="28"/>
                  <a:pt x="6" y="31"/>
                  <a:pt x="5" y="28"/>
                </a:cubicBezTo>
                <a:cubicBezTo>
                  <a:pt x="9" y="21"/>
                  <a:pt x="8" y="10"/>
                  <a:pt x="0" y="9"/>
                </a:cubicBezTo>
                <a:cubicBezTo>
                  <a:pt x="3" y="6"/>
                  <a:pt x="8" y="5"/>
                  <a:pt x="9" y="0"/>
                </a:cubicBezTo>
                <a:cubicBezTo>
                  <a:pt x="15" y="0"/>
                  <a:pt x="20" y="0"/>
                  <a:pt x="26" y="0"/>
                </a:cubicBezTo>
                <a:cubicBezTo>
                  <a:pt x="22" y="3"/>
                  <a:pt x="19" y="6"/>
                  <a:pt x="16" y="9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7" name="ï$ḷîḋê">
            <a:extLst>
              <a:ext uri="{FF2B5EF4-FFF2-40B4-BE49-F238E27FC236}">
                <a16:creationId xmlns:a16="http://schemas.microsoft.com/office/drawing/2014/main" id="{B2260421-C7DA-4E4B-A54A-AA141166F826}"/>
              </a:ext>
            </a:extLst>
          </p:cNvPr>
          <p:cNvSpPr/>
          <p:nvPr/>
        </p:nvSpPr>
        <p:spPr bwMode="auto">
          <a:xfrm>
            <a:off x="5858069" y="3117714"/>
            <a:ext cx="35662" cy="28530"/>
          </a:xfrm>
          <a:custGeom>
            <a:avLst/>
            <a:gdLst>
              <a:gd name="T0" fmla="*/ 15 w 17"/>
              <a:gd name="T1" fmla="*/ 2 h 13"/>
              <a:gd name="T2" fmla="*/ 17 w 17"/>
              <a:gd name="T3" fmla="*/ 9 h 13"/>
              <a:gd name="T4" fmla="*/ 8 w 17"/>
              <a:gd name="T5" fmla="*/ 13 h 13"/>
              <a:gd name="T6" fmla="*/ 8 w 17"/>
              <a:gd name="T7" fmla="*/ 9 h 13"/>
              <a:gd name="T8" fmla="*/ 4 w 17"/>
              <a:gd name="T9" fmla="*/ 11 h 13"/>
              <a:gd name="T10" fmla="*/ 6 w 17"/>
              <a:gd name="T11" fmla="*/ 9 h 13"/>
              <a:gd name="T12" fmla="*/ 15 w 17"/>
              <a:gd name="T13" fmla="*/ 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3">
                <a:moveTo>
                  <a:pt x="15" y="2"/>
                </a:moveTo>
                <a:cubicBezTo>
                  <a:pt x="13" y="4"/>
                  <a:pt x="14" y="7"/>
                  <a:pt x="17" y="9"/>
                </a:cubicBezTo>
                <a:cubicBezTo>
                  <a:pt x="15" y="12"/>
                  <a:pt x="11" y="12"/>
                  <a:pt x="8" y="13"/>
                </a:cubicBezTo>
                <a:cubicBezTo>
                  <a:pt x="8" y="12"/>
                  <a:pt x="8" y="10"/>
                  <a:pt x="8" y="9"/>
                </a:cubicBezTo>
                <a:cubicBezTo>
                  <a:pt x="6" y="9"/>
                  <a:pt x="6" y="11"/>
                  <a:pt x="4" y="11"/>
                </a:cubicBezTo>
                <a:cubicBezTo>
                  <a:pt x="0" y="9"/>
                  <a:pt x="5" y="10"/>
                  <a:pt x="6" y="9"/>
                </a:cubicBezTo>
                <a:cubicBezTo>
                  <a:pt x="7" y="8"/>
                  <a:pt x="11" y="0"/>
                  <a:pt x="15" y="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8" name="îṩlîďe">
            <a:extLst>
              <a:ext uri="{FF2B5EF4-FFF2-40B4-BE49-F238E27FC236}">
                <a16:creationId xmlns:a16="http://schemas.microsoft.com/office/drawing/2014/main" id="{934C2A5A-D839-4C17-8361-A7D3BB08F440}"/>
              </a:ext>
            </a:extLst>
          </p:cNvPr>
          <p:cNvSpPr/>
          <p:nvPr/>
        </p:nvSpPr>
        <p:spPr bwMode="auto">
          <a:xfrm>
            <a:off x="10599584" y="3435821"/>
            <a:ext cx="21397" cy="22824"/>
          </a:xfrm>
          <a:custGeom>
            <a:avLst/>
            <a:gdLst>
              <a:gd name="T0" fmla="*/ 3 w 10"/>
              <a:gd name="T1" fmla="*/ 3 h 11"/>
              <a:gd name="T2" fmla="*/ 10 w 10"/>
              <a:gd name="T3" fmla="*/ 1 h 11"/>
              <a:gd name="T4" fmla="*/ 1 w 10"/>
              <a:gd name="T5" fmla="*/ 10 h 11"/>
              <a:gd name="T6" fmla="*/ 3 w 10"/>
              <a:gd name="T7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1">
                <a:moveTo>
                  <a:pt x="3" y="3"/>
                </a:moveTo>
                <a:cubicBezTo>
                  <a:pt x="4" y="0"/>
                  <a:pt x="5" y="3"/>
                  <a:pt x="10" y="1"/>
                </a:cubicBezTo>
                <a:cubicBezTo>
                  <a:pt x="8" y="5"/>
                  <a:pt x="8" y="11"/>
                  <a:pt x="1" y="10"/>
                </a:cubicBezTo>
                <a:cubicBezTo>
                  <a:pt x="0" y="8"/>
                  <a:pt x="8" y="4"/>
                  <a:pt x="3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19" name="íṣľiḍè">
            <a:extLst>
              <a:ext uri="{FF2B5EF4-FFF2-40B4-BE49-F238E27FC236}">
                <a16:creationId xmlns:a16="http://schemas.microsoft.com/office/drawing/2014/main" id="{9FF0F0CC-2D4F-488E-B738-1087A013B331}"/>
              </a:ext>
            </a:extLst>
          </p:cNvPr>
          <p:cNvSpPr/>
          <p:nvPr/>
        </p:nvSpPr>
        <p:spPr bwMode="auto">
          <a:xfrm>
            <a:off x="10101753" y="4057771"/>
            <a:ext cx="158336" cy="184017"/>
          </a:xfrm>
          <a:custGeom>
            <a:avLst/>
            <a:gdLst>
              <a:gd name="T0" fmla="*/ 60 w 75"/>
              <a:gd name="T1" fmla="*/ 5 h 87"/>
              <a:gd name="T2" fmla="*/ 68 w 75"/>
              <a:gd name="T3" fmla="*/ 9 h 87"/>
              <a:gd name="T4" fmla="*/ 75 w 75"/>
              <a:gd name="T5" fmla="*/ 14 h 87"/>
              <a:gd name="T6" fmla="*/ 68 w 75"/>
              <a:gd name="T7" fmla="*/ 24 h 87"/>
              <a:gd name="T8" fmla="*/ 66 w 75"/>
              <a:gd name="T9" fmla="*/ 35 h 87"/>
              <a:gd name="T10" fmla="*/ 70 w 75"/>
              <a:gd name="T11" fmla="*/ 38 h 87"/>
              <a:gd name="T12" fmla="*/ 70 w 75"/>
              <a:gd name="T13" fmla="*/ 44 h 87"/>
              <a:gd name="T14" fmla="*/ 73 w 75"/>
              <a:gd name="T15" fmla="*/ 48 h 87"/>
              <a:gd name="T16" fmla="*/ 64 w 75"/>
              <a:gd name="T17" fmla="*/ 53 h 87"/>
              <a:gd name="T18" fmla="*/ 62 w 75"/>
              <a:gd name="T19" fmla="*/ 63 h 87"/>
              <a:gd name="T20" fmla="*/ 62 w 75"/>
              <a:gd name="T21" fmla="*/ 66 h 87"/>
              <a:gd name="T22" fmla="*/ 59 w 75"/>
              <a:gd name="T23" fmla="*/ 66 h 87"/>
              <a:gd name="T24" fmla="*/ 53 w 75"/>
              <a:gd name="T25" fmla="*/ 74 h 87"/>
              <a:gd name="T26" fmla="*/ 53 w 75"/>
              <a:gd name="T27" fmla="*/ 85 h 87"/>
              <a:gd name="T28" fmla="*/ 34 w 75"/>
              <a:gd name="T29" fmla="*/ 79 h 87"/>
              <a:gd name="T30" fmla="*/ 32 w 75"/>
              <a:gd name="T31" fmla="*/ 83 h 87"/>
              <a:gd name="T32" fmla="*/ 27 w 75"/>
              <a:gd name="T33" fmla="*/ 79 h 87"/>
              <a:gd name="T34" fmla="*/ 18 w 75"/>
              <a:gd name="T35" fmla="*/ 79 h 87"/>
              <a:gd name="T36" fmla="*/ 12 w 75"/>
              <a:gd name="T37" fmla="*/ 78 h 87"/>
              <a:gd name="T38" fmla="*/ 4 w 75"/>
              <a:gd name="T39" fmla="*/ 66 h 87"/>
              <a:gd name="T40" fmla="*/ 6 w 75"/>
              <a:gd name="T41" fmla="*/ 59 h 87"/>
              <a:gd name="T42" fmla="*/ 4 w 75"/>
              <a:gd name="T43" fmla="*/ 59 h 87"/>
              <a:gd name="T44" fmla="*/ 3 w 75"/>
              <a:gd name="T45" fmla="*/ 44 h 87"/>
              <a:gd name="T46" fmla="*/ 21 w 75"/>
              <a:gd name="T47" fmla="*/ 42 h 87"/>
              <a:gd name="T48" fmla="*/ 21 w 75"/>
              <a:gd name="T49" fmla="*/ 37 h 87"/>
              <a:gd name="T50" fmla="*/ 34 w 75"/>
              <a:gd name="T51" fmla="*/ 27 h 87"/>
              <a:gd name="T52" fmla="*/ 46 w 75"/>
              <a:gd name="T53" fmla="*/ 24 h 87"/>
              <a:gd name="T54" fmla="*/ 47 w 75"/>
              <a:gd name="T55" fmla="*/ 18 h 87"/>
              <a:gd name="T56" fmla="*/ 51 w 75"/>
              <a:gd name="T57" fmla="*/ 18 h 87"/>
              <a:gd name="T58" fmla="*/ 55 w 75"/>
              <a:gd name="T59" fmla="*/ 14 h 87"/>
              <a:gd name="T60" fmla="*/ 62 w 75"/>
              <a:gd name="T61" fmla="*/ 5 h 87"/>
              <a:gd name="T62" fmla="*/ 60 w 75"/>
              <a:gd name="T63" fmla="*/ 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5" h="87">
                <a:moveTo>
                  <a:pt x="60" y="5"/>
                </a:moveTo>
                <a:cubicBezTo>
                  <a:pt x="62" y="0"/>
                  <a:pt x="65" y="9"/>
                  <a:pt x="68" y="9"/>
                </a:cubicBezTo>
                <a:cubicBezTo>
                  <a:pt x="70" y="10"/>
                  <a:pt x="72" y="14"/>
                  <a:pt x="75" y="14"/>
                </a:cubicBezTo>
                <a:cubicBezTo>
                  <a:pt x="74" y="19"/>
                  <a:pt x="74" y="24"/>
                  <a:pt x="68" y="24"/>
                </a:cubicBezTo>
                <a:cubicBezTo>
                  <a:pt x="67" y="27"/>
                  <a:pt x="70" y="35"/>
                  <a:pt x="66" y="35"/>
                </a:cubicBezTo>
                <a:cubicBezTo>
                  <a:pt x="66" y="37"/>
                  <a:pt x="69" y="37"/>
                  <a:pt x="70" y="38"/>
                </a:cubicBezTo>
                <a:cubicBezTo>
                  <a:pt x="70" y="40"/>
                  <a:pt x="69" y="43"/>
                  <a:pt x="70" y="44"/>
                </a:cubicBezTo>
                <a:cubicBezTo>
                  <a:pt x="71" y="46"/>
                  <a:pt x="73" y="46"/>
                  <a:pt x="73" y="48"/>
                </a:cubicBezTo>
                <a:cubicBezTo>
                  <a:pt x="73" y="52"/>
                  <a:pt x="67" y="56"/>
                  <a:pt x="64" y="53"/>
                </a:cubicBezTo>
                <a:cubicBezTo>
                  <a:pt x="65" y="58"/>
                  <a:pt x="67" y="59"/>
                  <a:pt x="62" y="63"/>
                </a:cubicBezTo>
                <a:cubicBezTo>
                  <a:pt x="62" y="63"/>
                  <a:pt x="63" y="66"/>
                  <a:pt x="62" y="66"/>
                </a:cubicBezTo>
                <a:cubicBezTo>
                  <a:pt x="62" y="67"/>
                  <a:pt x="59" y="66"/>
                  <a:pt x="59" y="66"/>
                </a:cubicBezTo>
                <a:cubicBezTo>
                  <a:pt x="57" y="69"/>
                  <a:pt x="58" y="76"/>
                  <a:pt x="53" y="74"/>
                </a:cubicBezTo>
                <a:cubicBezTo>
                  <a:pt x="56" y="77"/>
                  <a:pt x="51" y="79"/>
                  <a:pt x="53" y="85"/>
                </a:cubicBezTo>
                <a:cubicBezTo>
                  <a:pt x="43" y="87"/>
                  <a:pt x="41" y="81"/>
                  <a:pt x="34" y="79"/>
                </a:cubicBezTo>
                <a:cubicBezTo>
                  <a:pt x="33" y="79"/>
                  <a:pt x="33" y="82"/>
                  <a:pt x="32" y="83"/>
                </a:cubicBezTo>
                <a:cubicBezTo>
                  <a:pt x="29" y="85"/>
                  <a:pt x="28" y="80"/>
                  <a:pt x="27" y="79"/>
                </a:cubicBezTo>
                <a:cubicBezTo>
                  <a:pt x="24" y="79"/>
                  <a:pt x="20" y="81"/>
                  <a:pt x="18" y="79"/>
                </a:cubicBezTo>
                <a:cubicBezTo>
                  <a:pt x="16" y="79"/>
                  <a:pt x="18" y="74"/>
                  <a:pt x="12" y="78"/>
                </a:cubicBezTo>
                <a:cubicBezTo>
                  <a:pt x="10" y="73"/>
                  <a:pt x="10" y="67"/>
                  <a:pt x="4" y="66"/>
                </a:cubicBezTo>
                <a:cubicBezTo>
                  <a:pt x="4" y="63"/>
                  <a:pt x="7" y="62"/>
                  <a:pt x="6" y="59"/>
                </a:cubicBezTo>
                <a:cubicBezTo>
                  <a:pt x="6" y="56"/>
                  <a:pt x="4" y="59"/>
                  <a:pt x="4" y="59"/>
                </a:cubicBezTo>
                <a:cubicBezTo>
                  <a:pt x="0" y="56"/>
                  <a:pt x="4" y="51"/>
                  <a:pt x="3" y="44"/>
                </a:cubicBezTo>
                <a:cubicBezTo>
                  <a:pt x="10" y="44"/>
                  <a:pt x="16" y="44"/>
                  <a:pt x="21" y="42"/>
                </a:cubicBezTo>
                <a:cubicBezTo>
                  <a:pt x="21" y="39"/>
                  <a:pt x="24" y="37"/>
                  <a:pt x="21" y="37"/>
                </a:cubicBezTo>
                <a:cubicBezTo>
                  <a:pt x="23" y="34"/>
                  <a:pt x="38" y="30"/>
                  <a:pt x="34" y="27"/>
                </a:cubicBezTo>
                <a:cubicBezTo>
                  <a:pt x="37" y="25"/>
                  <a:pt x="41" y="24"/>
                  <a:pt x="46" y="24"/>
                </a:cubicBezTo>
                <a:cubicBezTo>
                  <a:pt x="48" y="24"/>
                  <a:pt x="46" y="20"/>
                  <a:pt x="47" y="18"/>
                </a:cubicBezTo>
                <a:cubicBezTo>
                  <a:pt x="48" y="17"/>
                  <a:pt x="51" y="18"/>
                  <a:pt x="51" y="18"/>
                </a:cubicBezTo>
                <a:cubicBezTo>
                  <a:pt x="52" y="16"/>
                  <a:pt x="51" y="13"/>
                  <a:pt x="55" y="14"/>
                </a:cubicBezTo>
                <a:cubicBezTo>
                  <a:pt x="52" y="6"/>
                  <a:pt x="60" y="8"/>
                  <a:pt x="62" y="5"/>
                </a:cubicBezTo>
                <a:cubicBezTo>
                  <a:pt x="62" y="5"/>
                  <a:pt x="61" y="5"/>
                  <a:pt x="60" y="5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0" name="ïSľïḋè">
            <a:extLst>
              <a:ext uri="{FF2B5EF4-FFF2-40B4-BE49-F238E27FC236}">
                <a16:creationId xmlns:a16="http://schemas.microsoft.com/office/drawing/2014/main" id="{F686BCA3-D6F5-457A-9734-4C8E578F20AF}"/>
              </a:ext>
            </a:extLst>
          </p:cNvPr>
          <p:cNvSpPr/>
          <p:nvPr/>
        </p:nvSpPr>
        <p:spPr bwMode="auto">
          <a:xfrm>
            <a:off x="10264369" y="4189007"/>
            <a:ext cx="72749" cy="82736"/>
          </a:xfrm>
          <a:custGeom>
            <a:avLst/>
            <a:gdLst>
              <a:gd name="T0" fmla="*/ 30 w 34"/>
              <a:gd name="T1" fmla="*/ 1 h 39"/>
              <a:gd name="T2" fmla="*/ 24 w 34"/>
              <a:gd name="T3" fmla="*/ 8 h 39"/>
              <a:gd name="T4" fmla="*/ 23 w 34"/>
              <a:gd name="T5" fmla="*/ 8 h 39"/>
              <a:gd name="T6" fmla="*/ 24 w 34"/>
              <a:gd name="T7" fmla="*/ 14 h 39"/>
              <a:gd name="T8" fmla="*/ 28 w 34"/>
              <a:gd name="T9" fmla="*/ 17 h 39"/>
              <a:gd name="T10" fmla="*/ 30 w 34"/>
              <a:gd name="T11" fmla="*/ 34 h 39"/>
              <a:gd name="T12" fmla="*/ 23 w 34"/>
              <a:gd name="T13" fmla="*/ 34 h 39"/>
              <a:gd name="T14" fmla="*/ 17 w 34"/>
              <a:gd name="T15" fmla="*/ 16 h 39"/>
              <a:gd name="T16" fmla="*/ 10 w 34"/>
              <a:gd name="T17" fmla="*/ 21 h 39"/>
              <a:gd name="T18" fmla="*/ 10 w 34"/>
              <a:gd name="T19" fmla="*/ 32 h 39"/>
              <a:gd name="T20" fmla="*/ 4 w 34"/>
              <a:gd name="T21" fmla="*/ 38 h 39"/>
              <a:gd name="T22" fmla="*/ 2 w 34"/>
              <a:gd name="T23" fmla="*/ 29 h 39"/>
              <a:gd name="T24" fmla="*/ 4 w 34"/>
              <a:gd name="T25" fmla="*/ 27 h 39"/>
              <a:gd name="T26" fmla="*/ 2 w 34"/>
              <a:gd name="T27" fmla="*/ 25 h 39"/>
              <a:gd name="T28" fmla="*/ 4 w 34"/>
              <a:gd name="T29" fmla="*/ 17 h 39"/>
              <a:gd name="T30" fmla="*/ 0 w 34"/>
              <a:gd name="T31" fmla="*/ 14 h 39"/>
              <a:gd name="T32" fmla="*/ 15 w 34"/>
              <a:gd name="T33" fmla="*/ 1 h 39"/>
              <a:gd name="T34" fmla="*/ 30 w 34"/>
              <a:gd name="T35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4" h="39">
                <a:moveTo>
                  <a:pt x="30" y="1"/>
                </a:moveTo>
                <a:cubicBezTo>
                  <a:pt x="34" y="9"/>
                  <a:pt x="21" y="5"/>
                  <a:pt x="24" y="8"/>
                </a:cubicBezTo>
                <a:cubicBezTo>
                  <a:pt x="27" y="11"/>
                  <a:pt x="25" y="9"/>
                  <a:pt x="23" y="8"/>
                </a:cubicBezTo>
                <a:cubicBezTo>
                  <a:pt x="23" y="11"/>
                  <a:pt x="23" y="12"/>
                  <a:pt x="24" y="14"/>
                </a:cubicBezTo>
                <a:cubicBezTo>
                  <a:pt x="25" y="15"/>
                  <a:pt x="28" y="17"/>
                  <a:pt x="28" y="17"/>
                </a:cubicBezTo>
                <a:cubicBezTo>
                  <a:pt x="30" y="22"/>
                  <a:pt x="28" y="28"/>
                  <a:pt x="30" y="34"/>
                </a:cubicBezTo>
                <a:cubicBezTo>
                  <a:pt x="28" y="34"/>
                  <a:pt x="25" y="34"/>
                  <a:pt x="23" y="34"/>
                </a:cubicBezTo>
                <a:cubicBezTo>
                  <a:pt x="20" y="28"/>
                  <a:pt x="17" y="23"/>
                  <a:pt x="17" y="16"/>
                </a:cubicBezTo>
                <a:cubicBezTo>
                  <a:pt x="13" y="16"/>
                  <a:pt x="16" y="23"/>
                  <a:pt x="10" y="21"/>
                </a:cubicBezTo>
                <a:cubicBezTo>
                  <a:pt x="10" y="25"/>
                  <a:pt x="10" y="29"/>
                  <a:pt x="10" y="32"/>
                </a:cubicBezTo>
                <a:cubicBezTo>
                  <a:pt x="10" y="37"/>
                  <a:pt x="4" y="34"/>
                  <a:pt x="4" y="38"/>
                </a:cubicBezTo>
                <a:cubicBezTo>
                  <a:pt x="1" y="39"/>
                  <a:pt x="1" y="32"/>
                  <a:pt x="2" y="29"/>
                </a:cubicBezTo>
                <a:cubicBezTo>
                  <a:pt x="2" y="28"/>
                  <a:pt x="4" y="27"/>
                  <a:pt x="4" y="27"/>
                </a:cubicBezTo>
                <a:cubicBezTo>
                  <a:pt x="4" y="25"/>
                  <a:pt x="2" y="26"/>
                  <a:pt x="2" y="25"/>
                </a:cubicBezTo>
                <a:cubicBezTo>
                  <a:pt x="2" y="24"/>
                  <a:pt x="5" y="20"/>
                  <a:pt x="4" y="17"/>
                </a:cubicBezTo>
                <a:cubicBezTo>
                  <a:pt x="5" y="14"/>
                  <a:pt x="2" y="14"/>
                  <a:pt x="0" y="14"/>
                </a:cubicBezTo>
                <a:cubicBezTo>
                  <a:pt x="2" y="7"/>
                  <a:pt x="5" y="0"/>
                  <a:pt x="15" y="1"/>
                </a:cubicBezTo>
                <a:cubicBezTo>
                  <a:pt x="9" y="7"/>
                  <a:pt x="26" y="1"/>
                  <a:pt x="30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1" name="iṧļïḍé">
            <a:extLst>
              <a:ext uri="{FF2B5EF4-FFF2-40B4-BE49-F238E27FC236}">
                <a16:creationId xmlns:a16="http://schemas.microsoft.com/office/drawing/2014/main" id="{5905D3D5-54C8-4E08-91B5-109CB8C9DA43}"/>
              </a:ext>
            </a:extLst>
          </p:cNvPr>
          <p:cNvSpPr/>
          <p:nvPr/>
        </p:nvSpPr>
        <p:spPr bwMode="auto">
          <a:xfrm>
            <a:off x="10048974" y="4270318"/>
            <a:ext cx="166895" cy="48501"/>
          </a:xfrm>
          <a:custGeom>
            <a:avLst/>
            <a:gdLst>
              <a:gd name="T0" fmla="*/ 2 w 79"/>
              <a:gd name="T1" fmla="*/ 7 h 23"/>
              <a:gd name="T2" fmla="*/ 9 w 79"/>
              <a:gd name="T3" fmla="*/ 2 h 23"/>
              <a:gd name="T4" fmla="*/ 13 w 79"/>
              <a:gd name="T5" fmla="*/ 6 h 23"/>
              <a:gd name="T6" fmla="*/ 16 w 79"/>
              <a:gd name="T7" fmla="*/ 7 h 23"/>
              <a:gd name="T8" fmla="*/ 35 w 79"/>
              <a:gd name="T9" fmla="*/ 11 h 23"/>
              <a:gd name="T10" fmla="*/ 54 w 79"/>
              <a:gd name="T11" fmla="*/ 9 h 23"/>
              <a:gd name="T12" fmla="*/ 57 w 79"/>
              <a:gd name="T13" fmla="*/ 13 h 23"/>
              <a:gd name="T14" fmla="*/ 63 w 79"/>
              <a:gd name="T15" fmla="*/ 15 h 23"/>
              <a:gd name="T16" fmla="*/ 72 w 79"/>
              <a:gd name="T17" fmla="*/ 15 h 23"/>
              <a:gd name="T18" fmla="*/ 74 w 79"/>
              <a:gd name="T19" fmla="*/ 20 h 23"/>
              <a:gd name="T20" fmla="*/ 71 w 79"/>
              <a:gd name="T21" fmla="*/ 20 h 23"/>
              <a:gd name="T22" fmla="*/ 33 w 79"/>
              <a:gd name="T23" fmla="*/ 15 h 23"/>
              <a:gd name="T24" fmla="*/ 24 w 79"/>
              <a:gd name="T25" fmla="*/ 15 h 23"/>
              <a:gd name="T26" fmla="*/ 11 w 79"/>
              <a:gd name="T27" fmla="*/ 11 h 23"/>
              <a:gd name="T28" fmla="*/ 2 w 79"/>
              <a:gd name="T29" fmla="*/ 7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9" h="23">
                <a:moveTo>
                  <a:pt x="2" y="7"/>
                </a:moveTo>
                <a:cubicBezTo>
                  <a:pt x="0" y="1"/>
                  <a:pt x="8" y="5"/>
                  <a:pt x="9" y="2"/>
                </a:cubicBezTo>
                <a:cubicBezTo>
                  <a:pt x="13" y="0"/>
                  <a:pt x="11" y="4"/>
                  <a:pt x="13" y="6"/>
                </a:cubicBezTo>
                <a:cubicBezTo>
                  <a:pt x="14" y="6"/>
                  <a:pt x="17" y="5"/>
                  <a:pt x="16" y="7"/>
                </a:cubicBezTo>
                <a:cubicBezTo>
                  <a:pt x="25" y="5"/>
                  <a:pt x="28" y="6"/>
                  <a:pt x="35" y="11"/>
                </a:cubicBezTo>
                <a:cubicBezTo>
                  <a:pt x="42" y="7"/>
                  <a:pt x="44" y="9"/>
                  <a:pt x="54" y="9"/>
                </a:cubicBezTo>
                <a:cubicBezTo>
                  <a:pt x="57" y="9"/>
                  <a:pt x="57" y="11"/>
                  <a:pt x="57" y="13"/>
                </a:cubicBezTo>
                <a:cubicBezTo>
                  <a:pt x="60" y="13"/>
                  <a:pt x="63" y="13"/>
                  <a:pt x="63" y="15"/>
                </a:cubicBezTo>
                <a:cubicBezTo>
                  <a:pt x="68" y="12"/>
                  <a:pt x="72" y="19"/>
                  <a:pt x="72" y="15"/>
                </a:cubicBezTo>
                <a:cubicBezTo>
                  <a:pt x="79" y="15"/>
                  <a:pt x="68" y="21"/>
                  <a:pt x="74" y="20"/>
                </a:cubicBezTo>
                <a:cubicBezTo>
                  <a:pt x="73" y="23"/>
                  <a:pt x="73" y="20"/>
                  <a:pt x="71" y="20"/>
                </a:cubicBezTo>
                <a:cubicBezTo>
                  <a:pt x="56" y="23"/>
                  <a:pt x="45" y="17"/>
                  <a:pt x="33" y="15"/>
                </a:cubicBezTo>
                <a:cubicBezTo>
                  <a:pt x="30" y="14"/>
                  <a:pt x="27" y="15"/>
                  <a:pt x="24" y="15"/>
                </a:cubicBezTo>
                <a:cubicBezTo>
                  <a:pt x="19" y="14"/>
                  <a:pt x="15" y="12"/>
                  <a:pt x="11" y="11"/>
                </a:cubicBezTo>
                <a:cubicBezTo>
                  <a:pt x="7" y="10"/>
                  <a:pt x="2" y="12"/>
                  <a:pt x="2" y="7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2" name="íṣļîďê">
            <a:extLst>
              <a:ext uri="{FF2B5EF4-FFF2-40B4-BE49-F238E27FC236}">
                <a16:creationId xmlns:a16="http://schemas.microsoft.com/office/drawing/2014/main" id="{7BB7BDF3-E5C9-4751-94DF-DB935F3E5CC0}"/>
              </a:ext>
            </a:extLst>
          </p:cNvPr>
          <p:cNvSpPr/>
          <p:nvPr/>
        </p:nvSpPr>
        <p:spPr bwMode="auto">
          <a:xfrm>
            <a:off x="10271500" y="4327377"/>
            <a:ext cx="25676" cy="9986"/>
          </a:xfrm>
          <a:custGeom>
            <a:avLst/>
            <a:gdLst>
              <a:gd name="T0" fmla="*/ 5 w 12"/>
              <a:gd name="T1" fmla="*/ 3 h 5"/>
              <a:gd name="T2" fmla="*/ 12 w 12"/>
              <a:gd name="T3" fmla="*/ 5 h 5"/>
              <a:gd name="T4" fmla="*/ 5 w 12"/>
              <a:gd name="T5" fmla="*/ 5 h 5"/>
              <a:gd name="T6" fmla="*/ 3 w 12"/>
              <a:gd name="T7" fmla="*/ 3 h 5"/>
              <a:gd name="T8" fmla="*/ 5 w 12"/>
              <a:gd name="T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5">
                <a:moveTo>
                  <a:pt x="5" y="3"/>
                </a:moveTo>
                <a:cubicBezTo>
                  <a:pt x="8" y="3"/>
                  <a:pt x="12" y="2"/>
                  <a:pt x="12" y="5"/>
                </a:cubicBezTo>
                <a:cubicBezTo>
                  <a:pt x="10" y="5"/>
                  <a:pt x="7" y="5"/>
                  <a:pt x="5" y="5"/>
                </a:cubicBezTo>
                <a:cubicBezTo>
                  <a:pt x="5" y="3"/>
                  <a:pt x="3" y="3"/>
                  <a:pt x="3" y="3"/>
                </a:cubicBezTo>
                <a:cubicBezTo>
                  <a:pt x="0" y="0"/>
                  <a:pt x="4" y="1"/>
                  <a:pt x="5" y="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3" name="iṡḷîḋe">
            <a:extLst>
              <a:ext uri="{FF2B5EF4-FFF2-40B4-BE49-F238E27FC236}">
                <a16:creationId xmlns:a16="http://schemas.microsoft.com/office/drawing/2014/main" id="{C020CCE9-7A1A-4FE2-91EC-FB4CCD05A140}"/>
              </a:ext>
            </a:extLst>
          </p:cNvPr>
          <p:cNvSpPr/>
          <p:nvPr/>
        </p:nvSpPr>
        <p:spPr bwMode="auto">
          <a:xfrm>
            <a:off x="11026093" y="4869442"/>
            <a:ext cx="122674" cy="124105"/>
          </a:xfrm>
          <a:custGeom>
            <a:avLst/>
            <a:gdLst>
              <a:gd name="T0" fmla="*/ 1 w 58"/>
              <a:gd name="T1" fmla="*/ 51 h 59"/>
              <a:gd name="T2" fmla="*/ 5 w 58"/>
              <a:gd name="T3" fmla="*/ 43 h 59"/>
              <a:gd name="T4" fmla="*/ 8 w 58"/>
              <a:gd name="T5" fmla="*/ 41 h 59"/>
              <a:gd name="T6" fmla="*/ 8 w 58"/>
              <a:gd name="T7" fmla="*/ 38 h 59"/>
              <a:gd name="T8" fmla="*/ 12 w 58"/>
              <a:gd name="T9" fmla="*/ 38 h 59"/>
              <a:gd name="T10" fmla="*/ 14 w 58"/>
              <a:gd name="T11" fmla="*/ 34 h 59"/>
              <a:gd name="T12" fmla="*/ 21 w 58"/>
              <a:gd name="T13" fmla="*/ 32 h 59"/>
              <a:gd name="T14" fmla="*/ 25 w 58"/>
              <a:gd name="T15" fmla="*/ 28 h 59"/>
              <a:gd name="T16" fmla="*/ 29 w 58"/>
              <a:gd name="T17" fmla="*/ 23 h 59"/>
              <a:gd name="T18" fmla="*/ 33 w 58"/>
              <a:gd name="T19" fmla="*/ 19 h 59"/>
              <a:gd name="T20" fmla="*/ 38 w 58"/>
              <a:gd name="T21" fmla="*/ 21 h 59"/>
              <a:gd name="T22" fmla="*/ 36 w 58"/>
              <a:gd name="T23" fmla="*/ 13 h 59"/>
              <a:gd name="T24" fmla="*/ 44 w 58"/>
              <a:gd name="T25" fmla="*/ 4 h 59"/>
              <a:gd name="T26" fmla="*/ 49 w 58"/>
              <a:gd name="T27" fmla="*/ 0 h 59"/>
              <a:gd name="T28" fmla="*/ 55 w 58"/>
              <a:gd name="T29" fmla="*/ 4 h 59"/>
              <a:gd name="T30" fmla="*/ 57 w 58"/>
              <a:gd name="T31" fmla="*/ 13 h 59"/>
              <a:gd name="T32" fmla="*/ 55 w 58"/>
              <a:gd name="T33" fmla="*/ 19 h 59"/>
              <a:gd name="T34" fmla="*/ 51 w 58"/>
              <a:gd name="T35" fmla="*/ 19 h 59"/>
              <a:gd name="T36" fmla="*/ 49 w 58"/>
              <a:gd name="T37" fmla="*/ 28 h 59"/>
              <a:gd name="T38" fmla="*/ 42 w 58"/>
              <a:gd name="T39" fmla="*/ 30 h 59"/>
              <a:gd name="T40" fmla="*/ 36 w 58"/>
              <a:gd name="T41" fmla="*/ 43 h 59"/>
              <a:gd name="T42" fmla="*/ 33 w 58"/>
              <a:gd name="T43" fmla="*/ 51 h 59"/>
              <a:gd name="T44" fmla="*/ 29 w 58"/>
              <a:gd name="T45" fmla="*/ 54 h 59"/>
              <a:gd name="T46" fmla="*/ 14 w 58"/>
              <a:gd name="T47" fmla="*/ 49 h 59"/>
              <a:gd name="T48" fmla="*/ 7 w 58"/>
              <a:gd name="T49" fmla="*/ 51 h 59"/>
              <a:gd name="T50" fmla="*/ 5 w 58"/>
              <a:gd name="T51" fmla="*/ 47 h 59"/>
              <a:gd name="T52" fmla="*/ 1 w 58"/>
              <a:gd name="T53" fmla="*/ 5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8" h="59">
                <a:moveTo>
                  <a:pt x="1" y="51"/>
                </a:moveTo>
                <a:cubicBezTo>
                  <a:pt x="0" y="48"/>
                  <a:pt x="3" y="45"/>
                  <a:pt x="5" y="43"/>
                </a:cubicBezTo>
                <a:cubicBezTo>
                  <a:pt x="5" y="43"/>
                  <a:pt x="8" y="42"/>
                  <a:pt x="8" y="41"/>
                </a:cubicBezTo>
                <a:cubicBezTo>
                  <a:pt x="9" y="41"/>
                  <a:pt x="8" y="38"/>
                  <a:pt x="8" y="38"/>
                </a:cubicBezTo>
                <a:cubicBezTo>
                  <a:pt x="9" y="37"/>
                  <a:pt x="12" y="38"/>
                  <a:pt x="12" y="38"/>
                </a:cubicBezTo>
                <a:cubicBezTo>
                  <a:pt x="13" y="37"/>
                  <a:pt x="13" y="34"/>
                  <a:pt x="14" y="34"/>
                </a:cubicBezTo>
                <a:cubicBezTo>
                  <a:pt x="16" y="33"/>
                  <a:pt x="20" y="34"/>
                  <a:pt x="21" y="32"/>
                </a:cubicBezTo>
                <a:cubicBezTo>
                  <a:pt x="23" y="29"/>
                  <a:pt x="21" y="29"/>
                  <a:pt x="25" y="28"/>
                </a:cubicBezTo>
                <a:cubicBezTo>
                  <a:pt x="29" y="28"/>
                  <a:pt x="27" y="25"/>
                  <a:pt x="29" y="23"/>
                </a:cubicBezTo>
                <a:cubicBezTo>
                  <a:pt x="29" y="22"/>
                  <a:pt x="35" y="27"/>
                  <a:pt x="33" y="19"/>
                </a:cubicBezTo>
                <a:cubicBezTo>
                  <a:pt x="36" y="18"/>
                  <a:pt x="36" y="21"/>
                  <a:pt x="38" y="21"/>
                </a:cubicBezTo>
                <a:cubicBezTo>
                  <a:pt x="38" y="17"/>
                  <a:pt x="36" y="17"/>
                  <a:pt x="36" y="13"/>
                </a:cubicBezTo>
                <a:cubicBezTo>
                  <a:pt x="43" y="15"/>
                  <a:pt x="42" y="7"/>
                  <a:pt x="44" y="4"/>
                </a:cubicBezTo>
                <a:cubicBezTo>
                  <a:pt x="45" y="2"/>
                  <a:pt x="50" y="4"/>
                  <a:pt x="49" y="0"/>
                </a:cubicBezTo>
                <a:cubicBezTo>
                  <a:pt x="51" y="1"/>
                  <a:pt x="51" y="5"/>
                  <a:pt x="55" y="4"/>
                </a:cubicBezTo>
                <a:cubicBezTo>
                  <a:pt x="53" y="9"/>
                  <a:pt x="58" y="9"/>
                  <a:pt x="57" y="13"/>
                </a:cubicBezTo>
                <a:cubicBezTo>
                  <a:pt x="54" y="13"/>
                  <a:pt x="56" y="17"/>
                  <a:pt x="55" y="19"/>
                </a:cubicBezTo>
                <a:cubicBezTo>
                  <a:pt x="55" y="19"/>
                  <a:pt x="52" y="18"/>
                  <a:pt x="51" y="19"/>
                </a:cubicBezTo>
                <a:cubicBezTo>
                  <a:pt x="50" y="20"/>
                  <a:pt x="50" y="24"/>
                  <a:pt x="49" y="28"/>
                </a:cubicBezTo>
                <a:cubicBezTo>
                  <a:pt x="46" y="31"/>
                  <a:pt x="46" y="27"/>
                  <a:pt x="42" y="30"/>
                </a:cubicBezTo>
                <a:cubicBezTo>
                  <a:pt x="37" y="33"/>
                  <a:pt x="38" y="39"/>
                  <a:pt x="36" y="43"/>
                </a:cubicBezTo>
                <a:cubicBezTo>
                  <a:pt x="36" y="44"/>
                  <a:pt x="31" y="45"/>
                  <a:pt x="33" y="51"/>
                </a:cubicBezTo>
                <a:cubicBezTo>
                  <a:pt x="29" y="50"/>
                  <a:pt x="29" y="52"/>
                  <a:pt x="29" y="54"/>
                </a:cubicBezTo>
                <a:cubicBezTo>
                  <a:pt x="24" y="49"/>
                  <a:pt x="15" y="59"/>
                  <a:pt x="14" y="49"/>
                </a:cubicBezTo>
                <a:cubicBezTo>
                  <a:pt x="13" y="49"/>
                  <a:pt x="9" y="52"/>
                  <a:pt x="7" y="51"/>
                </a:cubicBezTo>
                <a:cubicBezTo>
                  <a:pt x="6" y="51"/>
                  <a:pt x="4" y="47"/>
                  <a:pt x="5" y="47"/>
                </a:cubicBezTo>
                <a:cubicBezTo>
                  <a:pt x="1" y="47"/>
                  <a:pt x="9" y="54"/>
                  <a:pt x="1" y="5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4" name="îSḷîdê">
            <a:extLst>
              <a:ext uri="{FF2B5EF4-FFF2-40B4-BE49-F238E27FC236}">
                <a16:creationId xmlns:a16="http://schemas.microsoft.com/office/drawing/2014/main" id="{16AD7EA9-EEBA-4319-806F-E591C44665EF}"/>
              </a:ext>
            </a:extLst>
          </p:cNvPr>
          <p:cNvSpPr/>
          <p:nvPr/>
        </p:nvSpPr>
        <p:spPr bwMode="auto">
          <a:xfrm>
            <a:off x="6799526" y="2438704"/>
            <a:ext cx="172601" cy="128384"/>
          </a:xfrm>
          <a:custGeom>
            <a:avLst/>
            <a:gdLst>
              <a:gd name="T0" fmla="*/ 22 w 82"/>
              <a:gd name="T1" fmla="*/ 0 h 61"/>
              <a:gd name="T2" fmla="*/ 31 w 82"/>
              <a:gd name="T3" fmla="*/ 8 h 61"/>
              <a:gd name="T4" fmla="*/ 37 w 82"/>
              <a:gd name="T5" fmla="*/ 9 h 61"/>
              <a:gd name="T6" fmla="*/ 41 w 82"/>
              <a:gd name="T7" fmla="*/ 9 h 61"/>
              <a:gd name="T8" fmla="*/ 43 w 82"/>
              <a:gd name="T9" fmla="*/ 11 h 61"/>
              <a:gd name="T10" fmla="*/ 48 w 82"/>
              <a:gd name="T11" fmla="*/ 15 h 61"/>
              <a:gd name="T12" fmla="*/ 54 w 82"/>
              <a:gd name="T13" fmla="*/ 15 h 61"/>
              <a:gd name="T14" fmla="*/ 65 w 82"/>
              <a:gd name="T15" fmla="*/ 19 h 61"/>
              <a:gd name="T16" fmla="*/ 65 w 82"/>
              <a:gd name="T17" fmla="*/ 24 h 61"/>
              <a:gd name="T18" fmla="*/ 71 w 82"/>
              <a:gd name="T19" fmla="*/ 24 h 61"/>
              <a:gd name="T20" fmla="*/ 71 w 82"/>
              <a:gd name="T21" fmla="*/ 28 h 61"/>
              <a:gd name="T22" fmla="*/ 82 w 82"/>
              <a:gd name="T23" fmla="*/ 36 h 61"/>
              <a:gd name="T24" fmla="*/ 80 w 82"/>
              <a:gd name="T25" fmla="*/ 41 h 61"/>
              <a:gd name="T26" fmla="*/ 76 w 82"/>
              <a:gd name="T27" fmla="*/ 39 h 61"/>
              <a:gd name="T28" fmla="*/ 67 w 82"/>
              <a:gd name="T29" fmla="*/ 45 h 61"/>
              <a:gd name="T30" fmla="*/ 65 w 82"/>
              <a:gd name="T31" fmla="*/ 49 h 61"/>
              <a:gd name="T32" fmla="*/ 61 w 82"/>
              <a:gd name="T33" fmla="*/ 52 h 61"/>
              <a:gd name="T34" fmla="*/ 50 w 82"/>
              <a:gd name="T35" fmla="*/ 52 h 61"/>
              <a:gd name="T36" fmla="*/ 50 w 82"/>
              <a:gd name="T37" fmla="*/ 54 h 61"/>
              <a:gd name="T38" fmla="*/ 43 w 82"/>
              <a:gd name="T39" fmla="*/ 56 h 61"/>
              <a:gd name="T40" fmla="*/ 41 w 82"/>
              <a:gd name="T41" fmla="*/ 52 h 61"/>
              <a:gd name="T42" fmla="*/ 30 w 82"/>
              <a:gd name="T43" fmla="*/ 52 h 61"/>
              <a:gd name="T44" fmla="*/ 26 w 82"/>
              <a:gd name="T45" fmla="*/ 49 h 61"/>
              <a:gd name="T46" fmla="*/ 31 w 82"/>
              <a:gd name="T47" fmla="*/ 45 h 61"/>
              <a:gd name="T48" fmla="*/ 22 w 82"/>
              <a:gd name="T49" fmla="*/ 43 h 61"/>
              <a:gd name="T50" fmla="*/ 28 w 82"/>
              <a:gd name="T51" fmla="*/ 39 h 61"/>
              <a:gd name="T52" fmla="*/ 31 w 82"/>
              <a:gd name="T53" fmla="*/ 36 h 61"/>
              <a:gd name="T54" fmla="*/ 37 w 82"/>
              <a:gd name="T55" fmla="*/ 37 h 61"/>
              <a:gd name="T56" fmla="*/ 35 w 82"/>
              <a:gd name="T57" fmla="*/ 32 h 61"/>
              <a:gd name="T58" fmla="*/ 18 w 82"/>
              <a:gd name="T59" fmla="*/ 36 h 61"/>
              <a:gd name="T60" fmla="*/ 13 w 82"/>
              <a:gd name="T61" fmla="*/ 34 h 61"/>
              <a:gd name="T62" fmla="*/ 9 w 82"/>
              <a:gd name="T63" fmla="*/ 30 h 61"/>
              <a:gd name="T64" fmla="*/ 2 w 82"/>
              <a:gd name="T65" fmla="*/ 26 h 61"/>
              <a:gd name="T66" fmla="*/ 0 w 82"/>
              <a:gd name="T67" fmla="*/ 21 h 61"/>
              <a:gd name="T68" fmla="*/ 5 w 82"/>
              <a:gd name="T69" fmla="*/ 17 h 61"/>
              <a:gd name="T70" fmla="*/ 9 w 82"/>
              <a:gd name="T71" fmla="*/ 13 h 61"/>
              <a:gd name="T72" fmla="*/ 11 w 82"/>
              <a:gd name="T73" fmla="*/ 8 h 61"/>
              <a:gd name="T74" fmla="*/ 15 w 82"/>
              <a:gd name="T75" fmla="*/ 8 h 61"/>
              <a:gd name="T76" fmla="*/ 18 w 82"/>
              <a:gd name="T77" fmla="*/ 4 h 61"/>
              <a:gd name="T78" fmla="*/ 22 w 82"/>
              <a:gd name="T79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2" h="61">
                <a:moveTo>
                  <a:pt x="22" y="0"/>
                </a:moveTo>
                <a:cubicBezTo>
                  <a:pt x="25" y="3"/>
                  <a:pt x="30" y="3"/>
                  <a:pt x="31" y="8"/>
                </a:cubicBezTo>
                <a:cubicBezTo>
                  <a:pt x="35" y="6"/>
                  <a:pt x="36" y="9"/>
                  <a:pt x="37" y="9"/>
                </a:cubicBezTo>
                <a:cubicBezTo>
                  <a:pt x="38" y="10"/>
                  <a:pt x="40" y="9"/>
                  <a:pt x="41" y="9"/>
                </a:cubicBezTo>
                <a:cubicBezTo>
                  <a:pt x="41" y="10"/>
                  <a:pt x="41" y="13"/>
                  <a:pt x="43" y="11"/>
                </a:cubicBezTo>
                <a:cubicBezTo>
                  <a:pt x="46" y="8"/>
                  <a:pt x="45" y="13"/>
                  <a:pt x="48" y="15"/>
                </a:cubicBezTo>
                <a:cubicBezTo>
                  <a:pt x="49" y="16"/>
                  <a:pt x="52" y="14"/>
                  <a:pt x="54" y="15"/>
                </a:cubicBezTo>
                <a:cubicBezTo>
                  <a:pt x="55" y="16"/>
                  <a:pt x="58" y="21"/>
                  <a:pt x="65" y="19"/>
                </a:cubicBezTo>
                <a:cubicBezTo>
                  <a:pt x="65" y="21"/>
                  <a:pt x="65" y="22"/>
                  <a:pt x="65" y="24"/>
                </a:cubicBezTo>
                <a:cubicBezTo>
                  <a:pt x="66" y="25"/>
                  <a:pt x="69" y="23"/>
                  <a:pt x="71" y="24"/>
                </a:cubicBezTo>
                <a:cubicBezTo>
                  <a:pt x="71" y="25"/>
                  <a:pt x="70" y="28"/>
                  <a:pt x="71" y="28"/>
                </a:cubicBezTo>
                <a:cubicBezTo>
                  <a:pt x="73" y="30"/>
                  <a:pt x="78" y="32"/>
                  <a:pt x="82" y="36"/>
                </a:cubicBezTo>
                <a:cubicBezTo>
                  <a:pt x="82" y="37"/>
                  <a:pt x="81" y="41"/>
                  <a:pt x="80" y="41"/>
                </a:cubicBezTo>
                <a:cubicBezTo>
                  <a:pt x="78" y="42"/>
                  <a:pt x="76" y="39"/>
                  <a:pt x="76" y="39"/>
                </a:cubicBezTo>
                <a:cubicBezTo>
                  <a:pt x="73" y="41"/>
                  <a:pt x="71" y="44"/>
                  <a:pt x="67" y="45"/>
                </a:cubicBezTo>
                <a:cubicBezTo>
                  <a:pt x="65" y="45"/>
                  <a:pt x="65" y="47"/>
                  <a:pt x="65" y="49"/>
                </a:cubicBezTo>
                <a:cubicBezTo>
                  <a:pt x="62" y="48"/>
                  <a:pt x="61" y="50"/>
                  <a:pt x="61" y="52"/>
                </a:cubicBezTo>
                <a:cubicBezTo>
                  <a:pt x="55" y="53"/>
                  <a:pt x="54" y="48"/>
                  <a:pt x="50" y="52"/>
                </a:cubicBezTo>
                <a:cubicBezTo>
                  <a:pt x="48" y="53"/>
                  <a:pt x="49" y="54"/>
                  <a:pt x="50" y="54"/>
                </a:cubicBezTo>
                <a:cubicBezTo>
                  <a:pt x="49" y="61"/>
                  <a:pt x="43" y="49"/>
                  <a:pt x="43" y="56"/>
                </a:cubicBezTo>
                <a:cubicBezTo>
                  <a:pt x="41" y="56"/>
                  <a:pt x="41" y="54"/>
                  <a:pt x="41" y="52"/>
                </a:cubicBezTo>
                <a:cubicBezTo>
                  <a:pt x="37" y="56"/>
                  <a:pt x="35" y="51"/>
                  <a:pt x="30" y="52"/>
                </a:cubicBezTo>
                <a:cubicBezTo>
                  <a:pt x="30" y="49"/>
                  <a:pt x="28" y="49"/>
                  <a:pt x="26" y="49"/>
                </a:cubicBezTo>
                <a:cubicBezTo>
                  <a:pt x="26" y="46"/>
                  <a:pt x="31" y="48"/>
                  <a:pt x="31" y="45"/>
                </a:cubicBezTo>
                <a:cubicBezTo>
                  <a:pt x="32" y="41"/>
                  <a:pt x="25" y="44"/>
                  <a:pt x="22" y="43"/>
                </a:cubicBezTo>
                <a:cubicBezTo>
                  <a:pt x="21" y="38"/>
                  <a:pt x="25" y="40"/>
                  <a:pt x="28" y="39"/>
                </a:cubicBezTo>
                <a:cubicBezTo>
                  <a:pt x="28" y="39"/>
                  <a:pt x="31" y="36"/>
                  <a:pt x="31" y="36"/>
                </a:cubicBezTo>
                <a:cubicBezTo>
                  <a:pt x="33" y="35"/>
                  <a:pt x="34" y="38"/>
                  <a:pt x="37" y="37"/>
                </a:cubicBezTo>
                <a:cubicBezTo>
                  <a:pt x="37" y="34"/>
                  <a:pt x="35" y="34"/>
                  <a:pt x="35" y="32"/>
                </a:cubicBezTo>
                <a:cubicBezTo>
                  <a:pt x="33" y="33"/>
                  <a:pt x="22" y="32"/>
                  <a:pt x="18" y="36"/>
                </a:cubicBezTo>
                <a:cubicBezTo>
                  <a:pt x="15" y="39"/>
                  <a:pt x="18" y="35"/>
                  <a:pt x="13" y="34"/>
                </a:cubicBezTo>
                <a:cubicBezTo>
                  <a:pt x="7" y="32"/>
                  <a:pt x="3" y="35"/>
                  <a:pt x="9" y="30"/>
                </a:cubicBezTo>
                <a:cubicBezTo>
                  <a:pt x="9" y="26"/>
                  <a:pt x="3" y="29"/>
                  <a:pt x="2" y="26"/>
                </a:cubicBezTo>
                <a:cubicBezTo>
                  <a:pt x="4" y="22"/>
                  <a:pt x="8" y="17"/>
                  <a:pt x="0" y="21"/>
                </a:cubicBezTo>
                <a:cubicBezTo>
                  <a:pt x="0" y="18"/>
                  <a:pt x="2" y="17"/>
                  <a:pt x="5" y="17"/>
                </a:cubicBezTo>
                <a:cubicBezTo>
                  <a:pt x="7" y="16"/>
                  <a:pt x="7" y="13"/>
                  <a:pt x="9" y="13"/>
                </a:cubicBezTo>
                <a:cubicBezTo>
                  <a:pt x="12" y="13"/>
                  <a:pt x="9" y="9"/>
                  <a:pt x="11" y="8"/>
                </a:cubicBezTo>
                <a:cubicBezTo>
                  <a:pt x="11" y="7"/>
                  <a:pt x="14" y="8"/>
                  <a:pt x="15" y="8"/>
                </a:cubicBezTo>
                <a:cubicBezTo>
                  <a:pt x="17" y="7"/>
                  <a:pt x="16" y="4"/>
                  <a:pt x="18" y="4"/>
                </a:cubicBezTo>
                <a:cubicBezTo>
                  <a:pt x="19" y="2"/>
                  <a:pt x="22" y="3"/>
                  <a:pt x="22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5" name="ïṣḷíḍé">
            <a:extLst>
              <a:ext uri="{FF2B5EF4-FFF2-40B4-BE49-F238E27FC236}">
                <a16:creationId xmlns:a16="http://schemas.microsoft.com/office/drawing/2014/main" id="{9F53010B-7377-4B76-81A0-3CCFB336EAB6}"/>
              </a:ext>
            </a:extLst>
          </p:cNvPr>
          <p:cNvSpPr/>
          <p:nvPr/>
        </p:nvSpPr>
        <p:spPr bwMode="auto">
          <a:xfrm>
            <a:off x="8524102" y="2485779"/>
            <a:ext cx="229658" cy="115546"/>
          </a:xfrm>
          <a:custGeom>
            <a:avLst/>
            <a:gdLst>
              <a:gd name="T0" fmla="*/ 37 w 109"/>
              <a:gd name="T1" fmla="*/ 38 h 55"/>
              <a:gd name="T2" fmla="*/ 34 w 109"/>
              <a:gd name="T3" fmla="*/ 40 h 55"/>
              <a:gd name="T4" fmla="*/ 24 w 109"/>
              <a:gd name="T5" fmla="*/ 38 h 55"/>
              <a:gd name="T6" fmla="*/ 30 w 109"/>
              <a:gd name="T7" fmla="*/ 34 h 55"/>
              <a:gd name="T8" fmla="*/ 41 w 109"/>
              <a:gd name="T9" fmla="*/ 27 h 55"/>
              <a:gd name="T10" fmla="*/ 37 w 109"/>
              <a:gd name="T11" fmla="*/ 21 h 55"/>
              <a:gd name="T12" fmla="*/ 28 w 109"/>
              <a:gd name="T13" fmla="*/ 21 h 55"/>
              <a:gd name="T14" fmla="*/ 19 w 109"/>
              <a:gd name="T15" fmla="*/ 28 h 55"/>
              <a:gd name="T16" fmla="*/ 6 w 109"/>
              <a:gd name="T17" fmla="*/ 27 h 55"/>
              <a:gd name="T18" fmla="*/ 8 w 109"/>
              <a:gd name="T19" fmla="*/ 14 h 55"/>
              <a:gd name="T20" fmla="*/ 4 w 109"/>
              <a:gd name="T21" fmla="*/ 15 h 55"/>
              <a:gd name="T22" fmla="*/ 2 w 109"/>
              <a:gd name="T23" fmla="*/ 6 h 55"/>
              <a:gd name="T24" fmla="*/ 6 w 109"/>
              <a:gd name="T25" fmla="*/ 8 h 55"/>
              <a:gd name="T26" fmla="*/ 17 w 109"/>
              <a:gd name="T27" fmla="*/ 4 h 55"/>
              <a:gd name="T28" fmla="*/ 19 w 109"/>
              <a:gd name="T29" fmla="*/ 10 h 55"/>
              <a:gd name="T30" fmla="*/ 34 w 109"/>
              <a:gd name="T31" fmla="*/ 12 h 55"/>
              <a:gd name="T32" fmla="*/ 39 w 109"/>
              <a:gd name="T33" fmla="*/ 4 h 55"/>
              <a:gd name="T34" fmla="*/ 58 w 109"/>
              <a:gd name="T35" fmla="*/ 6 h 55"/>
              <a:gd name="T36" fmla="*/ 60 w 109"/>
              <a:gd name="T37" fmla="*/ 6 h 55"/>
              <a:gd name="T38" fmla="*/ 67 w 109"/>
              <a:gd name="T39" fmla="*/ 12 h 55"/>
              <a:gd name="T40" fmla="*/ 65 w 109"/>
              <a:gd name="T41" fmla="*/ 15 h 55"/>
              <a:gd name="T42" fmla="*/ 75 w 109"/>
              <a:gd name="T43" fmla="*/ 14 h 55"/>
              <a:gd name="T44" fmla="*/ 86 w 109"/>
              <a:gd name="T45" fmla="*/ 17 h 55"/>
              <a:gd name="T46" fmla="*/ 88 w 109"/>
              <a:gd name="T47" fmla="*/ 21 h 55"/>
              <a:gd name="T48" fmla="*/ 90 w 109"/>
              <a:gd name="T49" fmla="*/ 23 h 55"/>
              <a:gd name="T50" fmla="*/ 92 w 109"/>
              <a:gd name="T51" fmla="*/ 27 h 55"/>
              <a:gd name="T52" fmla="*/ 95 w 109"/>
              <a:gd name="T53" fmla="*/ 27 h 55"/>
              <a:gd name="T54" fmla="*/ 95 w 109"/>
              <a:gd name="T55" fmla="*/ 30 h 55"/>
              <a:gd name="T56" fmla="*/ 99 w 109"/>
              <a:gd name="T57" fmla="*/ 30 h 55"/>
              <a:gd name="T58" fmla="*/ 101 w 109"/>
              <a:gd name="T59" fmla="*/ 36 h 55"/>
              <a:gd name="T60" fmla="*/ 106 w 109"/>
              <a:gd name="T61" fmla="*/ 36 h 55"/>
              <a:gd name="T62" fmla="*/ 101 w 109"/>
              <a:gd name="T63" fmla="*/ 40 h 55"/>
              <a:gd name="T64" fmla="*/ 101 w 109"/>
              <a:gd name="T65" fmla="*/ 41 h 55"/>
              <a:gd name="T66" fmla="*/ 82 w 109"/>
              <a:gd name="T67" fmla="*/ 41 h 55"/>
              <a:gd name="T68" fmla="*/ 82 w 109"/>
              <a:gd name="T69" fmla="*/ 30 h 55"/>
              <a:gd name="T70" fmla="*/ 64 w 109"/>
              <a:gd name="T71" fmla="*/ 28 h 55"/>
              <a:gd name="T72" fmla="*/ 62 w 109"/>
              <a:gd name="T73" fmla="*/ 34 h 55"/>
              <a:gd name="T74" fmla="*/ 58 w 109"/>
              <a:gd name="T75" fmla="*/ 34 h 55"/>
              <a:gd name="T76" fmla="*/ 54 w 109"/>
              <a:gd name="T77" fmla="*/ 38 h 55"/>
              <a:gd name="T78" fmla="*/ 56 w 109"/>
              <a:gd name="T79" fmla="*/ 40 h 55"/>
              <a:gd name="T80" fmla="*/ 51 w 109"/>
              <a:gd name="T81" fmla="*/ 41 h 55"/>
              <a:gd name="T82" fmla="*/ 51 w 109"/>
              <a:gd name="T83" fmla="*/ 53 h 55"/>
              <a:gd name="T84" fmla="*/ 26 w 109"/>
              <a:gd name="T85" fmla="*/ 45 h 55"/>
              <a:gd name="T86" fmla="*/ 32 w 109"/>
              <a:gd name="T87" fmla="*/ 41 h 55"/>
              <a:gd name="T88" fmla="*/ 39 w 109"/>
              <a:gd name="T89" fmla="*/ 41 h 55"/>
              <a:gd name="T90" fmla="*/ 37 w 109"/>
              <a:gd name="T91" fmla="*/ 38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9" h="55">
                <a:moveTo>
                  <a:pt x="37" y="38"/>
                </a:moveTo>
                <a:cubicBezTo>
                  <a:pt x="37" y="34"/>
                  <a:pt x="34" y="40"/>
                  <a:pt x="34" y="40"/>
                </a:cubicBezTo>
                <a:cubicBezTo>
                  <a:pt x="31" y="40"/>
                  <a:pt x="29" y="36"/>
                  <a:pt x="24" y="38"/>
                </a:cubicBezTo>
                <a:cubicBezTo>
                  <a:pt x="25" y="34"/>
                  <a:pt x="28" y="35"/>
                  <a:pt x="30" y="34"/>
                </a:cubicBezTo>
                <a:cubicBezTo>
                  <a:pt x="34" y="32"/>
                  <a:pt x="36" y="27"/>
                  <a:pt x="41" y="27"/>
                </a:cubicBezTo>
                <a:cubicBezTo>
                  <a:pt x="40" y="25"/>
                  <a:pt x="37" y="25"/>
                  <a:pt x="37" y="21"/>
                </a:cubicBezTo>
                <a:cubicBezTo>
                  <a:pt x="34" y="20"/>
                  <a:pt x="30" y="26"/>
                  <a:pt x="28" y="21"/>
                </a:cubicBezTo>
                <a:cubicBezTo>
                  <a:pt x="25" y="24"/>
                  <a:pt x="23" y="27"/>
                  <a:pt x="19" y="28"/>
                </a:cubicBezTo>
                <a:cubicBezTo>
                  <a:pt x="13" y="29"/>
                  <a:pt x="12" y="25"/>
                  <a:pt x="6" y="27"/>
                </a:cubicBezTo>
                <a:cubicBezTo>
                  <a:pt x="10" y="23"/>
                  <a:pt x="10" y="19"/>
                  <a:pt x="8" y="14"/>
                </a:cubicBezTo>
                <a:cubicBezTo>
                  <a:pt x="5" y="13"/>
                  <a:pt x="4" y="14"/>
                  <a:pt x="4" y="15"/>
                </a:cubicBezTo>
                <a:cubicBezTo>
                  <a:pt x="0" y="16"/>
                  <a:pt x="3" y="9"/>
                  <a:pt x="2" y="6"/>
                </a:cubicBezTo>
                <a:cubicBezTo>
                  <a:pt x="4" y="6"/>
                  <a:pt x="5" y="6"/>
                  <a:pt x="6" y="8"/>
                </a:cubicBezTo>
                <a:cubicBezTo>
                  <a:pt x="7" y="4"/>
                  <a:pt x="16" y="8"/>
                  <a:pt x="17" y="4"/>
                </a:cubicBezTo>
                <a:cubicBezTo>
                  <a:pt x="19" y="4"/>
                  <a:pt x="19" y="8"/>
                  <a:pt x="19" y="10"/>
                </a:cubicBezTo>
                <a:cubicBezTo>
                  <a:pt x="26" y="11"/>
                  <a:pt x="33" y="0"/>
                  <a:pt x="34" y="12"/>
                </a:cubicBezTo>
                <a:cubicBezTo>
                  <a:pt x="39" y="12"/>
                  <a:pt x="40" y="9"/>
                  <a:pt x="39" y="4"/>
                </a:cubicBezTo>
                <a:cubicBezTo>
                  <a:pt x="44" y="6"/>
                  <a:pt x="51" y="5"/>
                  <a:pt x="58" y="6"/>
                </a:cubicBezTo>
                <a:cubicBezTo>
                  <a:pt x="59" y="6"/>
                  <a:pt x="60" y="9"/>
                  <a:pt x="60" y="6"/>
                </a:cubicBezTo>
                <a:cubicBezTo>
                  <a:pt x="63" y="7"/>
                  <a:pt x="60" y="15"/>
                  <a:pt x="67" y="12"/>
                </a:cubicBezTo>
                <a:cubicBezTo>
                  <a:pt x="67" y="13"/>
                  <a:pt x="65" y="13"/>
                  <a:pt x="65" y="15"/>
                </a:cubicBezTo>
                <a:cubicBezTo>
                  <a:pt x="68" y="14"/>
                  <a:pt x="75" y="18"/>
                  <a:pt x="75" y="14"/>
                </a:cubicBezTo>
                <a:cubicBezTo>
                  <a:pt x="76" y="15"/>
                  <a:pt x="78" y="19"/>
                  <a:pt x="86" y="17"/>
                </a:cubicBezTo>
                <a:cubicBezTo>
                  <a:pt x="83" y="21"/>
                  <a:pt x="85" y="20"/>
                  <a:pt x="88" y="21"/>
                </a:cubicBezTo>
                <a:cubicBezTo>
                  <a:pt x="89" y="21"/>
                  <a:pt x="88" y="23"/>
                  <a:pt x="90" y="23"/>
                </a:cubicBezTo>
                <a:cubicBezTo>
                  <a:pt x="92" y="23"/>
                  <a:pt x="90" y="25"/>
                  <a:pt x="92" y="27"/>
                </a:cubicBezTo>
                <a:cubicBezTo>
                  <a:pt x="92" y="27"/>
                  <a:pt x="95" y="26"/>
                  <a:pt x="95" y="27"/>
                </a:cubicBezTo>
                <a:cubicBezTo>
                  <a:pt x="96" y="27"/>
                  <a:pt x="95" y="30"/>
                  <a:pt x="95" y="30"/>
                </a:cubicBezTo>
                <a:cubicBezTo>
                  <a:pt x="96" y="31"/>
                  <a:pt x="99" y="30"/>
                  <a:pt x="99" y="30"/>
                </a:cubicBezTo>
                <a:cubicBezTo>
                  <a:pt x="100" y="32"/>
                  <a:pt x="99" y="35"/>
                  <a:pt x="101" y="36"/>
                </a:cubicBezTo>
                <a:cubicBezTo>
                  <a:pt x="104" y="36"/>
                  <a:pt x="106" y="33"/>
                  <a:pt x="106" y="36"/>
                </a:cubicBezTo>
                <a:cubicBezTo>
                  <a:pt x="109" y="41"/>
                  <a:pt x="102" y="38"/>
                  <a:pt x="101" y="40"/>
                </a:cubicBezTo>
                <a:cubicBezTo>
                  <a:pt x="101" y="40"/>
                  <a:pt x="101" y="41"/>
                  <a:pt x="101" y="41"/>
                </a:cubicBezTo>
                <a:cubicBezTo>
                  <a:pt x="96" y="43"/>
                  <a:pt x="88" y="40"/>
                  <a:pt x="82" y="41"/>
                </a:cubicBezTo>
                <a:cubicBezTo>
                  <a:pt x="80" y="36"/>
                  <a:pt x="82" y="37"/>
                  <a:pt x="82" y="30"/>
                </a:cubicBezTo>
                <a:cubicBezTo>
                  <a:pt x="80" y="25"/>
                  <a:pt x="68" y="25"/>
                  <a:pt x="64" y="28"/>
                </a:cubicBezTo>
                <a:cubicBezTo>
                  <a:pt x="61" y="28"/>
                  <a:pt x="63" y="32"/>
                  <a:pt x="62" y="34"/>
                </a:cubicBezTo>
                <a:cubicBezTo>
                  <a:pt x="61" y="35"/>
                  <a:pt x="58" y="33"/>
                  <a:pt x="58" y="34"/>
                </a:cubicBezTo>
                <a:cubicBezTo>
                  <a:pt x="57" y="36"/>
                  <a:pt x="58" y="39"/>
                  <a:pt x="54" y="38"/>
                </a:cubicBezTo>
                <a:cubicBezTo>
                  <a:pt x="54" y="39"/>
                  <a:pt x="55" y="40"/>
                  <a:pt x="56" y="40"/>
                </a:cubicBezTo>
                <a:cubicBezTo>
                  <a:pt x="56" y="42"/>
                  <a:pt x="53" y="41"/>
                  <a:pt x="51" y="41"/>
                </a:cubicBezTo>
                <a:cubicBezTo>
                  <a:pt x="48" y="47"/>
                  <a:pt x="50" y="46"/>
                  <a:pt x="51" y="53"/>
                </a:cubicBezTo>
                <a:cubicBezTo>
                  <a:pt x="44" y="54"/>
                  <a:pt x="27" y="55"/>
                  <a:pt x="26" y="45"/>
                </a:cubicBezTo>
                <a:cubicBezTo>
                  <a:pt x="30" y="45"/>
                  <a:pt x="31" y="44"/>
                  <a:pt x="32" y="41"/>
                </a:cubicBezTo>
                <a:cubicBezTo>
                  <a:pt x="37" y="41"/>
                  <a:pt x="36" y="45"/>
                  <a:pt x="39" y="41"/>
                </a:cubicBezTo>
                <a:cubicBezTo>
                  <a:pt x="38" y="40"/>
                  <a:pt x="34" y="39"/>
                  <a:pt x="37" y="38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6" name="íşḻíḍè">
            <a:extLst>
              <a:ext uri="{FF2B5EF4-FFF2-40B4-BE49-F238E27FC236}">
                <a16:creationId xmlns:a16="http://schemas.microsoft.com/office/drawing/2014/main" id="{008A14D7-CAAC-49C0-9E93-FFAC23AC07D6}"/>
              </a:ext>
            </a:extLst>
          </p:cNvPr>
          <p:cNvSpPr/>
          <p:nvPr/>
        </p:nvSpPr>
        <p:spPr bwMode="auto">
          <a:xfrm>
            <a:off x="6375869" y="2575647"/>
            <a:ext cx="106984" cy="57059"/>
          </a:xfrm>
          <a:custGeom>
            <a:avLst/>
            <a:gdLst>
              <a:gd name="T0" fmla="*/ 51 w 51"/>
              <a:gd name="T1" fmla="*/ 4 h 27"/>
              <a:gd name="T2" fmla="*/ 51 w 51"/>
              <a:gd name="T3" fmla="*/ 10 h 27"/>
              <a:gd name="T4" fmla="*/ 47 w 51"/>
              <a:gd name="T5" fmla="*/ 10 h 27"/>
              <a:gd name="T6" fmla="*/ 47 w 51"/>
              <a:gd name="T7" fmla="*/ 15 h 27"/>
              <a:gd name="T8" fmla="*/ 41 w 51"/>
              <a:gd name="T9" fmla="*/ 19 h 27"/>
              <a:gd name="T10" fmla="*/ 36 w 51"/>
              <a:gd name="T11" fmla="*/ 13 h 27"/>
              <a:gd name="T12" fmla="*/ 30 w 51"/>
              <a:gd name="T13" fmla="*/ 17 h 27"/>
              <a:gd name="T14" fmla="*/ 23 w 51"/>
              <a:gd name="T15" fmla="*/ 25 h 27"/>
              <a:gd name="T16" fmla="*/ 2 w 51"/>
              <a:gd name="T17" fmla="*/ 25 h 27"/>
              <a:gd name="T18" fmla="*/ 0 w 51"/>
              <a:gd name="T19" fmla="*/ 17 h 27"/>
              <a:gd name="T20" fmla="*/ 8 w 51"/>
              <a:gd name="T21" fmla="*/ 19 h 27"/>
              <a:gd name="T22" fmla="*/ 15 w 51"/>
              <a:gd name="T23" fmla="*/ 13 h 27"/>
              <a:gd name="T24" fmla="*/ 19 w 51"/>
              <a:gd name="T25" fmla="*/ 10 h 27"/>
              <a:gd name="T26" fmla="*/ 24 w 51"/>
              <a:gd name="T27" fmla="*/ 8 h 27"/>
              <a:gd name="T28" fmla="*/ 26 w 51"/>
              <a:gd name="T29" fmla="*/ 8 h 27"/>
              <a:gd name="T30" fmla="*/ 30 w 51"/>
              <a:gd name="T31" fmla="*/ 4 h 27"/>
              <a:gd name="T32" fmla="*/ 38 w 51"/>
              <a:gd name="T33" fmla="*/ 4 h 27"/>
              <a:gd name="T34" fmla="*/ 51 w 51"/>
              <a:gd name="T35" fmla="*/ 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1" h="27">
                <a:moveTo>
                  <a:pt x="51" y="4"/>
                </a:moveTo>
                <a:cubicBezTo>
                  <a:pt x="50" y="5"/>
                  <a:pt x="51" y="9"/>
                  <a:pt x="51" y="10"/>
                </a:cubicBezTo>
                <a:cubicBezTo>
                  <a:pt x="50" y="10"/>
                  <a:pt x="47" y="9"/>
                  <a:pt x="47" y="10"/>
                </a:cubicBezTo>
                <a:cubicBezTo>
                  <a:pt x="47" y="10"/>
                  <a:pt x="49" y="15"/>
                  <a:pt x="47" y="15"/>
                </a:cubicBezTo>
                <a:cubicBezTo>
                  <a:pt x="45" y="16"/>
                  <a:pt x="42" y="12"/>
                  <a:pt x="41" y="19"/>
                </a:cubicBezTo>
                <a:cubicBezTo>
                  <a:pt x="38" y="19"/>
                  <a:pt x="40" y="13"/>
                  <a:pt x="36" y="13"/>
                </a:cubicBezTo>
                <a:cubicBezTo>
                  <a:pt x="32" y="12"/>
                  <a:pt x="33" y="17"/>
                  <a:pt x="30" y="17"/>
                </a:cubicBezTo>
                <a:cubicBezTo>
                  <a:pt x="28" y="20"/>
                  <a:pt x="22" y="19"/>
                  <a:pt x="23" y="25"/>
                </a:cubicBezTo>
                <a:cubicBezTo>
                  <a:pt x="15" y="27"/>
                  <a:pt x="11" y="25"/>
                  <a:pt x="2" y="25"/>
                </a:cubicBezTo>
                <a:cubicBezTo>
                  <a:pt x="2" y="21"/>
                  <a:pt x="0" y="21"/>
                  <a:pt x="0" y="17"/>
                </a:cubicBezTo>
                <a:cubicBezTo>
                  <a:pt x="2" y="19"/>
                  <a:pt x="4" y="19"/>
                  <a:pt x="8" y="19"/>
                </a:cubicBezTo>
                <a:cubicBezTo>
                  <a:pt x="11" y="19"/>
                  <a:pt x="11" y="14"/>
                  <a:pt x="15" y="13"/>
                </a:cubicBezTo>
                <a:cubicBezTo>
                  <a:pt x="16" y="13"/>
                  <a:pt x="18" y="9"/>
                  <a:pt x="19" y="10"/>
                </a:cubicBezTo>
                <a:cubicBezTo>
                  <a:pt x="23" y="13"/>
                  <a:pt x="19" y="8"/>
                  <a:pt x="24" y="8"/>
                </a:cubicBezTo>
                <a:cubicBezTo>
                  <a:pt x="25" y="8"/>
                  <a:pt x="26" y="8"/>
                  <a:pt x="26" y="8"/>
                </a:cubicBezTo>
                <a:cubicBezTo>
                  <a:pt x="27" y="7"/>
                  <a:pt x="30" y="4"/>
                  <a:pt x="30" y="4"/>
                </a:cubicBezTo>
                <a:cubicBezTo>
                  <a:pt x="32" y="3"/>
                  <a:pt x="35" y="5"/>
                  <a:pt x="38" y="4"/>
                </a:cubicBezTo>
                <a:cubicBezTo>
                  <a:pt x="39" y="4"/>
                  <a:pt x="46" y="0"/>
                  <a:pt x="51" y="4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7" name="iş1îḋè">
            <a:extLst>
              <a:ext uri="{FF2B5EF4-FFF2-40B4-BE49-F238E27FC236}">
                <a16:creationId xmlns:a16="http://schemas.microsoft.com/office/drawing/2014/main" id="{C289D5DF-4D5E-402E-81C7-C88DE88685AA}"/>
              </a:ext>
            </a:extLst>
          </p:cNvPr>
          <p:cNvSpPr/>
          <p:nvPr/>
        </p:nvSpPr>
        <p:spPr bwMode="auto">
          <a:xfrm>
            <a:off x="6671144" y="2599898"/>
            <a:ext cx="111263" cy="57059"/>
          </a:xfrm>
          <a:custGeom>
            <a:avLst/>
            <a:gdLst>
              <a:gd name="T0" fmla="*/ 47 w 52"/>
              <a:gd name="T1" fmla="*/ 2 h 27"/>
              <a:gd name="T2" fmla="*/ 52 w 52"/>
              <a:gd name="T3" fmla="*/ 19 h 27"/>
              <a:gd name="T4" fmla="*/ 49 w 52"/>
              <a:gd name="T5" fmla="*/ 17 h 27"/>
              <a:gd name="T6" fmla="*/ 49 w 52"/>
              <a:gd name="T7" fmla="*/ 23 h 27"/>
              <a:gd name="T8" fmla="*/ 41 w 52"/>
              <a:gd name="T9" fmla="*/ 25 h 27"/>
              <a:gd name="T10" fmla="*/ 39 w 52"/>
              <a:gd name="T11" fmla="*/ 27 h 27"/>
              <a:gd name="T12" fmla="*/ 34 w 52"/>
              <a:gd name="T13" fmla="*/ 27 h 27"/>
              <a:gd name="T14" fmla="*/ 34 w 52"/>
              <a:gd name="T15" fmla="*/ 19 h 27"/>
              <a:gd name="T16" fmla="*/ 15 w 52"/>
              <a:gd name="T17" fmla="*/ 17 h 27"/>
              <a:gd name="T18" fmla="*/ 0 w 52"/>
              <a:gd name="T19" fmla="*/ 8 h 27"/>
              <a:gd name="T20" fmla="*/ 2 w 52"/>
              <a:gd name="T21" fmla="*/ 4 h 27"/>
              <a:gd name="T22" fmla="*/ 6 w 52"/>
              <a:gd name="T23" fmla="*/ 6 h 27"/>
              <a:gd name="T24" fmla="*/ 15 w 52"/>
              <a:gd name="T25" fmla="*/ 10 h 27"/>
              <a:gd name="T26" fmla="*/ 19 w 52"/>
              <a:gd name="T27" fmla="*/ 10 h 27"/>
              <a:gd name="T28" fmla="*/ 21 w 52"/>
              <a:gd name="T29" fmla="*/ 14 h 27"/>
              <a:gd name="T30" fmla="*/ 22 w 52"/>
              <a:gd name="T31" fmla="*/ 6 h 27"/>
              <a:gd name="T32" fmla="*/ 26 w 52"/>
              <a:gd name="T33" fmla="*/ 10 h 27"/>
              <a:gd name="T34" fmla="*/ 47 w 52"/>
              <a:gd name="T35" fmla="*/ 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2" h="27">
                <a:moveTo>
                  <a:pt x="47" y="2"/>
                </a:moveTo>
                <a:cubicBezTo>
                  <a:pt x="44" y="12"/>
                  <a:pt x="52" y="12"/>
                  <a:pt x="52" y="19"/>
                </a:cubicBezTo>
                <a:cubicBezTo>
                  <a:pt x="51" y="20"/>
                  <a:pt x="49" y="16"/>
                  <a:pt x="49" y="17"/>
                </a:cubicBezTo>
                <a:cubicBezTo>
                  <a:pt x="48" y="18"/>
                  <a:pt x="49" y="22"/>
                  <a:pt x="49" y="23"/>
                </a:cubicBezTo>
                <a:cubicBezTo>
                  <a:pt x="47" y="24"/>
                  <a:pt x="44" y="24"/>
                  <a:pt x="41" y="25"/>
                </a:cubicBezTo>
                <a:cubicBezTo>
                  <a:pt x="40" y="25"/>
                  <a:pt x="41" y="27"/>
                  <a:pt x="39" y="27"/>
                </a:cubicBezTo>
                <a:cubicBezTo>
                  <a:pt x="37" y="27"/>
                  <a:pt x="35" y="27"/>
                  <a:pt x="34" y="27"/>
                </a:cubicBezTo>
                <a:cubicBezTo>
                  <a:pt x="31" y="24"/>
                  <a:pt x="31" y="22"/>
                  <a:pt x="34" y="19"/>
                </a:cubicBezTo>
                <a:cubicBezTo>
                  <a:pt x="27" y="22"/>
                  <a:pt x="23" y="17"/>
                  <a:pt x="15" y="17"/>
                </a:cubicBezTo>
                <a:cubicBezTo>
                  <a:pt x="13" y="11"/>
                  <a:pt x="4" y="12"/>
                  <a:pt x="0" y="8"/>
                </a:cubicBezTo>
                <a:cubicBezTo>
                  <a:pt x="1" y="8"/>
                  <a:pt x="1" y="4"/>
                  <a:pt x="2" y="4"/>
                </a:cubicBezTo>
                <a:cubicBezTo>
                  <a:pt x="5" y="3"/>
                  <a:pt x="5" y="6"/>
                  <a:pt x="6" y="6"/>
                </a:cubicBezTo>
                <a:cubicBezTo>
                  <a:pt x="8" y="6"/>
                  <a:pt x="13" y="8"/>
                  <a:pt x="15" y="10"/>
                </a:cubicBezTo>
                <a:cubicBezTo>
                  <a:pt x="15" y="10"/>
                  <a:pt x="18" y="9"/>
                  <a:pt x="19" y="10"/>
                </a:cubicBezTo>
                <a:cubicBezTo>
                  <a:pt x="20" y="11"/>
                  <a:pt x="18" y="14"/>
                  <a:pt x="21" y="14"/>
                </a:cubicBezTo>
                <a:cubicBezTo>
                  <a:pt x="26" y="12"/>
                  <a:pt x="18" y="9"/>
                  <a:pt x="22" y="6"/>
                </a:cubicBezTo>
                <a:cubicBezTo>
                  <a:pt x="26" y="4"/>
                  <a:pt x="26" y="10"/>
                  <a:pt x="26" y="10"/>
                </a:cubicBezTo>
                <a:cubicBezTo>
                  <a:pt x="33" y="10"/>
                  <a:pt x="36" y="0"/>
                  <a:pt x="47" y="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8" name="íṧḷîďe">
            <a:extLst>
              <a:ext uri="{FF2B5EF4-FFF2-40B4-BE49-F238E27FC236}">
                <a16:creationId xmlns:a16="http://schemas.microsoft.com/office/drawing/2014/main" id="{0A2BD7EF-0117-4AF0-8664-DB256A28FDF9}"/>
              </a:ext>
            </a:extLst>
          </p:cNvPr>
          <p:cNvSpPr/>
          <p:nvPr/>
        </p:nvSpPr>
        <p:spPr bwMode="auto">
          <a:xfrm>
            <a:off x="6461456" y="2601324"/>
            <a:ext cx="195424" cy="74178"/>
          </a:xfrm>
          <a:custGeom>
            <a:avLst/>
            <a:gdLst>
              <a:gd name="T0" fmla="*/ 41 w 92"/>
              <a:gd name="T1" fmla="*/ 13 h 35"/>
              <a:gd name="T2" fmla="*/ 60 w 92"/>
              <a:gd name="T3" fmla="*/ 20 h 35"/>
              <a:gd name="T4" fmla="*/ 60 w 92"/>
              <a:gd name="T5" fmla="*/ 11 h 35"/>
              <a:gd name="T6" fmla="*/ 54 w 92"/>
              <a:gd name="T7" fmla="*/ 3 h 35"/>
              <a:gd name="T8" fmla="*/ 67 w 92"/>
              <a:gd name="T9" fmla="*/ 1 h 35"/>
              <a:gd name="T10" fmla="*/ 71 w 92"/>
              <a:gd name="T11" fmla="*/ 5 h 35"/>
              <a:gd name="T12" fmla="*/ 71 w 92"/>
              <a:gd name="T13" fmla="*/ 9 h 35"/>
              <a:gd name="T14" fmla="*/ 79 w 92"/>
              <a:gd name="T15" fmla="*/ 14 h 35"/>
              <a:gd name="T16" fmla="*/ 84 w 92"/>
              <a:gd name="T17" fmla="*/ 11 h 35"/>
              <a:gd name="T18" fmla="*/ 90 w 92"/>
              <a:gd name="T19" fmla="*/ 14 h 35"/>
              <a:gd name="T20" fmla="*/ 92 w 92"/>
              <a:gd name="T21" fmla="*/ 18 h 35"/>
              <a:gd name="T22" fmla="*/ 90 w 92"/>
              <a:gd name="T23" fmla="*/ 26 h 35"/>
              <a:gd name="T24" fmla="*/ 79 w 92"/>
              <a:gd name="T25" fmla="*/ 27 h 35"/>
              <a:gd name="T26" fmla="*/ 71 w 92"/>
              <a:gd name="T27" fmla="*/ 26 h 35"/>
              <a:gd name="T28" fmla="*/ 54 w 92"/>
              <a:gd name="T29" fmla="*/ 29 h 35"/>
              <a:gd name="T30" fmla="*/ 51 w 92"/>
              <a:gd name="T31" fmla="*/ 29 h 35"/>
              <a:gd name="T32" fmla="*/ 45 w 92"/>
              <a:gd name="T33" fmla="*/ 31 h 35"/>
              <a:gd name="T34" fmla="*/ 26 w 92"/>
              <a:gd name="T35" fmla="*/ 35 h 35"/>
              <a:gd name="T36" fmla="*/ 43 w 92"/>
              <a:gd name="T37" fmla="*/ 29 h 35"/>
              <a:gd name="T38" fmla="*/ 34 w 92"/>
              <a:gd name="T39" fmla="*/ 26 h 35"/>
              <a:gd name="T40" fmla="*/ 26 w 92"/>
              <a:gd name="T41" fmla="*/ 22 h 35"/>
              <a:gd name="T42" fmla="*/ 19 w 92"/>
              <a:gd name="T43" fmla="*/ 26 h 35"/>
              <a:gd name="T44" fmla="*/ 13 w 92"/>
              <a:gd name="T45" fmla="*/ 24 h 35"/>
              <a:gd name="T46" fmla="*/ 0 w 92"/>
              <a:gd name="T47" fmla="*/ 22 h 35"/>
              <a:gd name="T48" fmla="*/ 4 w 92"/>
              <a:gd name="T49" fmla="*/ 18 h 35"/>
              <a:gd name="T50" fmla="*/ 6 w 92"/>
              <a:gd name="T51" fmla="*/ 13 h 35"/>
              <a:gd name="T52" fmla="*/ 13 w 92"/>
              <a:gd name="T53" fmla="*/ 11 h 35"/>
              <a:gd name="T54" fmla="*/ 11 w 92"/>
              <a:gd name="T55" fmla="*/ 7 h 35"/>
              <a:gd name="T56" fmla="*/ 15 w 92"/>
              <a:gd name="T57" fmla="*/ 7 h 35"/>
              <a:gd name="T58" fmla="*/ 21 w 92"/>
              <a:gd name="T59" fmla="*/ 5 h 35"/>
              <a:gd name="T60" fmla="*/ 30 w 92"/>
              <a:gd name="T61" fmla="*/ 7 h 35"/>
              <a:gd name="T62" fmla="*/ 32 w 92"/>
              <a:gd name="T63" fmla="*/ 11 h 35"/>
              <a:gd name="T64" fmla="*/ 36 w 92"/>
              <a:gd name="T65" fmla="*/ 11 h 35"/>
              <a:gd name="T66" fmla="*/ 36 w 92"/>
              <a:gd name="T67" fmla="*/ 16 h 35"/>
              <a:gd name="T68" fmla="*/ 41 w 92"/>
              <a:gd name="T69" fmla="*/ 13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2" h="35">
                <a:moveTo>
                  <a:pt x="41" y="13"/>
                </a:moveTo>
                <a:cubicBezTo>
                  <a:pt x="39" y="19"/>
                  <a:pt x="56" y="16"/>
                  <a:pt x="60" y="20"/>
                </a:cubicBezTo>
                <a:cubicBezTo>
                  <a:pt x="63" y="12"/>
                  <a:pt x="47" y="11"/>
                  <a:pt x="60" y="11"/>
                </a:cubicBezTo>
                <a:cubicBezTo>
                  <a:pt x="63" y="4"/>
                  <a:pt x="52" y="10"/>
                  <a:pt x="54" y="3"/>
                </a:cubicBezTo>
                <a:cubicBezTo>
                  <a:pt x="60" y="4"/>
                  <a:pt x="61" y="0"/>
                  <a:pt x="67" y="1"/>
                </a:cubicBezTo>
                <a:cubicBezTo>
                  <a:pt x="66" y="5"/>
                  <a:pt x="70" y="4"/>
                  <a:pt x="71" y="5"/>
                </a:cubicBezTo>
                <a:cubicBezTo>
                  <a:pt x="72" y="6"/>
                  <a:pt x="70" y="8"/>
                  <a:pt x="71" y="9"/>
                </a:cubicBezTo>
                <a:cubicBezTo>
                  <a:pt x="73" y="10"/>
                  <a:pt x="76" y="11"/>
                  <a:pt x="79" y="14"/>
                </a:cubicBezTo>
                <a:cubicBezTo>
                  <a:pt x="80" y="13"/>
                  <a:pt x="80" y="10"/>
                  <a:pt x="84" y="11"/>
                </a:cubicBezTo>
                <a:cubicBezTo>
                  <a:pt x="87" y="11"/>
                  <a:pt x="89" y="13"/>
                  <a:pt x="90" y="14"/>
                </a:cubicBezTo>
                <a:cubicBezTo>
                  <a:pt x="90" y="15"/>
                  <a:pt x="92" y="18"/>
                  <a:pt x="92" y="18"/>
                </a:cubicBezTo>
                <a:cubicBezTo>
                  <a:pt x="89" y="21"/>
                  <a:pt x="92" y="20"/>
                  <a:pt x="90" y="26"/>
                </a:cubicBezTo>
                <a:cubicBezTo>
                  <a:pt x="86" y="21"/>
                  <a:pt x="82" y="27"/>
                  <a:pt x="79" y="27"/>
                </a:cubicBezTo>
                <a:cubicBezTo>
                  <a:pt x="75" y="28"/>
                  <a:pt x="75" y="26"/>
                  <a:pt x="71" y="26"/>
                </a:cubicBezTo>
                <a:cubicBezTo>
                  <a:pt x="66" y="26"/>
                  <a:pt x="58" y="28"/>
                  <a:pt x="54" y="29"/>
                </a:cubicBezTo>
                <a:cubicBezTo>
                  <a:pt x="54" y="30"/>
                  <a:pt x="51" y="29"/>
                  <a:pt x="51" y="29"/>
                </a:cubicBezTo>
                <a:cubicBezTo>
                  <a:pt x="49" y="31"/>
                  <a:pt x="48" y="30"/>
                  <a:pt x="45" y="31"/>
                </a:cubicBezTo>
                <a:cubicBezTo>
                  <a:pt x="43" y="32"/>
                  <a:pt x="33" y="34"/>
                  <a:pt x="26" y="35"/>
                </a:cubicBezTo>
                <a:cubicBezTo>
                  <a:pt x="27" y="28"/>
                  <a:pt x="36" y="30"/>
                  <a:pt x="43" y="29"/>
                </a:cubicBezTo>
                <a:cubicBezTo>
                  <a:pt x="44" y="21"/>
                  <a:pt x="37" y="26"/>
                  <a:pt x="34" y="26"/>
                </a:cubicBezTo>
                <a:cubicBezTo>
                  <a:pt x="30" y="25"/>
                  <a:pt x="30" y="24"/>
                  <a:pt x="26" y="22"/>
                </a:cubicBezTo>
                <a:cubicBezTo>
                  <a:pt x="23" y="21"/>
                  <a:pt x="22" y="25"/>
                  <a:pt x="19" y="26"/>
                </a:cubicBezTo>
                <a:cubicBezTo>
                  <a:pt x="16" y="26"/>
                  <a:pt x="16" y="24"/>
                  <a:pt x="13" y="24"/>
                </a:cubicBezTo>
                <a:cubicBezTo>
                  <a:pt x="9" y="23"/>
                  <a:pt x="3" y="25"/>
                  <a:pt x="0" y="22"/>
                </a:cubicBezTo>
                <a:cubicBezTo>
                  <a:pt x="0" y="20"/>
                  <a:pt x="3" y="19"/>
                  <a:pt x="4" y="18"/>
                </a:cubicBezTo>
                <a:cubicBezTo>
                  <a:pt x="4" y="17"/>
                  <a:pt x="5" y="13"/>
                  <a:pt x="6" y="13"/>
                </a:cubicBezTo>
                <a:cubicBezTo>
                  <a:pt x="8" y="11"/>
                  <a:pt x="11" y="13"/>
                  <a:pt x="13" y="11"/>
                </a:cubicBezTo>
                <a:cubicBezTo>
                  <a:pt x="14" y="10"/>
                  <a:pt x="7" y="8"/>
                  <a:pt x="11" y="7"/>
                </a:cubicBezTo>
                <a:cubicBezTo>
                  <a:pt x="13" y="7"/>
                  <a:pt x="14" y="7"/>
                  <a:pt x="15" y="7"/>
                </a:cubicBezTo>
                <a:cubicBezTo>
                  <a:pt x="17" y="6"/>
                  <a:pt x="19" y="5"/>
                  <a:pt x="21" y="5"/>
                </a:cubicBezTo>
                <a:cubicBezTo>
                  <a:pt x="22" y="5"/>
                  <a:pt x="29" y="6"/>
                  <a:pt x="30" y="7"/>
                </a:cubicBezTo>
                <a:cubicBezTo>
                  <a:pt x="31" y="8"/>
                  <a:pt x="30" y="10"/>
                  <a:pt x="32" y="11"/>
                </a:cubicBezTo>
                <a:cubicBezTo>
                  <a:pt x="33" y="11"/>
                  <a:pt x="35" y="10"/>
                  <a:pt x="36" y="11"/>
                </a:cubicBezTo>
                <a:cubicBezTo>
                  <a:pt x="37" y="12"/>
                  <a:pt x="32" y="17"/>
                  <a:pt x="36" y="16"/>
                </a:cubicBezTo>
                <a:cubicBezTo>
                  <a:pt x="37" y="16"/>
                  <a:pt x="38" y="11"/>
                  <a:pt x="41" y="13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29" name="îśḷíde">
            <a:extLst>
              <a:ext uri="{FF2B5EF4-FFF2-40B4-BE49-F238E27FC236}">
                <a16:creationId xmlns:a16="http://schemas.microsoft.com/office/drawing/2014/main" id="{CDCC1E52-1D7C-43C7-A62C-9094BC0F2F44}"/>
              </a:ext>
            </a:extLst>
          </p:cNvPr>
          <p:cNvSpPr/>
          <p:nvPr/>
        </p:nvSpPr>
        <p:spPr bwMode="auto">
          <a:xfrm>
            <a:off x="6328797" y="2678355"/>
            <a:ext cx="154056" cy="102707"/>
          </a:xfrm>
          <a:custGeom>
            <a:avLst/>
            <a:gdLst>
              <a:gd name="T0" fmla="*/ 9 w 73"/>
              <a:gd name="T1" fmla="*/ 1 h 49"/>
              <a:gd name="T2" fmla="*/ 41 w 73"/>
              <a:gd name="T3" fmla="*/ 3 h 49"/>
              <a:gd name="T4" fmla="*/ 45 w 73"/>
              <a:gd name="T5" fmla="*/ 3 h 49"/>
              <a:gd name="T6" fmla="*/ 52 w 73"/>
              <a:gd name="T7" fmla="*/ 5 h 49"/>
              <a:gd name="T8" fmla="*/ 60 w 73"/>
              <a:gd name="T9" fmla="*/ 5 h 49"/>
              <a:gd name="T10" fmla="*/ 61 w 73"/>
              <a:gd name="T11" fmla="*/ 6 h 49"/>
              <a:gd name="T12" fmla="*/ 73 w 73"/>
              <a:gd name="T13" fmla="*/ 14 h 49"/>
              <a:gd name="T14" fmla="*/ 56 w 73"/>
              <a:gd name="T15" fmla="*/ 18 h 49"/>
              <a:gd name="T16" fmla="*/ 54 w 73"/>
              <a:gd name="T17" fmla="*/ 21 h 49"/>
              <a:gd name="T18" fmla="*/ 50 w 73"/>
              <a:gd name="T19" fmla="*/ 19 h 49"/>
              <a:gd name="T20" fmla="*/ 48 w 73"/>
              <a:gd name="T21" fmla="*/ 21 h 49"/>
              <a:gd name="T22" fmla="*/ 50 w 73"/>
              <a:gd name="T23" fmla="*/ 23 h 49"/>
              <a:gd name="T24" fmla="*/ 46 w 73"/>
              <a:gd name="T25" fmla="*/ 25 h 49"/>
              <a:gd name="T26" fmla="*/ 46 w 73"/>
              <a:gd name="T27" fmla="*/ 29 h 49"/>
              <a:gd name="T28" fmla="*/ 43 w 73"/>
              <a:gd name="T29" fmla="*/ 29 h 49"/>
              <a:gd name="T30" fmla="*/ 39 w 73"/>
              <a:gd name="T31" fmla="*/ 32 h 49"/>
              <a:gd name="T32" fmla="*/ 39 w 73"/>
              <a:gd name="T33" fmla="*/ 40 h 49"/>
              <a:gd name="T34" fmla="*/ 17 w 73"/>
              <a:gd name="T35" fmla="*/ 46 h 49"/>
              <a:gd name="T36" fmla="*/ 0 w 73"/>
              <a:gd name="T37" fmla="*/ 34 h 49"/>
              <a:gd name="T38" fmla="*/ 5 w 73"/>
              <a:gd name="T39" fmla="*/ 31 h 49"/>
              <a:gd name="T40" fmla="*/ 7 w 73"/>
              <a:gd name="T41" fmla="*/ 27 h 49"/>
              <a:gd name="T42" fmla="*/ 5 w 73"/>
              <a:gd name="T43" fmla="*/ 19 h 49"/>
              <a:gd name="T44" fmla="*/ 9 w 73"/>
              <a:gd name="T45" fmla="*/ 18 h 49"/>
              <a:gd name="T46" fmla="*/ 13 w 73"/>
              <a:gd name="T47" fmla="*/ 10 h 49"/>
              <a:gd name="T48" fmla="*/ 9 w 73"/>
              <a:gd name="T49" fmla="*/ 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3" h="49">
                <a:moveTo>
                  <a:pt x="9" y="1"/>
                </a:moveTo>
                <a:cubicBezTo>
                  <a:pt x="21" y="1"/>
                  <a:pt x="33" y="0"/>
                  <a:pt x="41" y="3"/>
                </a:cubicBezTo>
                <a:cubicBezTo>
                  <a:pt x="42" y="3"/>
                  <a:pt x="44" y="2"/>
                  <a:pt x="45" y="3"/>
                </a:cubicBezTo>
                <a:cubicBezTo>
                  <a:pt x="46" y="5"/>
                  <a:pt x="50" y="3"/>
                  <a:pt x="52" y="5"/>
                </a:cubicBezTo>
                <a:cubicBezTo>
                  <a:pt x="55" y="8"/>
                  <a:pt x="52" y="2"/>
                  <a:pt x="60" y="5"/>
                </a:cubicBezTo>
                <a:cubicBezTo>
                  <a:pt x="60" y="5"/>
                  <a:pt x="60" y="6"/>
                  <a:pt x="61" y="6"/>
                </a:cubicBezTo>
                <a:cubicBezTo>
                  <a:pt x="63" y="6"/>
                  <a:pt x="73" y="9"/>
                  <a:pt x="73" y="14"/>
                </a:cubicBezTo>
                <a:cubicBezTo>
                  <a:pt x="66" y="15"/>
                  <a:pt x="60" y="16"/>
                  <a:pt x="56" y="18"/>
                </a:cubicBezTo>
                <a:cubicBezTo>
                  <a:pt x="54" y="18"/>
                  <a:pt x="55" y="21"/>
                  <a:pt x="54" y="21"/>
                </a:cubicBezTo>
                <a:cubicBezTo>
                  <a:pt x="53" y="22"/>
                  <a:pt x="51" y="19"/>
                  <a:pt x="50" y="19"/>
                </a:cubicBezTo>
                <a:cubicBezTo>
                  <a:pt x="51" y="19"/>
                  <a:pt x="48" y="23"/>
                  <a:pt x="48" y="21"/>
                </a:cubicBezTo>
                <a:cubicBezTo>
                  <a:pt x="48" y="22"/>
                  <a:pt x="50" y="24"/>
                  <a:pt x="50" y="23"/>
                </a:cubicBezTo>
                <a:cubicBezTo>
                  <a:pt x="49" y="25"/>
                  <a:pt x="47" y="24"/>
                  <a:pt x="46" y="25"/>
                </a:cubicBezTo>
                <a:cubicBezTo>
                  <a:pt x="46" y="26"/>
                  <a:pt x="47" y="28"/>
                  <a:pt x="46" y="29"/>
                </a:cubicBezTo>
                <a:cubicBezTo>
                  <a:pt x="46" y="29"/>
                  <a:pt x="43" y="28"/>
                  <a:pt x="43" y="29"/>
                </a:cubicBezTo>
                <a:cubicBezTo>
                  <a:pt x="42" y="30"/>
                  <a:pt x="41" y="32"/>
                  <a:pt x="39" y="32"/>
                </a:cubicBezTo>
                <a:cubicBezTo>
                  <a:pt x="39" y="35"/>
                  <a:pt x="39" y="37"/>
                  <a:pt x="39" y="40"/>
                </a:cubicBezTo>
                <a:cubicBezTo>
                  <a:pt x="30" y="40"/>
                  <a:pt x="31" y="49"/>
                  <a:pt x="17" y="46"/>
                </a:cubicBezTo>
                <a:cubicBezTo>
                  <a:pt x="18" y="34"/>
                  <a:pt x="7" y="37"/>
                  <a:pt x="0" y="34"/>
                </a:cubicBezTo>
                <a:cubicBezTo>
                  <a:pt x="1" y="32"/>
                  <a:pt x="4" y="32"/>
                  <a:pt x="5" y="31"/>
                </a:cubicBezTo>
                <a:cubicBezTo>
                  <a:pt x="6" y="30"/>
                  <a:pt x="2" y="25"/>
                  <a:pt x="7" y="27"/>
                </a:cubicBezTo>
                <a:cubicBezTo>
                  <a:pt x="8" y="24"/>
                  <a:pt x="5" y="23"/>
                  <a:pt x="5" y="19"/>
                </a:cubicBezTo>
                <a:cubicBezTo>
                  <a:pt x="8" y="22"/>
                  <a:pt x="8" y="21"/>
                  <a:pt x="9" y="18"/>
                </a:cubicBezTo>
                <a:cubicBezTo>
                  <a:pt x="10" y="15"/>
                  <a:pt x="13" y="16"/>
                  <a:pt x="13" y="10"/>
                </a:cubicBezTo>
                <a:cubicBezTo>
                  <a:pt x="14" y="4"/>
                  <a:pt x="7" y="8"/>
                  <a:pt x="9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0" name="îṣḷïḓê">
            <a:extLst>
              <a:ext uri="{FF2B5EF4-FFF2-40B4-BE49-F238E27FC236}">
                <a16:creationId xmlns:a16="http://schemas.microsoft.com/office/drawing/2014/main" id="{1CB47F22-0C0A-43D6-A115-C70466E00604}"/>
              </a:ext>
            </a:extLst>
          </p:cNvPr>
          <p:cNvSpPr/>
          <p:nvPr/>
        </p:nvSpPr>
        <p:spPr bwMode="auto">
          <a:xfrm>
            <a:off x="6639763" y="2698326"/>
            <a:ext cx="31382" cy="24251"/>
          </a:xfrm>
          <a:custGeom>
            <a:avLst/>
            <a:gdLst>
              <a:gd name="T0" fmla="*/ 2 w 15"/>
              <a:gd name="T1" fmla="*/ 0 h 11"/>
              <a:gd name="T2" fmla="*/ 13 w 15"/>
              <a:gd name="T3" fmla="*/ 0 h 11"/>
              <a:gd name="T4" fmla="*/ 15 w 15"/>
              <a:gd name="T5" fmla="*/ 8 h 11"/>
              <a:gd name="T6" fmla="*/ 11 w 15"/>
              <a:gd name="T7" fmla="*/ 11 h 11"/>
              <a:gd name="T8" fmla="*/ 0 w 15"/>
              <a:gd name="T9" fmla="*/ 6 h 11"/>
              <a:gd name="T10" fmla="*/ 2 w 15"/>
              <a:gd name="T11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11">
                <a:moveTo>
                  <a:pt x="2" y="0"/>
                </a:moveTo>
                <a:cubicBezTo>
                  <a:pt x="6" y="0"/>
                  <a:pt x="9" y="0"/>
                  <a:pt x="13" y="0"/>
                </a:cubicBezTo>
                <a:cubicBezTo>
                  <a:pt x="13" y="3"/>
                  <a:pt x="15" y="4"/>
                  <a:pt x="15" y="8"/>
                </a:cubicBezTo>
                <a:cubicBezTo>
                  <a:pt x="12" y="7"/>
                  <a:pt x="11" y="9"/>
                  <a:pt x="11" y="11"/>
                </a:cubicBezTo>
                <a:cubicBezTo>
                  <a:pt x="8" y="9"/>
                  <a:pt x="7" y="5"/>
                  <a:pt x="0" y="6"/>
                </a:cubicBezTo>
                <a:cubicBezTo>
                  <a:pt x="1" y="4"/>
                  <a:pt x="2" y="3"/>
                  <a:pt x="2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1" name="ïšlïdê">
            <a:extLst>
              <a:ext uri="{FF2B5EF4-FFF2-40B4-BE49-F238E27FC236}">
                <a16:creationId xmlns:a16="http://schemas.microsoft.com/office/drawing/2014/main" id="{15310C9F-C3F5-4493-9BB8-4A16927E33FB}"/>
              </a:ext>
            </a:extLst>
          </p:cNvPr>
          <p:cNvSpPr/>
          <p:nvPr/>
        </p:nvSpPr>
        <p:spPr bwMode="auto">
          <a:xfrm>
            <a:off x="6810937" y="2688341"/>
            <a:ext cx="78455" cy="55634"/>
          </a:xfrm>
          <a:custGeom>
            <a:avLst/>
            <a:gdLst>
              <a:gd name="T0" fmla="*/ 33 w 37"/>
              <a:gd name="T1" fmla="*/ 1 h 26"/>
              <a:gd name="T2" fmla="*/ 35 w 37"/>
              <a:gd name="T3" fmla="*/ 11 h 26"/>
              <a:gd name="T4" fmla="*/ 31 w 37"/>
              <a:gd name="T5" fmla="*/ 14 h 26"/>
              <a:gd name="T6" fmla="*/ 22 w 37"/>
              <a:gd name="T7" fmla="*/ 16 h 26"/>
              <a:gd name="T8" fmla="*/ 7 w 37"/>
              <a:gd name="T9" fmla="*/ 26 h 26"/>
              <a:gd name="T10" fmla="*/ 5 w 37"/>
              <a:gd name="T11" fmla="*/ 18 h 26"/>
              <a:gd name="T12" fmla="*/ 1 w 37"/>
              <a:gd name="T13" fmla="*/ 14 h 26"/>
              <a:gd name="T14" fmla="*/ 1 w 37"/>
              <a:gd name="T15" fmla="*/ 5 h 26"/>
              <a:gd name="T16" fmla="*/ 5 w 37"/>
              <a:gd name="T17" fmla="*/ 1 h 26"/>
              <a:gd name="T18" fmla="*/ 10 w 37"/>
              <a:gd name="T19" fmla="*/ 0 h 26"/>
              <a:gd name="T20" fmla="*/ 25 w 37"/>
              <a:gd name="T21" fmla="*/ 3 h 26"/>
              <a:gd name="T22" fmla="*/ 33 w 37"/>
              <a:gd name="T23" fmla="*/ 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" h="26">
                <a:moveTo>
                  <a:pt x="33" y="1"/>
                </a:moveTo>
                <a:cubicBezTo>
                  <a:pt x="37" y="1"/>
                  <a:pt x="34" y="8"/>
                  <a:pt x="35" y="11"/>
                </a:cubicBezTo>
                <a:cubicBezTo>
                  <a:pt x="32" y="10"/>
                  <a:pt x="31" y="12"/>
                  <a:pt x="31" y="14"/>
                </a:cubicBezTo>
                <a:cubicBezTo>
                  <a:pt x="25" y="11"/>
                  <a:pt x="23" y="21"/>
                  <a:pt x="22" y="16"/>
                </a:cubicBezTo>
                <a:cubicBezTo>
                  <a:pt x="17" y="20"/>
                  <a:pt x="14" y="25"/>
                  <a:pt x="7" y="26"/>
                </a:cubicBezTo>
                <a:cubicBezTo>
                  <a:pt x="5" y="24"/>
                  <a:pt x="5" y="21"/>
                  <a:pt x="5" y="18"/>
                </a:cubicBezTo>
                <a:cubicBezTo>
                  <a:pt x="4" y="16"/>
                  <a:pt x="2" y="17"/>
                  <a:pt x="1" y="14"/>
                </a:cubicBezTo>
                <a:cubicBezTo>
                  <a:pt x="0" y="12"/>
                  <a:pt x="2" y="8"/>
                  <a:pt x="1" y="5"/>
                </a:cubicBezTo>
                <a:cubicBezTo>
                  <a:pt x="4" y="6"/>
                  <a:pt x="5" y="4"/>
                  <a:pt x="5" y="1"/>
                </a:cubicBezTo>
                <a:cubicBezTo>
                  <a:pt x="7" y="2"/>
                  <a:pt x="10" y="2"/>
                  <a:pt x="10" y="0"/>
                </a:cubicBezTo>
                <a:cubicBezTo>
                  <a:pt x="13" y="3"/>
                  <a:pt x="23" y="0"/>
                  <a:pt x="25" y="3"/>
                </a:cubicBezTo>
                <a:cubicBezTo>
                  <a:pt x="28" y="3"/>
                  <a:pt x="32" y="4"/>
                  <a:pt x="33" y="1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2" name="ïš1íḍè">
            <a:extLst>
              <a:ext uri="{FF2B5EF4-FFF2-40B4-BE49-F238E27FC236}">
                <a16:creationId xmlns:a16="http://schemas.microsoft.com/office/drawing/2014/main" id="{A5271293-E500-4AE6-A77D-5189689DB79E}"/>
              </a:ext>
            </a:extLst>
          </p:cNvPr>
          <p:cNvSpPr/>
          <p:nvPr/>
        </p:nvSpPr>
        <p:spPr bwMode="auto">
          <a:xfrm>
            <a:off x="7962081" y="2903740"/>
            <a:ext cx="169748" cy="82736"/>
          </a:xfrm>
          <a:custGeom>
            <a:avLst/>
            <a:gdLst>
              <a:gd name="T0" fmla="*/ 58 w 80"/>
              <a:gd name="T1" fmla="*/ 0 h 39"/>
              <a:gd name="T2" fmla="*/ 66 w 80"/>
              <a:gd name="T3" fmla="*/ 4 h 39"/>
              <a:gd name="T4" fmla="*/ 71 w 80"/>
              <a:gd name="T5" fmla="*/ 6 h 39"/>
              <a:gd name="T6" fmla="*/ 69 w 80"/>
              <a:gd name="T7" fmla="*/ 9 h 39"/>
              <a:gd name="T8" fmla="*/ 79 w 80"/>
              <a:gd name="T9" fmla="*/ 15 h 39"/>
              <a:gd name="T10" fmla="*/ 73 w 80"/>
              <a:gd name="T11" fmla="*/ 26 h 39"/>
              <a:gd name="T12" fmla="*/ 68 w 80"/>
              <a:gd name="T13" fmla="*/ 28 h 39"/>
              <a:gd name="T14" fmla="*/ 60 w 80"/>
              <a:gd name="T15" fmla="*/ 32 h 39"/>
              <a:gd name="T16" fmla="*/ 55 w 80"/>
              <a:gd name="T17" fmla="*/ 34 h 39"/>
              <a:gd name="T18" fmla="*/ 51 w 80"/>
              <a:gd name="T19" fmla="*/ 35 h 39"/>
              <a:gd name="T20" fmla="*/ 28 w 80"/>
              <a:gd name="T21" fmla="*/ 37 h 39"/>
              <a:gd name="T22" fmla="*/ 27 w 80"/>
              <a:gd name="T23" fmla="*/ 35 h 39"/>
              <a:gd name="T24" fmla="*/ 19 w 80"/>
              <a:gd name="T25" fmla="*/ 32 h 39"/>
              <a:gd name="T26" fmla="*/ 15 w 80"/>
              <a:gd name="T27" fmla="*/ 30 h 39"/>
              <a:gd name="T28" fmla="*/ 19 w 80"/>
              <a:gd name="T29" fmla="*/ 28 h 39"/>
              <a:gd name="T30" fmla="*/ 14 w 80"/>
              <a:gd name="T31" fmla="*/ 24 h 39"/>
              <a:gd name="T32" fmla="*/ 14 w 80"/>
              <a:gd name="T33" fmla="*/ 13 h 39"/>
              <a:gd name="T34" fmla="*/ 2 w 80"/>
              <a:gd name="T35" fmla="*/ 15 h 39"/>
              <a:gd name="T36" fmla="*/ 6 w 80"/>
              <a:gd name="T37" fmla="*/ 7 h 39"/>
              <a:gd name="T38" fmla="*/ 21 w 80"/>
              <a:gd name="T39" fmla="*/ 7 h 39"/>
              <a:gd name="T40" fmla="*/ 23 w 80"/>
              <a:gd name="T41" fmla="*/ 15 h 39"/>
              <a:gd name="T42" fmla="*/ 28 w 80"/>
              <a:gd name="T43" fmla="*/ 7 h 39"/>
              <a:gd name="T44" fmla="*/ 40 w 80"/>
              <a:gd name="T45" fmla="*/ 11 h 39"/>
              <a:gd name="T46" fmla="*/ 43 w 80"/>
              <a:gd name="T47" fmla="*/ 7 h 39"/>
              <a:gd name="T48" fmla="*/ 55 w 80"/>
              <a:gd name="T49" fmla="*/ 6 h 39"/>
              <a:gd name="T50" fmla="*/ 58 w 80"/>
              <a:gd name="T5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0" h="39">
                <a:moveTo>
                  <a:pt x="58" y="0"/>
                </a:moveTo>
                <a:cubicBezTo>
                  <a:pt x="60" y="1"/>
                  <a:pt x="63" y="2"/>
                  <a:pt x="66" y="4"/>
                </a:cubicBezTo>
                <a:cubicBezTo>
                  <a:pt x="66" y="4"/>
                  <a:pt x="71" y="5"/>
                  <a:pt x="71" y="6"/>
                </a:cubicBezTo>
                <a:cubicBezTo>
                  <a:pt x="72" y="6"/>
                  <a:pt x="69" y="9"/>
                  <a:pt x="69" y="9"/>
                </a:cubicBezTo>
                <a:cubicBezTo>
                  <a:pt x="70" y="13"/>
                  <a:pt x="74" y="16"/>
                  <a:pt x="79" y="15"/>
                </a:cubicBezTo>
                <a:cubicBezTo>
                  <a:pt x="80" y="20"/>
                  <a:pt x="78" y="22"/>
                  <a:pt x="73" y="26"/>
                </a:cubicBezTo>
                <a:cubicBezTo>
                  <a:pt x="72" y="27"/>
                  <a:pt x="69" y="27"/>
                  <a:pt x="68" y="28"/>
                </a:cubicBezTo>
                <a:cubicBezTo>
                  <a:pt x="64" y="30"/>
                  <a:pt x="65" y="30"/>
                  <a:pt x="60" y="32"/>
                </a:cubicBezTo>
                <a:cubicBezTo>
                  <a:pt x="60" y="32"/>
                  <a:pt x="55" y="33"/>
                  <a:pt x="55" y="34"/>
                </a:cubicBezTo>
                <a:cubicBezTo>
                  <a:pt x="53" y="35"/>
                  <a:pt x="53" y="35"/>
                  <a:pt x="51" y="35"/>
                </a:cubicBezTo>
                <a:cubicBezTo>
                  <a:pt x="49" y="36"/>
                  <a:pt x="35" y="39"/>
                  <a:pt x="28" y="37"/>
                </a:cubicBezTo>
                <a:cubicBezTo>
                  <a:pt x="28" y="37"/>
                  <a:pt x="28" y="36"/>
                  <a:pt x="27" y="35"/>
                </a:cubicBezTo>
                <a:cubicBezTo>
                  <a:pt x="24" y="35"/>
                  <a:pt x="23" y="32"/>
                  <a:pt x="19" y="32"/>
                </a:cubicBezTo>
                <a:cubicBezTo>
                  <a:pt x="18" y="32"/>
                  <a:pt x="17" y="30"/>
                  <a:pt x="15" y="30"/>
                </a:cubicBezTo>
                <a:cubicBezTo>
                  <a:pt x="15" y="28"/>
                  <a:pt x="18" y="28"/>
                  <a:pt x="19" y="28"/>
                </a:cubicBezTo>
                <a:cubicBezTo>
                  <a:pt x="19" y="26"/>
                  <a:pt x="14" y="26"/>
                  <a:pt x="14" y="24"/>
                </a:cubicBezTo>
                <a:cubicBezTo>
                  <a:pt x="12" y="21"/>
                  <a:pt x="15" y="18"/>
                  <a:pt x="14" y="13"/>
                </a:cubicBezTo>
                <a:cubicBezTo>
                  <a:pt x="6" y="11"/>
                  <a:pt x="7" y="20"/>
                  <a:pt x="2" y="15"/>
                </a:cubicBezTo>
                <a:cubicBezTo>
                  <a:pt x="0" y="9"/>
                  <a:pt x="8" y="14"/>
                  <a:pt x="6" y="7"/>
                </a:cubicBezTo>
                <a:cubicBezTo>
                  <a:pt x="14" y="9"/>
                  <a:pt x="13" y="8"/>
                  <a:pt x="21" y="7"/>
                </a:cubicBezTo>
                <a:cubicBezTo>
                  <a:pt x="22" y="11"/>
                  <a:pt x="27" y="11"/>
                  <a:pt x="23" y="15"/>
                </a:cubicBezTo>
                <a:cubicBezTo>
                  <a:pt x="28" y="15"/>
                  <a:pt x="29" y="12"/>
                  <a:pt x="28" y="7"/>
                </a:cubicBezTo>
                <a:cubicBezTo>
                  <a:pt x="29" y="11"/>
                  <a:pt x="45" y="3"/>
                  <a:pt x="40" y="11"/>
                </a:cubicBezTo>
                <a:cubicBezTo>
                  <a:pt x="44" y="13"/>
                  <a:pt x="42" y="8"/>
                  <a:pt x="43" y="7"/>
                </a:cubicBezTo>
                <a:cubicBezTo>
                  <a:pt x="46" y="6"/>
                  <a:pt x="51" y="7"/>
                  <a:pt x="55" y="6"/>
                </a:cubicBezTo>
                <a:cubicBezTo>
                  <a:pt x="57" y="5"/>
                  <a:pt x="58" y="3"/>
                  <a:pt x="58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3" name="ïsḷîdè">
            <a:extLst>
              <a:ext uri="{FF2B5EF4-FFF2-40B4-BE49-F238E27FC236}">
                <a16:creationId xmlns:a16="http://schemas.microsoft.com/office/drawing/2014/main" id="{6581ECB7-1FDF-44A2-81EB-0391EB92BFCC}"/>
              </a:ext>
            </a:extLst>
          </p:cNvPr>
          <p:cNvSpPr/>
          <p:nvPr/>
        </p:nvSpPr>
        <p:spPr bwMode="auto">
          <a:xfrm>
            <a:off x="6949302" y="2923711"/>
            <a:ext cx="101278" cy="71324"/>
          </a:xfrm>
          <a:custGeom>
            <a:avLst/>
            <a:gdLst>
              <a:gd name="T0" fmla="*/ 13 w 48"/>
              <a:gd name="T1" fmla="*/ 0 h 34"/>
              <a:gd name="T2" fmla="*/ 24 w 48"/>
              <a:gd name="T3" fmla="*/ 12 h 34"/>
              <a:gd name="T4" fmla="*/ 27 w 48"/>
              <a:gd name="T5" fmla="*/ 10 h 34"/>
              <a:gd name="T6" fmla="*/ 33 w 48"/>
              <a:gd name="T7" fmla="*/ 15 h 34"/>
              <a:gd name="T8" fmla="*/ 41 w 48"/>
              <a:gd name="T9" fmla="*/ 25 h 34"/>
              <a:gd name="T10" fmla="*/ 48 w 48"/>
              <a:gd name="T11" fmla="*/ 26 h 34"/>
              <a:gd name="T12" fmla="*/ 24 w 48"/>
              <a:gd name="T13" fmla="*/ 28 h 34"/>
              <a:gd name="T14" fmla="*/ 14 w 48"/>
              <a:gd name="T15" fmla="*/ 34 h 34"/>
              <a:gd name="T16" fmla="*/ 0 w 48"/>
              <a:gd name="T17" fmla="*/ 28 h 34"/>
              <a:gd name="T18" fmla="*/ 3 w 48"/>
              <a:gd name="T19" fmla="*/ 26 h 34"/>
              <a:gd name="T20" fmla="*/ 5 w 48"/>
              <a:gd name="T21" fmla="*/ 23 h 34"/>
              <a:gd name="T22" fmla="*/ 5 w 48"/>
              <a:gd name="T23" fmla="*/ 6 h 34"/>
              <a:gd name="T24" fmla="*/ 13 w 48"/>
              <a:gd name="T2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" h="34">
                <a:moveTo>
                  <a:pt x="13" y="0"/>
                </a:moveTo>
                <a:cubicBezTo>
                  <a:pt x="15" y="5"/>
                  <a:pt x="25" y="3"/>
                  <a:pt x="24" y="12"/>
                </a:cubicBezTo>
                <a:cubicBezTo>
                  <a:pt x="25" y="13"/>
                  <a:pt x="28" y="10"/>
                  <a:pt x="27" y="10"/>
                </a:cubicBezTo>
                <a:cubicBezTo>
                  <a:pt x="30" y="11"/>
                  <a:pt x="29" y="15"/>
                  <a:pt x="33" y="15"/>
                </a:cubicBezTo>
                <a:cubicBezTo>
                  <a:pt x="36" y="15"/>
                  <a:pt x="38" y="22"/>
                  <a:pt x="41" y="25"/>
                </a:cubicBezTo>
                <a:cubicBezTo>
                  <a:pt x="46" y="23"/>
                  <a:pt x="44" y="23"/>
                  <a:pt x="48" y="26"/>
                </a:cubicBezTo>
                <a:cubicBezTo>
                  <a:pt x="44" y="31"/>
                  <a:pt x="31" y="27"/>
                  <a:pt x="24" y="28"/>
                </a:cubicBezTo>
                <a:cubicBezTo>
                  <a:pt x="21" y="30"/>
                  <a:pt x="16" y="31"/>
                  <a:pt x="14" y="34"/>
                </a:cubicBezTo>
                <a:cubicBezTo>
                  <a:pt x="10" y="31"/>
                  <a:pt x="8" y="26"/>
                  <a:pt x="0" y="28"/>
                </a:cubicBezTo>
                <a:cubicBezTo>
                  <a:pt x="0" y="27"/>
                  <a:pt x="2" y="27"/>
                  <a:pt x="3" y="26"/>
                </a:cubicBezTo>
                <a:cubicBezTo>
                  <a:pt x="1" y="24"/>
                  <a:pt x="2" y="23"/>
                  <a:pt x="5" y="23"/>
                </a:cubicBezTo>
                <a:cubicBezTo>
                  <a:pt x="2" y="16"/>
                  <a:pt x="5" y="14"/>
                  <a:pt x="5" y="6"/>
                </a:cubicBezTo>
                <a:cubicBezTo>
                  <a:pt x="9" y="5"/>
                  <a:pt x="13" y="5"/>
                  <a:pt x="13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4" name="ïṩḷîḓe">
            <a:extLst>
              <a:ext uri="{FF2B5EF4-FFF2-40B4-BE49-F238E27FC236}">
                <a16:creationId xmlns:a16="http://schemas.microsoft.com/office/drawing/2014/main" id="{6ECAF187-A67A-4E1E-836A-1429308C6539}"/>
              </a:ext>
            </a:extLst>
          </p:cNvPr>
          <p:cNvSpPr/>
          <p:nvPr/>
        </p:nvSpPr>
        <p:spPr bwMode="auto">
          <a:xfrm>
            <a:off x="9886361" y="4086299"/>
            <a:ext cx="168321" cy="181165"/>
          </a:xfrm>
          <a:custGeom>
            <a:avLst/>
            <a:gdLst>
              <a:gd name="T0" fmla="*/ 8 w 80"/>
              <a:gd name="T1" fmla="*/ 12 h 86"/>
              <a:gd name="T2" fmla="*/ 4 w 80"/>
              <a:gd name="T3" fmla="*/ 11 h 86"/>
              <a:gd name="T4" fmla="*/ 0 w 80"/>
              <a:gd name="T5" fmla="*/ 5 h 86"/>
              <a:gd name="T6" fmla="*/ 15 w 80"/>
              <a:gd name="T7" fmla="*/ 3 h 86"/>
              <a:gd name="T8" fmla="*/ 23 w 80"/>
              <a:gd name="T9" fmla="*/ 7 h 86"/>
              <a:gd name="T10" fmla="*/ 23 w 80"/>
              <a:gd name="T11" fmla="*/ 11 h 86"/>
              <a:gd name="T12" fmla="*/ 26 w 80"/>
              <a:gd name="T13" fmla="*/ 14 h 86"/>
              <a:gd name="T14" fmla="*/ 34 w 80"/>
              <a:gd name="T15" fmla="*/ 18 h 86"/>
              <a:gd name="T16" fmla="*/ 47 w 80"/>
              <a:gd name="T17" fmla="*/ 29 h 86"/>
              <a:gd name="T18" fmla="*/ 51 w 80"/>
              <a:gd name="T19" fmla="*/ 35 h 86"/>
              <a:gd name="T20" fmla="*/ 56 w 80"/>
              <a:gd name="T21" fmla="*/ 37 h 86"/>
              <a:gd name="T22" fmla="*/ 60 w 80"/>
              <a:gd name="T23" fmla="*/ 40 h 86"/>
              <a:gd name="T24" fmla="*/ 60 w 80"/>
              <a:gd name="T25" fmla="*/ 44 h 86"/>
              <a:gd name="T26" fmla="*/ 64 w 80"/>
              <a:gd name="T27" fmla="*/ 48 h 86"/>
              <a:gd name="T28" fmla="*/ 69 w 80"/>
              <a:gd name="T29" fmla="*/ 53 h 86"/>
              <a:gd name="T30" fmla="*/ 73 w 80"/>
              <a:gd name="T31" fmla="*/ 57 h 86"/>
              <a:gd name="T32" fmla="*/ 77 w 80"/>
              <a:gd name="T33" fmla="*/ 66 h 86"/>
              <a:gd name="T34" fmla="*/ 79 w 80"/>
              <a:gd name="T35" fmla="*/ 74 h 86"/>
              <a:gd name="T36" fmla="*/ 80 w 80"/>
              <a:gd name="T37" fmla="*/ 80 h 86"/>
              <a:gd name="T38" fmla="*/ 71 w 80"/>
              <a:gd name="T39" fmla="*/ 81 h 86"/>
              <a:gd name="T40" fmla="*/ 64 w 80"/>
              <a:gd name="T41" fmla="*/ 81 h 86"/>
              <a:gd name="T42" fmla="*/ 64 w 80"/>
              <a:gd name="T43" fmla="*/ 78 h 86"/>
              <a:gd name="T44" fmla="*/ 60 w 80"/>
              <a:gd name="T45" fmla="*/ 78 h 86"/>
              <a:gd name="T46" fmla="*/ 51 w 80"/>
              <a:gd name="T47" fmla="*/ 70 h 86"/>
              <a:gd name="T48" fmla="*/ 52 w 80"/>
              <a:gd name="T49" fmla="*/ 66 h 86"/>
              <a:gd name="T50" fmla="*/ 51 w 80"/>
              <a:gd name="T51" fmla="*/ 66 h 86"/>
              <a:gd name="T52" fmla="*/ 49 w 80"/>
              <a:gd name="T53" fmla="*/ 63 h 86"/>
              <a:gd name="T54" fmla="*/ 45 w 80"/>
              <a:gd name="T55" fmla="*/ 63 h 86"/>
              <a:gd name="T56" fmla="*/ 38 w 80"/>
              <a:gd name="T57" fmla="*/ 55 h 86"/>
              <a:gd name="T58" fmla="*/ 34 w 80"/>
              <a:gd name="T59" fmla="*/ 42 h 86"/>
              <a:gd name="T60" fmla="*/ 32 w 80"/>
              <a:gd name="T61" fmla="*/ 46 h 86"/>
              <a:gd name="T62" fmla="*/ 28 w 80"/>
              <a:gd name="T63" fmla="*/ 37 h 86"/>
              <a:gd name="T64" fmla="*/ 24 w 80"/>
              <a:gd name="T65" fmla="*/ 33 h 86"/>
              <a:gd name="T66" fmla="*/ 21 w 80"/>
              <a:gd name="T67" fmla="*/ 31 h 86"/>
              <a:gd name="T68" fmla="*/ 19 w 80"/>
              <a:gd name="T69" fmla="*/ 24 h 86"/>
              <a:gd name="T70" fmla="*/ 13 w 80"/>
              <a:gd name="T71" fmla="*/ 20 h 86"/>
              <a:gd name="T72" fmla="*/ 10 w 80"/>
              <a:gd name="T73" fmla="*/ 16 h 86"/>
              <a:gd name="T74" fmla="*/ 8 w 80"/>
              <a:gd name="T75" fmla="*/ 1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0" h="86">
                <a:moveTo>
                  <a:pt x="8" y="12"/>
                </a:moveTo>
                <a:cubicBezTo>
                  <a:pt x="8" y="10"/>
                  <a:pt x="5" y="11"/>
                  <a:pt x="4" y="11"/>
                </a:cubicBezTo>
                <a:cubicBezTo>
                  <a:pt x="2" y="9"/>
                  <a:pt x="4" y="4"/>
                  <a:pt x="0" y="5"/>
                </a:cubicBezTo>
                <a:cubicBezTo>
                  <a:pt x="5" y="0"/>
                  <a:pt x="9" y="6"/>
                  <a:pt x="15" y="3"/>
                </a:cubicBezTo>
                <a:cubicBezTo>
                  <a:pt x="15" y="8"/>
                  <a:pt x="20" y="5"/>
                  <a:pt x="23" y="7"/>
                </a:cubicBezTo>
                <a:cubicBezTo>
                  <a:pt x="23" y="7"/>
                  <a:pt x="22" y="10"/>
                  <a:pt x="23" y="11"/>
                </a:cubicBezTo>
                <a:cubicBezTo>
                  <a:pt x="24" y="12"/>
                  <a:pt x="27" y="10"/>
                  <a:pt x="26" y="14"/>
                </a:cubicBezTo>
                <a:cubicBezTo>
                  <a:pt x="31" y="13"/>
                  <a:pt x="30" y="18"/>
                  <a:pt x="34" y="18"/>
                </a:cubicBezTo>
                <a:cubicBezTo>
                  <a:pt x="37" y="18"/>
                  <a:pt x="42" y="29"/>
                  <a:pt x="47" y="29"/>
                </a:cubicBezTo>
                <a:cubicBezTo>
                  <a:pt x="51" y="29"/>
                  <a:pt x="49" y="33"/>
                  <a:pt x="51" y="35"/>
                </a:cubicBezTo>
                <a:cubicBezTo>
                  <a:pt x="52" y="36"/>
                  <a:pt x="55" y="36"/>
                  <a:pt x="56" y="37"/>
                </a:cubicBezTo>
                <a:cubicBezTo>
                  <a:pt x="57" y="37"/>
                  <a:pt x="59" y="40"/>
                  <a:pt x="60" y="40"/>
                </a:cubicBezTo>
                <a:cubicBezTo>
                  <a:pt x="61" y="41"/>
                  <a:pt x="59" y="43"/>
                  <a:pt x="60" y="44"/>
                </a:cubicBezTo>
                <a:cubicBezTo>
                  <a:pt x="61" y="45"/>
                  <a:pt x="63" y="47"/>
                  <a:pt x="64" y="48"/>
                </a:cubicBezTo>
                <a:cubicBezTo>
                  <a:pt x="65" y="49"/>
                  <a:pt x="66" y="53"/>
                  <a:pt x="69" y="53"/>
                </a:cubicBezTo>
                <a:cubicBezTo>
                  <a:pt x="70" y="53"/>
                  <a:pt x="72" y="57"/>
                  <a:pt x="73" y="57"/>
                </a:cubicBezTo>
                <a:cubicBezTo>
                  <a:pt x="75" y="59"/>
                  <a:pt x="74" y="66"/>
                  <a:pt x="77" y="66"/>
                </a:cubicBezTo>
                <a:cubicBezTo>
                  <a:pt x="79" y="67"/>
                  <a:pt x="79" y="72"/>
                  <a:pt x="79" y="74"/>
                </a:cubicBezTo>
                <a:cubicBezTo>
                  <a:pt x="78" y="77"/>
                  <a:pt x="74" y="80"/>
                  <a:pt x="80" y="80"/>
                </a:cubicBezTo>
                <a:cubicBezTo>
                  <a:pt x="80" y="86"/>
                  <a:pt x="74" y="82"/>
                  <a:pt x="71" y="81"/>
                </a:cubicBezTo>
                <a:cubicBezTo>
                  <a:pt x="69" y="81"/>
                  <a:pt x="66" y="82"/>
                  <a:pt x="64" y="81"/>
                </a:cubicBezTo>
                <a:cubicBezTo>
                  <a:pt x="63" y="81"/>
                  <a:pt x="64" y="78"/>
                  <a:pt x="64" y="78"/>
                </a:cubicBezTo>
                <a:cubicBezTo>
                  <a:pt x="63" y="77"/>
                  <a:pt x="61" y="78"/>
                  <a:pt x="60" y="78"/>
                </a:cubicBezTo>
                <a:cubicBezTo>
                  <a:pt x="58" y="76"/>
                  <a:pt x="55" y="70"/>
                  <a:pt x="51" y="70"/>
                </a:cubicBezTo>
                <a:cubicBezTo>
                  <a:pt x="51" y="69"/>
                  <a:pt x="52" y="68"/>
                  <a:pt x="52" y="66"/>
                </a:cubicBezTo>
                <a:cubicBezTo>
                  <a:pt x="52" y="64"/>
                  <a:pt x="51" y="65"/>
                  <a:pt x="51" y="66"/>
                </a:cubicBezTo>
                <a:cubicBezTo>
                  <a:pt x="48" y="67"/>
                  <a:pt x="50" y="63"/>
                  <a:pt x="49" y="63"/>
                </a:cubicBezTo>
                <a:cubicBezTo>
                  <a:pt x="48" y="62"/>
                  <a:pt x="46" y="63"/>
                  <a:pt x="45" y="63"/>
                </a:cubicBezTo>
                <a:cubicBezTo>
                  <a:pt x="43" y="60"/>
                  <a:pt x="43" y="55"/>
                  <a:pt x="38" y="55"/>
                </a:cubicBezTo>
                <a:cubicBezTo>
                  <a:pt x="40" y="48"/>
                  <a:pt x="34" y="48"/>
                  <a:pt x="34" y="42"/>
                </a:cubicBezTo>
                <a:cubicBezTo>
                  <a:pt x="32" y="42"/>
                  <a:pt x="32" y="44"/>
                  <a:pt x="32" y="46"/>
                </a:cubicBezTo>
                <a:cubicBezTo>
                  <a:pt x="29" y="44"/>
                  <a:pt x="30" y="40"/>
                  <a:pt x="28" y="37"/>
                </a:cubicBezTo>
                <a:cubicBezTo>
                  <a:pt x="28" y="36"/>
                  <a:pt x="25" y="34"/>
                  <a:pt x="24" y="33"/>
                </a:cubicBezTo>
                <a:cubicBezTo>
                  <a:pt x="24" y="32"/>
                  <a:pt x="23" y="31"/>
                  <a:pt x="21" y="31"/>
                </a:cubicBezTo>
                <a:cubicBezTo>
                  <a:pt x="22" y="27"/>
                  <a:pt x="20" y="26"/>
                  <a:pt x="19" y="24"/>
                </a:cubicBezTo>
                <a:cubicBezTo>
                  <a:pt x="18" y="21"/>
                  <a:pt x="15" y="21"/>
                  <a:pt x="13" y="20"/>
                </a:cubicBezTo>
                <a:cubicBezTo>
                  <a:pt x="13" y="20"/>
                  <a:pt x="9" y="16"/>
                  <a:pt x="10" y="16"/>
                </a:cubicBezTo>
                <a:cubicBezTo>
                  <a:pt x="8" y="12"/>
                  <a:pt x="14" y="9"/>
                  <a:pt x="8" y="12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5" name="ïSḻîḑé">
            <a:extLst>
              <a:ext uri="{FF2B5EF4-FFF2-40B4-BE49-F238E27FC236}">
                <a16:creationId xmlns:a16="http://schemas.microsoft.com/office/drawing/2014/main" id="{F6E6A598-4932-4522-A27F-2FEAA0AC0F0C}"/>
              </a:ext>
            </a:extLst>
          </p:cNvPr>
          <p:cNvSpPr/>
          <p:nvPr/>
        </p:nvSpPr>
        <p:spPr bwMode="auto">
          <a:xfrm>
            <a:off x="9049038" y="4368745"/>
            <a:ext cx="121250" cy="221107"/>
          </a:xfrm>
          <a:custGeom>
            <a:avLst/>
            <a:gdLst>
              <a:gd name="T0" fmla="*/ 43 w 57"/>
              <a:gd name="T1" fmla="*/ 0 h 104"/>
              <a:gd name="T2" fmla="*/ 50 w 57"/>
              <a:gd name="T3" fmla="*/ 1 h 104"/>
              <a:gd name="T4" fmla="*/ 47 w 57"/>
              <a:gd name="T5" fmla="*/ 35 h 104"/>
              <a:gd name="T6" fmla="*/ 43 w 57"/>
              <a:gd name="T7" fmla="*/ 57 h 104"/>
              <a:gd name="T8" fmla="*/ 37 w 57"/>
              <a:gd name="T9" fmla="*/ 67 h 104"/>
              <a:gd name="T10" fmla="*/ 36 w 57"/>
              <a:gd name="T11" fmla="*/ 78 h 104"/>
              <a:gd name="T12" fmla="*/ 36 w 57"/>
              <a:gd name="T13" fmla="*/ 82 h 104"/>
              <a:gd name="T14" fmla="*/ 32 w 57"/>
              <a:gd name="T15" fmla="*/ 83 h 104"/>
              <a:gd name="T16" fmla="*/ 30 w 57"/>
              <a:gd name="T17" fmla="*/ 95 h 104"/>
              <a:gd name="T18" fmla="*/ 28 w 57"/>
              <a:gd name="T19" fmla="*/ 96 h 104"/>
              <a:gd name="T20" fmla="*/ 26 w 57"/>
              <a:gd name="T21" fmla="*/ 102 h 104"/>
              <a:gd name="T22" fmla="*/ 8 w 57"/>
              <a:gd name="T23" fmla="*/ 104 h 104"/>
              <a:gd name="T24" fmla="*/ 6 w 57"/>
              <a:gd name="T25" fmla="*/ 95 h 104"/>
              <a:gd name="T26" fmla="*/ 4 w 57"/>
              <a:gd name="T27" fmla="*/ 91 h 104"/>
              <a:gd name="T28" fmla="*/ 0 w 57"/>
              <a:gd name="T29" fmla="*/ 89 h 104"/>
              <a:gd name="T30" fmla="*/ 0 w 57"/>
              <a:gd name="T31" fmla="*/ 82 h 104"/>
              <a:gd name="T32" fmla="*/ 2 w 57"/>
              <a:gd name="T33" fmla="*/ 80 h 104"/>
              <a:gd name="T34" fmla="*/ 0 w 57"/>
              <a:gd name="T35" fmla="*/ 78 h 104"/>
              <a:gd name="T36" fmla="*/ 4 w 57"/>
              <a:gd name="T37" fmla="*/ 70 h 104"/>
              <a:gd name="T38" fmla="*/ 4 w 57"/>
              <a:gd name="T39" fmla="*/ 67 h 104"/>
              <a:gd name="T40" fmla="*/ 8 w 57"/>
              <a:gd name="T41" fmla="*/ 65 h 104"/>
              <a:gd name="T42" fmla="*/ 11 w 57"/>
              <a:gd name="T43" fmla="*/ 55 h 104"/>
              <a:gd name="T44" fmla="*/ 8 w 57"/>
              <a:gd name="T45" fmla="*/ 50 h 104"/>
              <a:gd name="T46" fmla="*/ 8 w 57"/>
              <a:gd name="T47" fmla="*/ 39 h 104"/>
              <a:gd name="T48" fmla="*/ 11 w 57"/>
              <a:gd name="T49" fmla="*/ 35 h 104"/>
              <a:gd name="T50" fmla="*/ 17 w 57"/>
              <a:gd name="T51" fmla="*/ 31 h 104"/>
              <a:gd name="T52" fmla="*/ 26 w 57"/>
              <a:gd name="T53" fmla="*/ 24 h 104"/>
              <a:gd name="T54" fmla="*/ 32 w 57"/>
              <a:gd name="T55" fmla="*/ 26 h 104"/>
              <a:gd name="T56" fmla="*/ 34 w 57"/>
              <a:gd name="T57" fmla="*/ 14 h 104"/>
              <a:gd name="T58" fmla="*/ 39 w 57"/>
              <a:gd name="T59" fmla="*/ 13 h 104"/>
              <a:gd name="T60" fmla="*/ 43 w 57"/>
              <a:gd name="T61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" h="104">
                <a:moveTo>
                  <a:pt x="43" y="0"/>
                </a:moveTo>
                <a:cubicBezTo>
                  <a:pt x="45" y="1"/>
                  <a:pt x="47" y="2"/>
                  <a:pt x="50" y="1"/>
                </a:cubicBezTo>
                <a:cubicBezTo>
                  <a:pt x="47" y="11"/>
                  <a:pt x="57" y="28"/>
                  <a:pt x="47" y="35"/>
                </a:cubicBezTo>
                <a:cubicBezTo>
                  <a:pt x="47" y="43"/>
                  <a:pt x="46" y="50"/>
                  <a:pt x="43" y="57"/>
                </a:cubicBezTo>
                <a:cubicBezTo>
                  <a:pt x="42" y="61"/>
                  <a:pt x="41" y="66"/>
                  <a:pt x="37" y="67"/>
                </a:cubicBezTo>
                <a:cubicBezTo>
                  <a:pt x="39" y="71"/>
                  <a:pt x="36" y="75"/>
                  <a:pt x="36" y="78"/>
                </a:cubicBezTo>
                <a:cubicBezTo>
                  <a:pt x="35" y="79"/>
                  <a:pt x="36" y="81"/>
                  <a:pt x="36" y="82"/>
                </a:cubicBezTo>
                <a:cubicBezTo>
                  <a:pt x="35" y="82"/>
                  <a:pt x="32" y="83"/>
                  <a:pt x="32" y="83"/>
                </a:cubicBezTo>
                <a:cubicBezTo>
                  <a:pt x="31" y="87"/>
                  <a:pt x="32" y="91"/>
                  <a:pt x="30" y="95"/>
                </a:cubicBezTo>
                <a:cubicBezTo>
                  <a:pt x="30" y="95"/>
                  <a:pt x="28" y="95"/>
                  <a:pt x="28" y="96"/>
                </a:cubicBezTo>
                <a:cubicBezTo>
                  <a:pt x="28" y="98"/>
                  <a:pt x="25" y="99"/>
                  <a:pt x="26" y="102"/>
                </a:cubicBezTo>
                <a:cubicBezTo>
                  <a:pt x="21" y="104"/>
                  <a:pt x="15" y="104"/>
                  <a:pt x="8" y="104"/>
                </a:cubicBezTo>
                <a:cubicBezTo>
                  <a:pt x="8" y="99"/>
                  <a:pt x="4" y="100"/>
                  <a:pt x="6" y="95"/>
                </a:cubicBezTo>
                <a:cubicBezTo>
                  <a:pt x="4" y="95"/>
                  <a:pt x="4" y="92"/>
                  <a:pt x="4" y="91"/>
                </a:cubicBezTo>
                <a:cubicBezTo>
                  <a:pt x="2" y="91"/>
                  <a:pt x="1" y="90"/>
                  <a:pt x="0" y="89"/>
                </a:cubicBezTo>
                <a:cubicBezTo>
                  <a:pt x="0" y="87"/>
                  <a:pt x="0" y="84"/>
                  <a:pt x="0" y="82"/>
                </a:cubicBezTo>
                <a:cubicBezTo>
                  <a:pt x="0" y="80"/>
                  <a:pt x="2" y="80"/>
                  <a:pt x="2" y="80"/>
                </a:cubicBezTo>
                <a:cubicBezTo>
                  <a:pt x="2" y="78"/>
                  <a:pt x="0" y="78"/>
                  <a:pt x="0" y="78"/>
                </a:cubicBezTo>
                <a:cubicBezTo>
                  <a:pt x="1" y="75"/>
                  <a:pt x="3" y="72"/>
                  <a:pt x="4" y="70"/>
                </a:cubicBezTo>
                <a:cubicBezTo>
                  <a:pt x="4" y="70"/>
                  <a:pt x="3" y="67"/>
                  <a:pt x="4" y="67"/>
                </a:cubicBezTo>
                <a:cubicBezTo>
                  <a:pt x="4" y="66"/>
                  <a:pt x="8" y="65"/>
                  <a:pt x="8" y="65"/>
                </a:cubicBezTo>
                <a:cubicBezTo>
                  <a:pt x="9" y="62"/>
                  <a:pt x="5" y="49"/>
                  <a:pt x="11" y="55"/>
                </a:cubicBezTo>
                <a:cubicBezTo>
                  <a:pt x="12" y="51"/>
                  <a:pt x="8" y="53"/>
                  <a:pt x="8" y="50"/>
                </a:cubicBezTo>
                <a:cubicBezTo>
                  <a:pt x="8" y="46"/>
                  <a:pt x="8" y="42"/>
                  <a:pt x="8" y="39"/>
                </a:cubicBezTo>
                <a:cubicBezTo>
                  <a:pt x="11" y="39"/>
                  <a:pt x="11" y="37"/>
                  <a:pt x="11" y="35"/>
                </a:cubicBezTo>
                <a:cubicBezTo>
                  <a:pt x="15" y="36"/>
                  <a:pt x="15" y="32"/>
                  <a:pt x="17" y="31"/>
                </a:cubicBezTo>
                <a:cubicBezTo>
                  <a:pt x="19" y="30"/>
                  <a:pt x="27" y="31"/>
                  <a:pt x="26" y="24"/>
                </a:cubicBezTo>
                <a:cubicBezTo>
                  <a:pt x="29" y="23"/>
                  <a:pt x="29" y="26"/>
                  <a:pt x="32" y="26"/>
                </a:cubicBezTo>
                <a:cubicBezTo>
                  <a:pt x="30" y="20"/>
                  <a:pt x="34" y="19"/>
                  <a:pt x="34" y="14"/>
                </a:cubicBezTo>
                <a:cubicBezTo>
                  <a:pt x="39" y="17"/>
                  <a:pt x="38" y="2"/>
                  <a:pt x="39" y="13"/>
                </a:cubicBezTo>
                <a:cubicBezTo>
                  <a:pt x="46" y="10"/>
                  <a:pt x="40" y="2"/>
                  <a:pt x="43" y="0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36" name="îṡlíḓè">
            <a:extLst>
              <a:ext uri="{FF2B5EF4-FFF2-40B4-BE49-F238E27FC236}">
                <a16:creationId xmlns:a16="http://schemas.microsoft.com/office/drawing/2014/main" id="{D5FDDDE0-DEBC-480A-A103-E850B336C63F}"/>
              </a:ext>
            </a:extLst>
          </p:cNvPr>
          <p:cNvSpPr/>
          <p:nvPr/>
        </p:nvSpPr>
        <p:spPr bwMode="auto">
          <a:xfrm>
            <a:off x="10171650" y="4357334"/>
            <a:ext cx="650461" cy="477875"/>
          </a:xfrm>
          <a:custGeom>
            <a:avLst/>
            <a:gdLst>
              <a:gd name="T0" fmla="*/ 178 w 307"/>
              <a:gd name="T1" fmla="*/ 19 h 226"/>
              <a:gd name="T2" fmla="*/ 171 w 307"/>
              <a:gd name="T3" fmla="*/ 22 h 226"/>
              <a:gd name="T4" fmla="*/ 180 w 307"/>
              <a:gd name="T5" fmla="*/ 34 h 226"/>
              <a:gd name="T6" fmla="*/ 206 w 307"/>
              <a:gd name="T7" fmla="*/ 48 h 226"/>
              <a:gd name="T8" fmla="*/ 214 w 307"/>
              <a:gd name="T9" fmla="*/ 37 h 226"/>
              <a:gd name="T10" fmla="*/ 216 w 307"/>
              <a:gd name="T11" fmla="*/ 30 h 226"/>
              <a:gd name="T12" fmla="*/ 218 w 307"/>
              <a:gd name="T13" fmla="*/ 13 h 226"/>
              <a:gd name="T14" fmla="*/ 223 w 307"/>
              <a:gd name="T15" fmla="*/ 4 h 226"/>
              <a:gd name="T16" fmla="*/ 229 w 307"/>
              <a:gd name="T17" fmla="*/ 11 h 226"/>
              <a:gd name="T18" fmla="*/ 238 w 307"/>
              <a:gd name="T19" fmla="*/ 30 h 226"/>
              <a:gd name="T20" fmla="*/ 247 w 307"/>
              <a:gd name="T21" fmla="*/ 43 h 226"/>
              <a:gd name="T22" fmla="*/ 257 w 307"/>
              <a:gd name="T23" fmla="*/ 56 h 226"/>
              <a:gd name="T24" fmla="*/ 262 w 307"/>
              <a:gd name="T25" fmla="*/ 71 h 226"/>
              <a:gd name="T26" fmla="*/ 268 w 307"/>
              <a:gd name="T27" fmla="*/ 75 h 226"/>
              <a:gd name="T28" fmla="*/ 279 w 307"/>
              <a:gd name="T29" fmla="*/ 82 h 226"/>
              <a:gd name="T30" fmla="*/ 288 w 307"/>
              <a:gd name="T31" fmla="*/ 101 h 226"/>
              <a:gd name="T32" fmla="*/ 292 w 307"/>
              <a:gd name="T33" fmla="*/ 104 h 226"/>
              <a:gd name="T34" fmla="*/ 303 w 307"/>
              <a:gd name="T35" fmla="*/ 112 h 226"/>
              <a:gd name="T36" fmla="*/ 307 w 307"/>
              <a:gd name="T37" fmla="*/ 143 h 226"/>
              <a:gd name="T38" fmla="*/ 301 w 307"/>
              <a:gd name="T39" fmla="*/ 158 h 226"/>
              <a:gd name="T40" fmla="*/ 301 w 307"/>
              <a:gd name="T41" fmla="*/ 164 h 226"/>
              <a:gd name="T42" fmla="*/ 298 w 307"/>
              <a:gd name="T43" fmla="*/ 175 h 226"/>
              <a:gd name="T44" fmla="*/ 287 w 307"/>
              <a:gd name="T45" fmla="*/ 185 h 226"/>
              <a:gd name="T46" fmla="*/ 277 w 307"/>
              <a:gd name="T47" fmla="*/ 212 h 226"/>
              <a:gd name="T48" fmla="*/ 260 w 307"/>
              <a:gd name="T49" fmla="*/ 220 h 226"/>
              <a:gd name="T50" fmla="*/ 253 w 307"/>
              <a:gd name="T51" fmla="*/ 226 h 226"/>
              <a:gd name="T52" fmla="*/ 238 w 307"/>
              <a:gd name="T53" fmla="*/ 222 h 226"/>
              <a:gd name="T54" fmla="*/ 205 w 307"/>
              <a:gd name="T55" fmla="*/ 216 h 226"/>
              <a:gd name="T56" fmla="*/ 203 w 307"/>
              <a:gd name="T57" fmla="*/ 205 h 226"/>
              <a:gd name="T58" fmla="*/ 201 w 307"/>
              <a:gd name="T59" fmla="*/ 199 h 226"/>
              <a:gd name="T60" fmla="*/ 186 w 307"/>
              <a:gd name="T61" fmla="*/ 188 h 226"/>
              <a:gd name="T62" fmla="*/ 178 w 307"/>
              <a:gd name="T63" fmla="*/ 179 h 226"/>
              <a:gd name="T64" fmla="*/ 164 w 307"/>
              <a:gd name="T65" fmla="*/ 173 h 226"/>
              <a:gd name="T66" fmla="*/ 156 w 307"/>
              <a:gd name="T67" fmla="*/ 170 h 226"/>
              <a:gd name="T68" fmla="*/ 121 w 307"/>
              <a:gd name="T69" fmla="*/ 162 h 226"/>
              <a:gd name="T70" fmla="*/ 102 w 307"/>
              <a:gd name="T71" fmla="*/ 168 h 226"/>
              <a:gd name="T72" fmla="*/ 95 w 307"/>
              <a:gd name="T73" fmla="*/ 171 h 226"/>
              <a:gd name="T74" fmla="*/ 89 w 307"/>
              <a:gd name="T75" fmla="*/ 177 h 226"/>
              <a:gd name="T76" fmla="*/ 85 w 307"/>
              <a:gd name="T77" fmla="*/ 177 h 226"/>
              <a:gd name="T78" fmla="*/ 52 w 307"/>
              <a:gd name="T79" fmla="*/ 183 h 226"/>
              <a:gd name="T80" fmla="*/ 46 w 307"/>
              <a:gd name="T81" fmla="*/ 186 h 226"/>
              <a:gd name="T82" fmla="*/ 14 w 307"/>
              <a:gd name="T83" fmla="*/ 192 h 226"/>
              <a:gd name="T84" fmla="*/ 18 w 307"/>
              <a:gd name="T85" fmla="*/ 171 h 226"/>
              <a:gd name="T86" fmla="*/ 14 w 307"/>
              <a:gd name="T87" fmla="*/ 160 h 226"/>
              <a:gd name="T88" fmla="*/ 14 w 307"/>
              <a:gd name="T89" fmla="*/ 153 h 226"/>
              <a:gd name="T90" fmla="*/ 9 w 307"/>
              <a:gd name="T91" fmla="*/ 142 h 226"/>
              <a:gd name="T92" fmla="*/ 7 w 307"/>
              <a:gd name="T93" fmla="*/ 132 h 226"/>
              <a:gd name="T94" fmla="*/ 3 w 307"/>
              <a:gd name="T95" fmla="*/ 121 h 226"/>
              <a:gd name="T96" fmla="*/ 5 w 307"/>
              <a:gd name="T97" fmla="*/ 112 h 226"/>
              <a:gd name="T98" fmla="*/ 5 w 307"/>
              <a:gd name="T99" fmla="*/ 88 h 226"/>
              <a:gd name="T100" fmla="*/ 26 w 307"/>
              <a:gd name="T101" fmla="*/ 75 h 226"/>
              <a:gd name="T102" fmla="*/ 50 w 307"/>
              <a:gd name="T103" fmla="*/ 69 h 226"/>
              <a:gd name="T104" fmla="*/ 63 w 307"/>
              <a:gd name="T105" fmla="*/ 63 h 226"/>
              <a:gd name="T106" fmla="*/ 68 w 307"/>
              <a:gd name="T107" fmla="*/ 43 h 226"/>
              <a:gd name="T108" fmla="*/ 85 w 307"/>
              <a:gd name="T109" fmla="*/ 43 h 226"/>
              <a:gd name="T110" fmla="*/ 89 w 307"/>
              <a:gd name="T111" fmla="*/ 30 h 226"/>
              <a:gd name="T112" fmla="*/ 104 w 307"/>
              <a:gd name="T113" fmla="*/ 20 h 226"/>
              <a:gd name="T114" fmla="*/ 115 w 307"/>
              <a:gd name="T115" fmla="*/ 26 h 226"/>
              <a:gd name="T116" fmla="*/ 119 w 307"/>
              <a:gd name="T117" fmla="*/ 28 h 226"/>
              <a:gd name="T118" fmla="*/ 123 w 307"/>
              <a:gd name="T119" fmla="*/ 24 h 226"/>
              <a:gd name="T120" fmla="*/ 136 w 307"/>
              <a:gd name="T121" fmla="*/ 13 h 226"/>
              <a:gd name="T122" fmla="*/ 145 w 307"/>
              <a:gd name="T123" fmla="*/ 9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7" h="226">
                <a:moveTo>
                  <a:pt x="178" y="9"/>
                </a:moveTo>
                <a:cubicBezTo>
                  <a:pt x="178" y="12"/>
                  <a:pt x="178" y="16"/>
                  <a:pt x="178" y="19"/>
                </a:cubicBezTo>
                <a:cubicBezTo>
                  <a:pt x="177" y="19"/>
                  <a:pt x="175" y="19"/>
                  <a:pt x="173" y="19"/>
                </a:cubicBezTo>
                <a:cubicBezTo>
                  <a:pt x="175" y="21"/>
                  <a:pt x="174" y="22"/>
                  <a:pt x="171" y="22"/>
                </a:cubicBezTo>
                <a:cubicBezTo>
                  <a:pt x="174" y="26"/>
                  <a:pt x="171" y="25"/>
                  <a:pt x="171" y="30"/>
                </a:cubicBezTo>
                <a:cubicBezTo>
                  <a:pt x="173" y="33"/>
                  <a:pt x="176" y="34"/>
                  <a:pt x="180" y="34"/>
                </a:cubicBezTo>
                <a:cubicBezTo>
                  <a:pt x="181" y="42"/>
                  <a:pt x="193" y="38"/>
                  <a:pt x="193" y="47"/>
                </a:cubicBezTo>
                <a:cubicBezTo>
                  <a:pt x="198" y="47"/>
                  <a:pt x="204" y="46"/>
                  <a:pt x="206" y="48"/>
                </a:cubicBezTo>
                <a:cubicBezTo>
                  <a:pt x="210" y="48"/>
                  <a:pt x="207" y="40"/>
                  <a:pt x="214" y="43"/>
                </a:cubicBezTo>
                <a:cubicBezTo>
                  <a:pt x="213" y="42"/>
                  <a:pt x="211" y="37"/>
                  <a:pt x="214" y="37"/>
                </a:cubicBezTo>
                <a:cubicBezTo>
                  <a:pt x="216" y="37"/>
                  <a:pt x="213" y="34"/>
                  <a:pt x="214" y="32"/>
                </a:cubicBezTo>
                <a:cubicBezTo>
                  <a:pt x="214" y="32"/>
                  <a:pt x="216" y="31"/>
                  <a:pt x="216" y="30"/>
                </a:cubicBezTo>
                <a:cubicBezTo>
                  <a:pt x="216" y="28"/>
                  <a:pt x="218" y="26"/>
                  <a:pt x="218" y="22"/>
                </a:cubicBezTo>
                <a:cubicBezTo>
                  <a:pt x="217" y="21"/>
                  <a:pt x="215" y="19"/>
                  <a:pt x="218" y="13"/>
                </a:cubicBezTo>
                <a:cubicBezTo>
                  <a:pt x="218" y="13"/>
                  <a:pt x="221" y="13"/>
                  <a:pt x="221" y="13"/>
                </a:cubicBezTo>
                <a:cubicBezTo>
                  <a:pt x="223" y="11"/>
                  <a:pt x="221" y="5"/>
                  <a:pt x="223" y="4"/>
                </a:cubicBezTo>
                <a:cubicBezTo>
                  <a:pt x="227" y="3"/>
                  <a:pt x="224" y="9"/>
                  <a:pt x="227" y="11"/>
                </a:cubicBezTo>
                <a:cubicBezTo>
                  <a:pt x="227" y="11"/>
                  <a:pt x="229" y="11"/>
                  <a:pt x="229" y="11"/>
                </a:cubicBezTo>
                <a:cubicBezTo>
                  <a:pt x="230" y="14"/>
                  <a:pt x="231" y="18"/>
                  <a:pt x="232" y="20"/>
                </a:cubicBezTo>
                <a:cubicBezTo>
                  <a:pt x="234" y="24"/>
                  <a:pt x="238" y="26"/>
                  <a:pt x="238" y="30"/>
                </a:cubicBezTo>
                <a:cubicBezTo>
                  <a:pt x="243" y="25"/>
                  <a:pt x="240" y="33"/>
                  <a:pt x="246" y="32"/>
                </a:cubicBezTo>
                <a:cubicBezTo>
                  <a:pt x="245" y="36"/>
                  <a:pt x="245" y="40"/>
                  <a:pt x="247" y="43"/>
                </a:cubicBezTo>
                <a:cubicBezTo>
                  <a:pt x="250" y="46"/>
                  <a:pt x="247" y="50"/>
                  <a:pt x="249" y="56"/>
                </a:cubicBezTo>
                <a:cubicBezTo>
                  <a:pt x="254" y="50"/>
                  <a:pt x="250" y="55"/>
                  <a:pt x="257" y="56"/>
                </a:cubicBezTo>
                <a:cubicBezTo>
                  <a:pt x="257" y="59"/>
                  <a:pt x="255" y="59"/>
                  <a:pt x="255" y="61"/>
                </a:cubicBezTo>
                <a:cubicBezTo>
                  <a:pt x="258" y="64"/>
                  <a:pt x="263" y="64"/>
                  <a:pt x="262" y="71"/>
                </a:cubicBezTo>
                <a:cubicBezTo>
                  <a:pt x="264" y="71"/>
                  <a:pt x="267" y="70"/>
                  <a:pt x="268" y="71"/>
                </a:cubicBezTo>
                <a:cubicBezTo>
                  <a:pt x="268" y="71"/>
                  <a:pt x="267" y="74"/>
                  <a:pt x="268" y="75"/>
                </a:cubicBezTo>
                <a:cubicBezTo>
                  <a:pt x="268" y="75"/>
                  <a:pt x="271" y="74"/>
                  <a:pt x="272" y="75"/>
                </a:cubicBezTo>
                <a:cubicBezTo>
                  <a:pt x="274" y="77"/>
                  <a:pt x="273" y="83"/>
                  <a:pt x="279" y="82"/>
                </a:cubicBezTo>
                <a:cubicBezTo>
                  <a:pt x="279" y="87"/>
                  <a:pt x="282" y="92"/>
                  <a:pt x="285" y="95"/>
                </a:cubicBezTo>
                <a:cubicBezTo>
                  <a:pt x="286" y="97"/>
                  <a:pt x="287" y="99"/>
                  <a:pt x="288" y="101"/>
                </a:cubicBezTo>
                <a:cubicBezTo>
                  <a:pt x="289" y="101"/>
                  <a:pt x="291" y="100"/>
                  <a:pt x="292" y="101"/>
                </a:cubicBezTo>
                <a:cubicBezTo>
                  <a:pt x="293" y="101"/>
                  <a:pt x="291" y="104"/>
                  <a:pt x="292" y="104"/>
                </a:cubicBezTo>
                <a:cubicBezTo>
                  <a:pt x="294" y="106"/>
                  <a:pt x="297" y="105"/>
                  <a:pt x="296" y="104"/>
                </a:cubicBezTo>
                <a:cubicBezTo>
                  <a:pt x="300" y="108"/>
                  <a:pt x="297" y="113"/>
                  <a:pt x="303" y="112"/>
                </a:cubicBezTo>
                <a:cubicBezTo>
                  <a:pt x="299" y="117"/>
                  <a:pt x="304" y="124"/>
                  <a:pt x="305" y="132"/>
                </a:cubicBezTo>
                <a:cubicBezTo>
                  <a:pt x="306" y="137"/>
                  <a:pt x="303" y="141"/>
                  <a:pt x="307" y="143"/>
                </a:cubicBezTo>
                <a:cubicBezTo>
                  <a:pt x="303" y="146"/>
                  <a:pt x="304" y="149"/>
                  <a:pt x="303" y="157"/>
                </a:cubicBezTo>
                <a:cubicBezTo>
                  <a:pt x="303" y="156"/>
                  <a:pt x="300" y="157"/>
                  <a:pt x="301" y="158"/>
                </a:cubicBezTo>
                <a:cubicBezTo>
                  <a:pt x="302" y="158"/>
                  <a:pt x="303" y="158"/>
                  <a:pt x="303" y="158"/>
                </a:cubicBezTo>
                <a:cubicBezTo>
                  <a:pt x="303" y="159"/>
                  <a:pt x="302" y="163"/>
                  <a:pt x="301" y="164"/>
                </a:cubicBezTo>
                <a:cubicBezTo>
                  <a:pt x="301" y="164"/>
                  <a:pt x="298" y="166"/>
                  <a:pt x="298" y="166"/>
                </a:cubicBezTo>
                <a:cubicBezTo>
                  <a:pt x="297" y="168"/>
                  <a:pt x="301" y="171"/>
                  <a:pt x="298" y="175"/>
                </a:cubicBezTo>
                <a:cubicBezTo>
                  <a:pt x="294" y="175"/>
                  <a:pt x="295" y="180"/>
                  <a:pt x="290" y="179"/>
                </a:cubicBezTo>
                <a:cubicBezTo>
                  <a:pt x="291" y="183"/>
                  <a:pt x="290" y="185"/>
                  <a:pt x="287" y="185"/>
                </a:cubicBezTo>
                <a:cubicBezTo>
                  <a:pt x="288" y="192"/>
                  <a:pt x="284" y="194"/>
                  <a:pt x="285" y="201"/>
                </a:cubicBezTo>
                <a:cubicBezTo>
                  <a:pt x="277" y="200"/>
                  <a:pt x="278" y="207"/>
                  <a:pt x="277" y="212"/>
                </a:cubicBezTo>
                <a:cubicBezTo>
                  <a:pt x="275" y="212"/>
                  <a:pt x="272" y="212"/>
                  <a:pt x="272" y="214"/>
                </a:cubicBezTo>
                <a:cubicBezTo>
                  <a:pt x="271" y="218"/>
                  <a:pt x="264" y="218"/>
                  <a:pt x="260" y="220"/>
                </a:cubicBezTo>
                <a:cubicBezTo>
                  <a:pt x="259" y="221"/>
                  <a:pt x="258" y="223"/>
                  <a:pt x="257" y="224"/>
                </a:cubicBezTo>
                <a:cubicBezTo>
                  <a:pt x="255" y="224"/>
                  <a:pt x="253" y="223"/>
                  <a:pt x="253" y="226"/>
                </a:cubicBezTo>
                <a:cubicBezTo>
                  <a:pt x="249" y="223"/>
                  <a:pt x="247" y="219"/>
                  <a:pt x="242" y="218"/>
                </a:cubicBezTo>
                <a:cubicBezTo>
                  <a:pt x="238" y="216"/>
                  <a:pt x="239" y="221"/>
                  <a:pt x="238" y="222"/>
                </a:cubicBezTo>
                <a:cubicBezTo>
                  <a:pt x="234" y="224"/>
                  <a:pt x="228" y="221"/>
                  <a:pt x="225" y="226"/>
                </a:cubicBezTo>
                <a:cubicBezTo>
                  <a:pt x="218" y="222"/>
                  <a:pt x="213" y="217"/>
                  <a:pt x="205" y="216"/>
                </a:cubicBezTo>
                <a:cubicBezTo>
                  <a:pt x="207" y="214"/>
                  <a:pt x="207" y="212"/>
                  <a:pt x="205" y="207"/>
                </a:cubicBezTo>
                <a:cubicBezTo>
                  <a:pt x="204" y="206"/>
                  <a:pt x="203" y="207"/>
                  <a:pt x="203" y="205"/>
                </a:cubicBezTo>
                <a:cubicBezTo>
                  <a:pt x="203" y="205"/>
                  <a:pt x="203" y="203"/>
                  <a:pt x="203" y="203"/>
                </a:cubicBezTo>
                <a:cubicBezTo>
                  <a:pt x="202" y="201"/>
                  <a:pt x="197" y="200"/>
                  <a:pt x="201" y="199"/>
                </a:cubicBezTo>
                <a:cubicBezTo>
                  <a:pt x="200" y="198"/>
                  <a:pt x="192" y="194"/>
                  <a:pt x="191" y="198"/>
                </a:cubicBezTo>
                <a:cubicBezTo>
                  <a:pt x="189" y="195"/>
                  <a:pt x="189" y="190"/>
                  <a:pt x="186" y="188"/>
                </a:cubicBezTo>
                <a:cubicBezTo>
                  <a:pt x="185" y="184"/>
                  <a:pt x="187" y="183"/>
                  <a:pt x="188" y="181"/>
                </a:cubicBezTo>
                <a:cubicBezTo>
                  <a:pt x="186" y="179"/>
                  <a:pt x="184" y="180"/>
                  <a:pt x="178" y="179"/>
                </a:cubicBezTo>
                <a:cubicBezTo>
                  <a:pt x="175" y="181"/>
                  <a:pt x="175" y="188"/>
                  <a:pt x="167" y="186"/>
                </a:cubicBezTo>
                <a:cubicBezTo>
                  <a:pt x="169" y="179"/>
                  <a:pt x="162" y="181"/>
                  <a:pt x="164" y="173"/>
                </a:cubicBezTo>
                <a:cubicBezTo>
                  <a:pt x="159" y="173"/>
                  <a:pt x="158" y="170"/>
                  <a:pt x="152" y="171"/>
                </a:cubicBezTo>
                <a:cubicBezTo>
                  <a:pt x="152" y="170"/>
                  <a:pt x="155" y="170"/>
                  <a:pt x="156" y="170"/>
                </a:cubicBezTo>
                <a:cubicBezTo>
                  <a:pt x="151" y="164"/>
                  <a:pt x="147" y="169"/>
                  <a:pt x="137" y="168"/>
                </a:cubicBezTo>
                <a:cubicBezTo>
                  <a:pt x="131" y="166"/>
                  <a:pt x="126" y="164"/>
                  <a:pt x="121" y="162"/>
                </a:cubicBezTo>
                <a:cubicBezTo>
                  <a:pt x="116" y="164"/>
                  <a:pt x="111" y="163"/>
                  <a:pt x="109" y="168"/>
                </a:cubicBezTo>
                <a:cubicBezTo>
                  <a:pt x="107" y="168"/>
                  <a:pt x="104" y="167"/>
                  <a:pt x="102" y="168"/>
                </a:cubicBezTo>
                <a:cubicBezTo>
                  <a:pt x="100" y="168"/>
                  <a:pt x="101" y="169"/>
                  <a:pt x="100" y="170"/>
                </a:cubicBezTo>
                <a:cubicBezTo>
                  <a:pt x="97" y="170"/>
                  <a:pt x="98" y="166"/>
                  <a:pt x="95" y="171"/>
                </a:cubicBezTo>
                <a:cubicBezTo>
                  <a:pt x="94" y="172"/>
                  <a:pt x="92" y="173"/>
                  <a:pt x="93" y="175"/>
                </a:cubicBezTo>
                <a:cubicBezTo>
                  <a:pt x="90" y="173"/>
                  <a:pt x="89" y="169"/>
                  <a:pt x="89" y="177"/>
                </a:cubicBezTo>
                <a:cubicBezTo>
                  <a:pt x="87" y="177"/>
                  <a:pt x="87" y="175"/>
                  <a:pt x="85" y="175"/>
                </a:cubicBezTo>
                <a:cubicBezTo>
                  <a:pt x="83" y="175"/>
                  <a:pt x="85" y="177"/>
                  <a:pt x="85" y="177"/>
                </a:cubicBezTo>
                <a:cubicBezTo>
                  <a:pt x="83" y="181"/>
                  <a:pt x="77" y="179"/>
                  <a:pt x="76" y="185"/>
                </a:cubicBezTo>
                <a:cubicBezTo>
                  <a:pt x="71" y="181"/>
                  <a:pt x="60" y="183"/>
                  <a:pt x="52" y="183"/>
                </a:cubicBezTo>
                <a:cubicBezTo>
                  <a:pt x="49" y="182"/>
                  <a:pt x="51" y="186"/>
                  <a:pt x="50" y="186"/>
                </a:cubicBezTo>
                <a:cubicBezTo>
                  <a:pt x="49" y="187"/>
                  <a:pt x="47" y="186"/>
                  <a:pt x="46" y="186"/>
                </a:cubicBezTo>
                <a:cubicBezTo>
                  <a:pt x="44" y="187"/>
                  <a:pt x="43" y="188"/>
                  <a:pt x="40" y="188"/>
                </a:cubicBezTo>
                <a:cubicBezTo>
                  <a:pt x="35" y="190"/>
                  <a:pt x="26" y="194"/>
                  <a:pt x="14" y="192"/>
                </a:cubicBezTo>
                <a:cubicBezTo>
                  <a:pt x="15" y="187"/>
                  <a:pt x="14" y="181"/>
                  <a:pt x="20" y="181"/>
                </a:cubicBezTo>
                <a:cubicBezTo>
                  <a:pt x="19" y="178"/>
                  <a:pt x="22" y="172"/>
                  <a:pt x="18" y="171"/>
                </a:cubicBezTo>
                <a:cubicBezTo>
                  <a:pt x="13" y="171"/>
                  <a:pt x="20" y="170"/>
                  <a:pt x="18" y="164"/>
                </a:cubicBezTo>
                <a:cubicBezTo>
                  <a:pt x="16" y="159"/>
                  <a:pt x="16" y="168"/>
                  <a:pt x="14" y="160"/>
                </a:cubicBezTo>
                <a:cubicBezTo>
                  <a:pt x="14" y="160"/>
                  <a:pt x="15" y="157"/>
                  <a:pt x="14" y="157"/>
                </a:cubicBezTo>
                <a:cubicBezTo>
                  <a:pt x="12" y="154"/>
                  <a:pt x="15" y="156"/>
                  <a:pt x="14" y="153"/>
                </a:cubicBezTo>
                <a:cubicBezTo>
                  <a:pt x="14" y="149"/>
                  <a:pt x="10" y="146"/>
                  <a:pt x="13" y="143"/>
                </a:cubicBezTo>
                <a:cubicBezTo>
                  <a:pt x="13" y="141"/>
                  <a:pt x="10" y="143"/>
                  <a:pt x="9" y="142"/>
                </a:cubicBezTo>
                <a:cubicBezTo>
                  <a:pt x="8" y="141"/>
                  <a:pt x="9" y="139"/>
                  <a:pt x="9" y="138"/>
                </a:cubicBezTo>
                <a:cubicBezTo>
                  <a:pt x="9" y="138"/>
                  <a:pt x="7" y="132"/>
                  <a:pt x="7" y="132"/>
                </a:cubicBezTo>
                <a:cubicBezTo>
                  <a:pt x="4" y="130"/>
                  <a:pt x="8" y="131"/>
                  <a:pt x="7" y="129"/>
                </a:cubicBezTo>
                <a:cubicBezTo>
                  <a:pt x="6" y="126"/>
                  <a:pt x="2" y="125"/>
                  <a:pt x="3" y="121"/>
                </a:cubicBezTo>
                <a:cubicBezTo>
                  <a:pt x="8" y="122"/>
                  <a:pt x="5" y="114"/>
                  <a:pt x="9" y="114"/>
                </a:cubicBezTo>
                <a:cubicBezTo>
                  <a:pt x="9" y="111"/>
                  <a:pt x="6" y="113"/>
                  <a:pt x="5" y="112"/>
                </a:cubicBezTo>
                <a:cubicBezTo>
                  <a:pt x="4" y="110"/>
                  <a:pt x="6" y="105"/>
                  <a:pt x="1" y="106"/>
                </a:cubicBezTo>
                <a:cubicBezTo>
                  <a:pt x="0" y="98"/>
                  <a:pt x="4" y="94"/>
                  <a:pt x="5" y="88"/>
                </a:cubicBezTo>
                <a:cubicBezTo>
                  <a:pt x="7" y="91"/>
                  <a:pt x="14" y="89"/>
                  <a:pt x="14" y="84"/>
                </a:cubicBezTo>
                <a:cubicBezTo>
                  <a:pt x="15" y="80"/>
                  <a:pt x="26" y="83"/>
                  <a:pt x="26" y="75"/>
                </a:cubicBezTo>
                <a:cubicBezTo>
                  <a:pt x="36" y="76"/>
                  <a:pt x="41" y="71"/>
                  <a:pt x="50" y="71"/>
                </a:cubicBezTo>
                <a:cubicBezTo>
                  <a:pt x="52" y="71"/>
                  <a:pt x="50" y="68"/>
                  <a:pt x="50" y="69"/>
                </a:cubicBezTo>
                <a:cubicBezTo>
                  <a:pt x="53" y="65"/>
                  <a:pt x="59" y="68"/>
                  <a:pt x="59" y="61"/>
                </a:cubicBezTo>
                <a:cubicBezTo>
                  <a:pt x="61" y="62"/>
                  <a:pt x="61" y="63"/>
                  <a:pt x="63" y="63"/>
                </a:cubicBezTo>
                <a:cubicBezTo>
                  <a:pt x="67" y="64"/>
                  <a:pt x="62" y="55"/>
                  <a:pt x="68" y="58"/>
                </a:cubicBezTo>
                <a:cubicBezTo>
                  <a:pt x="67" y="50"/>
                  <a:pt x="68" y="51"/>
                  <a:pt x="68" y="43"/>
                </a:cubicBezTo>
                <a:cubicBezTo>
                  <a:pt x="73" y="43"/>
                  <a:pt x="76" y="45"/>
                  <a:pt x="80" y="47"/>
                </a:cubicBezTo>
                <a:cubicBezTo>
                  <a:pt x="82" y="45"/>
                  <a:pt x="82" y="42"/>
                  <a:pt x="85" y="43"/>
                </a:cubicBezTo>
                <a:cubicBezTo>
                  <a:pt x="83" y="39"/>
                  <a:pt x="90" y="36"/>
                  <a:pt x="85" y="35"/>
                </a:cubicBezTo>
                <a:cubicBezTo>
                  <a:pt x="86" y="33"/>
                  <a:pt x="89" y="33"/>
                  <a:pt x="89" y="30"/>
                </a:cubicBezTo>
                <a:cubicBezTo>
                  <a:pt x="95" y="31"/>
                  <a:pt x="91" y="23"/>
                  <a:pt x="98" y="26"/>
                </a:cubicBezTo>
                <a:cubicBezTo>
                  <a:pt x="100" y="24"/>
                  <a:pt x="102" y="22"/>
                  <a:pt x="104" y="20"/>
                </a:cubicBezTo>
                <a:cubicBezTo>
                  <a:pt x="106" y="22"/>
                  <a:pt x="109" y="23"/>
                  <a:pt x="113" y="22"/>
                </a:cubicBezTo>
                <a:cubicBezTo>
                  <a:pt x="109" y="26"/>
                  <a:pt x="114" y="24"/>
                  <a:pt x="115" y="26"/>
                </a:cubicBezTo>
                <a:cubicBezTo>
                  <a:pt x="115" y="26"/>
                  <a:pt x="115" y="28"/>
                  <a:pt x="115" y="28"/>
                </a:cubicBezTo>
                <a:cubicBezTo>
                  <a:pt x="116" y="28"/>
                  <a:pt x="118" y="27"/>
                  <a:pt x="119" y="28"/>
                </a:cubicBezTo>
                <a:cubicBezTo>
                  <a:pt x="119" y="28"/>
                  <a:pt x="121" y="33"/>
                  <a:pt x="126" y="32"/>
                </a:cubicBezTo>
                <a:cubicBezTo>
                  <a:pt x="129" y="33"/>
                  <a:pt x="127" y="22"/>
                  <a:pt x="123" y="24"/>
                </a:cubicBezTo>
                <a:cubicBezTo>
                  <a:pt x="124" y="22"/>
                  <a:pt x="126" y="21"/>
                  <a:pt x="128" y="20"/>
                </a:cubicBezTo>
                <a:cubicBezTo>
                  <a:pt x="128" y="16"/>
                  <a:pt x="131" y="13"/>
                  <a:pt x="136" y="13"/>
                </a:cubicBezTo>
                <a:cubicBezTo>
                  <a:pt x="135" y="9"/>
                  <a:pt x="137" y="7"/>
                  <a:pt x="141" y="7"/>
                </a:cubicBezTo>
                <a:cubicBezTo>
                  <a:pt x="138" y="13"/>
                  <a:pt x="140" y="10"/>
                  <a:pt x="145" y="9"/>
                </a:cubicBezTo>
                <a:cubicBezTo>
                  <a:pt x="153" y="0"/>
                  <a:pt x="168" y="9"/>
                  <a:pt x="178" y="9"/>
                </a:cubicBezTo>
                <a:close/>
              </a:path>
            </a:pathLst>
          </a:custGeom>
          <a:solidFill>
            <a:srgbClr val="E4E6EA">
              <a:alpha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" name="iṩḷïḑe">
            <a:extLst>
              <a:ext uri="{FF2B5EF4-FFF2-40B4-BE49-F238E27FC236}">
                <a16:creationId xmlns:a16="http://schemas.microsoft.com/office/drawing/2014/main" id="{C47A6A50-8674-4015-9994-33084494A6F1}"/>
              </a:ext>
            </a:extLst>
          </p:cNvPr>
          <p:cNvSpPr txBox="1"/>
          <p:nvPr/>
        </p:nvSpPr>
        <p:spPr>
          <a:xfrm>
            <a:off x="671512" y="2803577"/>
            <a:ext cx="4514047" cy="198000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100" dirty="0"/>
              <a:t>Adjust the spacing to adapt to Chinese typesetting, use the reference line in PPT.</a:t>
            </a:r>
            <a:endParaRPr lang="en-US" sz="1600" b="1" dirty="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FFC4BBA-94F7-4305-9D76-2AF7D3D406FC}"/>
              </a:ext>
            </a:extLst>
          </p:cNvPr>
          <p:cNvCxnSpPr/>
          <p:nvPr/>
        </p:nvCxnSpPr>
        <p:spPr>
          <a:xfrm>
            <a:off x="5355276" y="1123950"/>
            <a:ext cx="0" cy="501967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śḻíḍê">
            <a:extLst>
              <a:ext uri="{FF2B5EF4-FFF2-40B4-BE49-F238E27FC236}">
                <a16:creationId xmlns:a16="http://schemas.microsoft.com/office/drawing/2014/main" id="{36C95879-5615-4684-AA33-2B900CB0E7FF}"/>
              </a:ext>
            </a:extLst>
          </p:cNvPr>
          <p:cNvSpPr txBox="1"/>
          <p:nvPr/>
        </p:nvSpPr>
        <p:spPr>
          <a:xfrm>
            <a:off x="6333698" y="1693052"/>
            <a:ext cx="5186788" cy="499702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6" name="í$ľíďè">
            <a:extLst>
              <a:ext uri="{FF2B5EF4-FFF2-40B4-BE49-F238E27FC236}">
                <a16:creationId xmlns:a16="http://schemas.microsoft.com/office/drawing/2014/main" id="{65B9A9FC-B380-4DA3-ACD5-CDF3B83F3BFB}"/>
              </a:ext>
            </a:extLst>
          </p:cNvPr>
          <p:cNvSpPr txBox="1"/>
          <p:nvPr/>
        </p:nvSpPr>
        <p:spPr>
          <a:xfrm>
            <a:off x="6333698" y="2192756"/>
            <a:ext cx="5186787" cy="85276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Unified fonts make reading more fluent.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Theme color makes PPT more convenient to change.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28" name="iś1idê">
            <a:extLst>
              <a:ext uri="{FF2B5EF4-FFF2-40B4-BE49-F238E27FC236}">
                <a16:creationId xmlns:a16="http://schemas.microsoft.com/office/drawing/2014/main" id="{DC0AE5DC-84FB-4629-A8C6-CCB645561E7F}"/>
              </a:ext>
            </a:extLst>
          </p:cNvPr>
          <p:cNvSpPr/>
          <p:nvPr/>
        </p:nvSpPr>
        <p:spPr>
          <a:xfrm>
            <a:off x="5691000" y="1786358"/>
            <a:ext cx="537820" cy="5378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ï$líḑê">
            <a:extLst>
              <a:ext uri="{FF2B5EF4-FFF2-40B4-BE49-F238E27FC236}">
                <a16:creationId xmlns:a16="http://schemas.microsoft.com/office/drawing/2014/main" id="{11478745-4EB2-40D7-89E3-B20FD32942D6}"/>
              </a:ext>
            </a:extLst>
          </p:cNvPr>
          <p:cNvSpPr/>
          <p:nvPr/>
        </p:nvSpPr>
        <p:spPr bwMode="auto">
          <a:xfrm>
            <a:off x="5822791" y="1920824"/>
            <a:ext cx="274236" cy="26888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>
              <a:solidFill>
                <a:schemeClr val="bg1"/>
              </a:solidFill>
            </a:endParaRPr>
          </a:p>
        </p:txBody>
      </p:sp>
      <p:sp>
        <p:nvSpPr>
          <p:cNvPr id="20" name="iŝlíḍé">
            <a:extLst>
              <a:ext uri="{FF2B5EF4-FFF2-40B4-BE49-F238E27FC236}">
                <a16:creationId xmlns:a16="http://schemas.microsoft.com/office/drawing/2014/main" id="{CCA3DB04-3463-48EE-9E32-70F3C5303A49}"/>
              </a:ext>
            </a:extLst>
          </p:cNvPr>
          <p:cNvSpPr txBox="1"/>
          <p:nvPr/>
        </p:nvSpPr>
        <p:spPr>
          <a:xfrm>
            <a:off x="6333698" y="4133064"/>
            <a:ext cx="5186788" cy="499702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21" name="íşḷîḑé">
            <a:extLst>
              <a:ext uri="{FF2B5EF4-FFF2-40B4-BE49-F238E27FC236}">
                <a16:creationId xmlns:a16="http://schemas.microsoft.com/office/drawing/2014/main" id="{6C108274-4D2E-4565-AB07-21D02B68E1BA}"/>
              </a:ext>
            </a:extLst>
          </p:cNvPr>
          <p:cNvSpPr txBox="1"/>
          <p:nvPr/>
        </p:nvSpPr>
        <p:spPr>
          <a:xfrm>
            <a:off x="6333698" y="4632768"/>
            <a:ext cx="5186787" cy="85276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Unified fonts make reading more fluent.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Theme color makes PPT more convenient to change.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23" name="iṥļïḋè">
            <a:extLst>
              <a:ext uri="{FF2B5EF4-FFF2-40B4-BE49-F238E27FC236}">
                <a16:creationId xmlns:a16="http://schemas.microsoft.com/office/drawing/2014/main" id="{3ED8136C-321F-40FF-BBCD-BA0301349D5F}"/>
              </a:ext>
            </a:extLst>
          </p:cNvPr>
          <p:cNvSpPr/>
          <p:nvPr/>
        </p:nvSpPr>
        <p:spPr>
          <a:xfrm>
            <a:off x="5691000" y="4226370"/>
            <a:ext cx="537820" cy="537824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4" name="iśļïḋè">
            <a:extLst>
              <a:ext uri="{FF2B5EF4-FFF2-40B4-BE49-F238E27FC236}">
                <a16:creationId xmlns:a16="http://schemas.microsoft.com/office/drawing/2014/main" id="{6BDCAB40-99E1-4351-8252-2CF4A0D7AF70}"/>
              </a:ext>
            </a:extLst>
          </p:cNvPr>
          <p:cNvSpPr/>
          <p:nvPr/>
        </p:nvSpPr>
        <p:spPr bwMode="auto">
          <a:xfrm>
            <a:off x="5822791" y="4360836"/>
            <a:ext cx="274236" cy="26888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>
              <a:solidFill>
                <a:schemeClr val="bg1"/>
              </a:solidFill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208005C1-AAD8-42CC-8935-36D520C50005}"/>
              </a:ext>
            </a:extLst>
          </p:cNvPr>
          <p:cNvCxnSpPr/>
          <p:nvPr/>
        </p:nvCxnSpPr>
        <p:spPr>
          <a:xfrm>
            <a:off x="6456000" y="3519000"/>
            <a:ext cx="50644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íSľïdè">
            <a:extLst>
              <a:ext uri="{FF2B5EF4-FFF2-40B4-BE49-F238E27FC236}">
                <a16:creationId xmlns:a16="http://schemas.microsoft.com/office/drawing/2014/main" id="{B24DEB19-40CC-4295-907E-5AABD73A1538}"/>
              </a:ext>
            </a:extLst>
          </p:cNvPr>
          <p:cNvSpPr txBox="1"/>
          <p:nvPr/>
        </p:nvSpPr>
        <p:spPr>
          <a:xfrm>
            <a:off x="786001" y="2415876"/>
            <a:ext cx="1079999" cy="220036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REPORT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8" name="ïŝļïḋê">
            <a:extLst>
              <a:ext uri="{FF2B5EF4-FFF2-40B4-BE49-F238E27FC236}">
                <a16:creationId xmlns:a16="http://schemas.microsoft.com/office/drawing/2014/main" id="{34ABDA0C-55BA-4045-B312-1CFA4A4C0DA1}"/>
              </a:ext>
            </a:extLst>
          </p:cNvPr>
          <p:cNvSpPr txBox="1"/>
          <p:nvPr/>
        </p:nvSpPr>
        <p:spPr>
          <a:xfrm>
            <a:off x="787885" y="2239156"/>
            <a:ext cx="770608" cy="131856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ANNUAL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9" name="îşḷïďê">
            <a:extLst>
              <a:ext uri="{FF2B5EF4-FFF2-40B4-BE49-F238E27FC236}">
                <a16:creationId xmlns:a16="http://schemas.microsoft.com/office/drawing/2014/main" id="{85437AE2-7B66-4C02-9C78-09B509324585}"/>
              </a:ext>
            </a:extLst>
          </p:cNvPr>
          <p:cNvSpPr txBox="1"/>
          <p:nvPr/>
        </p:nvSpPr>
        <p:spPr>
          <a:xfrm>
            <a:off x="1193149" y="1994462"/>
            <a:ext cx="481346" cy="197592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2018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4" name="îṡḷíďé">
            <a:extLst>
              <a:ext uri="{FF2B5EF4-FFF2-40B4-BE49-F238E27FC236}">
                <a16:creationId xmlns:a16="http://schemas.microsoft.com/office/drawing/2014/main" id="{0B4C9EB9-2E48-4E76-9CB3-4590D59D334B}"/>
              </a:ext>
            </a:extLst>
          </p:cNvPr>
          <p:cNvSpPr/>
          <p:nvPr/>
        </p:nvSpPr>
        <p:spPr>
          <a:xfrm>
            <a:off x="786001" y="1994461"/>
            <a:ext cx="357267" cy="184306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5" name="íşḻïdè">
            <a:extLst>
              <a:ext uri="{FF2B5EF4-FFF2-40B4-BE49-F238E27FC236}">
                <a16:creationId xmlns:a16="http://schemas.microsoft.com/office/drawing/2014/main" id="{C109A879-A6FD-43B5-BDCC-94E3B6FEE7F1}"/>
              </a:ext>
            </a:extLst>
          </p:cNvPr>
          <p:cNvSpPr/>
          <p:nvPr/>
        </p:nvSpPr>
        <p:spPr>
          <a:xfrm>
            <a:off x="786000" y="1994461"/>
            <a:ext cx="107181" cy="1843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6" name="íṡļïdè">
            <a:extLst>
              <a:ext uri="{FF2B5EF4-FFF2-40B4-BE49-F238E27FC236}">
                <a16:creationId xmlns:a16="http://schemas.microsoft.com/office/drawing/2014/main" id="{E931F466-2A35-4B84-86F0-02F423EB4A73}"/>
              </a:ext>
            </a:extLst>
          </p:cNvPr>
          <p:cNvSpPr/>
          <p:nvPr/>
        </p:nvSpPr>
        <p:spPr>
          <a:xfrm>
            <a:off x="1608375" y="2112051"/>
            <a:ext cx="257625" cy="257236"/>
          </a:xfrm>
          <a:custGeom>
            <a:avLst/>
            <a:gdLst>
              <a:gd name="connsiteX0" fmla="*/ 259984 w 607639"/>
              <a:gd name="connsiteY0" fmla="*/ 430308 h 606722"/>
              <a:gd name="connsiteX1" fmla="*/ 287837 w 607639"/>
              <a:gd name="connsiteY1" fmla="*/ 458126 h 606722"/>
              <a:gd name="connsiteX2" fmla="*/ 139047 w 607639"/>
              <a:gd name="connsiteY2" fmla="*/ 606722 h 606722"/>
              <a:gd name="connsiteX3" fmla="*/ 111282 w 607639"/>
              <a:gd name="connsiteY3" fmla="*/ 578905 h 606722"/>
              <a:gd name="connsiteX4" fmla="*/ 204460 w 607639"/>
              <a:gd name="connsiteY4" fmla="*/ 374844 h 606722"/>
              <a:gd name="connsiteX5" fmla="*/ 232231 w 607639"/>
              <a:gd name="connsiteY5" fmla="*/ 402573 h 606722"/>
              <a:gd name="connsiteX6" fmla="*/ 27771 w 607639"/>
              <a:gd name="connsiteY6" fmla="*/ 606722 h 606722"/>
              <a:gd name="connsiteX7" fmla="*/ 0 w 607639"/>
              <a:gd name="connsiteY7" fmla="*/ 578904 h 606722"/>
              <a:gd name="connsiteX8" fmla="*/ 148791 w 607639"/>
              <a:gd name="connsiteY8" fmla="*/ 319309 h 606722"/>
              <a:gd name="connsiteX9" fmla="*/ 176555 w 607639"/>
              <a:gd name="connsiteY9" fmla="*/ 347040 h 606722"/>
              <a:gd name="connsiteX10" fmla="*/ 27853 w 607639"/>
              <a:gd name="connsiteY10" fmla="*/ 495652 h 606722"/>
              <a:gd name="connsiteX11" fmla="*/ 0 w 607639"/>
              <a:gd name="connsiteY11" fmla="*/ 467921 h 606722"/>
              <a:gd name="connsiteX12" fmla="*/ 482456 w 607639"/>
              <a:gd name="connsiteY12" fmla="*/ 291506 h 606722"/>
              <a:gd name="connsiteX13" fmla="*/ 441354 w 607639"/>
              <a:gd name="connsiteY13" fmla="*/ 444829 h 606722"/>
              <a:gd name="connsiteX14" fmla="*/ 385749 w 607639"/>
              <a:gd name="connsiteY14" fmla="*/ 500380 h 606722"/>
              <a:gd name="connsiteX15" fmla="*/ 329611 w 607639"/>
              <a:gd name="connsiteY15" fmla="*/ 444295 h 606722"/>
              <a:gd name="connsiteX16" fmla="*/ 218312 w 607639"/>
              <a:gd name="connsiteY16" fmla="*/ 277605 h 606722"/>
              <a:gd name="connsiteX17" fmla="*/ 329470 w 607639"/>
              <a:gd name="connsiteY17" fmla="*/ 388739 h 606722"/>
              <a:gd name="connsiteX18" fmla="*/ 301703 w 607639"/>
              <a:gd name="connsiteY18" fmla="*/ 416478 h 606722"/>
              <a:gd name="connsiteX19" fmla="*/ 190456 w 607639"/>
              <a:gd name="connsiteY19" fmla="*/ 305433 h 606722"/>
              <a:gd name="connsiteX20" fmla="*/ 315639 w 607639"/>
              <a:gd name="connsiteY20" fmla="*/ 124971 h 606722"/>
              <a:gd name="connsiteX21" fmla="*/ 162720 w 607639"/>
              <a:gd name="connsiteY21" fmla="*/ 277604 h 606722"/>
              <a:gd name="connsiteX22" fmla="*/ 106554 w 607639"/>
              <a:gd name="connsiteY22" fmla="*/ 221544 h 606722"/>
              <a:gd name="connsiteX23" fmla="*/ 162097 w 607639"/>
              <a:gd name="connsiteY23" fmla="*/ 166016 h 606722"/>
              <a:gd name="connsiteX24" fmla="*/ 459243 w 607639"/>
              <a:gd name="connsiteY24" fmla="*/ 120359 h 606722"/>
              <a:gd name="connsiteX25" fmla="*/ 431471 w 607639"/>
              <a:gd name="connsiteY25" fmla="*/ 148088 h 606722"/>
              <a:gd name="connsiteX26" fmla="*/ 459243 w 607639"/>
              <a:gd name="connsiteY26" fmla="*/ 175905 h 606722"/>
              <a:gd name="connsiteX27" fmla="*/ 487103 w 607639"/>
              <a:gd name="connsiteY27" fmla="*/ 148088 h 606722"/>
              <a:gd name="connsiteX28" fmla="*/ 445357 w 607639"/>
              <a:gd name="connsiteY28" fmla="*/ 50948 h 606722"/>
              <a:gd name="connsiteX29" fmla="*/ 556620 w 607639"/>
              <a:gd name="connsiteY29" fmla="*/ 161952 h 606722"/>
              <a:gd name="connsiteX30" fmla="*/ 357326 w 607639"/>
              <a:gd name="connsiteY30" fmla="*/ 360942 h 606722"/>
              <a:gd name="connsiteX31" fmla="*/ 246062 w 607639"/>
              <a:gd name="connsiteY31" fmla="*/ 249938 h 606722"/>
              <a:gd name="connsiteX32" fmla="*/ 607639 w 607639"/>
              <a:gd name="connsiteY32" fmla="*/ 0 h 606722"/>
              <a:gd name="connsiteX33" fmla="*/ 576136 w 607639"/>
              <a:gd name="connsiteY33" fmla="*/ 125818 h 606722"/>
              <a:gd name="connsiteX34" fmla="*/ 481539 w 607639"/>
              <a:gd name="connsiteY34" fmla="*/ 31454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639" h="606722">
                <a:moveTo>
                  <a:pt x="259984" y="430308"/>
                </a:moveTo>
                <a:lnTo>
                  <a:pt x="287837" y="458126"/>
                </a:lnTo>
                <a:lnTo>
                  <a:pt x="139047" y="606722"/>
                </a:lnTo>
                <a:lnTo>
                  <a:pt x="111282" y="578905"/>
                </a:lnTo>
                <a:close/>
                <a:moveTo>
                  <a:pt x="204460" y="374844"/>
                </a:moveTo>
                <a:lnTo>
                  <a:pt x="232231" y="402573"/>
                </a:lnTo>
                <a:lnTo>
                  <a:pt x="27771" y="606722"/>
                </a:lnTo>
                <a:lnTo>
                  <a:pt x="0" y="578904"/>
                </a:lnTo>
                <a:close/>
                <a:moveTo>
                  <a:pt x="148791" y="319309"/>
                </a:moveTo>
                <a:lnTo>
                  <a:pt x="176555" y="347040"/>
                </a:lnTo>
                <a:lnTo>
                  <a:pt x="27853" y="495652"/>
                </a:lnTo>
                <a:lnTo>
                  <a:pt x="0" y="467921"/>
                </a:lnTo>
                <a:close/>
                <a:moveTo>
                  <a:pt x="482456" y="291506"/>
                </a:moveTo>
                <a:lnTo>
                  <a:pt x="441354" y="444829"/>
                </a:lnTo>
                <a:lnTo>
                  <a:pt x="385749" y="500380"/>
                </a:lnTo>
                <a:lnTo>
                  <a:pt x="329611" y="444295"/>
                </a:lnTo>
                <a:close/>
                <a:moveTo>
                  <a:pt x="218312" y="277605"/>
                </a:moveTo>
                <a:lnTo>
                  <a:pt x="329470" y="388739"/>
                </a:lnTo>
                <a:lnTo>
                  <a:pt x="301703" y="416478"/>
                </a:lnTo>
                <a:lnTo>
                  <a:pt x="190456" y="305433"/>
                </a:lnTo>
                <a:close/>
                <a:moveTo>
                  <a:pt x="315639" y="124971"/>
                </a:moveTo>
                <a:lnTo>
                  <a:pt x="162720" y="277604"/>
                </a:lnTo>
                <a:lnTo>
                  <a:pt x="106554" y="221544"/>
                </a:lnTo>
                <a:lnTo>
                  <a:pt x="162097" y="166016"/>
                </a:lnTo>
                <a:close/>
                <a:moveTo>
                  <a:pt x="459243" y="120359"/>
                </a:moveTo>
                <a:lnTo>
                  <a:pt x="431471" y="148088"/>
                </a:lnTo>
                <a:lnTo>
                  <a:pt x="459243" y="175905"/>
                </a:lnTo>
                <a:lnTo>
                  <a:pt x="487103" y="148088"/>
                </a:lnTo>
                <a:close/>
                <a:moveTo>
                  <a:pt x="445357" y="50948"/>
                </a:moveTo>
                <a:lnTo>
                  <a:pt x="556620" y="161952"/>
                </a:lnTo>
                <a:lnTo>
                  <a:pt x="357326" y="360942"/>
                </a:lnTo>
                <a:lnTo>
                  <a:pt x="246062" y="249938"/>
                </a:lnTo>
                <a:close/>
                <a:moveTo>
                  <a:pt x="607639" y="0"/>
                </a:moveTo>
                <a:lnTo>
                  <a:pt x="576136" y="125818"/>
                </a:lnTo>
                <a:lnTo>
                  <a:pt x="481539" y="31454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62292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370" name="íṣļídé">
            <a:extLst>
              <a:ext uri="{FF2B5EF4-FFF2-40B4-BE49-F238E27FC236}">
                <a16:creationId xmlns:a16="http://schemas.microsoft.com/office/drawing/2014/main" id="{22B0178E-38C1-40F5-878D-B645BCBDD3AB}"/>
              </a:ext>
            </a:extLst>
          </p:cNvPr>
          <p:cNvSpPr/>
          <p:nvPr/>
        </p:nvSpPr>
        <p:spPr bwMode="auto">
          <a:xfrm>
            <a:off x="7172064" y="1753048"/>
            <a:ext cx="65677" cy="35029"/>
          </a:xfrm>
          <a:custGeom>
            <a:avLst/>
            <a:gdLst>
              <a:gd name="T0" fmla="*/ 10 w 20"/>
              <a:gd name="T1" fmla="*/ 0 h 11"/>
              <a:gd name="T2" fmla="*/ 12 w 20"/>
              <a:gd name="T3" fmla="*/ 2 h 11"/>
              <a:gd name="T4" fmla="*/ 16 w 20"/>
              <a:gd name="T5" fmla="*/ 9 h 11"/>
              <a:gd name="T6" fmla="*/ 6 w 20"/>
              <a:gd name="T7" fmla="*/ 6 h 11"/>
              <a:gd name="T8" fmla="*/ 10 w 20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11">
                <a:moveTo>
                  <a:pt x="10" y="0"/>
                </a:moveTo>
                <a:cubicBezTo>
                  <a:pt x="12" y="0"/>
                  <a:pt x="12" y="1"/>
                  <a:pt x="12" y="2"/>
                </a:cubicBezTo>
                <a:cubicBezTo>
                  <a:pt x="14" y="5"/>
                  <a:pt x="20" y="5"/>
                  <a:pt x="16" y="9"/>
                </a:cubicBezTo>
                <a:cubicBezTo>
                  <a:pt x="10" y="11"/>
                  <a:pt x="13" y="3"/>
                  <a:pt x="6" y="6"/>
                </a:cubicBezTo>
                <a:cubicBezTo>
                  <a:pt x="0" y="3"/>
                  <a:pt x="14" y="6"/>
                  <a:pt x="10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71" name="ïṧ1îdè">
            <a:extLst>
              <a:ext uri="{FF2B5EF4-FFF2-40B4-BE49-F238E27FC236}">
                <a16:creationId xmlns:a16="http://schemas.microsoft.com/office/drawing/2014/main" id="{DAB1A95C-DDC0-4B80-906E-A26E786B15C8}"/>
              </a:ext>
            </a:extLst>
          </p:cNvPr>
          <p:cNvSpPr/>
          <p:nvPr/>
        </p:nvSpPr>
        <p:spPr bwMode="auto">
          <a:xfrm>
            <a:off x="8095929" y="1753048"/>
            <a:ext cx="126976" cy="65677"/>
          </a:xfrm>
          <a:custGeom>
            <a:avLst/>
            <a:gdLst>
              <a:gd name="T0" fmla="*/ 37 w 39"/>
              <a:gd name="T1" fmla="*/ 15 h 20"/>
              <a:gd name="T2" fmla="*/ 23 w 39"/>
              <a:gd name="T3" fmla="*/ 19 h 20"/>
              <a:gd name="T4" fmla="*/ 4 w 39"/>
              <a:gd name="T5" fmla="*/ 19 h 20"/>
              <a:gd name="T6" fmla="*/ 0 w 39"/>
              <a:gd name="T7" fmla="*/ 15 h 20"/>
              <a:gd name="T8" fmla="*/ 30 w 39"/>
              <a:gd name="T9" fmla="*/ 0 h 20"/>
              <a:gd name="T10" fmla="*/ 36 w 39"/>
              <a:gd name="T11" fmla="*/ 4 h 20"/>
              <a:gd name="T12" fmla="*/ 32 w 39"/>
              <a:gd name="T13" fmla="*/ 6 h 20"/>
              <a:gd name="T14" fmla="*/ 37 w 39"/>
              <a:gd name="T15" fmla="*/ 15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0">
                <a:moveTo>
                  <a:pt x="37" y="15"/>
                </a:moveTo>
                <a:cubicBezTo>
                  <a:pt x="32" y="16"/>
                  <a:pt x="23" y="13"/>
                  <a:pt x="23" y="19"/>
                </a:cubicBezTo>
                <a:cubicBezTo>
                  <a:pt x="19" y="16"/>
                  <a:pt x="12" y="20"/>
                  <a:pt x="4" y="19"/>
                </a:cubicBezTo>
                <a:cubicBezTo>
                  <a:pt x="5" y="16"/>
                  <a:pt x="2" y="15"/>
                  <a:pt x="0" y="15"/>
                </a:cubicBezTo>
                <a:cubicBezTo>
                  <a:pt x="4" y="4"/>
                  <a:pt x="15" y="0"/>
                  <a:pt x="30" y="0"/>
                </a:cubicBezTo>
                <a:cubicBezTo>
                  <a:pt x="28" y="5"/>
                  <a:pt x="34" y="2"/>
                  <a:pt x="36" y="4"/>
                </a:cubicBezTo>
                <a:cubicBezTo>
                  <a:pt x="37" y="5"/>
                  <a:pt x="32" y="5"/>
                  <a:pt x="32" y="6"/>
                </a:cubicBezTo>
                <a:cubicBezTo>
                  <a:pt x="31" y="8"/>
                  <a:pt x="39" y="7"/>
                  <a:pt x="37" y="15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72" name="iṥľïḓê">
            <a:extLst>
              <a:ext uri="{FF2B5EF4-FFF2-40B4-BE49-F238E27FC236}">
                <a16:creationId xmlns:a16="http://schemas.microsoft.com/office/drawing/2014/main" id="{07F9B149-1ADF-43E9-B0F0-22946C32EB09}"/>
              </a:ext>
            </a:extLst>
          </p:cNvPr>
          <p:cNvSpPr/>
          <p:nvPr/>
        </p:nvSpPr>
        <p:spPr bwMode="auto">
          <a:xfrm>
            <a:off x="7373476" y="1759617"/>
            <a:ext cx="61299" cy="35029"/>
          </a:xfrm>
          <a:custGeom>
            <a:avLst/>
            <a:gdLst>
              <a:gd name="T0" fmla="*/ 19 w 19"/>
              <a:gd name="T1" fmla="*/ 2 h 11"/>
              <a:gd name="T2" fmla="*/ 17 w 19"/>
              <a:gd name="T3" fmla="*/ 9 h 11"/>
              <a:gd name="T4" fmla="*/ 10 w 19"/>
              <a:gd name="T5" fmla="*/ 11 h 11"/>
              <a:gd name="T6" fmla="*/ 0 w 19"/>
              <a:gd name="T7" fmla="*/ 6 h 11"/>
              <a:gd name="T8" fmla="*/ 12 w 19"/>
              <a:gd name="T9" fmla="*/ 6 h 11"/>
              <a:gd name="T10" fmla="*/ 19 w 19"/>
              <a:gd name="T11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1">
                <a:moveTo>
                  <a:pt x="19" y="2"/>
                </a:moveTo>
                <a:cubicBezTo>
                  <a:pt x="18" y="3"/>
                  <a:pt x="17" y="6"/>
                  <a:pt x="17" y="9"/>
                </a:cubicBezTo>
                <a:cubicBezTo>
                  <a:pt x="13" y="8"/>
                  <a:pt x="12" y="11"/>
                  <a:pt x="10" y="11"/>
                </a:cubicBezTo>
                <a:cubicBezTo>
                  <a:pt x="6" y="9"/>
                  <a:pt x="0" y="11"/>
                  <a:pt x="0" y="6"/>
                </a:cubicBezTo>
                <a:cubicBezTo>
                  <a:pt x="6" y="6"/>
                  <a:pt x="8" y="1"/>
                  <a:pt x="12" y="6"/>
                </a:cubicBezTo>
                <a:cubicBezTo>
                  <a:pt x="14" y="5"/>
                  <a:pt x="13" y="0"/>
                  <a:pt x="19" y="2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73" name="iŝļíḑé">
            <a:extLst>
              <a:ext uri="{FF2B5EF4-FFF2-40B4-BE49-F238E27FC236}">
                <a16:creationId xmlns:a16="http://schemas.microsoft.com/office/drawing/2014/main" id="{2C8885BC-1F81-41D3-B28C-B814100773E5}"/>
              </a:ext>
            </a:extLst>
          </p:cNvPr>
          <p:cNvSpPr/>
          <p:nvPr/>
        </p:nvSpPr>
        <p:spPr bwMode="auto">
          <a:xfrm>
            <a:off x="6983788" y="1779320"/>
            <a:ext cx="78813" cy="41596"/>
          </a:xfrm>
          <a:custGeom>
            <a:avLst/>
            <a:gdLst>
              <a:gd name="T0" fmla="*/ 23 w 24"/>
              <a:gd name="T1" fmla="*/ 0 h 13"/>
              <a:gd name="T2" fmla="*/ 20 w 24"/>
              <a:gd name="T3" fmla="*/ 5 h 13"/>
              <a:gd name="T4" fmla="*/ 14 w 24"/>
              <a:gd name="T5" fmla="*/ 11 h 13"/>
              <a:gd name="T6" fmla="*/ 10 w 24"/>
              <a:gd name="T7" fmla="*/ 7 h 13"/>
              <a:gd name="T8" fmla="*/ 5 w 24"/>
              <a:gd name="T9" fmla="*/ 9 h 13"/>
              <a:gd name="T10" fmla="*/ 1 w 24"/>
              <a:gd name="T11" fmla="*/ 5 h 13"/>
              <a:gd name="T12" fmla="*/ 10 w 24"/>
              <a:gd name="T13" fmla="*/ 3 h 13"/>
              <a:gd name="T14" fmla="*/ 10 w 24"/>
              <a:gd name="T15" fmla="*/ 1 h 13"/>
              <a:gd name="T16" fmla="*/ 23 w 24"/>
              <a:gd name="T1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" h="13">
                <a:moveTo>
                  <a:pt x="23" y="0"/>
                </a:moveTo>
                <a:cubicBezTo>
                  <a:pt x="24" y="4"/>
                  <a:pt x="20" y="2"/>
                  <a:pt x="20" y="5"/>
                </a:cubicBezTo>
                <a:cubicBezTo>
                  <a:pt x="20" y="6"/>
                  <a:pt x="17" y="10"/>
                  <a:pt x="14" y="11"/>
                </a:cubicBezTo>
                <a:cubicBezTo>
                  <a:pt x="10" y="13"/>
                  <a:pt x="11" y="7"/>
                  <a:pt x="10" y="7"/>
                </a:cubicBezTo>
                <a:cubicBezTo>
                  <a:pt x="10" y="7"/>
                  <a:pt x="7" y="9"/>
                  <a:pt x="5" y="9"/>
                </a:cubicBezTo>
                <a:cubicBezTo>
                  <a:pt x="4" y="9"/>
                  <a:pt x="3" y="5"/>
                  <a:pt x="1" y="5"/>
                </a:cubicBezTo>
                <a:cubicBezTo>
                  <a:pt x="0" y="0"/>
                  <a:pt x="8" y="5"/>
                  <a:pt x="10" y="3"/>
                </a:cubicBezTo>
                <a:cubicBezTo>
                  <a:pt x="11" y="3"/>
                  <a:pt x="10" y="1"/>
                  <a:pt x="10" y="1"/>
                </a:cubicBezTo>
                <a:cubicBezTo>
                  <a:pt x="15" y="0"/>
                  <a:pt x="17" y="1"/>
                  <a:pt x="23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74" name="î$ḻiḓe">
            <a:extLst>
              <a:ext uri="{FF2B5EF4-FFF2-40B4-BE49-F238E27FC236}">
                <a16:creationId xmlns:a16="http://schemas.microsoft.com/office/drawing/2014/main" id="{CEB4031E-0DF3-4929-8829-BBE2E2E8724E}"/>
              </a:ext>
            </a:extLst>
          </p:cNvPr>
          <p:cNvSpPr/>
          <p:nvPr/>
        </p:nvSpPr>
        <p:spPr bwMode="auto">
          <a:xfrm>
            <a:off x="7299040" y="1772753"/>
            <a:ext cx="65677" cy="21893"/>
          </a:xfrm>
          <a:custGeom>
            <a:avLst/>
            <a:gdLst>
              <a:gd name="T0" fmla="*/ 18 w 20"/>
              <a:gd name="T1" fmla="*/ 7 h 7"/>
              <a:gd name="T2" fmla="*/ 3 w 20"/>
              <a:gd name="T3" fmla="*/ 7 h 7"/>
              <a:gd name="T4" fmla="*/ 8 w 20"/>
              <a:gd name="T5" fmla="*/ 2 h 7"/>
              <a:gd name="T6" fmla="*/ 18 w 20"/>
              <a:gd name="T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7">
                <a:moveTo>
                  <a:pt x="18" y="7"/>
                </a:moveTo>
                <a:cubicBezTo>
                  <a:pt x="13" y="7"/>
                  <a:pt x="8" y="7"/>
                  <a:pt x="3" y="7"/>
                </a:cubicBezTo>
                <a:cubicBezTo>
                  <a:pt x="0" y="1"/>
                  <a:pt x="9" y="6"/>
                  <a:pt x="8" y="2"/>
                </a:cubicBezTo>
                <a:cubicBezTo>
                  <a:pt x="10" y="5"/>
                  <a:pt x="20" y="0"/>
                  <a:pt x="18" y="7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75" name="íŝlîḑê">
            <a:extLst>
              <a:ext uri="{FF2B5EF4-FFF2-40B4-BE49-F238E27FC236}">
                <a16:creationId xmlns:a16="http://schemas.microsoft.com/office/drawing/2014/main" id="{1FB69CF3-9E26-4665-BD23-AC9EE441C78E}"/>
              </a:ext>
            </a:extLst>
          </p:cNvPr>
          <p:cNvSpPr/>
          <p:nvPr/>
        </p:nvSpPr>
        <p:spPr bwMode="auto">
          <a:xfrm>
            <a:off x="7204903" y="1801211"/>
            <a:ext cx="78813" cy="28462"/>
          </a:xfrm>
          <a:custGeom>
            <a:avLst/>
            <a:gdLst>
              <a:gd name="T0" fmla="*/ 17 w 24"/>
              <a:gd name="T1" fmla="*/ 0 h 9"/>
              <a:gd name="T2" fmla="*/ 17 w 24"/>
              <a:gd name="T3" fmla="*/ 7 h 9"/>
              <a:gd name="T4" fmla="*/ 0 w 24"/>
              <a:gd name="T5" fmla="*/ 6 h 9"/>
              <a:gd name="T6" fmla="*/ 17 w 24"/>
              <a:gd name="T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9">
                <a:moveTo>
                  <a:pt x="17" y="0"/>
                </a:moveTo>
                <a:cubicBezTo>
                  <a:pt x="24" y="3"/>
                  <a:pt x="17" y="2"/>
                  <a:pt x="17" y="7"/>
                </a:cubicBezTo>
                <a:cubicBezTo>
                  <a:pt x="11" y="7"/>
                  <a:pt x="3" y="9"/>
                  <a:pt x="0" y="6"/>
                </a:cubicBezTo>
                <a:cubicBezTo>
                  <a:pt x="3" y="1"/>
                  <a:pt x="13" y="4"/>
                  <a:pt x="17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76" name="ísḻïḋê">
            <a:extLst>
              <a:ext uri="{FF2B5EF4-FFF2-40B4-BE49-F238E27FC236}">
                <a16:creationId xmlns:a16="http://schemas.microsoft.com/office/drawing/2014/main" id="{CE740ACF-FFC4-4547-B844-12634DF05F4D}"/>
              </a:ext>
            </a:extLst>
          </p:cNvPr>
          <p:cNvSpPr/>
          <p:nvPr/>
        </p:nvSpPr>
        <p:spPr bwMode="auto">
          <a:xfrm>
            <a:off x="3349620" y="1825295"/>
            <a:ext cx="35029" cy="24083"/>
          </a:xfrm>
          <a:custGeom>
            <a:avLst/>
            <a:gdLst>
              <a:gd name="T0" fmla="*/ 1 w 11"/>
              <a:gd name="T1" fmla="*/ 0 h 8"/>
              <a:gd name="T2" fmla="*/ 10 w 11"/>
              <a:gd name="T3" fmla="*/ 8 h 8"/>
              <a:gd name="T4" fmla="*/ 1 w 11"/>
              <a:gd name="T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8">
                <a:moveTo>
                  <a:pt x="1" y="0"/>
                </a:moveTo>
                <a:cubicBezTo>
                  <a:pt x="6" y="1"/>
                  <a:pt x="11" y="1"/>
                  <a:pt x="10" y="8"/>
                </a:cubicBezTo>
                <a:cubicBezTo>
                  <a:pt x="7" y="5"/>
                  <a:pt x="0" y="6"/>
                  <a:pt x="1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77" name="ïṣļíḍê">
            <a:extLst>
              <a:ext uri="{FF2B5EF4-FFF2-40B4-BE49-F238E27FC236}">
                <a16:creationId xmlns:a16="http://schemas.microsoft.com/office/drawing/2014/main" id="{2734766F-DDE3-4813-8290-5BB209145F20}"/>
              </a:ext>
            </a:extLst>
          </p:cNvPr>
          <p:cNvSpPr/>
          <p:nvPr/>
        </p:nvSpPr>
        <p:spPr bwMode="auto">
          <a:xfrm>
            <a:off x="8141906" y="1820916"/>
            <a:ext cx="140112" cy="72246"/>
          </a:xfrm>
          <a:custGeom>
            <a:avLst/>
            <a:gdLst>
              <a:gd name="T0" fmla="*/ 38 w 43"/>
              <a:gd name="T1" fmla="*/ 5 h 22"/>
              <a:gd name="T2" fmla="*/ 42 w 43"/>
              <a:gd name="T3" fmla="*/ 15 h 22"/>
              <a:gd name="T4" fmla="*/ 23 w 43"/>
              <a:gd name="T5" fmla="*/ 20 h 22"/>
              <a:gd name="T6" fmla="*/ 20 w 43"/>
              <a:gd name="T7" fmla="*/ 18 h 22"/>
              <a:gd name="T8" fmla="*/ 12 w 43"/>
              <a:gd name="T9" fmla="*/ 18 h 22"/>
              <a:gd name="T10" fmla="*/ 12 w 43"/>
              <a:gd name="T11" fmla="*/ 15 h 22"/>
              <a:gd name="T12" fmla="*/ 7 w 43"/>
              <a:gd name="T13" fmla="*/ 16 h 22"/>
              <a:gd name="T14" fmla="*/ 9 w 43"/>
              <a:gd name="T15" fmla="*/ 13 h 22"/>
              <a:gd name="T16" fmla="*/ 1 w 43"/>
              <a:gd name="T17" fmla="*/ 11 h 22"/>
              <a:gd name="T18" fmla="*/ 5 w 43"/>
              <a:gd name="T19" fmla="*/ 7 h 22"/>
              <a:gd name="T20" fmla="*/ 10 w 43"/>
              <a:gd name="T21" fmla="*/ 3 h 22"/>
              <a:gd name="T22" fmla="*/ 27 w 43"/>
              <a:gd name="T23" fmla="*/ 1 h 22"/>
              <a:gd name="T24" fmla="*/ 27 w 43"/>
              <a:gd name="T25" fmla="*/ 5 h 22"/>
              <a:gd name="T26" fmla="*/ 38 w 43"/>
              <a:gd name="T27" fmla="*/ 5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3" h="22">
                <a:moveTo>
                  <a:pt x="38" y="5"/>
                </a:moveTo>
                <a:cubicBezTo>
                  <a:pt x="37" y="11"/>
                  <a:pt x="31" y="15"/>
                  <a:pt x="42" y="15"/>
                </a:cubicBezTo>
                <a:cubicBezTo>
                  <a:pt x="43" y="22"/>
                  <a:pt x="31" y="21"/>
                  <a:pt x="23" y="20"/>
                </a:cubicBezTo>
                <a:cubicBezTo>
                  <a:pt x="20" y="20"/>
                  <a:pt x="21" y="20"/>
                  <a:pt x="20" y="18"/>
                </a:cubicBezTo>
                <a:cubicBezTo>
                  <a:pt x="16" y="15"/>
                  <a:pt x="17" y="21"/>
                  <a:pt x="12" y="18"/>
                </a:cubicBezTo>
                <a:cubicBezTo>
                  <a:pt x="12" y="18"/>
                  <a:pt x="13" y="15"/>
                  <a:pt x="12" y="15"/>
                </a:cubicBezTo>
                <a:cubicBezTo>
                  <a:pt x="11" y="14"/>
                  <a:pt x="9" y="17"/>
                  <a:pt x="7" y="16"/>
                </a:cubicBezTo>
                <a:cubicBezTo>
                  <a:pt x="6" y="16"/>
                  <a:pt x="9" y="13"/>
                  <a:pt x="9" y="13"/>
                </a:cubicBezTo>
                <a:cubicBezTo>
                  <a:pt x="7" y="11"/>
                  <a:pt x="0" y="15"/>
                  <a:pt x="1" y="11"/>
                </a:cubicBezTo>
                <a:cubicBezTo>
                  <a:pt x="0" y="7"/>
                  <a:pt x="3" y="8"/>
                  <a:pt x="5" y="7"/>
                </a:cubicBezTo>
                <a:cubicBezTo>
                  <a:pt x="7" y="5"/>
                  <a:pt x="6" y="4"/>
                  <a:pt x="10" y="3"/>
                </a:cubicBezTo>
                <a:cubicBezTo>
                  <a:pt x="12" y="3"/>
                  <a:pt x="20" y="0"/>
                  <a:pt x="27" y="1"/>
                </a:cubicBezTo>
                <a:cubicBezTo>
                  <a:pt x="27" y="2"/>
                  <a:pt x="27" y="5"/>
                  <a:pt x="27" y="5"/>
                </a:cubicBezTo>
                <a:cubicBezTo>
                  <a:pt x="30" y="7"/>
                  <a:pt x="37" y="3"/>
                  <a:pt x="38" y="5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78" name="ïşļïḓê">
            <a:extLst>
              <a:ext uri="{FF2B5EF4-FFF2-40B4-BE49-F238E27FC236}">
                <a16:creationId xmlns:a16="http://schemas.microsoft.com/office/drawing/2014/main" id="{5041EC5F-68CC-413D-B0A5-4C4254D5B177}"/>
              </a:ext>
            </a:extLst>
          </p:cNvPr>
          <p:cNvSpPr/>
          <p:nvPr/>
        </p:nvSpPr>
        <p:spPr bwMode="auto">
          <a:xfrm>
            <a:off x="8082796" y="1825295"/>
            <a:ext cx="54732" cy="35029"/>
          </a:xfrm>
          <a:custGeom>
            <a:avLst/>
            <a:gdLst>
              <a:gd name="T0" fmla="*/ 17 w 17"/>
              <a:gd name="T1" fmla="*/ 6 h 11"/>
              <a:gd name="T2" fmla="*/ 12 w 17"/>
              <a:gd name="T3" fmla="*/ 6 h 11"/>
              <a:gd name="T4" fmla="*/ 10 w 17"/>
              <a:gd name="T5" fmla="*/ 10 h 11"/>
              <a:gd name="T6" fmla="*/ 0 w 17"/>
              <a:gd name="T7" fmla="*/ 6 h 11"/>
              <a:gd name="T8" fmla="*/ 17 w 17"/>
              <a:gd name="T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1">
                <a:moveTo>
                  <a:pt x="17" y="6"/>
                </a:moveTo>
                <a:cubicBezTo>
                  <a:pt x="16" y="9"/>
                  <a:pt x="14" y="6"/>
                  <a:pt x="12" y="6"/>
                </a:cubicBezTo>
                <a:cubicBezTo>
                  <a:pt x="10" y="6"/>
                  <a:pt x="10" y="8"/>
                  <a:pt x="10" y="10"/>
                </a:cubicBezTo>
                <a:cubicBezTo>
                  <a:pt x="4" y="11"/>
                  <a:pt x="6" y="5"/>
                  <a:pt x="0" y="6"/>
                </a:cubicBezTo>
                <a:cubicBezTo>
                  <a:pt x="4" y="0"/>
                  <a:pt x="12" y="4"/>
                  <a:pt x="17" y="6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79" name="iṧ1ïďê">
            <a:extLst>
              <a:ext uri="{FF2B5EF4-FFF2-40B4-BE49-F238E27FC236}">
                <a16:creationId xmlns:a16="http://schemas.microsoft.com/office/drawing/2014/main" id="{6ECA3AA9-9751-49B9-85CD-F5CD60B8134F}"/>
              </a:ext>
            </a:extLst>
          </p:cNvPr>
          <p:cNvSpPr/>
          <p:nvPr/>
        </p:nvSpPr>
        <p:spPr bwMode="auto">
          <a:xfrm>
            <a:off x="3224833" y="1866890"/>
            <a:ext cx="142302" cy="76625"/>
          </a:xfrm>
          <a:custGeom>
            <a:avLst/>
            <a:gdLst>
              <a:gd name="T0" fmla="*/ 31 w 44"/>
              <a:gd name="T1" fmla="*/ 6 h 24"/>
              <a:gd name="T2" fmla="*/ 37 w 44"/>
              <a:gd name="T3" fmla="*/ 14 h 24"/>
              <a:gd name="T4" fmla="*/ 42 w 44"/>
              <a:gd name="T5" fmla="*/ 23 h 24"/>
              <a:gd name="T6" fmla="*/ 37 w 44"/>
              <a:gd name="T7" fmla="*/ 23 h 24"/>
              <a:gd name="T8" fmla="*/ 37 w 44"/>
              <a:gd name="T9" fmla="*/ 19 h 24"/>
              <a:gd name="T10" fmla="*/ 33 w 44"/>
              <a:gd name="T11" fmla="*/ 17 h 24"/>
              <a:gd name="T12" fmla="*/ 9 w 44"/>
              <a:gd name="T13" fmla="*/ 15 h 24"/>
              <a:gd name="T14" fmla="*/ 15 w 44"/>
              <a:gd name="T15" fmla="*/ 12 h 24"/>
              <a:gd name="T16" fmla="*/ 11 w 44"/>
              <a:gd name="T17" fmla="*/ 8 h 24"/>
              <a:gd name="T18" fmla="*/ 0 w 44"/>
              <a:gd name="T19" fmla="*/ 2 h 24"/>
              <a:gd name="T20" fmla="*/ 15 w 44"/>
              <a:gd name="T21" fmla="*/ 2 h 24"/>
              <a:gd name="T22" fmla="*/ 18 w 44"/>
              <a:gd name="T23" fmla="*/ 6 h 24"/>
              <a:gd name="T24" fmla="*/ 26 w 44"/>
              <a:gd name="T25" fmla="*/ 6 h 24"/>
              <a:gd name="T26" fmla="*/ 31 w 44"/>
              <a:gd name="T27" fmla="*/ 6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" h="24">
                <a:moveTo>
                  <a:pt x="31" y="6"/>
                </a:moveTo>
                <a:cubicBezTo>
                  <a:pt x="34" y="8"/>
                  <a:pt x="35" y="11"/>
                  <a:pt x="37" y="14"/>
                </a:cubicBezTo>
                <a:cubicBezTo>
                  <a:pt x="39" y="16"/>
                  <a:pt x="44" y="18"/>
                  <a:pt x="42" y="23"/>
                </a:cubicBezTo>
                <a:cubicBezTo>
                  <a:pt x="41" y="22"/>
                  <a:pt x="38" y="24"/>
                  <a:pt x="37" y="23"/>
                </a:cubicBezTo>
                <a:cubicBezTo>
                  <a:pt x="36" y="22"/>
                  <a:pt x="37" y="20"/>
                  <a:pt x="37" y="19"/>
                </a:cubicBezTo>
                <a:cubicBezTo>
                  <a:pt x="36" y="19"/>
                  <a:pt x="32" y="23"/>
                  <a:pt x="33" y="17"/>
                </a:cubicBezTo>
                <a:cubicBezTo>
                  <a:pt x="22" y="17"/>
                  <a:pt x="15" y="17"/>
                  <a:pt x="9" y="15"/>
                </a:cubicBezTo>
                <a:cubicBezTo>
                  <a:pt x="8" y="11"/>
                  <a:pt x="12" y="12"/>
                  <a:pt x="15" y="12"/>
                </a:cubicBezTo>
                <a:cubicBezTo>
                  <a:pt x="14" y="10"/>
                  <a:pt x="11" y="10"/>
                  <a:pt x="11" y="8"/>
                </a:cubicBezTo>
                <a:cubicBezTo>
                  <a:pt x="4" y="6"/>
                  <a:pt x="1" y="11"/>
                  <a:pt x="0" y="2"/>
                </a:cubicBezTo>
                <a:cubicBezTo>
                  <a:pt x="4" y="0"/>
                  <a:pt x="10" y="1"/>
                  <a:pt x="15" y="2"/>
                </a:cubicBezTo>
                <a:cubicBezTo>
                  <a:pt x="17" y="3"/>
                  <a:pt x="18" y="3"/>
                  <a:pt x="18" y="6"/>
                </a:cubicBezTo>
                <a:cubicBezTo>
                  <a:pt x="20" y="8"/>
                  <a:pt x="26" y="0"/>
                  <a:pt x="26" y="6"/>
                </a:cubicBezTo>
                <a:cubicBezTo>
                  <a:pt x="26" y="8"/>
                  <a:pt x="32" y="9"/>
                  <a:pt x="31" y="6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80" name="îṧ1iḍè">
            <a:extLst>
              <a:ext uri="{FF2B5EF4-FFF2-40B4-BE49-F238E27FC236}">
                <a16:creationId xmlns:a16="http://schemas.microsoft.com/office/drawing/2014/main" id="{84EC7EB0-10D3-4348-9A1A-7C9D7DEBB2F2}"/>
              </a:ext>
            </a:extLst>
          </p:cNvPr>
          <p:cNvSpPr/>
          <p:nvPr/>
        </p:nvSpPr>
        <p:spPr bwMode="auto">
          <a:xfrm>
            <a:off x="8288584" y="1866890"/>
            <a:ext cx="137924" cy="70057"/>
          </a:xfrm>
          <a:custGeom>
            <a:avLst/>
            <a:gdLst>
              <a:gd name="T0" fmla="*/ 18 w 43"/>
              <a:gd name="T1" fmla="*/ 1 h 22"/>
              <a:gd name="T2" fmla="*/ 25 w 43"/>
              <a:gd name="T3" fmla="*/ 6 h 22"/>
              <a:gd name="T4" fmla="*/ 27 w 43"/>
              <a:gd name="T5" fmla="*/ 2 h 22"/>
              <a:gd name="T6" fmla="*/ 31 w 43"/>
              <a:gd name="T7" fmla="*/ 6 h 22"/>
              <a:gd name="T8" fmla="*/ 34 w 43"/>
              <a:gd name="T9" fmla="*/ 6 h 22"/>
              <a:gd name="T10" fmla="*/ 34 w 43"/>
              <a:gd name="T11" fmla="*/ 8 h 22"/>
              <a:gd name="T12" fmla="*/ 42 w 43"/>
              <a:gd name="T13" fmla="*/ 10 h 22"/>
              <a:gd name="T14" fmla="*/ 29 w 43"/>
              <a:gd name="T15" fmla="*/ 14 h 22"/>
              <a:gd name="T16" fmla="*/ 27 w 43"/>
              <a:gd name="T17" fmla="*/ 17 h 22"/>
              <a:gd name="T18" fmla="*/ 10 w 43"/>
              <a:gd name="T19" fmla="*/ 17 h 22"/>
              <a:gd name="T20" fmla="*/ 8 w 43"/>
              <a:gd name="T21" fmla="*/ 21 h 22"/>
              <a:gd name="T22" fmla="*/ 1 w 43"/>
              <a:gd name="T23" fmla="*/ 19 h 22"/>
              <a:gd name="T24" fmla="*/ 1 w 43"/>
              <a:gd name="T25" fmla="*/ 14 h 22"/>
              <a:gd name="T26" fmla="*/ 5 w 43"/>
              <a:gd name="T27" fmla="*/ 14 h 22"/>
              <a:gd name="T28" fmla="*/ 6 w 43"/>
              <a:gd name="T29" fmla="*/ 8 h 22"/>
              <a:gd name="T30" fmla="*/ 10 w 43"/>
              <a:gd name="T31" fmla="*/ 8 h 22"/>
              <a:gd name="T32" fmla="*/ 18 w 43"/>
              <a:gd name="T33" fmla="*/ 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3" h="22">
                <a:moveTo>
                  <a:pt x="18" y="1"/>
                </a:moveTo>
                <a:cubicBezTo>
                  <a:pt x="19" y="4"/>
                  <a:pt x="27" y="0"/>
                  <a:pt x="25" y="6"/>
                </a:cubicBezTo>
                <a:cubicBezTo>
                  <a:pt x="27" y="7"/>
                  <a:pt x="27" y="2"/>
                  <a:pt x="27" y="2"/>
                </a:cubicBezTo>
                <a:cubicBezTo>
                  <a:pt x="29" y="2"/>
                  <a:pt x="29" y="5"/>
                  <a:pt x="31" y="6"/>
                </a:cubicBezTo>
                <a:cubicBezTo>
                  <a:pt x="31" y="7"/>
                  <a:pt x="34" y="5"/>
                  <a:pt x="34" y="6"/>
                </a:cubicBezTo>
                <a:cubicBezTo>
                  <a:pt x="35" y="6"/>
                  <a:pt x="34" y="8"/>
                  <a:pt x="34" y="8"/>
                </a:cubicBezTo>
                <a:cubicBezTo>
                  <a:pt x="37" y="9"/>
                  <a:pt x="42" y="6"/>
                  <a:pt x="42" y="10"/>
                </a:cubicBezTo>
                <a:cubicBezTo>
                  <a:pt x="43" y="17"/>
                  <a:pt x="33" y="12"/>
                  <a:pt x="29" y="14"/>
                </a:cubicBezTo>
                <a:cubicBezTo>
                  <a:pt x="27" y="13"/>
                  <a:pt x="28" y="17"/>
                  <a:pt x="27" y="17"/>
                </a:cubicBezTo>
                <a:cubicBezTo>
                  <a:pt x="23" y="19"/>
                  <a:pt x="12" y="18"/>
                  <a:pt x="10" y="17"/>
                </a:cubicBezTo>
                <a:cubicBezTo>
                  <a:pt x="8" y="17"/>
                  <a:pt x="9" y="20"/>
                  <a:pt x="8" y="21"/>
                </a:cubicBezTo>
                <a:cubicBezTo>
                  <a:pt x="4" y="18"/>
                  <a:pt x="5" y="22"/>
                  <a:pt x="1" y="19"/>
                </a:cubicBezTo>
                <a:cubicBezTo>
                  <a:pt x="2" y="18"/>
                  <a:pt x="0" y="14"/>
                  <a:pt x="1" y="14"/>
                </a:cubicBezTo>
                <a:cubicBezTo>
                  <a:pt x="1" y="13"/>
                  <a:pt x="4" y="14"/>
                  <a:pt x="5" y="14"/>
                </a:cubicBezTo>
                <a:cubicBezTo>
                  <a:pt x="6" y="12"/>
                  <a:pt x="5" y="9"/>
                  <a:pt x="6" y="8"/>
                </a:cubicBezTo>
                <a:cubicBezTo>
                  <a:pt x="7" y="7"/>
                  <a:pt x="10" y="9"/>
                  <a:pt x="10" y="8"/>
                </a:cubicBezTo>
                <a:cubicBezTo>
                  <a:pt x="12" y="5"/>
                  <a:pt x="15" y="4"/>
                  <a:pt x="18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81" name="ïṥ1îḍé">
            <a:extLst>
              <a:ext uri="{FF2B5EF4-FFF2-40B4-BE49-F238E27FC236}">
                <a16:creationId xmlns:a16="http://schemas.microsoft.com/office/drawing/2014/main" id="{BEF89CCE-D958-41CA-A91C-DAA3825E0E89}"/>
              </a:ext>
            </a:extLst>
          </p:cNvPr>
          <p:cNvSpPr/>
          <p:nvPr/>
        </p:nvSpPr>
        <p:spPr bwMode="auto">
          <a:xfrm>
            <a:off x="2975258" y="1919433"/>
            <a:ext cx="26270" cy="41596"/>
          </a:xfrm>
          <a:custGeom>
            <a:avLst/>
            <a:gdLst>
              <a:gd name="T0" fmla="*/ 8 w 8"/>
              <a:gd name="T1" fmla="*/ 7 h 13"/>
              <a:gd name="T2" fmla="*/ 8 w 8"/>
              <a:gd name="T3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" h="13">
                <a:moveTo>
                  <a:pt x="8" y="7"/>
                </a:moveTo>
                <a:cubicBezTo>
                  <a:pt x="3" y="13"/>
                  <a:pt x="0" y="0"/>
                  <a:pt x="8" y="7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82" name="ïṡľïḓê">
            <a:extLst>
              <a:ext uri="{FF2B5EF4-FFF2-40B4-BE49-F238E27FC236}">
                <a16:creationId xmlns:a16="http://schemas.microsoft.com/office/drawing/2014/main" id="{7F8F359B-78D2-43C7-8473-5DE799A04053}"/>
              </a:ext>
            </a:extLst>
          </p:cNvPr>
          <p:cNvSpPr/>
          <p:nvPr/>
        </p:nvSpPr>
        <p:spPr bwMode="auto">
          <a:xfrm>
            <a:off x="3029989" y="1928190"/>
            <a:ext cx="78813" cy="45976"/>
          </a:xfrm>
          <a:custGeom>
            <a:avLst/>
            <a:gdLst>
              <a:gd name="T0" fmla="*/ 22 w 24"/>
              <a:gd name="T1" fmla="*/ 4 h 14"/>
              <a:gd name="T2" fmla="*/ 6 w 24"/>
              <a:gd name="T3" fmla="*/ 13 h 14"/>
              <a:gd name="T4" fmla="*/ 0 w 24"/>
              <a:gd name="T5" fmla="*/ 8 h 14"/>
              <a:gd name="T6" fmla="*/ 11 w 24"/>
              <a:gd name="T7" fmla="*/ 4 h 14"/>
              <a:gd name="T8" fmla="*/ 22 w 24"/>
              <a:gd name="T9" fmla="*/ 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4">
                <a:moveTo>
                  <a:pt x="22" y="4"/>
                </a:moveTo>
                <a:cubicBezTo>
                  <a:pt x="24" y="14"/>
                  <a:pt x="10" y="9"/>
                  <a:pt x="6" y="13"/>
                </a:cubicBezTo>
                <a:cubicBezTo>
                  <a:pt x="2" y="13"/>
                  <a:pt x="4" y="7"/>
                  <a:pt x="0" y="8"/>
                </a:cubicBezTo>
                <a:cubicBezTo>
                  <a:pt x="1" y="2"/>
                  <a:pt x="11" y="9"/>
                  <a:pt x="11" y="4"/>
                </a:cubicBezTo>
                <a:cubicBezTo>
                  <a:pt x="11" y="0"/>
                  <a:pt x="16" y="6"/>
                  <a:pt x="22" y="4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83" name="ï$ḻiḋê">
            <a:extLst>
              <a:ext uri="{FF2B5EF4-FFF2-40B4-BE49-F238E27FC236}">
                <a16:creationId xmlns:a16="http://schemas.microsoft.com/office/drawing/2014/main" id="{7D5E7FC9-1AA2-4D8D-99B0-E844B8A77268}"/>
              </a:ext>
            </a:extLst>
          </p:cNvPr>
          <p:cNvSpPr/>
          <p:nvPr/>
        </p:nvSpPr>
        <p:spPr bwMode="auto">
          <a:xfrm>
            <a:off x="3461272" y="1934759"/>
            <a:ext cx="70056" cy="35029"/>
          </a:xfrm>
          <a:custGeom>
            <a:avLst/>
            <a:gdLst>
              <a:gd name="T0" fmla="*/ 18 w 21"/>
              <a:gd name="T1" fmla="*/ 4 h 11"/>
              <a:gd name="T2" fmla="*/ 18 w 21"/>
              <a:gd name="T3" fmla="*/ 7 h 11"/>
              <a:gd name="T4" fmla="*/ 12 w 21"/>
              <a:gd name="T5" fmla="*/ 9 h 11"/>
              <a:gd name="T6" fmla="*/ 10 w 21"/>
              <a:gd name="T7" fmla="*/ 11 h 11"/>
              <a:gd name="T8" fmla="*/ 5 w 21"/>
              <a:gd name="T9" fmla="*/ 9 h 11"/>
              <a:gd name="T10" fmla="*/ 3 w 21"/>
              <a:gd name="T11" fmla="*/ 11 h 11"/>
              <a:gd name="T12" fmla="*/ 1 w 21"/>
              <a:gd name="T13" fmla="*/ 9 h 11"/>
              <a:gd name="T14" fmla="*/ 18 w 21"/>
              <a:gd name="T15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11">
                <a:moveTo>
                  <a:pt x="18" y="4"/>
                </a:moveTo>
                <a:cubicBezTo>
                  <a:pt x="21" y="5"/>
                  <a:pt x="19" y="7"/>
                  <a:pt x="18" y="7"/>
                </a:cubicBezTo>
                <a:cubicBezTo>
                  <a:pt x="16" y="9"/>
                  <a:pt x="15" y="9"/>
                  <a:pt x="12" y="9"/>
                </a:cubicBezTo>
                <a:cubicBezTo>
                  <a:pt x="11" y="10"/>
                  <a:pt x="10" y="11"/>
                  <a:pt x="10" y="11"/>
                </a:cubicBezTo>
                <a:cubicBezTo>
                  <a:pt x="9" y="11"/>
                  <a:pt x="7" y="9"/>
                  <a:pt x="5" y="9"/>
                </a:cubicBezTo>
                <a:cubicBezTo>
                  <a:pt x="5" y="9"/>
                  <a:pt x="4" y="11"/>
                  <a:pt x="3" y="11"/>
                </a:cubicBezTo>
                <a:cubicBezTo>
                  <a:pt x="1" y="11"/>
                  <a:pt x="1" y="11"/>
                  <a:pt x="1" y="9"/>
                </a:cubicBezTo>
                <a:cubicBezTo>
                  <a:pt x="0" y="0"/>
                  <a:pt x="17" y="10"/>
                  <a:pt x="18" y="4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84" name="îṥ1îḑê">
            <a:extLst>
              <a:ext uri="{FF2B5EF4-FFF2-40B4-BE49-F238E27FC236}">
                <a16:creationId xmlns:a16="http://schemas.microsoft.com/office/drawing/2014/main" id="{C9D21771-63B5-490F-AD2D-4F0E83AD214A}"/>
              </a:ext>
            </a:extLst>
          </p:cNvPr>
          <p:cNvSpPr/>
          <p:nvPr/>
        </p:nvSpPr>
        <p:spPr bwMode="auto">
          <a:xfrm>
            <a:off x="3205128" y="1954460"/>
            <a:ext cx="39407" cy="15326"/>
          </a:xfrm>
          <a:custGeom>
            <a:avLst/>
            <a:gdLst>
              <a:gd name="T0" fmla="*/ 0 w 12"/>
              <a:gd name="T1" fmla="*/ 3 h 5"/>
              <a:gd name="T2" fmla="*/ 9 w 12"/>
              <a:gd name="T3" fmla="*/ 5 h 5"/>
              <a:gd name="T4" fmla="*/ 0 w 12"/>
              <a:gd name="T5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5">
                <a:moveTo>
                  <a:pt x="0" y="3"/>
                </a:moveTo>
                <a:cubicBezTo>
                  <a:pt x="0" y="0"/>
                  <a:pt x="12" y="0"/>
                  <a:pt x="9" y="5"/>
                </a:cubicBezTo>
                <a:cubicBezTo>
                  <a:pt x="5" y="3"/>
                  <a:pt x="6" y="5"/>
                  <a:pt x="0" y="3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85" name="îṩlidè">
            <a:extLst>
              <a:ext uri="{FF2B5EF4-FFF2-40B4-BE49-F238E27FC236}">
                <a16:creationId xmlns:a16="http://schemas.microsoft.com/office/drawing/2014/main" id="{7F2E14E8-2E02-45B2-9FFD-4B59AEE1B1FA}"/>
              </a:ext>
            </a:extLst>
          </p:cNvPr>
          <p:cNvSpPr/>
          <p:nvPr/>
        </p:nvSpPr>
        <p:spPr bwMode="auto">
          <a:xfrm>
            <a:off x="3586059" y="1956650"/>
            <a:ext cx="19703" cy="19703"/>
          </a:xfrm>
          <a:custGeom>
            <a:avLst/>
            <a:gdLst>
              <a:gd name="T0" fmla="*/ 0 w 6"/>
              <a:gd name="T1" fmla="*/ 0 h 6"/>
              <a:gd name="T2" fmla="*/ 6 w 6"/>
              <a:gd name="T3" fmla="*/ 6 h 6"/>
              <a:gd name="T4" fmla="*/ 0 w 6"/>
              <a:gd name="T5" fmla="*/ 6 h 6"/>
              <a:gd name="T6" fmla="*/ 0 w 6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6">
                <a:moveTo>
                  <a:pt x="0" y="0"/>
                </a:moveTo>
                <a:cubicBezTo>
                  <a:pt x="4" y="0"/>
                  <a:pt x="6" y="2"/>
                  <a:pt x="6" y="6"/>
                </a:cubicBezTo>
                <a:cubicBezTo>
                  <a:pt x="4" y="6"/>
                  <a:pt x="2" y="6"/>
                  <a:pt x="0" y="6"/>
                </a:cubicBezTo>
                <a:cubicBezTo>
                  <a:pt x="0" y="4"/>
                  <a:pt x="0" y="2"/>
                  <a:pt x="0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86" name="ïŝliḍê">
            <a:extLst>
              <a:ext uri="{FF2B5EF4-FFF2-40B4-BE49-F238E27FC236}">
                <a16:creationId xmlns:a16="http://schemas.microsoft.com/office/drawing/2014/main" id="{27E8C490-F908-406C-A949-06663D4A7C59}"/>
              </a:ext>
            </a:extLst>
          </p:cNvPr>
          <p:cNvSpPr/>
          <p:nvPr/>
        </p:nvSpPr>
        <p:spPr bwMode="auto">
          <a:xfrm>
            <a:off x="3424055" y="1989490"/>
            <a:ext cx="429094" cy="131356"/>
          </a:xfrm>
          <a:custGeom>
            <a:avLst/>
            <a:gdLst>
              <a:gd name="T0" fmla="*/ 132 w 132"/>
              <a:gd name="T1" fmla="*/ 22 h 40"/>
              <a:gd name="T2" fmla="*/ 132 w 132"/>
              <a:gd name="T3" fmla="*/ 31 h 40"/>
              <a:gd name="T4" fmla="*/ 127 w 132"/>
              <a:gd name="T5" fmla="*/ 35 h 40"/>
              <a:gd name="T6" fmla="*/ 104 w 132"/>
              <a:gd name="T7" fmla="*/ 35 h 40"/>
              <a:gd name="T8" fmla="*/ 97 w 132"/>
              <a:gd name="T9" fmla="*/ 39 h 40"/>
              <a:gd name="T10" fmla="*/ 91 w 132"/>
              <a:gd name="T11" fmla="*/ 37 h 40"/>
              <a:gd name="T12" fmla="*/ 90 w 132"/>
              <a:gd name="T13" fmla="*/ 39 h 40"/>
              <a:gd name="T14" fmla="*/ 82 w 132"/>
              <a:gd name="T15" fmla="*/ 39 h 40"/>
              <a:gd name="T16" fmla="*/ 82 w 132"/>
              <a:gd name="T17" fmla="*/ 37 h 40"/>
              <a:gd name="T18" fmla="*/ 78 w 132"/>
              <a:gd name="T19" fmla="*/ 39 h 40"/>
              <a:gd name="T20" fmla="*/ 71 w 132"/>
              <a:gd name="T21" fmla="*/ 35 h 40"/>
              <a:gd name="T22" fmla="*/ 43 w 132"/>
              <a:gd name="T23" fmla="*/ 35 h 40"/>
              <a:gd name="T24" fmla="*/ 45 w 132"/>
              <a:gd name="T25" fmla="*/ 31 h 40"/>
              <a:gd name="T26" fmla="*/ 41 w 132"/>
              <a:gd name="T27" fmla="*/ 30 h 40"/>
              <a:gd name="T28" fmla="*/ 37 w 132"/>
              <a:gd name="T29" fmla="*/ 22 h 40"/>
              <a:gd name="T30" fmla="*/ 41 w 132"/>
              <a:gd name="T31" fmla="*/ 18 h 40"/>
              <a:gd name="T32" fmla="*/ 37 w 132"/>
              <a:gd name="T33" fmla="*/ 11 h 40"/>
              <a:gd name="T34" fmla="*/ 21 w 132"/>
              <a:gd name="T35" fmla="*/ 13 h 40"/>
              <a:gd name="T36" fmla="*/ 17 w 132"/>
              <a:gd name="T37" fmla="*/ 9 h 40"/>
              <a:gd name="T38" fmla="*/ 13 w 132"/>
              <a:gd name="T39" fmla="*/ 7 h 40"/>
              <a:gd name="T40" fmla="*/ 6 w 132"/>
              <a:gd name="T41" fmla="*/ 9 h 40"/>
              <a:gd name="T42" fmla="*/ 2 w 132"/>
              <a:gd name="T43" fmla="*/ 2 h 40"/>
              <a:gd name="T44" fmla="*/ 22 w 132"/>
              <a:gd name="T45" fmla="*/ 0 h 40"/>
              <a:gd name="T46" fmla="*/ 26 w 132"/>
              <a:gd name="T47" fmla="*/ 2 h 40"/>
              <a:gd name="T48" fmla="*/ 26 w 132"/>
              <a:gd name="T49" fmla="*/ 5 h 40"/>
              <a:gd name="T50" fmla="*/ 32 w 132"/>
              <a:gd name="T51" fmla="*/ 9 h 40"/>
              <a:gd name="T52" fmla="*/ 49 w 132"/>
              <a:gd name="T53" fmla="*/ 9 h 40"/>
              <a:gd name="T54" fmla="*/ 49 w 132"/>
              <a:gd name="T55" fmla="*/ 18 h 40"/>
              <a:gd name="T56" fmla="*/ 62 w 132"/>
              <a:gd name="T57" fmla="*/ 20 h 40"/>
              <a:gd name="T58" fmla="*/ 62 w 132"/>
              <a:gd name="T59" fmla="*/ 24 h 40"/>
              <a:gd name="T60" fmla="*/ 65 w 132"/>
              <a:gd name="T61" fmla="*/ 22 h 40"/>
              <a:gd name="T62" fmla="*/ 88 w 132"/>
              <a:gd name="T63" fmla="*/ 22 h 40"/>
              <a:gd name="T64" fmla="*/ 91 w 132"/>
              <a:gd name="T65" fmla="*/ 24 h 40"/>
              <a:gd name="T66" fmla="*/ 97 w 132"/>
              <a:gd name="T67" fmla="*/ 20 h 40"/>
              <a:gd name="T68" fmla="*/ 103 w 132"/>
              <a:gd name="T69" fmla="*/ 20 h 40"/>
              <a:gd name="T70" fmla="*/ 132 w 132"/>
              <a:gd name="T71" fmla="*/ 2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2" h="40">
                <a:moveTo>
                  <a:pt x="132" y="22"/>
                </a:moveTo>
                <a:cubicBezTo>
                  <a:pt x="132" y="25"/>
                  <a:pt x="132" y="28"/>
                  <a:pt x="132" y="31"/>
                </a:cubicBezTo>
                <a:cubicBezTo>
                  <a:pt x="129" y="31"/>
                  <a:pt x="128" y="33"/>
                  <a:pt x="127" y="35"/>
                </a:cubicBezTo>
                <a:cubicBezTo>
                  <a:pt x="118" y="36"/>
                  <a:pt x="111" y="35"/>
                  <a:pt x="104" y="35"/>
                </a:cubicBezTo>
                <a:cubicBezTo>
                  <a:pt x="102" y="35"/>
                  <a:pt x="99" y="38"/>
                  <a:pt x="97" y="39"/>
                </a:cubicBezTo>
                <a:cubicBezTo>
                  <a:pt x="94" y="40"/>
                  <a:pt x="94" y="37"/>
                  <a:pt x="91" y="37"/>
                </a:cubicBezTo>
                <a:cubicBezTo>
                  <a:pt x="92" y="37"/>
                  <a:pt x="90" y="39"/>
                  <a:pt x="90" y="39"/>
                </a:cubicBezTo>
                <a:cubicBezTo>
                  <a:pt x="89" y="39"/>
                  <a:pt x="82" y="39"/>
                  <a:pt x="82" y="39"/>
                </a:cubicBezTo>
                <a:cubicBezTo>
                  <a:pt x="82" y="39"/>
                  <a:pt x="82" y="37"/>
                  <a:pt x="82" y="37"/>
                </a:cubicBezTo>
                <a:cubicBezTo>
                  <a:pt x="80" y="37"/>
                  <a:pt x="78" y="39"/>
                  <a:pt x="78" y="39"/>
                </a:cubicBezTo>
                <a:cubicBezTo>
                  <a:pt x="74" y="38"/>
                  <a:pt x="74" y="35"/>
                  <a:pt x="71" y="35"/>
                </a:cubicBezTo>
                <a:cubicBezTo>
                  <a:pt x="63" y="35"/>
                  <a:pt x="54" y="40"/>
                  <a:pt x="43" y="35"/>
                </a:cubicBezTo>
                <a:cubicBezTo>
                  <a:pt x="43" y="34"/>
                  <a:pt x="45" y="33"/>
                  <a:pt x="45" y="31"/>
                </a:cubicBezTo>
                <a:cubicBezTo>
                  <a:pt x="44" y="29"/>
                  <a:pt x="42" y="31"/>
                  <a:pt x="41" y="30"/>
                </a:cubicBezTo>
                <a:cubicBezTo>
                  <a:pt x="39" y="27"/>
                  <a:pt x="41" y="23"/>
                  <a:pt x="37" y="22"/>
                </a:cubicBezTo>
                <a:cubicBezTo>
                  <a:pt x="38" y="20"/>
                  <a:pt x="41" y="21"/>
                  <a:pt x="41" y="18"/>
                </a:cubicBezTo>
                <a:cubicBezTo>
                  <a:pt x="41" y="15"/>
                  <a:pt x="36" y="16"/>
                  <a:pt x="37" y="11"/>
                </a:cubicBezTo>
                <a:cubicBezTo>
                  <a:pt x="34" y="14"/>
                  <a:pt x="26" y="12"/>
                  <a:pt x="21" y="13"/>
                </a:cubicBezTo>
                <a:cubicBezTo>
                  <a:pt x="17" y="14"/>
                  <a:pt x="18" y="10"/>
                  <a:pt x="17" y="9"/>
                </a:cubicBezTo>
                <a:cubicBezTo>
                  <a:pt x="16" y="8"/>
                  <a:pt x="13" y="10"/>
                  <a:pt x="13" y="7"/>
                </a:cubicBezTo>
                <a:cubicBezTo>
                  <a:pt x="11" y="9"/>
                  <a:pt x="9" y="9"/>
                  <a:pt x="6" y="9"/>
                </a:cubicBezTo>
                <a:cubicBezTo>
                  <a:pt x="12" y="3"/>
                  <a:pt x="0" y="8"/>
                  <a:pt x="2" y="2"/>
                </a:cubicBezTo>
                <a:cubicBezTo>
                  <a:pt x="10" y="3"/>
                  <a:pt x="16" y="1"/>
                  <a:pt x="22" y="0"/>
                </a:cubicBezTo>
                <a:cubicBezTo>
                  <a:pt x="22" y="2"/>
                  <a:pt x="26" y="1"/>
                  <a:pt x="26" y="2"/>
                </a:cubicBezTo>
                <a:cubicBezTo>
                  <a:pt x="27" y="2"/>
                  <a:pt x="26" y="5"/>
                  <a:pt x="26" y="5"/>
                </a:cubicBezTo>
                <a:cubicBezTo>
                  <a:pt x="28" y="7"/>
                  <a:pt x="33" y="4"/>
                  <a:pt x="32" y="9"/>
                </a:cubicBezTo>
                <a:cubicBezTo>
                  <a:pt x="37" y="4"/>
                  <a:pt x="42" y="10"/>
                  <a:pt x="49" y="9"/>
                </a:cubicBezTo>
                <a:cubicBezTo>
                  <a:pt x="47" y="15"/>
                  <a:pt x="52" y="15"/>
                  <a:pt x="49" y="18"/>
                </a:cubicBezTo>
                <a:cubicBezTo>
                  <a:pt x="52" y="19"/>
                  <a:pt x="57" y="18"/>
                  <a:pt x="62" y="20"/>
                </a:cubicBezTo>
                <a:cubicBezTo>
                  <a:pt x="63" y="21"/>
                  <a:pt x="53" y="25"/>
                  <a:pt x="62" y="24"/>
                </a:cubicBezTo>
                <a:cubicBezTo>
                  <a:pt x="63" y="24"/>
                  <a:pt x="63" y="22"/>
                  <a:pt x="65" y="22"/>
                </a:cubicBezTo>
                <a:cubicBezTo>
                  <a:pt x="71" y="22"/>
                  <a:pt x="80" y="21"/>
                  <a:pt x="88" y="22"/>
                </a:cubicBezTo>
                <a:cubicBezTo>
                  <a:pt x="89" y="22"/>
                  <a:pt x="92" y="24"/>
                  <a:pt x="91" y="24"/>
                </a:cubicBezTo>
                <a:cubicBezTo>
                  <a:pt x="96" y="24"/>
                  <a:pt x="88" y="21"/>
                  <a:pt x="97" y="20"/>
                </a:cubicBezTo>
                <a:cubicBezTo>
                  <a:pt x="99" y="20"/>
                  <a:pt x="101" y="21"/>
                  <a:pt x="103" y="20"/>
                </a:cubicBezTo>
                <a:cubicBezTo>
                  <a:pt x="110" y="19"/>
                  <a:pt x="122" y="19"/>
                  <a:pt x="132" y="22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87" name="ïśļïďè">
            <a:extLst>
              <a:ext uri="{FF2B5EF4-FFF2-40B4-BE49-F238E27FC236}">
                <a16:creationId xmlns:a16="http://schemas.microsoft.com/office/drawing/2014/main" id="{04EA999B-411F-406A-8F3D-C7A3FE559829}"/>
              </a:ext>
            </a:extLst>
          </p:cNvPr>
          <p:cNvSpPr/>
          <p:nvPr/>
        </p:nvSpPr>
        <p:spPr bwMode="auto">
          <a:xfrm>
            <a:off x="7097630" y="1987300"/>
            <a:ext cx="435663" cy="310876"/>
          </a:xfrm>
          <a:custGeom>
            <a:avLst/>
            <a:gdLst>
              <a:gd name="T0" fmla="*/ 110 w 134"/>
              <a:gd name="T1" fmla="*/ 3 h 96"/>
              <a:gd name="T2" fmla="*/ 132 w 134"/>
              <a:gd name="T3" fmla="*/ 1 h 96"/>
              <a:gd name="T4" fmla="*/ 130 w 134"/>
              <a:gd name="T5" fmla="*/ 10 h 96"/>
              <a:gd name="T6" fmla="*/ 106 w 134"/>
              <a:gd name="T7" fmla="*/ 14 h 96"/>
              <a:gd name="T8" fmla="*/ 102 w 134"/>
              <a:gd name="T9" fmla="*/ 18 h 96"/>
              <a:gd name="T10" fmla="*/ 98 w 134"/>
              <a:gd name="T11" fmla="*/ 18 h 96"/>
              <a:gd name="T12" fmla="*/ 95 w 134"/>
              <a:gd name="T13" fmla="*/ 21 h 96"/>
              <a:gd name="T14" fmla="*/ 91 w 134"/>
              <a:gd name="T15" fmla="*/ 19 h 96"/>
              <a:gd name="T16" fmla="*/ 83 w 134"/>
              <a:gd name="T17" fmla="*/ 21 h 96"/>
              <a:gd name="T18" fmla="*/ 76 w 134"/>
              <a:gd name="T19" fmla="*/ 23 h 96"/>
              <a:gd name="T20" fmla="*/ 74 w 134"/>
              <a:gd name="T21" fmla="*/ 27 h 96"/>
              <a:gd name="T22" fmla="*/ 65 w 134"/>
              <a:gd name="T23" fmla="*/ 32 h 96"/>
              <a:gd name="T24" fmla="*/ 59 w 134"/>
              <a:gd name="T25" fmla="*/ 36 h 96"/>
              <a:gd name="T26" fmla="*/ 56 w 134"/>
              <a:gd name="T27" fmla="*/ 40 h 96"/>
              <a:gd name="T28" fmla="*/ 54 w 134"/>
              <a:gd name="T29" fmla="*/ 44 h 96"/>
              <a:gd name="T30" fmla="*/ 44 w 134"/>
              <a:gd name="T31" fmla="*/ 47 h 96"/>
              <a:gd name="T32" fmla="*/ 43 w 134"/>
              <a:gd name="T33" fmla="*/ 49 h 96"/>
              <a:gd name="T34" fmla="*/ 35 w 134"/>
              <a:gd name="T35" fmla="*/ 53 h 96"/>
              <a:gd name="T36" fmla="*/ 31 w 134"/>
              <a:gd name="T37" fmla="*/ 60 h 96"/>
              <a:gd name="T38" fmla="*/ 33 w 134"/>
              <a:gd name="T39" fmla="*/ 72 h 96"/>
              <a:gd name="T40" fmla="*/ 28 w 134"/>
              <a:gd name="T41" fmla="*/ 75 h 96"/>
              <a:gd name="T42" fmla="*/ 31 w 134"/>
              <a:gd name="T43" fmla="*/ 83 h 96"/>
              <a:gd name="T44" fmla="*/ 29 w 134"/>
              <a:gd name="T45" fmla="*/ 85 h 96"/>
              <a:gd name="T46" fmla="*/ 31 w 134"/>
              <a:gd name="T47" fmla="*/ 87 h 96"/>
              <a:gd name="T48" fmla="*/ 33 w 134"/>
              <a:gd name="T49" fmla="*/ 85 h 96"/>
              <a:gd name="T50" fmla="*/ 39 w 134"/>
              <a:gd name="T51" fmla="*/ 88 h 96"/>
              <a:gd name="T52" fmla="*/ 37 w 134"/>
              <a:gd name="T53" fmla="*/ 96 h 96"/>
              <a:gd name="T54" fmla="*/ 20 w 134"/>
              <a:gd name="T55" fmla="*/ 96 h 96"/>
              <a:gd name="T56" fmla="*/ 22 w 134"/>
              <a:gd name="T57" fmla="*/ 92 h 96"/>
              <a:gd name="T58" fmla="*/ 16 w 134"/>
              <a:gd name="T59" fmla="*/ 90 h 96"/>
              <a:gd name="T60" fmla="*/ 13 w 134"/>
              <a:gd name="T61" fmla="*/ 87 h 96"/>
              <a:gd name="T62" fmla="*/ 9 w 134"/>
              <a:gd name="T63" fmla="*/ 87 h 96"/>
              <a:gd name="T64" fmla="*/ 3 w 134"/>
              <a:gd name="T65" fmla="*/ 87 h 96"/>
              <a:gd name="T66" fmla="*/ 2 w 134"/>
              <a:gd name="T67" fmla="*/ 73 h 96"/>
              <a:gd name="T68" fmla="*/ 11 w 134"/>
              <a:gd name="T69" fmla="*/ 70 h 96"/>
              <a:gd name="T70" fmla="*/ 9 w 134"/>
              <a:gd name="T71" fmla="*/ 68 h 96"/>
              <a:gd name="T72" fmla="*/ 11 w 134"/>
              <a:gd name="T73" fmla="*/ 64 h 96"/>
              <a:gd name="T74" fmla="*/ 20 w 134"/>
              <a:gd name="T75" fmla="*/ 60 h 96"/>
              <a:gd name="T76" fmla="*/ 20 w 134"/>
              <a:gd name="T77" fmla="*/ 53 h 96"/>
              <a:gd name="T78" fmla="*/ 26 w 134"/>
              <a:gd name="T79" fmla="*/ 51 h 96"/>
              <a:gd name="T80" fmla="*/ 29 w 134"/>
              <a:gd name="T81" fmla="*/ 46 h 96"/>
              <a:gd name="T82" fmla="*/ 29 w 134"/>
              <a:gd name="T83" fmla="*/ 36 h 96"/>
              <a:gd name="T84" fmla="*/ 44 w 134"/>
              <a:gd name="T85" fmla="*/ 31 h 96"/>
              <a:gd name="T86" fmla="*/ 46 w 134"/>
              <a:gd name="T87" fmla="*/ 27 h 96"/>
              <a:gd name="T88" fmla="*/ 48 w 134"/>
              <a:gd name="T89" fmla="*/ 29 h 96"/>
              <a:gd name="T90" fmla="*/ 52 w 134"/>
              <a:gd name="T91" fmla="*/ 25 h 96"/>
              <a:gd name="T92" fmla="*/ 54 w 134"/>
              <a:gd name="T93" fmla="*/ 21 h 96"/>
              <a:gd name="T94" fmla="*/ 63 w 134"/>
              <a:gd name="T95" fmla="*/ 19 h 96"/>
              <a:gd name="T96" fmla="*/ 74 w 134"/>
              <a:gd name="T97" fmla="*/ 18 h 96"/>
              <a:gd name="T98" fmla="*/ 76 w 134"/>
              <a:gd name="T99" fmla="*/ 16 h 96"/>
              <a:gd name="T100" fmla="*/ 80 w 134"/>
              <a:gd name="T101" fmla="*/ 18 h 96"/>
              <a:gd name="T102" fmla="*/ 82 w 134"/>
              <a:gd name="T103" fmla="*/ 14 h 96"/>
              <a:gd name="T104" fmla="*/ 83 w 134"/>
              <a:gd name="T105" fmla="*/ 14 h 96"/>
              <a:gd name="T106" fmla="*/ 97 w 134"/>
              <a:gd name="T107" fmla="*/ 12 h 96"/>
              <a:gd name="T108" fmla="*/ 100 w 134"/>
              <a:gd name="T109" fmla="*/ 10 h 96"/>
              <a:gd name="T110" fmla="*/ 102 w 134"/>
              <a:gd name="T111" fmla="*/ 8 h 96"/>
              <a:gd name="T112" fmla="*/ 110 w 134"/>
              <a:gd name="T113" fmla="*/ 3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4" h="96">
                <a:moveTo>
                  <a:pt x="110" y="3"/>
                </a:moveTo>
                <a:cubicBezTo>
                  <a:pt x="116" y="7"/>
                  <a:pt x="124" y="0"/>
                  <a:pt x="132" y="1"/>
                </a:cubicBezTo>
                <a:cubicBezTo>
                  <a:pt x="134" y="6"/>
                  <a:pt x="129" y="6"/>
                  <a:pt x="130" y="10"/>
                </a:cubicBezTo>
                <a:cubicBezTo>
                  <a:pt x="124" y="7"/>
                  <a:pt x="114" y="13"/>
                  <a:pt x="106" y="14"/>
                </a:cubicBezTo>
                <a:cubicBezTo>
                  <a:pt x="104" y="14"/>
                  <a:pt x="103" y="17"/>
                  <a:pt x="102" y="18"/>
                </a:cubicBezTo>
                <a:cubicBezTo>
                  <a:pt x="101" y="18"/>
                  <a:pt x="99" y="17"/>
                  <a:pt x="98" y="18"/>
                </a:cubicBezTo>
                <a:cubicBezTo>
                  <a:pt x="98" y="18"/>
                  <a:pt x="95" y="21"/>
                  <a:pt x="95" y="21"/>
                </a:cubicBezTo>
                <a:cubicBezTo>
                  <a:pt x="93" y="22"/>
                  <a:pt x="93" y="19"/>
                  <a:pt x="91" y="19"/>
                </a:cubicBezTo>
                <a:cubicBezTo>
                  <a:pt x="89" y="20"/>
                  <a:pt x="86" y="21"/>
                  <a:pt x="83" y="21"/>
                </a:cubicBezTo>
                <a:cubicBezTo>
                  <a:pt x="82" y="22"/>
                  <a:pt x="78" y="22"/>
                  <a:pt x="76" y="23"/>
                </a:cubicBezTo>
                <a:cubicBezTo>
                  <a:pt x="74" y="24"/>
                  <a:pt x="76" y="26"/>
                  <a:pt x="74" y="27"/>
                </a:cubicBezTo>
                <a:cubicBezTo>
                  <a:pt x="73" y="28"/>
                  <a:pt x="65" y="27"/>
                  <a:pt x="65" y="32"/>
                </a:cubicBezTo>
                <a:cubicBezTo>
                  <a:pt x="65" y="34"/>
                  <a:pt x="61" y="35"/>
                  <a:pt x="59" y="36"/>
                </a:cubicBezTo>
                <a:cubicBezTo>
                  <a:pt x="58" y="37"/>
                  <a:pt x="56" y="39"/>
                  <a:pt x="56" y="40"/>
                </a:cubicBezTo>
                <a:cubicBezTo>
                  <a:pt x="55" y="41"/>
                  <a:pt x="53" y="42"/>
                  <a:pt x="54" y="44"/>
                </a:cubicBezTo>
                <a:cubicBezTo>
                  <a:pt x="48" y="46"/>
                  <a:pt x="48" y="42"/>
                  <a:pt x="44" y="47"/>
                </a:cubicBezTo>
                <a:cubicBezTo>
                  <a:pt x="44" y="48"/>
                  <a:pt x="43" y="47"/>
                  <a:pt x="43" y="49"/>
                </a:cubicBezTo>
                <a:cubicBezTo>
                  <a:pt x="42" y="52"/>
                  <a:pt x="38" y="51"/>
                  <a:pt x="35" y="53"/>
                </a:cubicBezTo>
                <a:cubicBezTo>
                  <a:pt x="35" y="56"/>
                  <a:pt x="37" y="62"/>
                  <a:pt x="31" y="60"/>
                </a:cubicBezTo>
                <a:cubicBezTo>
                  <a:pt x="32" y="64"/>
                  <a:pt x="29" y="71"/>
                  <a:pt x="33" y="72"/>
                </a:cubicBezTo>
                <a:cubicBezTo>
                  <a:pt x="32" y="73"/>
                  <a:pt x="30" y="74"/>
                  <a:pt x="28" y="75"/>
                </a:cubicBezTo>
                <a:cubicBezTo>
                  <a:pt x="25" y="80"/>
                  <a:pt x="32" y="79"/>
                  <a:pt x="31" y="83"/>
                </a:cubicBezTo>
                <a:cubicBezTo>
                  <a:pt x="31" y="83"/>
                  <a:pt x="28" y="83"/>
                  <a:pt x="29" y="85"/>
                </a:cubicBezTo>
                <a:cubicBezTo>
                  <a:pt x="29" y="84"/>
                  <a:pt x="33" y="87"/>
                  <a:pt x="31" y="87"/>
                </a:cubicBezTo>
                <a:cubicBezTo>
                  <a:pt x="33" y="87"/>
                  <a:pt x="34" y="85"/>
                  <a:pt x="33" y="85"/>
                </a:cubicBezTo>
                <a:cubicBezTo>
                  <a:pt x="35" y="86"/>
                  <a:pt x="35" y="89"/>
                  <a:pt x="39" y="88"/>
                </a:cubicBezTo>
                <a:cubicBezTo>
                  <a:pt x="39" y="92"/>
                  <a:pt x="36" y="92"/>
                  <a:pt x="37" y="96"/>
                </a:cubicBezTo>
                <a:cubicBezTo>
                  <a:pt x="31" y="96"/>
                  <a:pt x="26" y="96"/>
                  <a:pt x="20" y="96"/>
                </a:cubicBezTo>
                <a:cubicBezTo>
                  <a:pt x="20" y="95"/>
                  <a:pt x="23" y="93"/>
                  <a:pt x="22" y="92"/>
                </a:cubicBezTo>
                <a:cubicBezTo>
                  <a:pt x="21" y="90"/>
                  <a:pt x="18" y="91"/>
                  <a:pt x="16" y="90"/>
                </a:cubicBezTo>
                <a:cubicBezTo>
                  <a:pt x="15" y="90"/>
                  <a:pt x="14" y="87"/>
                  <a:pt x="13" y="87"/>
                </a:cubicBezTo>
                <a:cubicBezTo>
                  <a:pt x="12" y="86"/>
                  <a:pt x="9" y="87"/>
                  <a:pt x="9" y="87"/>
                </a:cubicBezTo>
                <a:cubicBezTo>
                  <a:pt x="7" y="84"/>
                  <a:pt x="7" y="87"/>
                  <a:pt x="3" y="87"/>
                </a:cubicBezTo>
                <a:cubicBezTo>
                  <a:pt x="3" y="82"/>
                  <a:pt x="0" y="80"/>
                  <a:pt x="2" y="73"/>
                </a:cubicBezTo>
                <a:cubicBezTo>
                  <a:pt x="7" y="80"/>
                  <a:pt x="2" y="66"/>
                  <a:pt x="11" y="70"/>
                </a:cubicBezTo>
                <a:cubicBezTo>
                  <a:pt x="12" y="68"/>
                  <a:pt x="9" y="68"/>
                  <a:pt x="9" y="68"/>
                </a:cubicBezTo>
                <a:cubicBezTo>
                  <a:pt x="9" y="66"/>
                  <a:pt x="15" y="65"/>
                  <a:pt x="11" y="64"/>
                </a:cubicBezTo>
                <a:cubicBezTo>
                  <a:pt x="12" y="61"/>
                  <a:pt x="17" y="61"/>
                  <a:pt x="20" y="60"/>
                </a:cubicBezTo>
                <a:cubicBezTo>
                  <a:pt x="18" y="57"/>
                  <a:pt x="26" y="54"/>
                  <a:pt x="20" y="53"/>
                </a:cubicBezTo>
                <a:cubicBezTo>
                  <a:pt x="20" y="51"/>
                  <a:pt x="24" y="51"/>
                  <a:pt x="26" y="51"/>
                </a:cubicBezTo>
                <a:cubicBezTo>
                  <a:pt x="26" y="48"/>
                  <a:pt x="27" y="46"/>
                  <a:pt x="29" y="46"/>
                </a:cubicBezTo>
                <a:cubicBezTo>
                  <a:pt x="26" y="42"/>
                  <a:pt x="31" y="42"/>
                  <a:pt x="29" y="36"/>
                </a:cubicBezTo>
                <a:cubicBezTo>
                  <a:pt x="37" y="37"/>
                  <a:pt x="39" y="32"/>
                  <a:pt x="44" y="31"/>
                </a:cubicBezTo>
                <a:cubicBezTo>
                  <a:pt x="47" y="31"/>
                  <a:pt x="45" y="27"/>
                  <a:pt x="46" y="27"/>
                </a:cubicBezTo>
                <a:cubicBezTo>
                  <a:pt x="47" y="26"/>
                  <a:pt x="49" y="28"/>
                  <a:pt x="48" y="29"/>
                </a:cubicBezTo>
                <a:cubicBezTo>
                  <a:pt x="49" y="28"/>
                  <a:pt x="51" y="26"/>
                  <a:pt x="52" y="25"/>
                </a:cubicBezTo>
                <a:cubicBezTo>
                  <a:pt x="53" y="24"/>
                  <a:pt x="54" y="23"/>
                  <a:pt x="54" y="21"/>
                </a:cubicBezTo>
                <a:cubicBezTo>
                  <a:pt x="57" y="22"/>
                  <a:pt x="60" y="21"/>
                  <a:pt x="63" y="19"/>
                </a:cubicBezTo>
                <a:cubicBezTo>
                  <a:pt x="66" y="18"/>
                  <a:pt x="68" y="19"/>
                  <a:pt x="74" y="18"/>
                </a:cubicBezTo>
                <a:cubicBezTo>
                  <a:pt x="76" y="17"/>
                  <a:pt x="75" y="16"/>
                  <a:pt x="76" y="16"/>
                </a:cubicBezTo>
                <a:cubicBezTo>
                  <a:pt x="78" y="15"/>
                  <a:pt x="80" y="18"/>
                  <a:pt x="80" y="18"/>
                </a:cubicBezTo>
                <a:cubicBezTo>
                  <a:pt x="83" y="17"/>
                  <a:pt x="78" y="14"/>
                  <a:pt x="82" y="14"/>
                </a:cubicBezTo>
                <a:cubicBezTo>
                  <a:pt x="82" y="14"/>
                  <a:pt x="83" y="14"/>
                  <a:pt x="83" y="14"/>
                </a:cubicBezTo>
                <a:cubicBezTo>
                  <a:pt x="85" y="13"/>
                  <a:pt x="91" y="13"/>
                  <a:pt x="97" y="12"/>
                </a:cubicBezTo>
                <a:cubicBezTo>
                  <a:pt x="100" y="11"/>
                  <a:pt x="99" y="12"/>
                  <a:pt x="100" y="10"/>
                </a:cubicBezTo>
                <a:cubicBezTo>
                  <a:pt x="100" y="10"/>
                  <a:pt x="102" y="8"/>
                  <a:pt x="102" y="8"/>
                </a:cubicBezTo>
                <a:cubicBezTo>
                  <a:pt x="107" y="6"/>
                  <a:pt x="110" y="12"/>
                  <a:pt x="110" y="3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88" name="í$1idé">
            <a:extLst>
              <a:ext uri="{FF2B5EF4-FFF2-40B4-BE49-F238E27FC236}">
                <a16:creationId xmlns:a16="http://schemas.microsoft.com/office/drawing/2014/main" id="{9FED6E6D-122E-4A80-B7D7-89AB1F8D8F5B}"/>
              </a:ext>
            </a:extLst>
          </p:cNvPr>
          <p:cNvSpPr/>
          <p:nvPr/>
        </p:nvSpPr>
        <p:spPr bwMode="auto">
          <a:xfrm>
            <a:off x="3312403" y="2007003"/>
            <a:ext cx="45975" cy="19703"/>
          </a:xfrm>
          <a:custGeom>
            <a:avLst/>
            <a:gdLst>
              <a:gd name="T0" fmla="*/ 10 w 14"/>
              <a:gd name="T1" fmla="*/ 0 h 6"/>
              <a:gd name="T2" fmla="*/ 14 w 14"/>
              <a:gd name="T3" fmla="*/ 0 h 6"/>
              <a:gd name="T4" fmla="*/ 10 w 14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6">
                <a:moveTo>
                  <a:pt x="10" y="0"/>
                </a:moveTo>
                <a:cubicBezTo>
                  <a:pt x="11" y="0"/>
                  <a:pt x="12" y="0"/>
                  <a:pt x="14" y="0"/>
                </a:cubicBezTo>
                <a:cubicBezTo>
                  <a:pt x="14" y="6"/>
                  <a:pt x="0" y="0"/>
                  <a:pt x="10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89" name="iṣļíḍê">
            <a:extLst>
              <a:ext uri="{FF2B5EF4-FFF2-40B4-BE49-F238E27FC236}">
                <a16:creationId xmlns:a16="http://schemas.microsoft.com/office/drawing/2014/main" id="{EAFCB6F3-405B-4569-B5D5-49A905D8B682}"/>
              </a:ext>
            </a:extLst>
          </p:cNvPr>
          <p:cNvSpPr/>
          <p:nvPr/>
        </p:nvSpPr>
        <p:spPr bwMode="auto">
          <a:xfrm>
            <a:off x="9210264" y="2028896"/>
            <a:ext cx="133545" cy="105086"/>
          </a:xfrm>
          <a:custGeom>
            <a:avLst/>
            <a:gdLst>
              <a:gd name="T0" fmla="*/ 11 w 41"/>
              <a:gd name="T1" fmla="*/ 1 h 32"/>
              <a:gd name="T2" fmla="*/ 13 w 41"/>
              <a:gd name="T3" fmla="*/ 3 h 32"/>
              <a:gd name="T4" fmla="*/ 24 w 41"/>
              <a:gd name="T5" fmla="*/ 8 h 32"/>
              <a:gd name="T6" fmla="*/ 30 w 41"/>
              <a:gd name="T7" fmla="*/ 5 h 32"/>
              <a:gd name="T8" fmla="*/ 41 w 41"/>
              <a:gd name="T9" fmla="*/ 6 h 32"/>
              <a:gd name="T10" fmla="*/ 37 w 41"/>
              <a:gd name="T11" fmla="*/ 16 h 32"/>
              <a:gd name="T12" fmla="*/ 23 w 41"/>
              <a:gd name="T13" fmla="*/ 19 h 32"/>
              <a:gd name="T14" fmla="*/ 23 w 41"/>
              <a:gd name="T15" fmla="*/ 21 h 32"/>
              <a:gd name="T16" fmla="*/ 19 w 41"/>
              <a:gd name="T17" fmla="*/ 25 h 32"/>
              <a:gd name="T18" fmla="*/ 13 w 41"/>
              <a:gd name="T19" fmla="*/ 27 h 32"/>
              <a:gd name="T20" fmla="*/ 6 w 41"/>
              <a:gd name="T21" fmla="*/ 23 h 32"/>
              <a:gd name="T22" fmla="*/ 0 w 41"/>
              <a:gd name="T23" fmla="*/ 8 h 32"/>
              <a:gd name="T24" fmla="*/ 11 w 41"/>
              <a:gd name="T25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" h="32">
                <a:moveTo>
                  <a:pt x="11" y="1"/>
                </a:moveTo>
                <a:cubicBezTo>
                  <a:pt x="13" y="0"/>
                  <a:pt x="13" y="2"/>
                  <a:pt x="13" y="3"/>
                </a:cubicBezTo>
                <a:cubicBezTo>
                  <a:pt x="15" y="7"/>
                  <a:pt x="21" y="6"/>
                  <a:pt x="24" y="8"/>
                </a:cubicBezTo>
                <a:cubicBezTo>
                  <a:pt x="28" y="10"/>
                  <a:pt x="29" y="5"/>
                  <a:pt x="30" y="5"/>
                </a:cubicBezTo>
                <a:cubicBezTo>
                  <a:pt x="32" y="4"/>
                  <a:pt x="35" y="8"/>
                  <a:pt x="41" y="6"/>
                </a:cubicBezTo>
                <a:cubicBezTo>
                  <a:pt x="40" y="8"/>
                  <a:pt x="31" y="12"/>
                  <a:pt x="37" y="16"/>
                </a:cubicBezTo>
                <a:cubicBezTo>
                  <a:pt x="36" y="20"/>
                  <a:pt x="29" y="20"/>
                  <a:pt x="23" y="19"/>
                </a:cubicBezTo>
                <a:cubicBezTo>
                  <a:pt x="20" y="20"/>
                  <a:pt x="21" y="21"/>
                  <a:pt x="23" y="21"/>
                </a:cubicBezTo>
                <a:cubicBezTo>
                  <a:pt x="24" y="25"/>
                  <a:pt x="12" y="22"/>
                  <a:pt x="19" y="25"/>
                </a:cubicBezTo>
                <a:cubicBezTo>
                  <a:pt x="19" y="32"/>
                  <a:pt x="13" y="21"/>
                  <a:pt x="13" y="27"/>
                </a:cubicBezTo>
                <a:cubicBezTo>
                  <a:pt x="10" y="26"/>
                  <a:pt x="12" y="21"/>
                  <a:pt x="6" y="23"/>
                </a:cubicBezTo>
                <a:cubicBezTo>
                  <a:pt x="4" y="18"/>
                  <a:pt x="5" y="10"/>
                  <a:pt x="0" y="8"/>
                </a:cubicBezTo>
                <a:cubicBezTo>
                  <a:pt x="2" y="4"/>
                  <a:pt x="13" y="8"/>
                  <a:pt x="11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90" name="íṩ1íďê">
            <a:extLst>
              <a:ext uri="{FF2B5EF4-FFF2-40B4-BE49-F238E27FC236}">
                <a16:creationId xmlns:a16="http://schemas.microsoft.com/office/drawing/2014/main" id="{743BA65C-100C-4EE1-BBE2-47576B501A6D}"/>
              </a:ext>
            </a:extLst>
          </p:cNvPr>
          <p:cNvSpPr/>
          <p:nvPr/>
        </p:nvSpPr>
        <p:spPr bwMode="auto">
          <a:xfrm>
            <a:off x="2870173" y="2044222"/>
            <a:ext cx="37218" cy="24083"/>
          </a:xfrm>
          <a:custGeom>
            <a:avLst/>
            <a:gdLst>
              <a:gd name="T0" fmla="*/ 6 w 11"/>
              <a:gd name="T1" fmla="*/ 0 h 7"/>
              <a:gd name="T2" fmla="*/ 8 w 11"/>
              <a:gd name="T3" fmla="*/ 7 h 7"/>
              <a:gd name="T4" fmla="*/ 0 w 11"/>
              <a:gd name="T5" fmla="*/ 5 h 7"/>
              <a:gd name="T6" fmla="*/ 6 w 11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7">
                <a:moveTo>
                  <a:pt x="6" y="0"/>
                </a:moveTo>
                <a:cubicBezTo>
                  <a:pt x="11" y="1"/>
                  <a:pt x="8" y="2"/>
                  <a:pt x="8" y="7"/>
                </a:cubicBezTo>
                <a:cubicBezTo>
                  <a:pt x="6" y="6"/>
                  <a:pt x="4" y="5"/>
                  <a:pt x="0" y="5"/>
                </a:cubicBezTo>
                <a:cubicBezTo>
                  <a:pt x="1" y="2"/>
                  <a:pt x="7" y="4"/>
                  <a:pt x="6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91" name="íŝlidê">
            <a:extLst>
              <a:ext uri="{FF2B5EF4-FFF2-40B4-BE49-F238E27FC236}">
                <a16:creationId xmlns:a16="http://schemas.microsoft.com/office/drawing/2014/main" id="{FDBA5788-6085-4595-9DD3-47EFC6DFE1A7}"/>
              </a:ext>
            </a:extLst>
          </p:cNvPr>
          <p:cNvSpPr/>
          <p:nvPr/>
        </p:nvSpPr>
        <p:spPr bwMode="auto">
          <a:xfrm>
            <a:off x="9356944" y="2044222"/>
            <a:ext cx="61299" cy="56920"/>
          </a:xfrm>
          <a:custGeom>
            <a:avLst/>
            <a:gdLst>
              <a:gd name="T0" fmla="*/ 0 w 19"/>
              <a:gd name="T1" fmla="*/ 5 h 17"/>
              <a:gd name="T2" fmla="*/ 19 w 19"/>
              <a:gd name="T3" fmla="*/ 9 h 17"/>
              <a:gd name="T4" fmla="*/ 11 w 19"/>
              <a:gd name="T5" fmla="*/ 16 h 17"/>
              <a:gd name="T6" fmla="*/ 7 w 19"/>
              <a:gd name="T7" fmla="*/ 13 h 17"/>
              <a:gd name="T8" fmla="*/ 4 w 19"/>
              <a:gd name="T9" fmla="*/ 13 h 17"/>
              <a:gd name="T10" fmla="*/ 0 w 19"/>
              <a:gd name="T11" fmla="*/ 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7">
                <a:moveTo>
                  <a:pt x="0" y="5"/>
                </a:moveTo>
                <a:cubicBezTo>
                  <a:pt x="6" y="0"/>
                  <a:pt x="16" y="5"/>
                  <a:pt x="19" y="9"/>
                </a:cubicBezTo>
                <a:cubicBezTo>
                  <a:pt x="18" y="13"/>
                  <a:pt x="10" y="10"/>
                  <a:pt x="11" y="16"/>
                </a:cubicBezTo>
                <a:cubicBezTo>
                  <a:pt x="9" y="17"/>
                  <a:pt x="8" y="13"/>
                  <a:pt x="7" y="13"/>
                </a:cubicBezTo>
                <a:cubicBezTo>
                  <a:pt x="7" y="12"/>
                  <a:pt x="4" y="13"/>
                  <a:pt x="4" y="13"/>
                </a:cubicBezTo>
                <a:cubicBezTo>
                  <a:pt x="2" y="10"/>
                  <a:pt x="4" y="6"/>
                  <a:pt x="0" y="5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92" name="îŝḷiḋe">
            <a:extLst>
              <a:ext uri="{FF2B5EF4-FFF2-40B4-BE49-F238E27FC236}">
                <a16:creationId xmlns:a16="http://schemas.microsoft.com/office/drawing/2014/main" id="{A2CEB530-9DAB-4E31-9397-EBBCC2E7182E}"/>
              </a:ext>
            </a:extLst>
          </p:cNvPr>
          <p:cNvSpPr/>
          <p:nvPr/>
        </p:nvSpPr>
        <p:spPr bwMode="auto">
          <a:xfrm>
            <a:off x="9435757" y="2061736"/>
            <a:ext cx="94139" cy="48164"/>
          </a:xfrm>
          <a:custGeom>
            <a:avLst/>
            <a:gdLst>
              <a:gd name="T0" fmla="*/ 2 w 29"/>
              <a:gd name="T1" fmla="*/ 2 h 15"/>
              <a:gd name="T2" fmla="*/ 6 w 29"/>
              <a:gd name="T3" fmla="*/ 2 h 15"/>
              <a:gd name="T4" fmla="*/ 15 w 29"/>
              <a:gd name="T5" fmla="*/ 6 h 15"/>
              <a:gd name="T6" fmla="*/ 24 w 29"/>
              <a:gd name="T7" fmla="*/ 9 h 15"/>
              <a:gd name="T8" fmla="*/ 28 w 29"/>
              <a:gd name="T9" fmla="*/ 13 h 15"/>
              <a:gd name="T10" fmla="*/ 6 w 29"/>
              <a:gd name="T11" fmla="*/ 9 h 15"/>
              <a:gd name="T12" fmla="*/ 2 w 29"/>
              <a:gd name="T13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15">
                <a:moveTo>
                  <a:pt x="2" y="2"/>
                </a:moveTo>
                <a:cubicBezTo>
                  <a:pt x="3" y="2"/>
                  <a:pt x="4" y="2"/>
                  <a:pt x="6" y="2"/>
                </a:cubicBezTo>
                <a:cubicBezTo>
                  <a:pt x="11" y="0"/>
                  <a:pt x="11" y="5"/>
                  <a:pt x="15" y="6"/>
                </a:cubicBezTo>
                <a:cubicBezTo>
                  <a:pt x="19" y="7"/>
                  <a:pt x="21" y="8"/>
                  <a:pt x="24" y="9"/>
                </a:cubicBezTo>
                <a:cubicBezTo>
                  <a:pt x="26" y="11"/>
                  <a:pt x="29" y="9"/>
                  <a:pt x="28" y="13"/>
                </a:cubicBezTo>
                <a:cubicBezTo>
                  <a:pt x="17" y="15"/>
                  <a:pt x="14" y="10"/>
                  <a:pt x="6" y="9"/>
                </a:cubicBezTo>
                <a:cubicBezTo>
                  <a:pt x="8" y="3"/>
                  <a:pt x="0" y="8"/>
                  <a:pt x="2" y="2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93" name="iŝļîḋè">
            <a:extLst>
              <a:ext uri="{FF2B5EF4-FFF2-40B4-BE49-F238E27FC236}">
                <a16:creationId xmlns:a16="http://schemas.microsoft.com/office/drawing/2014/main" id="{5CC9F206-8231-475E-854B-2253467038A6}"/>
              </a:ext>
            </a:extLst>
          </p:cNvPr>
          <p:cNvSpPr/>
          <p:nvPr/>
        </p:nvSpPr>
        <p:spPr bwMode="auto">
          <a:xfrm>
            <a:off x="3283943" y="2138360"/>
            <a:ext cx="153248" cy="126977"/>
          </a:xfrm>
          <a:custGeom>
            <a:avLst/>
            <a:gdLst>
              <a:gd name="T0" fmla="*/ 15 w 47"/>
              <a:gd name="T1" fmla="*/ 8 h 39"/>
              <a:gd name="T2" fmla="*/ 15 w 47"/>
              <a:gd name="T3" fmla="*/ 6 h 39"/>
              <a:gd name="T4" fmla="*/ 36 w 47"/>
              <a:gd name="T5" fmla="*/ 0 h 39"/>
              <a:gd name="T6" fmla="*/ 39 w 47"/>
              <a:gd name="T7" fmla="*/ 8 h 39"/>
              <a:gd name="T8" fmla="*/ 36 w 47"/>
              <a:gd name="T9" fmla="*/ 13 h 39"/>
              <a:gd name="T10" fmla="*/ 45 w 47"/>
              <a:gd name="T11" fmla="*/ 15 h 39"/>
              <a:gd name="T12" fmla="*/ 47 w 47"/>
              <a:gd name="T13" fmla="*/ 30 h 39"/>
              <a:gd name="T14" fmla="*/ 41 w 47"/>
              <a:gd name="T15" fmla="*/ 30 h 39"/>
              <a:gd name="T16" fmla="*/ 41 w 47"/>
              <a:gd name="T17" fmla="*/ 34 h 39"/>
              <a:gd name="T18" fmla="*/ 36 w 47"/>
              <a:gd name="T19" fmla="*/ 34 h 39"/>
              <a:gd name="T20" fmla="*/ 30 w 47"/>
              <a:gd name="T21" fmla="*/ 38 h 39"/>
              <a:gd name="T22" fmla="*/ 24 w 47"/>
              <a:gd name="T23" fmla="*/ 32 h 39"/>
              <a:gd name="T24" fmla="*/ 19 w 47"/>
              <a:gd name="T25" fmla="*/ 26 h 39"/>
              <a:gd name="T26" fmla="*/ 15 w 47"/>
              <a:gd name="T27" fmla="*/ 23 h 39"/>
              <a:gd name="T28" fmla="*/ 6 w 47"/>
              <a:gd name="T29" fmla="*/ 21 h 39"/>
              <a:gd name="T30" fmla="*/ 0 w 47"/>
              <a:gd name="T31" fmla="*/ 17 h 39"/>
              <a:gd name="T32" fmla="*/ 19 w 47"/>
              <a:gd name="T33" fmla="*/ 19 h 39"/>
              <a:gd name="T34" fmla="*/ 21 w 47"/>
              <a:gd name="T35" fmla="*/ 12 h 39"/>
              <a:gd name="T36" fmla="*/ 13 w 47"/>
              <a:gd name="T37" fmla="*/ 6 h 39"/>
              <a:gd name="T38" fmla="*/ 15 w 47"/>
              <a:gd name="T39" fmla="*/ 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7" h="39">
                <a:moveTo>
                  <a:pt x="15" y="8"/>
                </a:moveTo>
                <a:cubicBezTo>
                  <a:pt x="17" y="7"/>
                  <a:pt x="16" y="6"/>
                  <a:pt x="15" y="6"/>
                </a:cubicBezTo>
                <a:cubicBezTo>
                  <a:pt x="19" y="2"/>
                  <a:pt x="33" y="6"/>
                  <a:pt x="36" y="0"/>
                </a:cubicBezTo>
                <a:cubicBezTo>
                  <a:pt x="38" y="2"/>
                  <a:pt x="39" y="4"/>
                  <a:pt x="39" y="8"/>
                </a:cubicBezTo>
                <a:cubicBezTo>
                  <a:pt x="40" y="12"/>
                  <a:pt x="36" y="11"/>
                  <a:pt x="36" y="13"/>
                </a:cubicBezTo>
                <a:cubicBezTo>
                  <a:pt x="37" y="19"/>
                  <a:pt x="41" y="16"/>
                  <a:pt x="45" y="15"/>
                </a:cubicBezTo>
                <a:cubicBezTo>
                  <a:pt x="47" y="23"/>
                  <a:pt x="45" y="22"/>
                  <a:pt x="47" y="30"/>
                </a:cubicBezTo>
                <a:cubicBezTo>
                  <a:pt x="46" y="31"/>
                  <a:pt x="42" y="29"/>
                  <a:pt x="41" y="30"/>
                </a:cubicBezTo>
                <a:cubicBezTo>
                  <a:pt x="41" y="31"/>
                  <a:pt x="42" y="34"/>
                  <a:pt x="41" y="34"/>
                </a:cubicBezTo>
                <a:cubicBezTo>
                  <a:pt x="40" y="35"/>
                  <a:pt x="37" y="34"/>
                  <a:pt x="36" y="34"/>
                </a:cubicBezTo>
                <a:cubicBezTo>
                  <a:pt x="33" y="34"/>
                  <a:pt x="33" y="37"/>
                  <a:pt x="30" y="38"/>
                </a:cubicBezTo>
                <a:cubicBezTo>
                  <a:pt x="26" y="39"/>
                  <a:pt x="26" y="34"/>
                  <a:pt x="24" y="32"/>
                </a:cubicBezTo>
                <a:cubicBezTo>
                  <a:pt x="23" y="31"/>
                  <a:pt x="17" y="31"/>
                  <a:pt x="19" y="26"/>
                </a:cubicBezTo>
                <a:cubicBezTo>
                  <a:pt x="16" y="27"/>
                  <a:pt x="15" y="25"/>
                  <a:pt x="15" y="23"/>
                </a:cubicBezTo>
                <a:cubicBezTo>
                  <a:pt x="12" y="24"/>
                  <a:pt x="9" y="22"/>
                  <a:pt x="6" y="21"/>
                </a:cubicBezTo>
                <a:cubicBezTo>
                  <a:pt x="3" y="20"/>
                  <a:pt x="0" y="22"/>
                  <a:pt x="0" y="17"/>
                </a:cubicBezTo>
                <a:cubicBezTo>
                  <a:pt x="8" y="16"/>
                  <a:pt x="11" y="20"/>
                  <a:pt x="19" y="19"/>
                </a:cubicBezTo>
                <a:cubicBezTo>
                  <a:pt x="21" y="18"/>
                  <a:pt x="20" y="14"/>
                  <a:pt x="21" y="12"/>
                </a:cubicBezTo>
                <a:cubicBezTo>
                  <a:pt x="21" y="7"/>
                  <a:pt x="10" y="13"/>
                  <a:pt x="13" y="6"/>
                </a:cubicBezTo>
                <a:cubicBezTo>
                  <a:pt x="15" y="6"/>
                  <a:pt x="15" y="7"/>
                  <a:pt x="15" y="8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94" name="îṣľîdé">
            <a:extLst>
              <a:ext uri="{FF2B5EF4-FFF2-40B4-BE49-F238E27FC236}">
                <a16:creationId xmlns:a16="http://schemas.microsoft.com/office/drawing/2014/main" id="{17BDA0FD-8088-4EFC-8F0E-01EA59462CFF}"/>
              </a:ext>
            </a:extLst>
          </p:cNvPr>
          <p:cNvSpPr/>
          <p:nvPr/>
        </p:nvSpPr>
        <p:spPr bwMode="auto">
          <a:xfrm>
            <a:off x="3829067" y="2151496"/>
            <a:ext cx="91949" cy="43786"/>
          </a:xfrm>
          <a:custGeom>
            <a:avLst/>
            <a:gdLst>
              <a:gd name="T0" fmla="*/ 0 w 28"/>
              <a:gd name="T1" fmla="*/ 2 h 13"/>
              <a:gd name="T2" fmla="*/ 7 w 28"/>
              <a:gd name="T3" fmla="*/ 0 h 13"/>
              <a:gd name="T4" fmla="*/ 28 w 28"/>
              <a:gd name="T5" fmla="*/ 6 h 13"/>
              <a:gd name="T6" fmla="*/ 26 w 28"/>
              <a:gd name="T7" fmla="*/ 13 h 13"/>
              <a:gd name="T8" fmla="*/ 6 w 28"/>
              <a:gd name="T9" fmla="*/ 6 h 13"/>
              <a:gd name="T10" fmla="*/ 0 w 28"/>
              <a:gd name="T11" fmla="*/ 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13">
                <a:moveTo>
                  <a:pt x="0" y="2"/>
                </a:moveTo>
                <a:cubicBezTo>
                  <a:pt x="0" y="0"/>
                  <a:pt x="5" y="0"/>
                  <a:pt x="7" y="0"/>
                </a:cubicBezTo>
                <a:cubicBezTo>
                  <a:pt x="14" y="1"/>
                  <a:pt x="22" y="5"/>
                  <a:pt x="28" y="6"/>
                </a:cubicBezTo>
                <a:cubicBezTo>
                  <a:pt x="28" y="9"/>
                  <a:pt x="26" y="10"/>
                  <a:pt x="26" y="13"/>
                </a:cubicBezTo>
                <a:cubicBezTo>
                  <a:pt x="16" y="13"/>
                  <a:pt x="12" y="11"/>
                  <a:pt x="6" y="6"/>
                </a:cubicBezTo>
                <a:cubicBezTo>
                  <a:pt x="4" y="4"/>
                  <a:pt x="4" y="1"/>
                  <a:pt x="0" y="2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95" name="ïṩlîḓe">
            <a:extLst>
              <a:ext uri="{FF2B5EF4-FFF2-40B4-BE49-F238E27FC236}">
                <a16:creationId xmlns:a16="http://schemas.microsoft.com/office/drawing/2014/main" id="{30D0D267-EDAA-4FEC-8CCC-0313EF8FC49C}"/>
              </a:ext>
            </a:extLst>
          </p:cNvPr>
          <p:cNvSpPr/>
          <p:nvPr/>
        </p:nvSpPr>
        <p:spPr bwMode="auto">
          <a:xfrm>
            <a:off x="9295644" y="2151496"/>
            <a:ext cx="61299" cy="24083"/>
          </a:xfrm>
          <a:custGeom>
            <a:avLst/>
            <a:gdLst>
              <a:gd name="T0" fmla="*/ 19 w 19"/>
              <a:gd name="T1" fmla="*/ 6 h 7"/>
              <a:gd name="T2" fmla="*/ 0 w 19"/>
              <a:gd name="T3" fmla="*/ 4 h 7"/>
              <a:gd name="T4" fmla="*/ 6 w 19"/>
              <a:gd name="T5" fmla="*/ 0 h 7"/>
              <a:gd name="T6" fmla="*/ 19 w 19"/>
              <a:gd name="T7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7">
                <a:moveTo>
                  <a:pt x="19" y="6"/>
                </a:moveTo>
                <a:cubicBezTo>
                  <a:pt x="16" y="7"/>
                  <a:pt x="5" y="6"/>
                  <a:pt x="0" y="4"/>
                </a:cubicBezTo>
                <a:cubicBezTo>
                  <a:pt x="1" y="1"/>
                  <a:pt x="6" y="3"/>
                  <a:pt x="6" y="0"/>
                </a:cubicBezTo>
                <a:cubicBezTo>
                  <a:pt x="10" y="2"/>
                  <a:pt x="19" y="0"/>
                  <a:pt x="19" y="6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96" name="îṣľîḍè">
            <a:extLst>
              <a:ext uri="{FF2B5EF4-FFF2-40B4-BE49-F238E27FC236}">
                <a16:creationId xmlns:a16="http://schemas.microsoft.com/office/drawing/2014/main" id="{6A56D29A-FB49-4039-8B05-639A602FA245}"/>
              </a:ext>
            </a:extLst>
          </p:cNvPr>
          <p:cNvSpPr/>
          <p:nvPr/>
        </p:nvSpPr>
        <p:spPr bwMode="auto">
          <a:xfrm>
            <a:off x="4496793" y="2285041"/>
            <a:ext cx="48163" cy="32839"/>
          </a:xfrm>
          <a:custGeom>
            <a:avLst/>
            <a:gdLst>
              <a:gd name="T0" fmla="*/ 15 w 15"/>
              <a:gd name="T1" fmla="*/ 8 h 10"/>
              <a:gd name="T2" fmla="*/ 0 w 15"/>
              <a:gd name="T3" fmla="*/ 4 h 10"/>
              <a:gd name="T4" fmla="*/ 15 w 15"/>
              <a:gd name="T5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10">
                <a:moveTo>
                  <a:pt x="15" y="8"/>
                </a:moveTo>
                <a:cubicBezTo>
                  <a:pt x="6" y="10"/>
                  <a:pt x="8" y="2"/>
                  <a:pt x="0" y="4"/>
                </a:cubicBezTo>
                <a:cubicBezTo>
                  <a:pt x="3" y="0"/>
                  <a:pt x="15" y="2"/>
                  <a:pt x="15" y="8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97" name="i$1iḍè">
            <a:extLst>
              <a:ext uri="{FF2B5EF4-FFF2-40B4-BE49-F238E27FC236}">
                <a16:creationId xmlns:a16="http://schemas.microsoft.com/office/drawing/2014/main" id="{80E80BAE-BC91-4B6B-BF35-3F5195012213}"/>
              </a:ext>
            </a:extLst>
          </p:cNvPr>
          <p:cNvSpPr/>
          <p:nvPr/>
        </p:nvSpPr>
        <p:spPr bwMode="auto">
          <a:xfrm>
            <a:off x="4463952" y="2317879"/>
            <a:ext cx="67868" cy="39407"/>
          </a:xfrm>
          <a:custGeom>
            <a:avLst/>
            <a:gdLst>
              <a:gd name="T0" fmla="*/ 21 w 21"/>
              <a:gd name="T1" fmla="*/ 7 h 12"/>
              <a:gd name="T2" fmla="*/ 3 w 21"/>
              <a:gd name="T3" fmla="*/ 7 h 12"/>
              <a:gd name="T4" fmla="*/ 8 w 21"/>
              <a:gd name="T5" fmla="*/ 1 h 12"/>
              <a:gd name="T6" fmla="*/ 21 w 21"/>
              <a:gd name="T7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12">
                <a:moveTo>
                  <a:pt x="21" y="7"/>
                </a:moveTo>
                <a:cubicBezTo>
                  <a:pt x="19" y="12"/>
                  <a:pt x="5" y="12"/>
                  <a:pt x="3" y="7"/>
                </a:cubicBezTo>
                <a:cubicBezTo>
                  <a:pt x="0" y="0"/>
                  <a:pt x="9" y="6"/>
                  <a:pt x="8" y="1"/>
                </a:cubicBezTo>
                <a:cubicBezTo>
                  <a:pt x="12" y="4"/>
                  <a:pt x="16" y="6"/>
                  <a:pt x="21" y="7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98" name="ïşlídê">
            <a:extLst>
              <a:ext uri="{FF2B5EF4-FFF2-40B4-BE49-F238E27FC236}">
                <a16:creationId xmlns:a16="http://schemas.microsoft.com/office/drawing/2014/main" id="{57A6832B-59B8-4075-BD7F-17DACD5F93A0}"/>
              </a:ext>
            </a:extLst>
          </p:cNvPr>
          <p:cNvSpPr/>
          <p:nvPr/>
        </p:nvSpPr>
        <p:spPr bwMode="auto">
          <a:xfrm>
            <a:off x="7010057" y="2346341"/>
            <a:ext cx="45975" cy="37219"/>
          </a:xfrm>
          <a:custGeom>
            <a:avLst/>
            <a:gdLst>
              <a:gd name="T0" fmla="*/ 6 w 14"/>
              <a:gd name="T1" fmla="*/ 0 h 11"/>
              <a:gd name="T2" fmla="*/ 14 w 14"/>
              <a:gd name="T3" fmla="*/ 7 h 11"/>
              <a:gd name="T4" fmla="*/ 4 w 14"/>
              <a:gd name="T5" fmla="*/ 11 h 11"/>
              <a:gd name="T6" fmla="*/ 2 w 14"/>
              <a:gd name="T7" fmla="*/ 2 h 11"/>
              <a:gd name="T8" fmla="*/ 6 w 14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1">
                <a:moveTo>
                  <a:pt x="6" y="0"/>
                </a:moveTo>
                <a:cubicBezTo>
                  <a:pt x="11" y="0"/>
                  <a:pt x="13" y="2"/>
                  <a:pt x="14" y="7"/>
                </a:cubicBezTo>
                <a:cubicBezTo>
                  <a:pt x="9" y="7"/>
                  <a:pt x="5" y="7"/>
                  <a:pt x="4" y="11"/>
                </a:cubicBezTo>
                <a:cubicBezTo>
                  <a:pt x="0" y="11"/>
                  <a:pt x="3" y="4"/>
                  <a:pt x="2" y="2"/>
                </a:cubicBezTo>
                <a:cubicBezTo>
                  <a:pt x="5" y="2"/>
                  <a:pt x="6" y="1"/>
                  <a:pt x="6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99" name="iŝ1îḑè">
            <a:extLst>
              <a:ext uri="{FF2B5EF4-FFF2-40B4-BE49-F238E27FC236}">
                <a16:creationId xmlns:a16="http://schemas.microsoft.com/office/drawing/2014/main" id="{F0F9D5BD-D822-4876-90A3-B349B1BB8BF5}"/>
              </a:ext>
            </a:extLst>
          </p:cNvPr>
          <p:cNvSpPr/>
          <p:nvPr/>
        </p:nvSpPr>
        <p:spPr bwMode="auto">
          <a:xfrm>
            <a:off x="3143831" y="2370422"/>
            <a:ext cx="45975" cy="32839"/>
          </a:xfrm>
          <a:custGeom>
            <a:avLst/>
            <a:gdLst>
              <a:gd name="T0" fmla="*/ 13 w 14"/>
              <a:gd name="T1" fmla="*/ 8 h 10"/>
              <a:gd name="T2" fmla="*/ 0 w 14"/>
              <a:gd name="T3" fmla="*/ 10 h 10"/>
              <a:gd name="T4" fmla="*/ 13 w 14"/>
              <a:gd name="T5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10">
                <a:moveTo>
                  <a:pt x="13" y="8"/>
                </a:moveTo>
                <a:cubicBezTo>
                  <a:pt x="7" y="7"/>
                  <a:pt x="5" y="9"/>
                  <a:pt x="0" y="10"/>
                </a:cubicBezTo>
                <a:cubicBezTo>
                  <a:pt x="1" y="6"/>
                  <a:pt x="14" y="0"/>
                  <a:pt x="13" y="8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00" name="îšļîḋé">
            <a:extLst>
              <a:ext uri="{FF2B5EF4-FFF2-40B4-BE49-F238E27FC236}">
                <a16:creationId xmlns:a16="http://schemas.microsoft.com/office/drawing/2014/main" id="{7ABA10DA-AB3F-4220-B85D-4FF41C66EB7C}"/>
              </a:ext>
            </a:extLst>
          </p:cNvPr>
          <p:cNvSpPr/>
          <p:nvPr/>
        </p:nvSpPr>
        <p:spPr bwMode="auto">
          <a:xfrm>
            <a:off x="3907883" y="2396693"/>
            <a:ext cx="74435" cy="45976"/>
          </a:xfrm>
          <a:custGeom>
            <a:avLst/>
            <a:gdLst>
              <a:gd name="T0" fmla="*/ 19 w 23"/>
              <a:gd name="T1" fmla="*/ 2 h 14"/>
              <a:gd name="T2" fmla="*/ 21 w 23"/>
              <a:gd name="T3" fmla="*/ 13 h 14"/>
              <a:gd name="T4" fmla="*/ 2 w 23"/>
              <a:gd name="T5" fmla="*/ 9 h 14"/>
              <a:gd name="T6" fmla="*/ 6 w 23"/>
              <a:gd name="T7" fmla="*/ 2 h 14"/>
              <a:gd name="T8" fmla="*/ 19 w 23"/>
              <a:gd name="T9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14">
                <a:moveTo>
                  <a:pt x="19" y="2"/>
                </a:moveTo>
                <a:cubicBezTo>
                  <a:pt x="21" y="4"/>
                  <a:pt x="23" y="11"/>
                  <a:pt x="21" y="13"/>
                </a:cubicBezTo>
                <a:cubicBezTo>
                  <a:pt x="13" y="12"/>
                  <a:pt x="4" y="14"/>
                  <a:pt x="2" y="9"/>
                </a:cubicBezTo>
                <a:cubicBezTo>
                  <a:pt x="0" y="3"/>
                  <a:pt x="8" y="8"/>
                  <a:pt x="6" y="2"/>
                </a:cubicBezTo>
                <a:cubicBezTo>
                  <a:pt x="11" y="0"/>
                  <a:pt x="19" y="5"/>
                  <a:pt x="19" y="2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01" name="îsḻïḋé">
            <a:extLst>
              <a:ext uri="{FF2B5EF4-FFF2-40B4-BE49-F238E27FC236}">
                <a16:creationId xmlns:a16="http://schemas.microsoft.com/office/drawing/2014/main" id="{510CAC74-FF48-4558-A262-82CB5CEF1A38}"/>
              </a:ext>
            </a:extLst>
          </p:cNvPr>
          <p:cNvSpPr/>
          <p:nvPr/>
        </p:nvSpPr>
        <p:spPr bwMode="auto">
          <a:xfrm>
            <a:off x="3879420" y="2523671"/>
            <a:ext cx="89761" cy="41596"/>
          </a:xfrm>
          <a:custGeom>
            <a:avLst/>
            <a:gdLst>
              <a:gd name="T0" fmla="*/ 26 w 28"/>
              <a:gd name="T1" fmla="*/ 5 h 13"/>
              <a:gd name="T2" fmla="*/ 19 w 28"/>
              <a:gd name="T3" fmla="*/ 9 h 13"/>
              <a:gd name="T4" fmla="*/ 11 w 28"/>
              <a:gd name="T5" fmla="*/ 11 h 13"/>
              <a:gd name="T6" fmla="*/ 4 w 28"/>
              <a:gd name="T7" fmla="*/ 9 h 13"/>
              <a:gd name="T8" fmla="*/ 5 w 28"/>
              <a:gd name="T9" fmla="*/ 4 h 13"/>
              <a:gd name="T10" fmla="*/ 11 w 28"/>
              <a:gd name="T11" fmla="*/ 0 h 13"/>
              <a:gd name="T12" fmla="*/ 26 w 28"/>
              <a:gd name="T13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13">
                <a:moveTo>
                  <a:pt x="26" y="5"/>
                </a:moveTo>
                <a:cubicBezTo>
                  <a:pt x="28" y="11"/>
                  <a:pt x="21" y="9"/>
                  <a:pt x="19" y="9"/>
                </a:cubicBezTo>
                <a:cubicBezTo>
                  <a:pt x="18" y="9"/>
                  <a:pt x="13" y="13"/>
                  <a:pt x="11" y="11"/>
                </a:cubicBezTo>
                <a:cubicBezTo>
                  <a:pt x="10" y="9"/>
                  <a:pt x="6" y="10"/>
                  <a:pt x="4" y="9"/>
                </a:cubicBezTo>
                <a:cubicBezTo>
                  <a:pt x="0" y="4"/>
                  <a:pt x="12" y="6"/>
                  <a:pt x="5" y="4"/>
                </a:cubicBezTo>
                <a:cubicBezTo>
                  <a:pt x="6" y="1"/>
                  <a:pt x="11" y="3"/>
                  <a:pt x="11" y="0"/>
                </a:cubicBezTo>
                <a:cubicBezTo>
                  <a:pt x="16" y="1"/>
                  <a:pt x="22" y="2"/>
                  <a:pt x="26" y="5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02" name="îṣlíḍe">
            <a:extLst>
              <a:ext uri="{FF2B5EF4-FFF2-40B4-BE49-F238E27FC236}">
                <a16:creationId xmlns:a16="http://schemas.microsoft.com/office/drawing/2014/main" id="{3F9B3282-02E5-49B4-8490-52A33F6140E1}"/>
              </a:ext>
            </a:extLst>
          </p:cNvPr>
          <p:cNvSpPr/>
          <p:nvPr/>
        </p:nvSpPr>
        <p:spPr bwMode="auto">
          <a:xfrm>
            <a:off x="3881609" y="2587161"/>
            <a:ext cx="41596" cy="19703"/>
          </a:xfrm>
          <a:custGeom>
            <a:avLst/>
            <a:gdLst>
              <a:gd name="T0" fmla="*/ 10 w 13"/>
              <a:gd name="T1" fmla="*/ 6 h 6"/>
              <a:gd name="T2" fmla="*/ 3 w 13"/>
              <a:gd name="T3" fmla="*/ 6 h 6"/>
              <a:gd name="T4" fmla="*/ 10 w 13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" h="6">
                <a:moveTo>
                  <a:pt x="10" y="6"/>
                </a:moveTo>
                <a:cubicBezTo>
                  <a:pt x="6" y="3"/>
                  <a:pt x="8" y="6"/>
                  <a:pt x="3" y="6"/>
                </a:cubicBezTo>
                <a:cubicBezTo>
                  <a:pt x="0" y="0"/>
                  <a:pt x="13" y="0"/>
                  <a:pt x="10" y="6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03" name="iṥ1iḑe">
            <a:extLst>
              <a:ext uri="{FF2B5EF4-FFF2-40B4-BE49-F238E27FC236}">
                <a16:creationId xmlns:a16="http://schemas.microsoft.com/office/drawing/2014/main" id="{B3030431-32CD-4D5D-B4AB-FFDD55DA8D8C}"/>
              </a:ext>
            </a:extLst>
          </p:cNvPr>
          <p:cNvSpPr/>
          <p:nvPr/>
        </p:nvSpPr>
        <p:spPr bwMode="auto">
          <a:xfrm>
            <a:off x="3745876" y="2617810"/>
            <a:ext cx="48163" cy="28462"/>
          </a:xfrm>
          <a:custGeom>
            <a:avLst/>
            <a:gdLst>
              <a:gd name="T0" fmla="*/ 13 w 15"/>
              <a:gd name="T1" fmla="*/ 1 h 9"/>
              <a:gd name="T2" fmla="*/ 15 w 15"/>
              <a:gd name="T3" fmla="*/ 4 h 9"/>
              <a:gd name="T4" fmla="*/ 7 w 15"/>
              <a:gd name="T5" fmla="*/ 6 h 9"/>
              <a:gd name="T6" fmla="*/ 0 w 15"/>
              <a:gd name="T7" fmla="*/ 6 h 9"/>
              <a:gd name="T8" fmla="*/ 13 w 15"/>
              <a:gd name="T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9">
                <a:moveTo>
                  <a:pt x="13" y="1"/>
                </a:moveTo>
                <a:cubicBezTo>
                  <a:pt x="13" y="3"/>
                  <a:pt x="13" y="4"/>
                  <a:pt x="15" y="4"/>
                </a:cubicBezTo>
                <a:cubicBezTo>
                  <a:pt x="15" y="8"/>
                  <a:pt x="9" y="5"/>
                  <a:pt x="7" y="6"/>
                </a:cubicBezTo>
                <a:cubicBezTo>
                  <a:pt x="5" y="9"/>
                  <a:pt x="7" y="6"/>
                  <a:pt x="0" y="6"/>
                </a:cubicBezTo>
                <a:cubicBezTo>
                  <a:pt x="3" y="3"/>
                  <a:pt x="6" y="0"/>
                  <a:pt x="13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04" name="íṡľíḍe">
            <a:extLst>
              <a:ext uri="{FF2B5EF4-FFF2-40B4-BE49-F238E27FC236}">
                <a16:creationId xmlns:a16="http://schemas.microsoft.com/office/drawing/2014/main" id="{5C774CE6-2332-44C2-8E67-48A4830E7022}"/>
              </a:ext>
            </a:extLst>
          </p:cNvPr>
          <p:cNvSpPr/>
          <p:nvPr/>
        </p:nvSpPr>
        <p:spPr bwMode="auto">
          <a:xfrm>
            <a:off x="3835634" y="2644081"/>
            <a:ext cx="19703" cy="28462"/>
          </a:xfrm>
          <a:custGeom>
            <a:avLst/>
            <a:gdLst>
              <a:gd name="T0" fmla="*/ 2 w 6"/>
              <a:gd name="T1" fmla="*/ 0 h 9"/>
              <a:gd name="T2" fmla="*/ 5 w 6"/>
              <a:gd name="T3" fmla="*/ 8 h 9"/>
              <a:gd name="T4" fmla="*/ 2 w 6"/>
              <a:gd name="T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9">
                <a:moveTo>
                  <a:pt x="2" y="0"/>
                </a:moveTo>
                <a:cubicBezTo>
                  <a:pt x="5" y="1"/>
                  <a:pt x="6" y="3"/>
                  <a:pt x="5" y="8"/>
                </a:cubicBezTo>
                <a:cubicBezTo>
                  <a:pt x="0" y="9"/>
                  <a:pt x="2" y="3"/>
                  <a:pt x="2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05" name="ïşḻidé">
            <a:extLst>
              <a:ext uri="{FF2B5EF4-FFF2-40B4-BE49-F238E27FC236}">
                <a16:creationId xmlns:a16="http://schemas.microsoft.com/office/drawing/2014/main" id="{E85ABDC3-E1F0-4A55-A0FA-5661C1E88D10}"/>
              </a:ext>
            </a:extLst>
          </p:cNvPr>
          <p:cNvSpPr/>
          <p:nvPr/>
        </p:nvSpPr>
        <p:spPr bwMode="auto">
          <a:xfrm>
            <a:off x="5571717" y="2895847"/>
            <a:ext cx="107275" cy="131356"/>
          </a:xfrm>
          <a:custGeom>
            <a:avLst/>
            <a:gdLst>
              <a:gd name="T0" fmla="*/ 12 w 33"/>
              <a:gd name="T1" fmla="*/ 0 h 40"/>
              <a:gd name="T2" fmla="*/ 14 w 33"/>
              <a:gd name="T3" fmla="*/ 2 h 40"/>
              <a:gd name="T4" fmla="*/ 27 w 33"/>
              <a:gd name="T5" fmla="*/ 2 h 40"/>
              <a:gd name="T6" fmla="*/ 32 w 33"/>
              <a:gd name="T7" fmla="*/ 6 h 40"/>
              <a:gd name="T8" fmla="*/ 31 w 33"/>
              <a:gd name="T9" fmla="*/ 10 h 40"/>
              <a:gd name="T10" fmla="*/ 27 w 33"/>
              <a:gd name="T11" fmla="*/ 12 h 40"/>
              <a:gd name="T12" fmla="*/ 31 w 33"/>
              <a:gd name="T13" fmla="*/ 21 h 40"/>
              <a:gd name="T14" fmla="*/ 29 w 33"/>
              <a:gd name="T15" fmla="*/ 30 h 40"/>
              <a:gd name="T16" fmla="*/ 19 w 33"/>
              <a:gd name="T17" fmla="*/ 30 h 40"/>
              <a:gd name="T18" fmla="*/ 18 w 33"/>
              <a:gd name="T19" fmla="*/ 36 h 40"/>
              <a:gd name="T20" fmla="*/ 14 w 33"/>
              <a:gd name="T21" fmla="*/ 40 h 40"/>
              <a:gd name="T22" fmla="*/ 3 w 33"/>
              <a:gd name="T23" fmla="*/ 40 h 40"/>
              <a:gd name="T24" fmla="*/ 6 w 33"/>
              <a:gd name="T25" fmla="*/ 28 h 40"/>
              <a:gd name="T26" fmla="*/ 6 w 33"/>
              <a:gd name="T27" fmla="*/ 21 h 40"/>
              <a:gd name="T28" fmla="*/ 3 w 33"/>
              <a:gd name="T29" fmla="*/ 12 h 40"/>
              <a:gd name="T30" fmla="*/ 10 w 33"/>
              <a:gd name="T31" fmla="*/ 13 h 40"/>
              <a:gd name="T32" fmla="*/ 12 w 33"/>
              <a:gd name="T3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3" h="40">
                <a:moveTo>
                  <a:pt x="12" y="0"/>
                </a:moveTo>
                <a:cubicBezTo>
                  <a:pt x="14" y="0"/>
                  <a:pt x="14" y="1"/>
                  <a:pt x="14" y="2"/>
                </a:cubicBezTo>
                <a:cubicBezTo>
                  <a:pt x="14" y="5"/>
                  <a:pt x="22" y="0"/>
                  <a:pt x="27" y="2"/>
                </a:cubicBezTo>
                <a:cubicBezTo>
                  <a:pt x="28" y="5"/>
                  <a:pt x="29" y="6"/>
                  <a:pt x="32" y="6"/>
                </a:cubicBezTo>
                <a:cubicBezTo>
                  <a:pt x="33" y="8"/>
                  <a:pt x="32" y="9"/>
                  <a:pt x="31" y="10"/>
                </a:cubicBezTo>
                <a:cubicBezTo>
                  <a:pt x="31" y="11"/>
                  <a:pt x="28" y="11"/>
                  <a:pt x="27" y="12"/>
                </a:cubicBezTo>
                <a:cubicBezTo>
                  <a:pt x="27" y="16"/>
                  <a:pt x="30" y="17"/>
                  <a:pt x="31" y="21"/>
                </a:cubicBezTo>
                <a:cubicBezTo>
                  <a:pt x="31" y="24"/>
                  <a:pt x="28" y="26"/>
                  <a:pt x="29" y="30"/>
                </a:cubicBezTo>
                <a:cubicBezTo>
                  <a:pt x="26" y="30"/>
                  <a:pt x="23" y="30"/>
                  <a:pt x="19" y="30"/>
                </a:cubicBezTo>
                <a:cubicBezTo>
                  <a:pt x="17" y="30"/>
                  <a:pt x="19" y="34"/>
                  <a:pt x="18" y="36"/>
                </a:cubicBezTo>
                <a:cubicBezTo>
                  <a:pt x="17" y="37"/>
                  <a:pt x="12" y="36"/>
                  <a:pt x="14" y="40"/>
                </a:cubicBezTo>
                <a:cubicBezTo>
                  <a:pt x="10" y="40"/>
                  <a:pt x="6" y="40"/>
                  <a:pt x="3" y="40"/>
                </a:cubicBezTo>
                <a:cubicBezTo>
                  <a:pt x="4" y="36"/>
                  <a:pt x="0" y="27"/>
                  <a:pt x="6" y="28"/>
                </a:cubicBezTo>
                <a:cubicBezTo>
                  <a:pt x="7" y="23"/>
                  <a:pt x="3" y="25"/>
                  <a:pt x="6" y="21"/>
                </a:cubicBezTo>
                <a:cubicBezTo>
                  <a:pt x="8" y="15"/>
                  <a:pt x="1" y="17"/>
                  <a:pt x="3" y="12"/>
                </a:cubicBezTo>
                <a:cubicBezTo>
                  <a:pt x="7" y="11"/>
                  <a:pt x="8" y="13"/>
                  <a:pt x="10" y="13"/>
                </a:cubicBezTo>
                <a:cubicBezTo>
                  <a:pt x="14" y="13"/>
                  <a:pt x="11" y="4"/>
                  <a:pt x="12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06" name="îṥḻîḍè">
            <a:extLst>
              <a:ext uri="{FF2B5EF4-FFF2-40B4-BE49-F238E27FC236}">
                <a16:creationId xmlns:a16="http://schemas.microsoft.com/office/drawing/2014/main" id="{7DB668E0-854C-4D91-85B7-D2F360D8DD11}"/>
              </a:ext>
            </a:extLst>
          </p:cNvPr>
          <p:cNvSpPr/>
          <p:nvPr/>
        </p:nvSpPr>
        <p:spPr bwMode="auto">
          <a:xfrm>
            <a:off x="1751462" y="2902414"/>
            <a:ext cx="32839" cy="30650"/>
          </a:xfrm>
          <a:custGeom>
            <a:avLst/>
            <a:gdLst>
              <a:gd name="T0" fmla="*/ 9 w 10"/>
              <a:gd name="T1" fmla="*/ 0 h 9"/>
              <a:gd name="T2" fmla="*/ 7 w 10"/>
              <a:gd name="T3" fmla="*/ 4 h 9"/>
              <a:gd name="T4" fmla="*/ 0 w 10"/>
              <a:gd name="T5" fmla="*/ 6 h 9"/>
              <a:gd name="T6" fmla="*/ 9 w 10"/>
              <a:gd name="T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9">
                <a:moveTo>
                  <a:pt x="9" y="0"/>
                </a:moveTo>
                <a:cubicBezTo>
                  <a:pt x="10" y="3"/>
                  <a:pt x="8" y="3"/>
                  <a:pt x="7" y="4"/>
                </a:cubicBezTo>
                <a:cubicBezTo>
                  <a:pt x="5" y="7"/>
                  <a:pt x="4" y="9"/>
                  <a:pt x="0" y="6"/>
                </a:cubicBezTo>
                <a:cubicBezTo>
                  <a:pt x="1" y="2"/>
                  <a:pt x="5" y="1"/>
                  <a:pt x="9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07" name="ísļîḓè">
            <a:extLst>
              <a:ext uri="{FF2B5EF4-FFF2-40B4-BE49-F238E27FC236}">
                <a16:creationId xmlns:a16="http://schemas.microsoft.com/office/drawing/2014/main" id="{7F46AE31-BAE0-4467-8226-8BE3E234D180}"/>
              </a:ext>
            </a:extLst>
          </p:cNvPr>
          <p:cNvSpPr/>
          <p:nvPr/>
        </p:nvSpPr>
        <p:spPr bwMode="auto">
          <a:xfrm>
            <a:off x="2541785" y="2928686"/>
            <a:ext cx="39407" cy="59112"/>
          </a:xfrm>
          <a:custGeom>
            <a:avLst/>
            <a:gdLst>
              <a:gd name="T0" fmla="*/ 3 w 12"/>
              <a:gd name="T1" fmla="*/ 0 h 18"/>
              <a:gd name="T2" fmla="*/ 12 w 12"/>
              <a:gd name="T3" fmla="*/ 13 h 18"/>
              <a:gd name="T4" fmla="*/ 5 w 12"/>
              <a:gd name="T5" fmla="*/ 9 h 18"/>
              <a:gd name="T6" fmla="*/ 3 w 12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18">
                <a:moveTo>
                  <a:pt x="3" y="0"/>
                </a:moveTo>
                <a:cubicBezTo>
                  <a:pt x="6" y="4"/>
                  <a:pt x="7" y="11"/>
                  <a:pt x="12" y="13"/>
                </a:cubicBezTo>
                <a:cubicBezTo>
                  <a:pt x="10" y="18"/>
                  <a:pt x="5" y="12"/>
                  <a:pt x="5" y="9"/>
                </a:cubicBezTo>
                <a:cubicBezTo>
                  <a:pt x="0" y="9"/>
                  <a:pt x="0" y="2"/>
                  <a:pt x="3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08" name="îšlïḑe">
            <a:extLst>
              <a:ext uri="{FF2B5EF4-FFF2-40B4-BE49-F238E27FC236}">
                <a16:creationId xmlns:a16="http://schemas.microsoft.com/office/drawing/2014/main" id="{B8F7319A-5441-492E-AF95-C4B2543C1A4D}"/>
              </a:ext>
            </a:extLst>
          </p:cNvPr>
          <p:cNvSpPr/>
          <p:nvPr/>
        </p:nvSpPr>
        <p:spPr bwMode="auto">
          <a:xfrm>
            <a:off x="9324106" y="2902414"/>
            <a:ext cx="63489" cy="282416"/>
          </a:xfrm>
          <a:custGeom>
            <a:avLst/>
            <a:gdLst>
              <a:gd name="T0" fmla="*/ 6 w 19"/>
              <a:gd name="T1" fmla="*/ 10 h 87"/>
              <a:gd name="T2" fmla="*/ 10 w 19"/>
              <a:gd name="T3" fmla="*/ 23 h 87"/>
              <a:gd name="T4" fmla="*/ 12 w 19"/>
              <a:gd name="T5" fmla="*/ 30 h 87"/>
              <a:gd name="T6" fmla="*/ 12 w 19"/>
              <a:gd name="T7" fmla="*/ 36 h 87"/>
              <a:gd name="T8" fmla="*/ 14 w 19"/>
              <a:gd name="T9" fmla="*/ 51 h 87"/>
              <a:gd name="T10" fmla="*/ 19 w 19"/>
              <a:gd name="T11" fmla="*/ 58 h 87"/>
              <a:gd name="T12" fmla="*/ 12 w 19"/>
              <a:gd name="T13" fmla="*/ 60 h 87"/>
              <a:gd name="T14" fmla="*/ 12 w 19"/>
              <a:gd name="T15" fmla="*/ 73 h 87"/>
              <a:gd name="T16" fmla="*/ 8 w 19"/>
              <a:gd name="T17" fmla="*/ 73 h 87"/>
              <a:gd name="T18" fmla="*/ 12 w 19"/>
              <a:gd name="T19" fmla="*/ 86 h 87"/>
              <a:gd name="T20" fmla="*/ 2 w 19"/>
              <a:gd name="T21" fmla="*/ 84 h 87"/>
              <a:gd name="T22" fmla="*/ 4 w 19"/>
              <a:gd name="T23" fmla="*/ 73 h 87"/>
              <a:gd name="T24" fmla="*/ 1 w 19"/>
              <a:gd name="T25" fmla="*/ 67 h 87"/>
              <a:gd name="T26" fmla="*/ 4 w 19"/>
              <a:gd name="T27" fmla="*/ 45 h 87"/>
              <a:gd name="T28" fmla="*/ 1 w 19"/>
              <a:gd name="T29" fmla="*/ 36 h 87"/>
              <a:gd name="T30" fmla="*/ 1 w 19"/>
              <a:gd name="T31" fmla="*/ 23 h 87"/>
              <a:gd name="T32" fmla="*/ 6 w 19"/>
              <a:gd name="T33" fmla="*/ 17 h 87"/>
              <a:gd name="T34" fmla="*/ 8 w 19"/>
              <a:gd name="T35" fmla="*/ 11 h 87"/>
              <a:gd name="T36" fmla="*/ 6 w 19"/>
              <a:gd name="T37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" h="87">
                <a:moveTo>
                  <a:pt x="6" y="10"/>
                </a:moveTo>
                <a:cubicBezTo>
                  <a:pt x="14" y="0"/>
                  <a:pt x="7" y="20"/>
                  <a:pt x="10" y="23"/>
                </a:cubicBezTo>
                <a:cubicBezTo>
                  <a:pt x="13" y="25"/>
                  <a:pt x="8" y="26"/>
                  <a:pt x="12" y="30"/>
                </a:cubicBezTo>
                <a:cubicBezTo>
                  <a:pt x="14" y="33"/>
                  <a:pt x="12" y="33"/>
                  <a:pt x="12" y="36"/>
                </a:cubicBezTo>
                <a:cubicBezTo>
                  <a:pt x="12" y="38"/>
                  <a:pt x="15" y="43"/>
                  <a:pt x="14" y="51"/>
                </a:cubicBezTo>
                <a:cubicBezTo>
                  <a:pt x="13" y="55"/>
                  <a:pt x="16" y="56"/>
                  <a:pt x="19" y="58"/>
                </a:cubicBezTo>
                <a:cubicBezTo>
                  <a:pt x="19" y="62"/>
                  <a:pt x="14" y="62"/>
                  <a:pt x="12" y="60"/>
                </a:cubicBezTo>
                <a:cubicBezTo>
                  <a:pt x="11" y="65"/>
                  <a:pt x="11" y="73"/>
                  <a:pt x="12" y="73"/>
                </a:cubicBezTo>
                <a:cubicBezTo>
                  <a:pt x="12" y="73"/>
                  <a:pt x="8" y="73"/>
                  <a:pt x="8" y="73"/>
                </a:cubicBezTo>
                <a:cubicBezTo>
                  <a:pt x="8" y="77"/>
                  <a:pt x="13" y="78"/>
                  <a:pt x="12" y="86"/>
                </a:cubicBezTo>
                <a:cubicBezTo>
                  <a:pt x="6" y="84"/>
                  <a:pt x="7" y="87"/>
                  <a:pt x="2" y="84"/>
                </a:cubicBezTo>
                <a:cubicBezTo>
                  <a:pt x="6" y="79"/>
                  <a:pt x="2" y="78"/>
                  <a:pt x="4" y="73"/>
                </a:cubicBezTo>
                <a:cubicBezTo>
                  <a:pt x="4" y="70"/>
                  <a:pt x="3" y="68"/>
                  <a:pt x="1" y="67"/>
                </a:cubicBezTo>
                <a:cubicBezTo>
                  <a:pt x="2" y="63"/>
                  <a:pt x="6" y="55"/>
                  <a:pt x="4" y="45"/>
                </a:cubicBezTo>
                <a:cubicBezTo>
                  <a:pt x="4" y="41"/>
                  <a:pt x="1" y="39"/>
                  <a:pt x="1" y="36"/>
                </a:cubicBezTo>
                <a:cubicBezTo>
                  <a:pt x="0" y="30"/>
                  <a:pt x="5" y="26"/>
                  <a:pt x="1" y="23"/>
                </a:cubicBezTo>
                <a:cubicBezTo>
                  <a:pt x="2" y="20"/>
                  <a:pt x="3" y="18"/>
                  <a:pt x="6" y="17"/>
                </a:cubicBezTo>
                <a:cubicBezTo>
                  <a:pt x="6" y="14"/>
                  <a:pt x="6" y="12"/>
                  <a:pt x="8" y="11"/>
                </a:cubicBezTo>
                <a:cubicBezTo>
                  <a:pt x="8" y="10"/>
                  <a:pt x="7" y="10"/>
                  <a:pt x="6" y="1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09" name="iṡlîḍê">
            <a:extLst>
              <a:ext uri="{FF2B5EF4-FFF2-40B4-BE49-F238E27FC236}">
                <a16:creationId xmlns:a16="http://schemas.microsoft.com/office/drawing/2014/main" id="{F12A8079-81FC-4C7C-A82D-DEF11C06D0D6}"/>
              </a:ext>
            </a:extLst>
          </p:cNvPr>
          <p:cNvSpPr/>
          <p:nvPr/>
        </p:nvSpPr>
        <p:spPr bwMode="auto">
          <a:xfrm>
            <a:off x="1703299" y="2933064"/>
            <a:ext cx="15326" cy="28462"/>
          </a:xfrm>
          <a:custGeom>
            <a:avLst/>
            <a:gdLst>
              <a:gd name="T0" fmla="*/ 2 w 5"/>
              <a:gd name="T1" fmla="*/ 1 h 9"/>
              <a:gd name="T2" fmla="*/ 0 w 5"/>
              <a:gd name="T3" fmla="*/ 6 h 9"/>
              <a:gd name="T4" fmla="*/ 0 w 5"/>
              <a:gd name="T5" fmla="*/ 2 h 9"/>
              <a:gd name="T6" fmla="*/ 2 w 5"/>
              <a:gd name="T7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9">
                <a:moveTo>
                  <a:pt x="2" y="1"/>
                </a:moveTo>
                <a:cubicBezTo>
                  <a:pt x="5" y="0"/>
                  <a:pt x="4" y="9"/>
                  <a:pt x="0" y="6"/>
                </a:cubicBezTo>
                <a:cubicBezTo>
                  <a:pt x="0" y="5"/>
                  <a:pt x="0" y="4"/>
                  <a:pt x="0" y="2"/>
                </a:cubicBezTo>
                <a:cubicBezTo>
                  <a:pt x="1" y="3"/>
                  <a:pt x="1" y="2"/>
                  <a:pt x="2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10" name="iśḷïďè">
            <a:extLst>
              <a:ext uri="{FF2B5EF4-FFF2-40B4-BE49-F238E27FC236}">
                <a16:creationId xmlns:a16="http://schemas.microsoft.com/office/drawing/2014/main" id="{B775FFF5-3C0D-4AC3-ADA0-6003C9E90D86}"/>
              </a:ext>
            </a:extLst>
          </p:cNvPr>
          <p:cNvSpPr/>
          <p:nvPr/>
        </p:nvSpPr>
        <p:spPr bwMode="auto">
          <a:xfrm>
            <a:off x="4350112" y="3029393"/>
            <a:ext cx="181708" cy="153249"/>
          </a:xfrm>
          <a:custGeom>
            <a:avLst/>
            <a:gdLst>
              <a:gd name="T0" fmla="*/ 25 w 56"/>
              <a:gd name="T1" fmla="*/ 0 h 47"/>
              <a:gd name="T2" fmla="*/ 30 w 56"/>
              <a:gd name="T3" fmla="*/ 4 h 47"/>
              <a:gd name="T4" fmla="*/ 28 w 56"/>
              <a:gd name="T5" fmla="*/ 12 h 47"/>
              <a:gd name="T6" fmla="*/ 36 w 56"/>
              <a:gd name="T7" fmla="*/ 15 h 47"/>
              <a:gd name="T8" fmla="*/ 47 w 56"/>
              <a:gd name="T9" fmla="*/ 19 h 47"/>
              <a:gd name="T10" fmla="*/ 45 w 56"/>
              <a:gd name="T11" fmla="*/ 26 h 47"/>
              <a:gd name="T12" fmla="*/ 51 w 56"/>
              <a:gd name="T13" fmla="*/ 28 h 47"/>
              <a:gd name="T14" fmla="*/ 54 w 56"/>
              <a:gd name="T15" fmla="*/ 34 h 47"/>
              <a:gd name="T16" fmla="*/ 51 w 56"/>
              <a:gd name="T17" fmla="*/ 43 h 47"/>
              <a:gd name="T18" fmla="*/ 49 w 56"/>
              <a:gd name="T19" fmla="*/ 40 h 47"/>
              <a:gd name="T20" fmla="*/ 38 w 56"/>
              <a:gd name="T21" fmla="*/ 40 h 47"/>
              <a:gd name="T22" fmla="*/ 30 w 56"/>
              <a:gd name="T23" fmla="*/ 47 h 47"/>
              <a:gd name="T24" fmla="*/ 26 w 56"/>
              <a:gd name="T25" fmla="*/ 41 h 47"/>
              <a:gd name="T26" fmla="*/ 21 w 56"/>
              <a:gd name="T27" fmla="*/ 40 h 47"/>
              <a:gd name="T28" fmla="*/ 13 w 56"/>
              <a:gd name="T29" fmla="*/ 34 h 47"/>
              <a:gd name="T30" fmla="*/ 0 w 56"/>
              <a:gd name="T31" fmla="*/ 36 h 47"/>
              <a:gd name="T32" fmla="*/ 2 w 56"/>
              <a:gd name="T33" fmla="*/ 28 h 47"/>
              <a:gd name="T34" fmla="*/ 10 w 56"/>
              <a:gd name="T35" fmla="*/ 25 h 47"/>
              <a:gd name="T36" fmla="*/ 13 w 56"/>
              <a:gd name="T37" fmla="*/ 17 h 47"/>
              <a:gd name="T38" fmla="*/ 15 w 56"/>
              <a:gd name="T39" fmla="*/ 8 h 47"/>
              <a:gd name="T40" fmla="*/ 19 w 56"/>
              <a:gd name="T41" fmla="*/ 8 h 47"/>
              <a:gd name="T42" fmla="*/ 19 w 56"/>
              <a:gd name="T43" fmla="*/ 4 h 47"/>
              <a:gd name="T44" fmla="*/ 25 w 56"/>
              <a:gd name="T45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6" h="47">
                <a:moveTo>
                  <a:pt x="25" y="0"/>
                </a:moveTo>
                <a:cubicBezTo>
                  <a:pt x="27" y="1"/>
                  <a:pt x="27" y="4"/>
                  <a:pt x="30" y="4"/>
                </a:cubicBezTo>
                <a:cubicBezTo>
                  <a:pt x="29" y="8"/>
                  <a:pt x="24" y="8"/>
                  <a:pt x="28" y="12"/>
                </a:cubicBezTo>
                <a:cubicBezTo>
                  <a:pt x="27" y="16"/>
                  <a:pt x="33" y="14"/>
                  <a:pt x="36" y="15"/>
                </a:cubicBezTo>
                <a:cubicBezTo>
                  <a:pt x="37" y="16"/>
                  <a:pt x="40" y="22"/>
                  <a:pt x="47" y="19"/>
                </a:cubicBezTo>
                <a:cubicBezTo>
                  <a:pt x="47" y="24"/>
                  <a:pt x="50" y="25"/>
                  <a:pt x="45" y="26"/>
                </a:cubicBezTo>
                <a:cubicBezTo>
                  <a:pt x="45" y="29"/>
                  <a:pt x="49" y="27"/>
                  <a:pt x="51" y="28"/>
                </a:cubicBezTo>
                <a:cubicBezTo>
                  <a:pt x="52" y="30"/>
                  <a:pt x="49" y="36"/>
                  <a:pt x="54" y="34"/>
                </a:cubicBezTo>
                <a:cubicBezTo>
                  <a:pt x="56" y="40"/>
                  <a:pt x="49" y="38"/>
                  <a:pt x="51" y="43"/>
                </a:cubicBezTo>
                <a:cubicBezTo>
                  <a:pt x="49" y="43"/>
                  <a:pt x="49" y="41"/>
                  <a:pt x="49" y="40"/>
                </a:cubicBezTo>
                <a:cubicBezTo>
                  <a:pt x="42" y="40"/>
                  <a:pt x="43" y="42"/>
                  <a:pt x="38" y="40"/>
                </a:cubicBezTo>
                <a:cubicBezTo>
                  <a:pt x="35" y="42"/>
                  <a:pt x="30" y="42"/>
                  <a:pt x="30" y="47"/>
                </a:cubicBezTo>
                <a:cubicBezTo>
                  <a:pt x="27" y="47"/>
                  <a:pt x="28" y="43"/>
                  <a:pt x="26" y="41"/>
                </a:cubicBezTo>
                <a:cubicBezTo>
                  <a:pt x="25" y="40"/>
                  <a:pt x="22" y="41"/>
                  <a:pt x="21" y="40"/>
                </a:cubicBezTo>
                <a:cubicBezTo>
                  <a:pt x="19" y="38"/>
                  <a:pt x="18" y="35"/>
                  <a:pt x="13" y="34"/>
                </a:cubicBezTo>
                <a:cubicBezTo>
                  <a:pt x="7" y="33"/>
                  <a:pt x="7" y="37"/>
                  <a:pt x="0" y="36"/>
                </a:cubicBezTo>
                <a:cubicBezTo>
                  <a:pt x="2" y="34"/>
                  <a:pt x="2" y="32"/>
                  <a:pt x="2" y="28"/>
                </a:cubicBezTo>
                <a:cubicBezTo>
                  <a:pt x="8" y="31"/>
                  <a:pt x="4" y="22"/>
                  <a:pt x="10" y="25"/>
                </a:cubicBezTo>
                <a:cubicBezTo>
                  <a:pt x="7" y="20"/>
                  <a:pt x="12" y="19"/>
                  <a:pt x="13" y="17"/>
                </a:cubicBezTo>
                <a:cubicBezTo>
                  <a:pt x="14" y="15"/>
                  <a:pt x="13" y="11"/>
                  <a:pt x="15" y="8"/>
                </a:cubicBezTo>
                <a:cubicBezTo>
                  <a:pt x="16" y="7"/>
                  <a:pt x="18" y="8"/>
                  <a:pt x="19" y="8"/>
                </a:cubicBezTo>
                <a:cubicBezTo>
                  <a:pt x="20" y="7"/>
                  <a:pt x="18" y="5"/>
                  <a:pt x="19" y="4"/>
                </a:cubicBezTo>
                <a:cubicBezTo>
                  <a:pt x="21" y="3"/>
                  <a:pt x="25" y="4"/>
                  <a:pt x="25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11" name="îṥļîḑê">
            <a:extLst>
              <a:ext uri="{FF2B5EF4-FFF2-40B4-BE49-F238E27FC236}">
                <a16:creationId xmlns:a16="http://schemas.microsoft.com/office/drawing/2014/main" id="{4C18E22A-A420-47C0-BB60-D86CEE1FF86B}"/>
              </a:ext>
            </a:extLst>
          </p:cNvPr>
          <p:cNvSpPr/>
          <p:nvPr/>
        </p:nvSpPr>
        <p:spPr bwMode="auto">
          <a:xfrm>
            <a:off x="4251594" y="3077556"/>
            <a:ext cx="45975" cy="39407"/>
          </a:xfrm>
          <a:custGeom>
            <a:avLst/>
            <a:gdLst>
              <a:gd name="T0" fmla="*/ 0 w 14"/>
              <a:gd name="T1" fmla="*/ 0 h 12"/>
              <a:gd name="T2" fmla="*/ 14 w 14"/>
              <a:gd name="T3" fmla="*/ 6 h 12"/>
              <a:gd name="T4" fmla="*/ 0 w 14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12">
                <a:moveTo>
                  <a:pt x="0" y="0"/>
                </a:moveTo>
                <a:cubicBezTo>
                  <a:pt x="7" y="0"/>
                  <a:pt x="7" y="6"/>
                  <a:pt x="14" y="6"/>
                </a:cubicBezTo>
                <a:cubicBezTo>
                  <a:pt x="12" y="12"/>
                  <a:pt x="1" y="6"/>
                  <a:pt x="0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12" name="iṣlïḓé">
            <a:extLst>
              <a:ext uri="{FF2B5EF4-FFF2-40B4-BE49-F238E27FC236}">
                <a16:creationId xmlns:a16="http://schemas.microsoft.com/office/drawing/2014/main" id="{3F1F71DA-52C2-4965-BE62-11AEAD3BAD2E}"/>
              </a:ext>
            </a:extLst>
          </p:cNvPr>
          <p:cNvSpPr/>
          <p:nvPr/>
        </p:nvSpPr>
        <p:spPr bwMode="auto">
          <a:xfrm>
            <a:off x="9302213" y="3230806"/>
            <a:ext cx="126976" cy="91950"/>
          </a:xfrm>
          <a:custGeom>
            <a:avLst/>
            <a:gdLst>
              <a:gd name="T0" fmla="*/ 11 w 39"/>
              <a:gd name="T1" fmla="*/ 0 h 28"/>
              <a:gd name="T2" fmla="*/ 13 w 39"/>
              <a:gd name="T3" fmla="*/ 2 h 28"/>
              <a:gd name="T4" fmla="*/ 21 w 39"/>
              <a:gd name="T5" fmla="*/ 9 h 28"/>
              <a:gd name="T6" fmla="*/ 39 w 39"/>
              <a:gd name="T7" fmla="*/ 7 h 28"/>
              <a:gd name="T8" fmla="*/ 32 w 39"/>
              <a:gd name="T9" fmla="*/ 19 h 28"/>
              <a:gd name="T10" fmla="*/ 26 w 39"/>
              <a:gd name="T11" fmla="*/ 17 h 28"/>
              <a:gd name="T12" fmla="*/ 19 w 39"/>
              <a:gd name="T13" fmla="*/ 20 h 28"/>
              <a:gd name="T14" fmla="*/ 17 w 39"/>
              <a:gd name="T15" fmla="*/ 26 h 28"/>
              <a:gd name="T16" fmla="*/ 8 w 39"/>
              <a:gd name="T17" fmla="*/ 22 h 28"/>
              <a:gd name="T18" fmla="*/ 11 w 39"/>
              <a:gd name="T1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28">
                <a:moveTo>
                  <a:pt x="11" y="0"/>
                </a:moveTo>
                <a:cubicBezTo>
                  <a:pt x="13" y="0"/>
                  <a:pt x="13" y="1"/>
                  <a:pt x="13" y="2"/>
                </a:cubicBezTo>
                <a:cubicBezTo>
                  <a:pt x="13" y="7"/>
                  <a:pt x="20" y="4"/>
                  <a:pt x="21" y="9"/>
                </a:cubicBezTo>
                <a:cubicBezTo>
                  <a:pt x="27" y="7"/>
                  <a:pt x="32" y="10"/>
                  <a:pt x="39" y="7"/>
                </a:cubicBezTo>
                <a:cubicBezTo>
                  <a:pt x="39" y="13"/>
                  <a:pt x="32" y="13"/>
                  <a:pt x="32" y="19"/>
                </a:cubicBezTo>
                <a:cubicBezTo>
                  <a:pt x="29" y="19"/>
                  <a:pt x="29" y="17"/>
                  <a:pt x="26" y="17"/>
                </a:cubicBezTo>
                <a:cubicBezTo>
                  <a:pt x="22" y="16"/>
                  <a:pt x="20" y="25"/>
                  <a:pt x="19" y="20"/>
                </a:cubicBezTo>
                <a:cubicBezTo>
                  <a:pt x="17" y="21"/>
                  <a:pt x="17" y="24"/>
                  <a:pt x="17" y="26"/>
                </a:cubicBezTo>
                <a:cubicBezTo>
                  <a:pt x="12" y="28"/>
                  <a:pt x="12" y="15"/>
                  <a:pt x="8" y="22"/>
                </a:cubicBezTo>
                <a:cubicBezTo>
                  <a:pt x="0" y="17"/>
                  <a:pt x="6" y="3"/>
                  <a:pt x="11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13" name="íṣļiďè">
            <a:extLst>
              <a:ext uri="{FF2B5EF4-FFF2-40B4-BE49-F238E27FC236}">
                <a16:creationId xmlns:a16="http://schemas.microsoft.com/office/drawing/2014/main" id="{AFFCF258-BB4B-4A15-98D4-13810E666BED}"/>
              </a:ext>
            </a:extLst>
          </p:cNvPr>
          <p:cNvSpPr/>
          <p:nvPr/>
        </p:nvSpPr>
        <p:spPr bwMode="auto">
          <a:xfrm>
            <a:off x="9078908" y="3338079"/>
            <a:ext cx="245197" cy="214549"/>
          </a:xfrm>
          <a:custGeom>
            <a:avLst/>
            <a:gdLst>
              <a:gd name="T0" fmla="*/ 67 w 76"/>
              <a:gd name="T1" fmla="*/ 0 h 66"/>
              <a:gd name="T2" fmla="*/ 73 w 76"/>
              <a:gd name="T3" fmla="*/ 2 h 66"/>
              <a:gd name="T4" fmla="*/ 73 w 76"/>
              <a:gd name="T5" fmla="*/ 30 h 66"/>
              <a:gd name="T6" fmla="*/ 71 w 76"/>
              <a:gd name="T7" fmla="*/ 27 h 66"/>
              <a:gd name="T8" fmla="*/ 71 w 76"/>
              <a:gd name="T9" fmla="*/ 38 h 66"/>
              <a:gd name="T10" fmla="*/ 67 w 76"/>
              <a:gd name="T11" fmla="*/ 36 h 66"/>
              <a:gd name="T12" fmla="*/ 67 w 76"/>
              <a:gd name="T13" fmla="*/ 55 h 66"/>
              <a:gd name="T14" fmla="*/ 64 w 76"/>
              <a:gd name="T15" fmla="*/ 53 h 66"/>
              <a:gd name="T16" fmla="*/ 58 w 76"/>
              <a:gd name="T17" fmla="*/ 56 h 66"/>
              <a:gd name="T18" fmla="*/ 54 w 76"/>
              <a:gd name="T19" fmla="*/ 55 h 66"/>
              <a:gd name="T20" fmla="*/ 47 w 76"/>
              <a:gd name="T21" fmla="*/ 56 h 66"/>
              <a:gd name="T22" fmla="*/ 37 w 76"/>
              <a:gd name="T23" fmla="*/ 58 h 66"/>
              <a:gd name="T24" fmla="*/ 34 w 76"/>
              <a:gd name="T25" fmla="*/ 66 h 66"/>
              <a:gd name="T26" fmla="*/ 26 w 76"/>
              <a:gd name="T27" fmla="*/ 56 h 66"/>
              <a:gd name="T28" fmla="*/ 23 w 76"/>
              <a:gd name="T29" fmla="*/ 60 h 66"/>
              <a:gd name="T30" fmla="*/ 19 w 76"/>
              <a:gd name="T31" fmla="*/ 58 h 66"/>
              <a:gd name="T32" fmla="*/ 0 w 76"/>
              <a:gd name="T33" fmla="*/ 62 h 66"/>
              <a:gd name="T34" fmla="*/ 2 w 76"/>
              <a:gd name="T35" fmla="*/ 55 h 66"/>
              <a:gd name="T36" fmla="*/ 6 w 76"/>
              <a:gd name="T37" fmla="*/ 56 h 66"/>
              <a:gd name="T38" fmla="*/ 8 w 76"/>
              <a:gd name="T39" fmla="*/ 53 h 66"/>
              <a:gd name="T40" fmla="*/ 34 w 76"/>
              <a:gd name="T41" fmla="*/ 51 h 66"/>
              <a:gd name="T42" fmla="*/ 37 w 76"/>
              <a:gd name="T43" fmla="*/ 38 h 66"/>
              <a:gd name="T44" fmla="*/ 41 w 76"/>
              <a:gd name="T45" fmla="*/ 34 h 66"/>
              <a:gd name="T46" fmla="*/ 52 w 76"/>
              <a:gd name="T47" fmla="*/ 36 h 66"/>
              <a:gd name="T48" fmla="*/ 52 w 76"/>
              <a:gd name="T49" fmla="*/ 28 h 66"/>
              <a:gd name="T50" fmla="*/ 54 w 76"/>
              <a:gd name="T51" fmla="*/ 32 h 66"/>
              <a:gd name="T52" fmla="*/ 56 w 76"/>
              <a:gd name="T53" fmla="*/ 23 h 66"/>
              <a:gd name="T54" fmla="*/ 62 w 76"/>
              <a:gd name="T55" fmla="*/ 8 h 66"/>
              <a:gd name="T56" fmla="*/ 67 w 76"/>
              <a:gd name="T5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6" h="66">
                <a:moveTo>
                  <a:pt x="67" y="0"/>
                </a:moveTo>
                <a:cubicBezTo>
                  <a:pt x="70" y="0"/>
                  <a:pt x="70" y="2"/>
                  <a:pt x="73" y="2"/>
                </a:cubicBezTo>
                <a:cubicBezTo>
                  <a:pt x="73" y="16"/>
                  <a:pt x="76" y="22"/>
                  <a:pt x="73" y="30"/>
                </a:cubicBezTo>
                <a:cubicBezTo>
                  <a:pt x="71" y="30"/>
                  <a:pt x="71" y="28"/>
                  <a:pt x="71" y="27"/>
                </a:cubicBezTo>
                <a:cubicBezTo>
                  <a:pt x="66" y="28"/>
                  <a:pt x="71" y="34"/>
                  <a:pt x="71" y="38"/>
                </a:cubicBezTo>
                <a:cubicBezTo>
                  <a:pt x="69" y="37"/>
                  <a:pt x="69" y="36"/>
                  <a:pt x="67" y="36"/>
                </a:cubicBezTo>
                <a:cubicBezTo>
                  <a:pt x="67" y="42"/>
                  <a:pt x="67" y="48"/>
                  <a:pt x="67" y="55"/>
                </a:cubicBezTo>
                <a:cubicBezTo>
                  <a:pt x="66" y="54"/>
                  <a:pt x="65" y="53"/>
                  <a:pt x="64" y="53"/>
                </a:cubicBezTo>
                <a:cubicBezTo>
                  <a:pt x="60" y="51"/>
                  <a:pt x="59" y="56"/>
                  <a:pt x="58" y="56"/>
                </a:cubicBezTo>
                <a:cubicBezTo>
                  <a:pt x="57" y="57"/>
                  <a:pt x="56" y="55"/>
                  <a:pt x="54" y="55"/>
                </a:cubicBezTo>
                <a:cubicBezTo>
                  <a:pt x="54" y="54"/>
                  <a:pt x="49" y="56"/>
                  <a:pt x="47" y="56"/>
                </a:cubicBezTo>
                <a:cubicBezTo>
                  <a:pt x="46" y="57"/>
                  <a:pt x="42" y="59"/>
                  <a:pt x="37" y="58"/>
                </a:cubicBezTo>
                <a:cubicBezTo>
                  <a:pt x="34" y="58"/>
                  <a:pt x="36" y="65"/>
                  <a:pt x="34" y="66"/>
                </a:cubicBezTo>
                <a:cubicBezTo>
                  <a:pt x="30" y="64"/>
                  <a:pt x="26" y="62"/>
                  <a:pt x="26" y="56"/>
                </a:cubicBezTo>
                <a:cubicBezTo>
                  <a:pt x="23" y="54"/>
                  <a:pt x="23" y="60"/>
                  <a:pt x="23" y="60"/>
                </a:cubicBezTo>
                <a:cubicBezTo>
                  <a:pt x="20" y="61"/>
                  <a:pt x="19" y="58"/>
                  <a:pt x="19" y="58"/>
                </a:cubicBezTo>
                <a:cubicBezTo>
                  <a:pt x="12" y="59"/>
                  <a:pt x="5" y="65"/>
                  <a:pt x="0" y="62"/>
                </a:cubicBezTo>
                <a:cubicBezTo>
                  <a:pt x="2" y="60"/>
                  <a:pt x="2" y="58"/>
                  <a:pt x="2" y="55"/>
                </a:cubicBezTo>
                <a:cubicBezTo>
                  <a:pt x="4" y="53"/>
                  <a:pt x="6" y="56"/>
                  <a:pt x="6" y="56"/>
                </a:cubicBezTo>
                <a:cubicBezTo>
                  <a:pt x="8" y="56"/>
                  <a:pt x="7" y="53"/>
                  <a:pt x="8" y="53"/>
                </a:cubicBezTo>
                <a:cubicBezTo>
                  <a:pt x="14" y="52"/>
                  <a:pt x="26" y="54"/>
                  <a:pt x="34" y="51"/>
                </a:cubicBezTo>
                <a:cubicBezTo>
                  <a:pt x="31" y="42"/>
                  <a:pt x="39" y="45"/>
                  <a:pt x="37" y="38"/>
                </a:cubicBezTo>
                <a:cubicBezTo>
                  <a:pt x="41" y="40"/>
                  <a:pt x="42" y="39"/>
                  <a:pt x="41" y="34"/>
                </a:cubicBezTo>
                <a:cubicBezTo>
                  <a:pt x="45" y="38"/>
                  <a:pt x="49" y="31"/>
                  <a:pt x="52" y="36"/>
                </a:cubicBezTo>
                <a:cubicBezTo>
                  <a:pt x="53" y="35"/>
                  <a:pt x="51" y="29"/>
                  <a:pt x="52" y="28"/>
                </a:cubicBezTo>
                <a:cubicBezTo>
                  <a:pt x="54" y="27"/>
                  <a:pt x="54" y="32"/>
                  <a:pt x="54" y="32"/>
                </a:cubicBezTo>
                <a:cubicBezTo>
                  <a:pt x="56" y="33"/>
                  <a:pt x="60" y="31"/>
                  <a:pt x="56" y="23"/>
                </a:cubicBezTo>
                <a:cubicBezTo>
                  <a:pt x="63" y="21"/>
                  <a:pt x="59" y="13"/>
                  <a:pt x="62" y="8"/>
                </a:cubicBezTo>
                <a:cubicBezTo>
                  <a:pt x="63" y="5"/>
                  <a:pt x="70" y="5"/>
                  <a:pt x="67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14" name="ïşľïďé">
            <a:extLst>
              <a:ext uri="{FF2B5EF4-FFF2-40B4-BE49-F238E27FC236}">
                <a16:creationId xmlns:a16="http://schemas.microsoft.com/office/drawing/2014/main" id="{8BE46E63-1CA1-4EE7-AB72-6F400C4A6BD7}"/>
              </a:ext>
            </a:extLst>
          </p:cNvPr>
          <p:cNvSpPr/>
          <p:nvPr/>
        </p:nvSpPr>
        <p:spPr bwMode="auto">
          <a:xfrm>
            <a:off x="6033650" y="3351214"/>
            <a:ext cx="43786" cy="48164"/>
          </a:xfrm>
          <a:custGeom>
            <a:avLst/>
            <a:gdLst>
              <a:gd name="T0" fmla="*/ 4 w 13"/>
              <a:gd name="T1" fmla="*/ 0 h 15"/>
              <a:gd name="T2" fmla="*/ 0 w 13"/>
              <a:gd name="T3" fmla="*/ 13 h 15"/>
              <a:gd name="T4" fmla="*/ 4 w 13"/>
              <a:gd name="T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" h="15">
                <a:moveTo>
                  <a:pt x="4" y="0"/>
                </a:moveTo>
                <a:cubicBezTo>
                  <a:pt x="13" y="0"/>
                  <a:pt x="10" y="15"/>
                  <a:pt x="0" y="13"/>
                </a:cubicBezTo>
                <a:cubicBezTo>
                  <a:pt x="4" y="12"/>
                  <a:pt x="0" y="1"/>
                  <a:pt x="4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15" name="ísliḍe">
            <a:extLst>
              <a:ext uri="{FF2B5EF4-FFF2-40B4-BE49-F238E27FC236}">
                <a16:creationId xmlns:a16="http://schemas.microsoft.com/office/drawing/2014/main" id="{DA03336E-2E82-4B0C-8242-B9C78F399B1E}"/>
              </a:ext>
            </a:extLst>
          </p:cNvPr>
          <p:cNvSpPr/>
          <p:nvPr/>
        </p:nvSpPr>
        <p:spPr bwMode="auto">
          <a:xfrm>
            <a:off x="6138735" y="3419082"/>
            <a:ext cx="61299" cy="45976"/>
          </a:xfrm>
          <a:custGeom>
            <a:avLst/>
            <a:gdLst>
              <a:gd name="T0" fmla="*/ 15 w 19"/>
              <a:gd name="T1" fmla="*/ 3 h 14"/>
              <a:gd name="T2" fmla="*/ 19 w 19"/>
              <a:gd name="T3" fmla="*/ 13 h 14"/>
              <a:gd name="T4" fmla="*/ 9 w 19"/>
              <a:gd name="T5" fmla="*/ 13 h 14"/>
              <a:gd name="T6" fmla="*/ 9 w 19"/>
              <a:gd name="T7" fmla="*/ 11 h 14"/>
              <a:gd name="T8" fmla="*/ 2 w 19"/>
              <a:gd name="T9" fmla="*/ 9 h 14"/>
              <a:gd name="T10" fmla="*/ 15 w 19"/>
              <a:gd name="T11" fmla="*/ 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4">
                <a:moveTo>
                  <a:pt x="15" y="3"/>
                </a:moveTo>
                <a:cubicBezTo>
                  <a:pt x="18" y="5"/>
                  <a:pt x="19" y="8"/>
                  <a:pt x="19" y="13"/>
                </a:cubicBezTo>
                <a:cubicBezTo>
                  <a:pt x="17" y="12"/>
                  <a:pt x="11" y="14"/>
                  <a:pt x="9" y="13"/>
                </a:cubicBezTo>
                <a:cubicBezTo>
                  <a:pt x="9" y="13"/>
                  <a:pt x="10" y="11"/>
                  <a:pt x="9" y="11"/>
                </a:cubicBezTo>
                <a:cubicBezTo>
                  <a:pt x="7" y="10"/>
                  <a:pt x="2" y="12"/>
                  <a:pt x="2" y="9"/>
                </a:cubicBezTo>
                <a:cubicBezTo>
                  <a:pt x="0" y="0"/>
                  <a:pt x="15" y="9"/>
                  <a:pt x="15" y="3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16" name="íṥlíďe">
            <a:extLst>
              <a:ext uri="{FF2B5EF4-FFF2-40B4-BE49-F238E27FC236}">
                <a16:creationId xmlns:a16="http://schemas.microsoft.com/office/drawing/2014/main" id="{C80DA41B-0672-4347-81D7-3634F0CC02B5}"/>
              </a:ext>
            </a:extLst>
          </p:cNvPr>
          <p:cNvSpPr/>
          <p:nvPr/>
        </p:nvSpPr>
        <p:spPr bwMode="auto">
          <a:xfrm>
            <a:off x="6629128" y="3506653"/>
            <a:ext cx="45975" cy="24083"/>
          </a:xfrm>
          <a:custGeom>
            <a:avLst/>
            <a:gdLst>
              <a:gd name="T0" fmla="*/ 0 w 14"/>
              <a:gd name="T1" fmla="*/ 6 h 7"/>
              <a:gd name="T2" fmla="*/ 8 w 14"/>
              <a:gd name="T3" fmla="*/ 1 h 7"/>
              <a:gd name="T4" fmla="*/ 6 w 14"/>
              <a:gd name="T5" fmla="*/ 3 h 7"/>
              <a:gd name="T6" fmla="*/ 0 w 14"/>
              <a:gd name="T7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7">
                <a:moveTo>
                  <a:pt x="0" y="6"/>
                </a:moveTo>
                <a:cubicBezTo>
                  <a:pt x="0" y="1"/>
                  <a:pt x="3" y="0"/>
                  <a:pt x="8" y="1"/>
                </a:cubicBezTo>
                <a:cubicBezTo>
                  <a:pt x="14" y="0"/>
                  <a:pt x="10" y="4"/>
                  <a:pt x="6" y="3"/>
                </a:cubicBezTo>
                <a:cubicBezTo>
                  <a:pt x="4" y="4"/>
                  <a:pt x="4" y="7"/>
                  <a:pt x="0" y="6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17" name="ïṧlíḓê">
            <a:extLst>
              <a:ext uri="{FF2B5EF4-FFF2-40B4-BE49-F238E27FC236}">
                <a16:creationId xmlns:a16="http://schemas.microsoft.com/office/drawing/2014/main" id="{4EC598AE-E5EA-4F68-8E1A-A74DFBBDEE2E}"/>
              </a:ext>
            </a:extLst>
          </p:cNvPr>
          <p:cNvSpPr/>
          <p:nvPr/>
        </p:nvSpPr>
        <p:spPr bwMode="auto">
          <a:xfrm>
            <a:off x="9100800" y="3543870"/>
            <a:ext cx="45975" cy="28462"/>
          </a:xfrm>
          <a:custGeom>
            <a:avLst/>
            <a:gdLst>
              <a:gd name="T0" fmla="*/ 12 w 14"/>
              <a:gd name="T1" fmla="*/ 1 h 9"/>
              <a:gd name="T2" fmla="*/ 8 w 14"/>
              <a:gd name="T3" fmla="*/ 8 h 9"/>
              <a:gd name="T4" fmla="*/ 1 w 14"/>
              <a:gd name="T5" fmla="*/ 3 h 9"/>
              <a:gd name="T6" fmla="*/ 12 w 14"/>
              <a:gd name="T7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9">
                <a:moveTo>
                  <a:pt x="12" y="1"/>
                </a:moveTo>
                <a:cubicBezTo>
                  <a:pt x="14" y="7"/>
                  <a:pt x="6" y="2"/>
                  <a:pt x="8" y="8"/>
                </a:cubicBezTo>
                <a:cubicBezTo>
                  <a:pt x="3" y="9"/>
                  <a:pt x="0" y="8"/>
                  <a:pt x="1" y="3"/>
                </a:cubicBezTo>
                <a:cubicBezTo>
                  <a:pt x="5" y="8"/>
                  <a:pt x="6" y="0"/>
                  <a:pt x="12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18" name="ïśļîdê">
            <a:extLst>
              <a:ext uri="{FF2B5EF4-FFF2-40B4-BE49-F238E27FC236}">
                <a16:creationId xmlns:a16="http://schemas.microsoft.com/office/drawing/2014/main" id="{18C5C822-8039-496B-B7D9-EAD51329B432}"/>
              </a:ext>
            </a:extLst>
          </p:cNvPr>
          <p:cNvSpPr/>
          <p:nvPr/>
        </p:nvSpPr>
        <p:spPr bwMode="auto">
          <a:xfrm>
            <a:off x="9021988" y="3546059"/>
            <a:ext cx="65677" cy="67869"/>
          </a:xfrm>
          <a:custGeom>
            <a:avLst/>
            <a:gdLst>
              <a:gd name="T0" fmla="*/ 17 w 20"/>
              <a:gd name="T1" fmla="*/ 4 h 21"/>
              <a:gd name="T2" fmla="*/ 17 w 20"/>
              <a:gd name="T3" fmla="*/ 17 h 21"/>
              <a:gd name="T4" fmla="*/ 6 w 20"/>
              <a:gd name="T5" fmla="*/ 18 h 21"/>
              <a:gd name="T6" fmla="*/ 0 w 20"/>
              <a:gd name="T7" fmla="*/ 11 h 21"/>
              <a:gd name="T8" fmla="*/ 17 w 20"/>
              <a:gd name="T9" fmla="*/ 4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1">
                <a:moveTo>
                  <a:pt x="17" y="4"/>
                </a:moveTo>
                <a:cubicBezTo>
                  <a:pt x="20" y="9"/>
                  <a:pt x="12" y="14"/>
                  <a:pt x="17" y="17"/>
                </a:cubicBezTo>
                <a:cubicBezTo>
                  <a:pt x="17" y="21"/>
                  <a:pt x="9" y="17"/>
                  <a:pt x="6" y="18"/>
                </a:cubicBezTo>
                <a:cubicBezTo>
                  <a:pt x="6" y="11"/>
                  <a:pt x="7" y="8"/>
                  <a:pt x="0" y="11"/>
                </a:cubicBezTo>
                <a:cubicBezTo>
                  <a:pt x="0" y="2"/>
                  <a:pt x="10" y="0"/>
                  <a:pt x="17" y="4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19" name="iSľídê">
            <a:extLst>
              <a:ext uri="{FF2B5EF4-FFF2-40B4-BE49-F238E27FC236}">
                <a16:creationId xmlns:a16="http://schemas.microsoft.com/office/drawing/2014/main" id="{6CBE2BEA-DC91-461C-9AF3-CCA91FB9605B}"/>
              </a:ext>
            </a:extLst>
          </p:cNvPr>
          <p:cNvSpPr/>
          <p:nvPr/>
        </p:nvSpPr>
        <p:spPr bwMode="auto">
          <a:xfrm>
            <a:off x="8794305" y="3786879"/>
            <a:ext cx="39407" cy="61300"/>
          </a:xfrm>
          <a:custGeom>
            <a:avLst/>
            <a:gdLst>
              <a:gd name="T0" fmla="*/ 11 w 12"/>
              <a:gd name="T1" fmla="*/ 8 h 19"/>
              <a:gd name="T2" fmla="*/ 7 w 12"/>
              <a:gd name="T3" fmla="*/ 19 h 19"/>
              <a:gd name="T4" fmla="*/ 0 w 12"/>
              <a:gd name="T5" fmla="*/ 19 h 19"/>
              <a:gd name="T6" fmla="*/ 1 w 12"/>
              <a:gd name="T7" fmla="*/ 6 h 19"/>
              <a:gd name="T8" fmla="*/ 11 w 12"/>
              <a:gd name="T9" fmla="*/ 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9">
                <a:moveTo>
                  <a:pt x="11" y="8"/>
                </a:moveTo>
                <a:cubicBezTo>
                  <a:pt x="11" y="13"/>
                  <a:pt x="4" y="11"/>
                  <a:pt x="7" y="19"/>
                </a:cubicBezTo>
                <a:cubicBezTo>
                  <a:pt x="5" y="19"/>
                  <a:pt x="2" y="19"/>
                  <a:pt x="0" y="19"/>
                </a:cubicBezTo>
                <a:cubicBezTo>
                  <a:pt x="0" y="16"/>
                  <a:pt x="6" y="9"/>
                  <a:pt x="1" y="6"/>
                </a:cubicBezTo>
                <a:cubicBezTo>
                  <a:pt x="3" y="2"/>
                  <a:pt x="12" y="0"/>
                  <a:pt x="11" y="8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20" name="ïŝļïḍè">
            <a:extLst>
              <a:ext uri="{FF2B5EF4-FFF2-40B4-BE49-F238E27FC236}">
                <a16:creationId xmlns:a16="http://schemas.microsoft.com/office/drawing/2014/main" id="{B4C96F63-3EC6-4897-A56B-5FDD5531B7DA}"/>
              </a:ext>
            </a:extLst>
          </p:cNvPr>
          <p:cNvSpPr/>
          <p:nvPr/>
        </p:nvSpPr>
        <p:spPr bwMode="auto">
          <a:xfrm>
            <a:off x="3091288" y="3815339"/>
            <a:ext cx="26270" cy="19703"/>
          </a:xfrm>
          <a:custGeom>
            <a:avLst/>
            <a:gdLst>
              <a:gd name="T0" fmla="*/ 0 w 8"/>
              <a:gd name="T1" fmla="*/ 3 h 6"/>
              <a:gd name="T2" fmla="*/ 7 w 8"/>
              <a:gd name="T3" fmla="*/ 1 h 6"/>
              <a:gd name="T4" fmla="*/ 5 w 8"/>
              <a:gd name="T5" fmla="*/ 6 h 6"/>
              <a:gd name="T6" fmla="*/ 1 w 8"/>
              <a:gd name="T7" fmla="*/ 6 h 6"/>
              <a:gd name="T8" fmla="*/ 0 w 8"/>
              <a:gd name="T9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6">
                <a:moveTo>
                  <a:pt x="0" y="3"/>
                </a:moveTo>
                <a:cubicBezTo>
                  <a:pt x="0" y="0"/>
                  <a:pt x="4" y="1"/>
                  <a:pt x="7" y="1"/>
                </a:cubicBezTo>
                <a:cubicBezTo>
                  <a:pt x="8" y="4"/>
                  <a:pt x="5" y="4"/>
                  <a:pt x="5" y="6"/>
                </a:cubicBezTo>
                <a:cubicBezTo>
                  <a:pt x="4" y="6"/>
                  <a:pt x="3" y="6"/>
                  <a:pt x="1" y="6"/>
                </a:cubicBezTo>
                <a:cubicBezTo>
                  <a:pt x="2" y="4"/>
                  <a:pt x="1" y="3"/>
                  <a:pt x="0" y="3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21" name="îşliḍe">
            <a:extLst>
              <a:ext uri="{FF2B5EF4-FFF2-40B4-BE49-F238E27FC236}">
                <a16:creationId xmlns:a16="http://schemas.microsoft.com/office/drawing/2014/main" id="{8B22FBC1-1A7E-4601-8AB8-23D52EC78411}"/>
              </a:ext>
            </a:extLst>
          </p:cNvPr>
          <p:cNvSpPr/>
          <p:nvPr/>
        </p:nvSpPr>
        <p:spPr bwMode="auto">
          <a:xfrm>
            <a:off x="3732740" y="3835044"/>
            <a:ext cx="247387" cy="98518"/>
          </a:xfrm>
          <a:custGeom>
            <a:avLst/>
            <a:gdLst>
              <a:gd name="T0" fmla="*/ 75 w 76"/>
              <a:gd name="T1" fmla="*/ 21 h 30"/>
              <a:gd name="T2" fmla="*/ 58 w 76"/>
              <a:gd name="T3" fmla="*/ 26 h 30"/>
              <a:gd name="T4" fmla="*/ 54 w 76"/>
              <a:gd name="T5" fmla="*/ 17 h 30"/>
              <a:gd name="T6" fmla="*/ 34 w 76"/>
              <a:gd name="T7" fmla="*/ 13 h 30"/>
              <a:gd name="T8" fmla="*/ 32 w 76"/>
              <a:gd name="T9" fmla="*/ 8 h 30"/>
              <a:gd name="T10" fmla="*/ 13 w 76"/>
              <a:gd name="T11" fmla="*/ 8 h 30"/>
              <a:gd name="T12" fmla="*/ 0 w 76"/>
              <a:gd name="T13" fmla="*/ 11 h 30"/>
              <a:gd name="T14" fmla="*/ 8 w 76"/>
              <a:gd name="T15" fmla="*/ 2 h 30"/>
              <a:gd name="T16" fmla="*/ 24 w 76"/>
              <a:gd name="T17" fmla="*/ 0 h 30"/>
              <a:gd name="T18" fmla="*/ 30 w 76"/>
              <a:gd name="T19" fmla="*/ 4 h 30"/>
              <a:gd name="T20" fmla="*/ 36 w 76"/>
              <a:gd name="T21" fmla="*/ 6 h 30"/>
              <a:gd name="T22" fmla="*/ 50 w 76"/>
              <a:gd name="T23" fmla="*/ 8 h 30"/>
              <a:gd name="T24" fmla="*/ 56 w 76"/>
              <a:gd name="T25" fmla="*/ 17 h 30"/>
              <a:gd name="T26" fmla="*/ 62 w 76"/>
              <a:gd name="T27" fmla="*/ 19 h 30"/>
              <a:gd name="T28" fmla="*/ 75 w 76"/>
              <a:gd name="T29" fmla="*/ 2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6" h="30">
                <a:moveTo>
                  <a:pt x="75" y="21"/>
                </a:moveTo>
                <a:cubicBezTo>
                  <a:pt x="76" y="30"/>
                  <a:pt x="59" y="20"/>
                  <a:pt x="58" y="26"/>
                </a:cubicBezTo>
                <a:cubicBezTo>
                  <a:pt x="54" y="26"/>
                  <a:pt x="57" y="18"/>
                  <a:pt x="54" y="17"/>
                </a:cubicBezTo>
                <a:cubicBezTo>
                  <a:pt x="48" y="15"/>
                  <a:pt x="41" y="15"/>
                  <a:pt x="34" y="13"/>
                </a:cubicBezTo>
                <a:cubicBezTo>
                  <a:pt x="33" y="12"/>
                  <a:pt x="32" y="10"/>
                  <a:pt x="32" y="8"/>
                </a:cubicBezTo>
                <a:cubicBezTo>
                  <a:pt x="24" y="8"/>
                  <a:pt x="19" y="7"/>
                  <a:pt x="13" y="8"/>
                </a:cubicBezTo>
                <a:cubicBezTo>
                  <a:pt x="9" y="8"/>
                  <a:pt x="5" y="13"/>
                  <a:pt x="0" y="11"/>
                </a:cubicBezTo>
                <a:cubicBezTo>
                  <a:pt x="0" y="6"/>
                  <a:pt x="8" y="8"/>
                  <a:pt x="8" y="2"/>
                </a:cubicBezTo>
                <a:cubicBezTo>
                  <a:pt x="13" y="1"/>
                  <a:pt x="22" y="4"/>
                  <a:pt x="24" y="0"/>
                </a:cubicBezTo>
                <a:cubicBezTo>
                  <a:pt x="33" y="2"/>
                  <a:pt x="22" y="2"/>
                  <a:pt x="30" y="4"/>
                </a:cubicBezTo>
                <a:cubicBezTo>
                  <a:pt x="30" y="4"/>
                  <a:pt x="35" y="6"/>
                  <a:pt x="36" y="6"/>
                </a:cubicBezTo>
                <a:cubicBezTo>
                  <a:pt x="37" y="8"/>
                  <a:pt x="43" y="8"/>
                  <a:pt x="50" y="8"/>
                </a:cubicBezTo>
                <a:cubicBezTo>
                  <a:pt x="49" y="14"/>
                  <a:pt x="60" y="9"/>
                  <a:pt x="56" y="17"/>
                </a:cubicBezTo>
                <a:cubicBezTo>
                  <a:pt x="59" y="15"/>
                  <a:pt x="61" y="15"/>
                  <a:pt x="62" y="19"/>
                </a:cubicBezTo>
                <a:cubicBezTo>
                  <a:pt x="66" y="20"/>
                  <a:pt x="74" y="17"/>
                  <a:pt x="75" y="2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22" name="isļíḋe">
            <a:extLst>
              <a:ext uri="{FF2B5EF4-FFF2-40B4-BE49-F238E27FC236}">
                <a16:creationId xmlns:a16="http://schemas.microsoft.com/office/drawing/2014/main" id="{33552293-9542-44EE-BBCE-C5D166659CB1}"/>
              </a:ext>
            </a:extLst>
          </p:cNvPr>
          <p:cNvSpPr/>
          <p:nvPr/>
        </p:nvSpPr>
        <p:spPr bwMode="auto">
          <a:xfrm>
            <a:off x="4023911" y="3920425"/>
            <a:ext cx="100706" cy="54732"/>
          </a:xfrm>
          <a:custGeom>
            <a:avLst/>
            <a:gdLst>
              <a:gd name="T0" fmla="*/ 1 w 31"/>
              <a:gd name="T1" fmla="*/ 0 h 17"/>
              <a:gd name="T2" fmla="*/ 16 w 31"/>
              <a:gd name="T3" fmla="*/ 2 h 17"/>
              <a:gd name="T4" fmla="*/ 24 w 31"/>
              <a:gd name="T5" fmla="*/ 4 h 17"/>
              <a:gd name="T6" fmla="*/ 31 w 31"/>
              <a:gd name="T7" fmla="*/ 8 h 17"/>
              <a:gd name="T8" fmla="*/ 5 w 31"/>
              <a:gd name="T9" fmla="*/ 12 h 17"/>
              <a:gd name="T10" fmla="*/ 9 w 31"/>
              <a:gd name="T11" fmla="*/ 10 h 17"/>
              <a:gd name="T12" fmla="*/ 1 w 31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17">
                <a:moveTo>
                  <a:pt x="1" y="0"/>
                </a:moveTo>
                <a:cubicBezTo>
                  <a:pt x="5" y="3"/>
                  <a:pt x="12" y="1"/>
                  <a:pt x="16" y="2"/>
                </a:cubicBezTo>
                <a:cubicBezTo>
                  <a:pt x="17" y="2"/>
                  <a:pt x="22" y="9"/>
                  <a:pt x="24" y="4"/>
                </a:cubicBezTo>
                <a:cubicBezTo>
                  <a:pt x="27" y="5"/>
                  <a:pt x="25" y="10"/>
                  <a:pt x="31" y="8"/>
                </a:cubicBezTo>
                <a:cubicBezTo>
                  <a:pt x="31" y="17"/>
                  <a:pt x="11" y="13"/>
                  <a:pt x="5" y="12"/>
                </a:cubicBezTo>
                <a:cubicBezTo>
                  <a:pt x="4" y="10"/>
                  <a:pt x="9" y="10"/>
                  <a:pt x="9" y="10"/>
                </a:cubicBezTo>
                <a:cubicBezTo>
                  <a:pt x="9" y="7"/>
                  <a:pt x="0" y="7"/>
                  <a:pt x="1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23" name="íṩ1îdé">
            <a:extLst>
              <a:ext uri="{FF2B5EF4-FFF2-40B4-BE49-F238E27FC236}">
                <a16:creationId xmlns:a16="http://schemas.microsoft.com/office/drawing/2014/main" id="{A2596ED4-2756-45CF-8865-2E9215B0FB38}"/>
              </a:ext>
            </a:extLst>
          </p:cNvPr>
          <p:cNvSpPr/>
          <p:nvPr/>
        </p:nvSpPr>
        <p:spPr bwMode="auto">
          <a:xfrm>
            <a:off x="8509702" y="3926994"/>
            <a:ext cx="48163" cy="35029"/>
          </a:xfrm>
          <a:custGeom>
            <a:avLst/>
            <a:gdLst>
              <a:gd name="T0" fmla="*/ 13 w 15"/>
              <a:gd name="T1" fmla="*/ 0 h 11"/>
              <a:gd name="T2" fmla="*/ 9 w 15"/>
              <a:gd name="T3" fmla="*/ 11 h 11"/>
              <a:gd name="T4" fmla="*/ 0 w 15"/>
              <a:gd name="T5" fmla="*/ 4 h 11"/>
              <a:gd name="T6" fmla="*/ 4 w 15"/>
              <a:gd name="T7" fmla="*/ 0 h 11"/>
              <a:gd name="T8" fmla="*/ 13 w 15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1">
                <a:moveTo>
                  <a:pt x="13" y="0"/>
                </a:moveTo>
                <a:cubicBezTo>
                  <a:pt x="15" y="7"/>
                  <a:pt x="8" y="6"/>
                  <a:pt x="9" y="11"/>
                </a:cubicBezTo>
                <a:cubicBezTo>
                  <a:pt x="5" y="10"/>
                  <a:pt x="0" y="10"/>
                  <a:pt x="0" y="4"/>
                </a:cubicBezTo>
                <a:cubicBezTo>
                  <a:pt x="3" y="5"/>
                  <a:pt x="3" y="2"/>
                  <a:pt x="4" y="0"/>
                </a:cubicBezTo>
                <a:cubicBezTo>
                  <a:pt x="7" y="0"/>
                  <a:pt x="10" y="0"/>
                  <a:pt x="13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24" name="iṥ1ídè">
            <a:extLst>
              <a:ext uri="{FF2B5EF4-FFF2-40B4-BE49-F238E27FC236}">
                <a16:creationId xmlns:a16="http://schemas.microsoft.com/office/drawing/2014/main" id="{5984F17D-FE83-40F2-8469-5308B0F6AE36}"/>
              </a:ext>
            </a:extLst>
          </p:cNvPr>
          <p:cNvSpPr/>
          <p:nvPr/>
        </p:nvSpPr>
        <p:spPr bwMode="auto">
          <a:xfrm>
            <a:off x="3986695" y="3940128"/>
            <a:ext cx="37218" cy="28462"/>
          </a:xfrm>
          <a:custGeom>
            <a:avLst/>
            <a:gdLst>
              <a:gd name="T0" fmla="*/ 10 w 12"/>
              <a:gd name="T1" fmla="*/ 9 h 9"/>
              <a:gd name="T2" fmla="*/ 0 w 12"/>
              <a:gd name="T3" fmla="*/ 7 h 9"/>
              <a:gd name="T4" fmla="*/ 10 w 12"/>
              <a:gd name="T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9">
                <a:moveTo>
                  <a:pt x="10" y="9"/>
                </a:moveTo>
                <a:cubicBezTo>
                  <a:pt x="8" y="8"/>
                  <a:pt x="5" y="7"/>
                  <a:pt x="0" y="7"/>
                </a:cubicBezTo>
                <a:cubicBezTo>
                  <a:pt x="1" y="4"/>
                  <a:pt x="12" y="0"/>
                  <a:pt x="10" y="9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25" name="îsļíḍe">
            <a:extLst>
              <a:ext uri="{FF2B5EF4-FFF2-40B4-BE49-F238E27FC236}">
                <a16:creationId xmlns:a16="http://schemas.microsoft.com/office/drawing/2014/main" id="{B4C72344-0D00-4713-A252-873A6E73A53C}"/>
              </a:ext>
            </a:extLst>
          </p:cNvPr>
          <p:cNvSpPr/>
          <p:nvPr/>
        </p:nvSpPr>
        <p:spPr bwMode="auto">
          <a:xfrm>
            <a:off x="3885989" y="3948885"/>
            <a:ext cx="48163" cy="30650"/>
          </a:xfrm>
          <a:custGeom>
            <a:avLst/>
            <a:gdLst>
              <a:gd name="T0" fmla="*/ 2 w 15"/>
              <a:gd name="T1" fmla="*/ 3 h 9"/>
              <a:gd name="T2" fmla="*/ 13 w 15"/>
              <a:gd name="T3" fmla="*/ 6 h 9"/>
              <a:gd name="T4" fmla="*/ 2 w 15"/>
              <a:gd name="T5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9">
                <a:moveTo>
                  <a:pt x="2" y="3"/>
                </a:moveTo>
                <a:cubicBezTo>
                  <a:pt x="5" y="4"/>
                  <a:pt x="15" y="0"/>
                  <a:pt x="13" y="6"/>
                </a:cubicBezTo>
                <a:cubicBezTo>
                  <a:pt x="9" y="5"/>
                  <a:pt x="0" y="9"/>
                  <a:pt x="2" y="3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26" name="îšľîḑê">
            <a:extLst>
              <a:ext uri="{FF2B5EF4-FFF2-40B4-BE49-F238E27FC236}">
                <a16:creationId xmlns:a16="http://schemas.microsoft.com/office/drawing/2014/main" id="{F8AD328E-2EF3-4969-B702-E142272C4C2B}"/>
              </a:ext>
            </a:extLst>
          </p:cNvPr>
          <p:cNvSpPr/>
          <p:nvPr/>
        </p:nvSpPr>
        <p:spPr bwMode="auto">
          <a:xfrm>
            <a:off x="8778979" y="3962021"/>
            <a:ext cx="67868" cy="120410"/>
          </a:xfrm>
          <a:custGeom>
            <a:avLst/>
            <a:gdLst>
              <a:gd name="T0" fmla="*/ 10 w 21"/>
              <a:gd name="T1" fmla="*/ 0 h 37"/>
              <a:gd name="T2" fmla="*/ 18 w 21"/>
              <a:gd name="T3" fmla="*/ 0 h 37"/>
              <a:gd name="T4" fmla="*/ 21 w 21"/>
              <a:gd name="T5" fmla="*/ 13 h 37"/>
              <a:gd name="T6" fmla="*/ 16 w 21"/>
              <a:gd name="T7" fmla="*/ 19 h 37"/>
              <a:gd name="T8" fmla="*/ 14 w 21"/>
              <a:gd name="T9" fmla="*/ 25 h 37"/>
              <a:gd name="T10" fmla="*/ 12 w 21"/>
              <a:gd name="T11" fmla="*/ 34 h 37"/>
              <a:gd name="T12" fmla="*/ 6 w 21"/>
              <a:gd name="T13" fmla="*/ 28 h 37"/>
              <a:gd name="T14" fmla="*/ 1 w 21"/>
              <a:gd name="T15" fmla="*/ 21 h 37"/>
              <a:gd name="T16" fmla="*/ 5 w 21"/>
              <a:gd name="T17" fmla="*/ 10 h 37"/>
              <a:gd name="T18" fmla="*/ 10 w 21"/>
              <a:gd name="T1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37">
                <a:moveTo>
                  <a:pt x="10" y="0"/>
                </a:moveTo>
                <a:cubicBezTo>
                  <a:pt x="13" y="0"/>
                  <a:pt x="15" y="0"/>
                  <a:pt x="18" y="0"/>
                </a:cubicBezTo>
                <a:cubicBezTo>
                  <a:pt x="20" y="4"/>
                  <a:pt x="20" y="9"/>
                  <a:pt x="21" y="13"/>
                </a:cubicBezTo>
                <a:cubicBezTo>
                  <a:pt x="18" y="14"/>
                  <a:pt x="20" y="20"/>
                  <a:pt x="16" y="19"/>
                </a:cubicBezTo>
                <a:cubicBezTo>
                  <a:pt x="16" y="22"/>
                  <a:pt x="16" y="24"/>
                  <a:pt x="14" y="25"/>
                </a:cubicBezTo>
                <a:cubicBezTo>
                  <a:pt x="13" y="27"/>
                  <a:pt x="16" y="34"/>
                  <a:pt x="12" y="34"/>
                </a:cubicBezTo>
                <a:cubicBezTo>
                  <a:pt x="6" y="37"/>
                  <a:pt x="11" y="29"/>
                  <a:pt x="6" y="28"/>
                </a:cubicBezTo>
                <a:cubicBezTo>
                  <a:pt x="4" y="28"/>
                  <a:pt x="3" y="23"/>
                  <a:pt x="1" y="21"/>
                </a:cubicBezTo>
                <a:cubicBezTo>
                  <a:pt x="0" y="16"/>
                  <a:pt x="7" y="17"/>
                  <a:pt x="5" y="10"/>
                </a:cubicBezTo>
                <a:cubicBezTo>
                  <a:pt x="9" y="14"/>
                  <a:pt x="9" y="5"/>
                  <a:pt x="10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27" name="îŝḻíḍê">
            <a:extLst>
              <a:ext uri="{FF2B5EF4-FFF2-40B4-BE49-F238E27FC236}">
                <a16:creationId xmlns:a16="http://schemas.microsoft.com/office/drawing/2014/main" id="{09A94E64-EEC9-4814-A205-D5BB3CBE1A97}"/>
              </a:ext>
            </a:extLst>
          </p:cNvPr>
          <p:cNvSpPr/>
          <p:nvPr/>
        </p:nvSpPr>
        <p:spPr bwMode="auto">
          <a:xfrm>
            <a:off x="8846847" y="4062727"/>
            <a:ext cx="91949" cy="94139"/>
          </a:xfrm>
          <a:custGeom>
            <a:avLst/>
            <a:gdLst>
              <a:gd name="T0" fmla="*/ 15 w 28"/>
              <a:gd name="T1" fmla="*/ 3 h 29"/>
              <a:gd name="T2" fmla="*/ 21 w 28"/>
              <a:gd name="T3" fmla="*/ 9 h 29"/>
              <a:gd name="T4" fmla="*/ 19 w 28"/>
              <a:gd name="T5" fmla="*/ 10 h 29"/>
              <a:gd name="T6" fmla="*/ 21 w 28"/>
              <a:gd name="T7" fmla="*/ 14 h 29"/>
              <a:gd name="T8" fmla="*/ 28 w 28"/>
              <a:gd name="T9" fmla="*/ 23 h 29"/>
              <a:gd name="T10" fmla="*/ 25 w 28"/>
              <a:gd name="T11" fmla="*/ 29 h 29"/>
              <a:gd name="T12" fmla="*/ 19 w 28"/>
              <a:gd name="T13" fmla="*/ 29 h 29"/>
              <a:gd name="T14" fmla="*/ 10 w 28"/>
              <a:gd name="T15" fmla="*/ 20 h 29"/>
              <a:gd name="T16" fmla="*/ 13 w 28"/>
              <a:gd name="T17" fmla="*/ 16 h 29"/>
              <a:gd name="T18" fmla="*/ 0 w 28"/>
              <a:gd name="T19" fmla="*/ 5 h 29"/>
              <a:gd name="T20" fmla="*/ 15 w 28"/>
              <a:gd name="T21" fmla="*/ 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29">
                <a:moveTo>
                  <a:pt x="15" y="3"/>
                </a:moveTo>
                <a:cubicBezTo>
                  <a:pt x="10" y="9"/>
                  <a:pt x="20" y="7"/>
                  <a:pt x="21" y="9"/>
                </a:cubicBezTo>
                <a:cubicBezTo>
                  <a:pt x="22" y="10"/>
                  <a:pt x="19" y="10"/>
                  <a:pt x="19" y="10"/>
                </a:cubicBezTo>
                <a:cubicBezTo>
                  <a:pt x="19" y="11"/>
                  <a:pt x="21" y="14"/>
                  <a:pt x="21" y="14"/>
                </a:cubicBezTo>
                <a:cubicBezTo>
                  <a:pt x="23" y="18"/>
                  <a:pt x="28" y="18"/>
                  <a:pt x="28" y="23"/>
                </a:cubicBezTo>
                <a:cubicBezTo>
                  <a:pt x="24" y="23"/>
                  <a:pt x="25" y="26"/>
                  <a:pt x="25" y="29"/>
                </a:cubicBezTo>
                <a:cubicBezTo>
                  <a:pt x="23" y="28"/>
                  <a:pt x="19" y="26"/>
                  <a:pt x="19" y="29"/>
                </a:cubicBezTo>
                <a:cubicBezTo>
                  <a:pt x="14" y="28"/>
                  <a:pt x="15" y="21"/>
                  <a:pt x="10" y="20"/>
                </a:cubicBezTo>
                <a:cubicBezTo>
                  <a:pt x="10" y="18"/>
                  <a:pt x="13" y="18"/>
                  <a:pt x="13" y="16"/>
                </a:cubicBezTo>
                <a:cubicBezTo>
                  <a:pt x="9" y="13"/>
                  <a:pt x="6" y="7"/>
                  <a:pt x="0" y="5"/>
                </a:cubicBezTo>
                <a:cubicBezTo>
                  <a:pt x="5" y="0"/>
                  <a:pt x="9" y="2"/>
                  <a:pt x="15" y="3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28" name="išḷídé">
            <a:extLst>
              <a:ext uri="{FF2B5EF4-FFF2-40B4-BE49-F238E27FC236}">
                <a16:creationId xmlns:a16="http://schemas.microsoft.com/office/drawing/2014/main" id="{ACAD9F4D-D3EC-4ECE-99C0-7BD3D6D6496C}"/>
              </a:ext>
            </a:extLst>
          </p:cNvPr>
          <p:cNvSpPr/>
          <p:nvPr/>
        </p:nvSpPr>
        <p:spPr bwMode="auto">
          <a:xfrm>
            <a:off x="8811820" y="4102134"/>
            <a:ext cx="19703" cy="13136"/>
          </a:xfrm>
          <a:custGeom>
            <a:avLst/>
            <a:gdLst>
              <a:gd name="T0" fmla="*/ 0 w 6"/>
              <a:gd name="T1" fmla="*/ 0 h 4"/>
              <a:gd name="T2" fmla="*/ 6 w 6"/>
              <a:gd name="T3" fmla="*/ 0 h 4"/>
              <a:gd name="T4" fmla="*/ 6 w 6"/>
              <a:gd name="T5" fmla="*/ 4 h 4"/>
              <a:gd name="T6" fmla="*/ 0 w 6"/>
              <a:gd name="T7" fmla="*/ 4 h 4"/>
              <a:gd name="T8" fmla="*/ 0 w 6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4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6" y="2"/>
                  <a:pt x="6" y="3"/>
                  <a:pt x="6" y="4"/>
                </a:cubicBezTo>
                <a:cubicBezTo>
                  <a:pt x="4" y="4"/>
                  <a:pt x="2" y="4"/>
                  <a:pt x="0" y="4"/>
                </a:cubicBezTo>
                <a:cubicBezTo>
                  <a:pt x="0" y="3"/>
                  <a:pt x="0" y="2"/>
                  <a:pt x="0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29" name="ïśļiḓê">
            <a:extLst>
              <a:ext uri="{FF2B5EF4-FFF2-40B4-BE49-F238E27FC236}">
                <a16:creationId xmlns:a16="http://schemas.microsoft.com/office/drawing/2014/main" id="{A1F5C293-689E-41B0-882D-7C71F4276E68}"/>
              </a:ext>
            </a:extLst>
          </p:cNvPr>
          <p:cNvSpPr/>
          <p:nvPr/>
        </p:nvSpPr>
        <p:spPr bwMode="auto">
          <a:xfrm>
            <a:off x="8840278" y="4117458"/>
            <a:ext cx="52543" cy="78813"/>
          </a:xfrm>
          <a:custGeom>
            <a:avLst/>
            <a:gdLst>
              <a:gd name="T0" fmla="*/ 15 w 16"/>
              <a:gd name="T1" fmla="*/ 20 h 24"/>
              <a:gd name="T2" fmla="*/ 6 w 16"/>
              <a:gd name="T3" fmla="*/ 21 h 24"/>
              <a:gd name="T4" fmla="*/ 0 w 16"/>
              <a:gd name="T5" fmla="*/ 12 h 24"/>
              <a:gd name="T6" fmla="*/ 15 w 16"/>
              <a:gd name="T7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24">
                <a:moveTo>
                  <a:pt x="15" y="20"/>
                </a:moveTo>
                <a:cubicBezTo>
                  <a:pt x="16" y="24"/>
                  <a:pt x="9" y="20"/>
                  <a:pt x="6" y="21"/>
                </a:cubicBezTo>
                <a:cubicBezTo>
                  <a:pt x="6" y="16"/>
                  <a:pt x="8" y="10"/>
                  <a:pt x="0" y="12"/>
                </a:cubicBezTo>
                <a:cubicBezTo>
                  <a:pt x="7" y="0"/>
                  <a:pt x="7" y="21"/>
                  <a:pt x="15" y="2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30" name="íśḻïḑè">
            <a:extLst>
              <a:ext uri="{FF2B5EF4-FFF2-40B4-BE49-F238E27FC236}">
                <a16:creationId xmlns:a16="http://schemas.microsoft.com/office/drawing/2014/main" id="{6A1EFF3C-A9C7-45FB-899D-D6D9668B5E98}"/>
              </a:ext>
            </a:extLst>
          </p:cNvPr>
          <p:cNvSpPr/>
          <p:nvPr/>
        </p:nvSpPr>
        <p:spPr bwMode="auto">
          <a:xfrm>
            <a:off x="7796004" y="4183137"/>
            <a:ext cx="52543" cy="87570"/>
          </a:xfrm>
          <a:custGeom>
            <a:avLst/>
            <a:gdLst>
              <a:gd name="T0" fmla="*/ 3 w 16"/>
              <a:gd name="T1" fmla="*/ 1 h 27"/>
              <a:gd name="T2" fmla="*/ 8 w 16"/>
              <a:gd name="T3" fmla="*/ 7 h 27"/>
              <a:gd name="T4" fmla="*/ 10 w 16"/>
              <a:gd name="T5" fmla="*/ 9 h 27"/>
              <a:gd name="T6" fmla="*/ 14 w 16"/>
              <a:gd name="T7" fmla="*/ 13 h 27"/>
              <a:gd name="T8" fmla="*/ 12 w 16"/>
              <a:gd name="T9" fmla="*/ 14 h 27"/>
              <a:gd name="T10" fmla="*/ 14 w 16"/>
              <a:gd name="T11" fmla="*/ 24 h 27"/>
              <a:gd name="T12" fmla="*/ 10 w 16"/>
              <a:gd name="T13" fmla="*/ 27 h 27"/>
              <a:gd name="T14" fmla="*/ 3 w 16"/>
              <a:gd name="T1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27">
                <a:moveTo>
                  <a:pt x="3" y="1"/>
                </a:moveTo>
                <a:cubicBezTo>
                  <a:pt x="6" y="0"/>
                  <a:pt x="7" y="5"/>
                  <a:pt x="8" y="7"/>
                </a:cubicBezTo>
                <a:cubicBezTo>
                  <a:pt x="9" y="8"/>
                  <a:pt x="10" y="7"/>
                  <a:pt x="10" y="9"/>
                </a:cubicBezTo>
                <a:cubicBezTo>
                  <a:pt x="10" y="11"/>
                  <a:pt x="13" y="11"/>
                  <a:pt x="14" y="13"/>
                </a:cubicBezTo>
                <a:cubicBezTo>
                  <a:pt x="15" y="15"/>
                  <a:pt x="12" y="14"/>
                  <a:pt x="12" y="14"/>
                </a:cubicBezTo>
                <a:cubicBezTo>
                  <a:pt x="12" y="16"/>
                  <a:pt x="16" y="18"/>
                  <a:pt x="14" y="24"/>
                </a:cubicBezTo>
                <a:cubicBezTo>
                  <a:pt x="11" y="23"/>
                  <a:pt x="10" y="25"/>
                  <a:pt x="10" y="27"/>
                </a:cubicBezTo>
                <a:cubicBezTo>
                  <a:pt x="0" y="24"/>
                  <a:pt x="1" y="13"/>
                  <a:pt x="3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31" name="îşḷíḓè">
            <a:extLst>
              <a:ext uri="{FF2B5EF4-FFF2-40B4-BE49-F238E27FC236}">
                <a16:creationId xmlns:a16="http://schemas.microsoft.com/office/drawing/2014/main" id="{4D453D05-4180-4AEF-951B-8E272253E6D1}"/>
              </a:ext>
            </a:extLst>
          </p:cNvPr>
          <p:cNvSpPr/>
          <p:nvPr/>
        </p:nvSpPr>
        <p:spPr bwMode="auto">
          <a:xfrm>
            <a:off x="8886254" y="4187515"/>
            <a:ext cx="65677" cy="100706"/>
          </a:xfrm>
          <a:custGeom>
            <a:avLst/>
            <a:gdLst>
              <a:gd name="T0" fmla="*/ 16 w 20"/>
              <a:gd name="T1" fmla="*/ 0 h 31"/>
              <a:gd name="T2" fmla="*/ 20 w 20"/>
              <a:gd name="T3" fmla="*/ 15 h 31"/>
              <a:gd name="T4" fmla="*/ 14 w 20"/>
              <a:gd name="T5" fmla="*/ 17 h 31"/>
              <a:gd name="T6" fmla="*/ 14 w 20"/>
              <a:gd name="T7" fmla="*/ 30 h 31"/>
              <a:gd name="T8" fmla="*/ 5 w 20"/>
              <a:gd name="T9" fmla="*/ 25 h 31"/>
              <a:gd name="T10" fmla="*/ 7 w 20"/>
              <a:gd name="T11" fmla="*/ 17 h 31"/>
              <a:gd name="T12" fmla="*/ 7 w 20"/>
              <a:gd name="T13" fmla="*/ 13 h 31"/>
              <a:gd name="T14" fmla="*/ 5 w 20"/>
              <a:gd name="T15" fmla="*/ 13 h 31"/>
              <a:gd name="T16" fmla="*/ 9 w 20"/>
              <a:gd name="T17" fmla="*/ 8 h 31"/>
              <a:gd name="T18" fmla="*/ 13 w 20"/>
              <a:gd name="T19" fmla="*/ 2 h 31"/>
              <a:gd name="T20" fmla="*/ 16 w 20"/>
              <a:gd name="T21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" h="31">
                <a:moveTo>
                  <a:pt x="16" y="0"/>
                </a:moveTo>
                <a:cubicBezTo>
                  <a:pt x="16" y="7"/>
                  <a:pt x="16" y="13"/>
                  <a:pt x="20" y="15"/>
                </a:cubicBezTo>
                <a:cubicBezTo>
                  <a:pt x="20" y="17"/>
                  <a:pt x="17" y="17"/>
                  <a:pt x="14" y="17"/>
                </a:cubicBezTo>
                <a:cubicBezTo>
                  <a:pt x="18" y="20"/>
                  <a:pt x="13" y="23"/>
                  <a:pt x="14" y="30"/>
                </a:cubicBezTo>
                <a:cubicBezTo>
                  <a:pt x="9" y="31"/>
                  <a:pt x="10" y="25"/>
                  <a:pt x="5" y="25"/>
                </a:cubicBezTo>
                <a:cubicBezTo>
                  <a:pt x="4" y="21"/>
                  <a:pt x="7" y="20"/>
                  <a:pt x="7" y="17"/>
                </a:cubicBezTo>
                <a:cubicBezTo>
                  <a:pt x="7" y="16"/>
                  <a:pt x="4" y="14"/>
                  <a:pt x="7" y="13"/>
                </a:cubicBezTo>
                <a:cubicBezTo>
                  <a:pt x="7" y="11"/>
                  <a:pt x="5" y="12"/>
                  <a:pt x="5" y="13"/>
                </a:cubicBezTo>
                <a:cubicBezTo>
                  <a:pt x="0" y="13"/>
                  <a:pt x="5" y="6"/>
                  <a:pt x="9" y="8"/>
                </a:cubicBezTo>
                <a:cubicBezTo>
                  <a:pt x="9" y="5"/>
                  <a:pt x="11" y="3"/>
                  <a:pt x="13" y="2"/>
                </a:cubicBezTo>
                <a:cubicBezTo>
                  <a:pt x="13" y="2"/>
                  <a:pt x="14" y="0"/>
                  <a:pt x="16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32" name="îṥḻiďè">
            <a:extLst>
              <a:ext uri="{FF2B5EF4-FFF2-40B4-BE49-F238E27FC236}">
                <a16:creationId xmlns:a16="http://schemas.microsoft.com/office/drawing/2014/main" id="{ECA3B697-E95B-41D3-8760-7C591FE21966}"/>
              </a:ext>
            </a:extLst>
          </p:cNvPr>
          <p:cNvSpPr/>
          <p:nvPr/>
        </p:nvSpPr>
        <p:spPr bwMode="auto">
          <a:xfrm>
            <a:off x="8838090" y="4205029"/>
            <a:ext cx="48163" cy="43786"/>
          </a:xfrm>
          <a:custGeom>
            <a:avLst/>
            <a:gdLst>
              <a:gd name="T0" fmla="*/ 9 w 15"/>
              <a:gd name="T1" fmla="*/ 0 h 13"/>
              <a:gd name="T2" fmla="*/ 15 w 15"/>
              <a:gd name="T3" fmla="*/ 6 h 13"/>
              <a:gd name="T4" fmla="*/ 13 w 15"/>
              <a:gd name="T5" fmla="*/ 7 h 13"/>
              <a:gd name="T6" fmla="*/ 1 w 15"/>
              <a:gd name="T7" fmla="*/ 13 h 13"/>
              <a:gd name="T8" fmla="*/ 9 w 15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3">
                <a:moveTo>
                  <a:pt x="9" y="0"/>
                </a:moveTo>
                <a:cubicBezTo>
                  <a:pt x="13" y="0"/>
                  <a:pt x="15" y="2"/>
                  <a:pt x="15" y="6"/>
                </a:cubicBezTo>
                <a:cubicBezTo>
                  <a:pt x="11" y="5"/>
                  <a:pt x="11" y="7"/>
                  <a:pt x="13" y="7"/>
                </a:cubicBezTo>
                <a:cubicBezTo>
                  <a:pt x="11" y="9"/>
                  <a:pt x="6" y="12"/>
                  <a:pt x="1" y="13"/>
                </a:cubicBezTo>
                <a:cubicBezTo>
                  <a:pt x="0" y="5"/>
                  <a:pt x="9" y="7"/>
                  <a:pt x="9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33" name="îš1iḋe">
            <a:extLst>
              <a:ext uri="{FF2B5EF4-FFF2-40B4-BE49-F238E27FC236}">
                <a16:creationId xmlns:a16="http://schemas.microsoft.com/office/drawing/2014/main" id="{64366099-5C2F-4F78-BCD3-D3EC98B8B650}"/>
              </a:ext>
            </a:extLst>
          </p:cNvPr>
          <p:cNvSpPr/>
          <p:nvPr/>
        </p:nvSpPr>
        <p:spPr bwMode="auto">
          <a:xfrm>
            <a:off x="8973823" y="4362657"/>
            <a:ext cx="32839" cy="61300"/>
          </a:xfrm>
          <a:custGeom>
            <a:avLst/>
            <a:gdLst>
              <a:gd name="T0" fmla="*/ 2 w 10"/>
              <a:gd name="T1" fmla="*/ 0 h 19"/>
              <a:gd name="T2" fmla="*/ 10 w 10"/>
              <a:gd name="T3" fmla="*/ 6 h 19"/>
              <a:gd name="T4" fmla="*/ 0 w 10"/>
              <a:gd name="T5" fmla="*/ 17 h 19"/>
              <a:gd name="T6" fmla="*/ 4 w 10"/>
              <a:gd name="T7" fmla="*/ 15 h 19"/>
              <a:gd name="T8" fmla="*/ 2 w 10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9">
                <a:moveTo>
                  <a:pt x="2" y="0"/>
                </a:moveTo>
                <a:cubicBezTo>
                  <a:pt x="7" y="0"/>
                  <a:pt x="4" y="8"/>
                  <a:pt x="10" y="6"/>
                </a:cubicBezTo>
                <a:cubicBezTo>
                  <a:pt x="8" y="11"/>
                  <a:pt x="9" y="19"/>
                  <a:pt x="0" y="17"/>
                </a:cubicBezTo>
                <a:cubicBezTo>
                  <a:pt x="0" y="15"/>
                  <a:pt x="3" y="16"/>
                  <a:pt x="4" y="15"/>
                </a:cubicBezTo>
                <a:cubicBezTo>
                  <a:pt x="1" y="8"/>
                  <a:pt x="1" y="10"/>
                  <a:pt x="2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34" name="îś1ïḍe">
            <a:extLst>
              <a:ext uri="{FF2B5EF4-FFF2-40B4-BE49-F238E27FC236}">
                <a16:creationId xmlns:a16="http://schemas.microsoft.com/office/drawing/2014/main" id="{218AC2B3-3247-450F-8A2B-60B64FDAA51D}"/>
              </a:ext>
            </a:extLst>
          </p:cNvPr>
          <p:cNvSpPr/>
          <p:nvPr/>
        </p:nvSpPr>
        <p:spPr bwMode="auto">
          <a:xfrm>
            <a:off x="8787736" y="4377983"/>
            <a:ext cx="124788" cy="39407"/>
          </a:xfrm>
          <a:custGeom>
            <a:avLst/>
            <a:gdLst>
              <a:gd name="T0" fmla="*/ 37 w 38"/>
              <a:gd name="T1" fmla="*/ 5 h 12"/>
              <a:gd name="T2" fmla="*/ 26 w 38"/>
              <a:gd name="T3" fmla="*/ 10 h 12"/>
              <a:gd name="T4" fmla="*/ 0 w 38"/>
              <a:gd name="T5" fmla="*/ 12 h 12"/>
              <a:gd name="T6" fmla="*/ 31 w 38"/>
              <a:gd name="T7" fmla="*/ 3 h 12"/>
              <a:gd name="T8" fmla="*/ 37 w 38"/>
              <a:gd name="T9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12">
                <a:moveTo>
                  <a:pt x="37" y="5"/>
                </a:moveTo>
                <a:cubicBezTo>
                  <a:pt x="38" y="10"/>
                  <a:pt x="30" y="10"/>
                  <a:pt x="26" y="10"/>
                </a:cubicBezTo>
                <a:cubicBezTo>
                  <a:pt x="18" y="11"/>
                  <a:pt x="7" y="9"/>
                  <a:pt x="0" y="12"/>
                </a:cubicBezTo>
                <a:cubicBezTo>
                  <a:pt x="1" y="0"/>
                  <a:pt x="27" y="12"/>
                  <a:pt x="31" y="3"/>
                </a:cubicBezTo>
                <a:cubicBezTo>
                  <a:pt x="33" y="4"/>
                  <a:pt x="34" y="5"/>
                  <a:pt x="37" y="5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35" name="îṥlíḋè">
            <a:extLst>
              <a:ext uri="{FF2B5EF4-FFF2-40B4-BE49-F238E27FC236}">
                <a16:creationId xmlns:a16="http://schemas.microsoft.com/office/drawing/2014/main" id="{8269AE90-FB87-4A75-B70B-41B8DF208369}"/>
              </a:ext>
            </a:extLst>
          </p:cNvPr>
          <p:cNvSpPr/>
          <p:nvPr/>
        </p:nvSpPr>
        <p:spPr bwMode="auto">
          <a:xfrm>
            <a:off x="9054826" y="4426146"/>
            <a:ext cx="78813" cy="50353"/>
          </a:xfrm>
          <a:custGeom>
            <a:avLst/>
            <a:gdLst>
              <a:gd name="T0" fmla="*/ 24 w 24"/>
              <a:gd name="T1" fmla="*/ 10 h 15"/>
              <a:gd name="T2" fmla="*/ 20 w 24"/>
              <a:gd name="T3" fmla="*/ 14 h 15"/>
              <a:gd name="T4" fmla="*/ 9 w 24"/>
              <a:gd name="T5" fmla="*/ 14 h 15"/>
              <a:gd name="T6" fmla="*/ 7 w 24"/>
              <a:gd name="T7" fmla="*/ 12 h 15"/>
              <a:gd name="T8" fmla="*/ 0 w 24"/>
              <a:gd name="T9" fmla="*/ 7 h 15"/>
              <a:gd name="T10" fmla="*/ 9 w 24"/>
              <a:gd name="T11" fmla="*/ 3 h 15"/>
              <a:gd name="T12" fmla="*/ 15 w 24"/>
              <a:gd name="T13" fmla="*/ 1 h 15"/>
              <a:gd name="T14" fmla="*/ 15 w 24"/>
              <a:gd name="T15" fmla="*/ 3 h 15"/>
              <a:gd name="T16" fmla="*/ 16 w 24"/>
              <a:gd name="T17" fmla="*/ 1 h 15"/>
              <a:gd name="T18" fmla="*/ 24 w 24"/>
              <a:gd name="T19" fmla="*/ 1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15">
                <a:moveTo>
                  <a:pt x="24" y="10"/>
                </a:moveTo>
                <a:cubicBezTo>
                  <a:pt x="22" y="11"/>
                  <a:pt x="21" y="12"/>
                  <a:pt x="20" y="14"/>
                </a:cubicBezTo>
                <a:cubicBezTo>
                  <a:pt x="16" y="11"/>
                  <a:pt x="13" y="15"/>
                  <a:pt x="9" y="14"/>
                </a:cubicBezTo>
                <a:cubicBezTo>
                  <a:pt x="8" y="14"/>
                  <a:pt x="9" y="12"/>
                  <a:pt x="7" y="12"/>
                </a:cubicBezTo>
                <a:cubicBezTo>
                  <a:pt x="5" y="12"/>
                  <a:pt x="3" y="8"/>
                  <a:pt x="0" y="7"/>
                </a:cubicBezTo>
                <a:cubicBezTo>
                  <a:pt x="0" y="4"/>
                  <a:pt x="6" y="5"/>
                  <a:pt x="9" y="3"/>
                </a:cubicBezTo>
                <a:cubicBezTo>
                  <a:pt x="9" y="3"/>
                  <a:pt x="14" y="0"/>
                  <a:pt x="15" y="1"/>
                </a:cubicBezTo>
                <a:cubicBezTo>
                  <a:pt x="15" y="1"/>
                  <a:pt x="15" y="3"/>
                  <a:pt x="15" y="3"/>
                </a:cubicBezTo>
                <a:cubicBezTo>
                  <a:pt x="16" y="3"/>
                  <a:pt x="17" y="1"/>
                  <a:pt x="16" y="1"/>
                </a:cubicBezTo>
                <a:cubicBezTo>
                  <a:pt x="20" y="2"/>
                  <a:pt x="23" y="6"/>
                  <a:pt x="24" y="1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36" name="ïṣlîḑé">
            <a:extLst>
              <a:ext uri="{FF2B5EF4-FFF2-40B4-BE49-F238E27FC236}">
                <a16:creationId xmlns:a16="http://schemas.microsoft.com/office/drawing/2014/main" id="{1E008290-1849-4A5C-B4C1-708E18563C3F}"/>
              </a:ext>
            </a:extLst>
          </p:cNvPr>
          <p:cNvSpPr/>
          <p:nvPr/>
        </p:nvSpPr>
        <p:spPr bwMode="auto">
          <a:xfrm>
            <a:off x="9096422" y="4452417"/>
            <a:ext cx="442230" cy="234252"/>
          </a:xfrm>
          <a:custGeom>
            <a:avLst/>
            <a:gdLst>
              <a:gd name="T0" fmla="*/ 44 w 136"/>
              <a:gd name="T1" fmla="*/ 36 h 72"/>
              <a:gd name="T2" fmla="*/ 37 w 136"/>
              <a:gd name="T3" fmla="*/ 32 h 72"/>
              <a:gd name="T4" fmla="*/ 33 w 136"/>
              <a:gd name="T5" fmla="*/ 25 h 72"/>
              <a:gd name="T6" fmla="*/ 13 w 136"/>
              <a:gd name="T7" fmla="*/ 19 h 72"/>
              <a:gd name="T8" fmla="*/ 2 w 136"/>
              <a:gd name="T9" fmla="*/ 19 h 72"/>
              <a:gd name="T10" fmla="*/ 0 w 136"/>
              <a:gd name="T11" fmla="*/ 12 h 72"/>
              <a:gd name="T12" fmla="*/ 5 w 136"/>
              <a:gd name="T13" fmla="*/ 12 h 72"/>
              <a:gd name="T14" fmla="*/ 11 w 136"/>
              <a:gd name="T15" fmla="*/ 10 h 72"/>
              <a:gd name="T16" fmla="*/ 20 w 136"/>
              <a:gd name="T17" fmla="*/ 13 h 72"/>
              <a:gd name="T18" fmla="*/ 28 w 136"/>
              <a:gd name="T19" fmla="*/ 8 h 72"/>
              <a:gd name="T20" fmla="*/ 43 w 136"/>
              <a:gd name="T21" fmla="*/ 2 h 72"/>
              <a:gd name="T22" fmla="*/ 46 w 136"/>
              <a:gd name="T23" fmla="*/ 6 h 72"/>
              <a:gd name="T24" fmla="*/ 61 w 136"/>
              <a:gd name="T25" fmla="*/ 12 h 72"/>
              <a:gd name="T26" fmla="*/ 65 w 136"/>
              <a:gd name="T27" fmla="*/ 10 h 72"/>
              <a:gd name="T28" fmla="*/ 69 w 136"/>
              <a:gd name="T29" fmla="*/ 13 h 72"/>
              <a:gd name="T30" fmla="*/ 78 w 136"/>
              <a:gd name="T31" fmla="*/ 13 h 72"/>
              <a:gd name="T32" fmla="*/ 85 w 136"/>
              <a:gd name="T33" fmla="*/ 17 h 72"/>
              <a:gd name="T34" fmla="*/ 85 w 136"/>
              <a:gd name="T35" fmla="*/ 23 h 72"/>
              <a:gd name="T36" fmla="*/ 89 w 136"/>
              <a:gd name="T37" fmla="*/ 21 h 72"/>
              <a:gd name="T38" fmla="*/ 91 w 136"/>
              <a:gd name="T39" fmla="*/ 27 h 72"/>
              <a:gd name="T40" fmla="*/ 100 w 136"/>
              <a:gd name="T41" fmla="*/ 32 h 72"/>
              <a:gd name="T42" fmla="*/ 115 w 136"/>
              <a:gd name="T43" fmla="*/ 38 h 72"/>
              <a:gd name="T44" fmla="*/ 113 w 136"/>
              <a:gd name="T45" fmla="*/ 43 h 72"/>
              <a:gd name="T46" fmla="*/ 119 w 136"/>
              <a:gd name="T47" fmla="*/ 47 h 72"/>
              <a:gd name="T48" fmla="*/ 119 w 136"/>
              <a:gd name="T49" fmla="*/ 51 h 72"/>
              <a:gd name="T50" fmla="*/ 126 w 136"/>
              <a:gd name="T51" fmla="*/ 58 h 72"/>
              <a:gd name="T52" fmla="*/ 136 w 136"/>
              <a:gd name="T53" fmla="*/ 68 h 72"/>
              <a:gd name="T54" fmla="*/ 123 w 136"/>
              <a:gd name="T55" fmla="*/ 68 h 72"/>
              <a:gd name="T56" fmla="*/ 112 w 136"/>
              <a:gd name="T57" fmla="*/ 60 h 72"/>
              <a:gd name="T58" fmla="*/ 108 w 136"/>
              <a:gd name="T59" fmla="*/ 56 h 72"/>
              <a:gd name="T60" fmla="*/ 106 w 136"/>
              <a:gd name="T61" fmla="*/ 54 h 72"/>
              <a:gd name="T62" fmla="*/ 100 w 136"/>
              <a:gd name="T63" fmla="*/ 49 h 72"/>
              <a:gd name="T64" fmla="*/ 85 w 136"/>
              <a:gd name="T65" fmla="*/ 47 h 72"/>
              <a:gd name="T66" fmla="*/ 78 w 136"/>
              <a:gd name="T67" fmla="*/ 64 h 72"/>
              <a:gd name="T68" fmla="*/ 67 w 136"/>
              <a:gd name="T69" fmla="*/ 60 h 72"/>
              <a:gd name="T70" fmla="*/ 61 w 136"/>
              <a:gd name="T71" fmla="*/ 58 h 72"/>
              <a:gd name="T72" fmla="*/ 54 w 136"/>
              <a:gd name="T73" fmla="*/ 49 h 72"/>
              <a:gd name="T74" fmla="*/ 46 w 136"/>
              <a:gd name="T75" fmla="*/ 56 h 72"/>
              <a:gd name="T76" fmla="*/ 41 w 136"/>
              <a:gd name="T77" fmla="*/ 53 h 72"/>
              <a:gd name="T78" fmla="*/ 46 w 136"/>
              <a:gd name="T79" fmla="*/ 47 h 72"/>
              <a:gd name="T80" fmla="*/ 50 w 136"/>
              <a:gd name="T81" fmla="*/ 40 h 72"/>
              <a:gd name="T82" fmla="*/ 48 w 136"/>
              <a:gd name="T83" fmla="*/ 43 h 72"/>
              <a:gd name="T84" fmla="*/ 44 w 136"/>
              <a:gd name="T85" fmla="*/ 3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6" h="72">
                <a:moveTo>
                  <a:pt x="44" y="36"/>
                </a:moveTo>
                <a:cubicBezTo>
                  <a:pt x="41" y="36"/>
                  <a:pt x="42" y="31"/>
                  <a:pt x="37" y="32"/>
                </a:cubicBezTo>
                <a:cubicBezTo>
                  <a:pt x="36" y="29"/>
                  <a:pt x="34" y="27"/>
                  <a:pt x="33" y="25"/>
                </a:cubicBezTo>
                <a:cubicBezTo>
                  <a:pt x="25" y="24"/>
                  <a:pt x="17" y="23"/>
                  <a:pt x="13" y="19"/>
                </a:cubicBezTo>
                <a:cubicBezTo>
                  <a:pt x="7" y="21"/>
                  <a:pt x="9" y="19"/>
                  <a:pt x="2" y="19"/>
                </a:cubicBezTo>
                <a:cubicBezTo>
                  <a:pt x="1" y="16"/>
                  <a:pt x="3" y="12"/>
                  <a:pt x="0" y="12"/>
                </a:cubicBezTo>
                <a:cubicBezTo>
                  <a:pt x="1" y="8"/>
                  <a:pt x="3" y="12"/>
                  <a:pt x="5" y="12"/>
                </a:cubicBezTo>
                <a:cubicBezTo>
                  <a:pt x="8" y="11"/>
                  <a:pt x="9" y="9"/>
                  <a:pt x="11" y="10"/>
                </a:cubicBezTo>
                <a:cubicBezTo>
                  <a:pt x="15" y="10"/>
                  <a:pt x="17" y="13"/>
                  <a:pt x="20" y="13"/>
                </a:cubicBezTo>
                <a:cubicBezTo>
                  <a:pt x="24" y="15"/>
                  <a:pt x="25" y="9"/>
                  <a:pt x="28" y="8"/>
                </a:cubicBezTo>
                <a:cubicBezTo>
                  <a:pt x="32" y="5"/>
                  <a:pt x="39" y="6"/>
                  <a:pt x="43" y="2"/>
                </a:cubicBezTo>
                <a:cubicBezTo>
                  <a:pt x="46" y="0"/>
                  <a:pt x="45" y="5"/>
                  <a:pt x="46" y="6"/>
                </a:cubicBezTo>
                <a:cubicBezTo>
                  <a:pt x="50" y="8"/>
                  <a:pt x="61" y="5"/>
                  <a:pt x="61" y="12"/>
                </a:cubicBezTo>
                <a:cubicBezTo>
                  <a:pt x="63" y="13"/>
                  <a:pt x="65" y="10"/>
                  <a:pt x="65" y="10"/>
                </a:cubicBezTo>
                <a:cubicBezTo>
                  <a:pt x="67" y="10"/>
                  <a:pt x="67" y="13"/>
                  <a:pt x="69" y="13"/>
                </a:cubicBezTo>
                <a:cubicBezTo>
                  <a:pt x="71" y="15"/>
                  <a:pt x="75" y="12"/>
                  <a:pt x="78" y="13"/>
                </a:cubicBezTo>
                <a:cubicBezTo>
                  <a:pt x="79" y="14"/>
                  <a:pt x="80" y="19"/>
                  <a:pt x="85" y="17"/>
                </a:cubicBezTo>
                <a:cubicBezTo>
                  <a:pt x="88" y="20"/>
                  <a:pt x="86" y="20"/>
                  <a:pt x="85" y="23"/>
                </a:cubicBezTo>
                <a:cubicBezTo>
                  <a:pt x="88" y="23"/>
                  <a:pt x="89" y="22"/>
                  <a:pt x="89" y="21"/>
                </a:cubicBezTo>
                <a:cubicBezTo>
                  <a:pt x="91" y="21"/>
                  <a:pt x="91" y="24"/>
                  <a:pt x="91" y="27"/>
                </a:cubicBezTo>
                <a:cubicBezTo>
                  <a:pt x="93" y="30"/>
                  <a:pt x="97" y="30"/>
                  <a:pt x="100" y="32"/>
                </a:cubicBezTo>
                <a:cubicBezTo>
                  <a:pt x="102" y="33"/>
                  <a:pt x="109" y="38"/>
                  <a:pt x="115" y="38"/>
                </a:cubicBezTo>
                <a:cubicBezTo>
                  <a:pt x="116" y="41"/>
                  <a:pt x="114" y="41"/>
                  <a:pt x="113" y="43"/>
                </a:cubicBezTo>
                <a:cubicBezTo>
                  <a:pt x="114" y="46"/>
                  <a:pt x="118" y="45"/>
                  <a:pt x="119" y="47"/>
                </a:cubicBezTo>
                <a:cubicBezTo>
                  <a:pt x="120" y="48"/>
                  <a:pt x="118" y="50"/>
                  <a:pt x="119" y="51"/>
                </a:cubicBezTo>
                <a:cubicBezTo>
                  <a:pt x="121" y="53"/>
                  <a:pt x="124" y="55"/>
                  <a:pt x="126" y="58"/>
                </a:cubicBezTo>
                <a:cubicBezTo>
                  <a:pt x="129" y="62"/>
                  <a:pt x="131" y="67"/>
                  <a:pt x="136" y="68"/>
                </a:cubicBezTo>
                <a:cubicBezTo>
                  <a:pt x="132" y="72"/>
                  <a:pt x="125" y="68"/>
                  <a:pt x="123" y="68"/>
                </a:cubicBezTo>
                <a:cubicBezTo>
                  <a:pt x="119" y="67"/>
                  <a:pt x="117" y="65"/>
                  <a:pt x="112" y="60"/>
                </a:cubicBezTo>
                <a:cubicBezTo>
                  <a:pt x="110" y="59"/>
                  <a:pt x="109" y="57"/>
                  <a:pt x="108" y="56"/>
                </a:cubicBezTo>
                <a:cubicBezTo>
                  <a:pt x="107" y="55"/>
                  <a:pt x="106" y="57"/>
                  <a:pt x="106" y="54"/>
                </a:cubicBezTo>
                <a:cubicBezTo>
                  <a:pt x="106" y="54"/>
                  <a:pt x="101" y="49"/>
                  <a:pt x="100" y="49"/>
                </a:cubicBezTo>
                <a:cubicBezTo>
                  <a:pt x="96" y="47"/>
                  <a:pt x="90" y="50"/>
                  <a:pt x="85" y="47"/>
                </a:cubicBezTo>
                <a:cubicBezTo>
                  <a:pt x="81" y="51"/>
                  <a:pt x="80" y="58"/>
                  <a:pt x="78" y="64"/>
                </a:cubicBezTo>
                <a:cubicBezTo>
                  <a:pt x="77" y="61"/>
                  <a:pt x="70" y="62"/>
                  <a:pt x="67" y="60"/>
                </a:cubicBezTo>
                <a:cubicBezTo>
                  <a:pt x="65" y="58"/>
                  <a:pt x="68" y="55"/>
                  <a:pt x="61" y="58"/>
                </a:cubicBezTo>
                <a:cubicBezTo>
                  <a:pt x="65" y="49"/>
                  <a:pt x="52" y="56"/>
                  <a:pt x="54" y="49"/>
                </a:cubicBezTo>
                <a:cubicBezTo>
                  <a:pt x="49" y="50"/>
                  <a:pt x="45" y="50"/>
                  <a:pt x="46" y="56"/>
                </a:cubicBezTo>
                <a:cubicBezTo>
                  <a:pt x="44" y="55"/>
                  <a:pt x="44" y="52"/>
                  <a:pt x="41" y="53"/>
                </a:cubicBezTo>
                <a:cubicBezTo>
                  <a:pt x="41" y="49"/>
                  <a:pt x="44" y="49"/>
                  <a:pt x="46" y="47"/>
                </a:cubicBezTo>
                <a:cubicBezTo>
                  <a:pt x="49" y="45"/>
                  <a:pt x="51" y="45"/>
                  <a:pt x="50" y="40"/>
                </a:cubicBezTo>
                <a:cubicBezTo>
                  <a:pt x="49" y="38"/>
                  <a:pt x="48" y="43"/>
                  <a:pt x="48" y="43"/>
                </a:cubicBezTo>
                <a:cubicBezTo>
                  <a:pt x="45" y="42"/>
                  <a:pt x="46" y="31"/>
                  <a:pt x="44" y="36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37" name="iṣ1íḑé">
            <a:extLst>
              <a:ext uri="{FF2B5EF4-FFF2-40B4-BE49-F238E27FC236}">
                <a16:creationId xmlns:a16="http://schemas.microsoft.com/office/drawing/2014/main" id="{096A4888-FFAD-4740-AD4B-05838F973215}"/>
              </a:ext>
            </a:extLst>
          </p:cNvPr>
          <p:cNvSpPr/>
          <p:nvPr/>
        </p:nvSpPr>
        <p:spPr bwMode="auto">
          <a:xfrm>
            <a:off x="8993527" y="4483067"/>
            <a:ext cx="45975" cy="37219"/>
          </a:xfrm>
          <a:custGeom>
            <a:avLst/>
            <a:gdLst>
              <a:gd name="T0" fmla="*/ 13 w 14"/>
              <a:gd name="T1" fmla="*/ 4 h 12"/>
              <a:gd name="T2" fmla="*/ 0 w 14"/>
              <a:gd name="T3" fmla="*/ 6 h 12"/>
              <a:gd name="T4" fmla="*/ 13 w 14"/>
              <a:gd name="T5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12">
                <a:moveTo>
                  <a:pt x="13" y="4"/>
                </a:moveTo>
                <a:cubicBezTo>
                  <a:pt x="14" y="12"/>
                  <a:pt x="3" y="6"/>
                  <a:pt x="0" y="6"/>
                </a:cubicBezTo>
                <a:cubicBezTo>
                  <a:pt x="2" y="4"/>
                  <a:pt x="11" y="0"/>
                  <a:pt x="13" y="4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38" name="îṣľíḋê">
            <a:extLst>
              <a:ext uri="{FF2B5EF4-FFF2-40B4-BE49-F238E27FC236}">
                <a16:creationId xmlns:a16="http://schemas.microsoft.com/office/drawing/2014/main" id="{CE5B985C-104F-4F2F-85DA-873A2ABAED86}"/>
              </a:ext>
            </a:extLst>
          </p:cNvPr>
          <p:cNvSpPr/>
          <p:nvPr/>
        </p:nvSpPr>
        <p:spPr bwMode="auto">
          <a:xfrm>
            <a:off x="8938796" y="4491824"/>
            <a:ext cx="28462" cy="15326"/>
          </a:xfrm>
          <a:custGeom>
            <a:avLst/>
            <a:gdLst>
              <a:gd name="T0" fmla="*/ 0 w 9"/>
              <a:gd name="T1" fmla="*/ 3 h 5"/>
              <a:gd name="T2" fmla="*/ 6 w 9"/>
              <a:gd name="T3" fmla="*/ 5 h 5"/>
              <a:gd name="T4" fmla="*/ 2 w 9"/>
              <a:gd name="T5" fmla="*/ 5 h 5"/>
              <a:gd name="T6" fmla="*/ 0 w 9"/>
              <a:gd name="T7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5">
                <a:moveTo>
                  <a:pt x="0" y="3"/>
                </a:moveTo>
                <a:cubicBezTo>
                  <a:pt x="0" y="0"/>
                  <a:pt x="9" y="1"/>
                  <a:pt x="6" y="5"/>
                </a:cubicBezTo>
                <a:cubicBezTo>
                  <a:pt x="5" y="5"/>
                  <a:pt x="3" y="5"/>
                  <a:pt x="2" y="5"/>
                </a:cubicBezTo>
                <a:cubicBezTo>
                  <a:pt x="2" y="4"/>
                  <a:pt x="1" y="3"/>
                  <a:pt x="0" y="3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39" name="ïś1ïḍè">
            <a:extLst>
              <a:ext uri="{FF2B5EF4-FFF2-40B4-BE49-F238E27FC236}">
                <a16:creationId xmlns:a16="http://schemas.microsoft.com/office/drawing/2014/main" id="{C4A6AC03-79F5-40BA-9084-99D64D9DF61F}"/>
              </a:ext>
            </a:extLst>
          </p:cNvPr>
          <p:cNvSpPr/>
          <p:nvPr/>
        </p:nvSpPr>
        <p:spPr bwMode="auto">
          <a:xfrm>
            <a:off x="9501432" y="4526853"/>
            <a:ext cx="87570" cy="63489"/>
          </a:xfrm>
          <a:custGeom>
            <a:avLst/>
            <a:gdLst>
              <a:gd name="T0" fmla="*/ 21 w 27"/>
              <a:gd name="T1" fmla="*/ 0 h 19"/>
              <a:gd name="T2" fmla="*/ 27 w 27"/>
              <a:gd name="T3" fmla="*/ 0 h 19"/>
              <a:gd name="T4" fmla="*/ 27 w 27"/>
              <a:gd name="T5" fmla="*/ 5 h 19"/>
              <a:gd name="T6" fmla="*/ 23 w 27"/>
              <a:gd name="T7" fmla="*/ 7 h 19"/>
              <a:gd name="T8" fmla="*/ 23 w 27"/>
              <a:gd name="T9" fmla="*/ 13 h 19"/>
              <a:gd name="T10" fmla="*/ 19 w 27"/>
              <a:gd name="T11" fmla="*/ 15 h 19"/>
              <a:gd name="T12" fmla="*/ 2 w 27"/>
              <a:gd name="T13" fmla="*/ 9 h 19"/>
              <a:gd name="T14" fmla="*/ 21 w 27"/>
              <a:gd name="T1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" h="19">
                <a:moveTo>
                  <a:pt x="21" y="0"/>
                </a:moveTo>
                <a:cubicBezTo>
                  <a:pt x="23" y="0"/>
                  <a:pt x="25" y="0"/>
                  <a:pt x="27" y="0"/>
                </a:cubicBezTo>
                <a:cubicBezTo>
                  <a:pt x="26" y="1"/>
                  <a:pt x="27" y="4"/>
                  <a:pt x="27" y="5"/>
                </a:cubicBezTo>
                <a:cubicBezTo>
                  <a:pt x="26" y="7"/>
                  <a:pt x="23" y="6"/>
                  <a:pt x="23" y="7"/>
                </a:cubicBezTo>
                <a:cubicBezTo>
                  <a:pt x="22" y="9"/>
                  <a:pt x="26" y="11"/>
                  <a:pt x="23" y="13"/>
                </a:cubicBezTo>
                <a:cubicBezTo>
                  <a:pt x="21" y="11"/>
                  <a:pt x="19" y="11"/>
                  <a:pt x="19" y="15"/>
                </a:cubicBezTo>
                <a:cubicBezTo>
                  <a:pt x="13" y="13"/>
                  <a:pt x="0" y="19"/>
                  <a:pt x="2" y="9"/>
                </a:cubicBezTo>
                <a:cubicBezTo>
                  <a:pt x="12" y="13"/>
                  <a:pt x="18" y="8"/>
                  <a:pt x="21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40" name="iŝľîďe">
            <a:extLst>
              <a:ext uri="{FF2B5EF4-FFF2-40B4-BE49-F238E27FC236}">
                <a16:creationId xmlns:a16="http://schemas.microsoft.com/office/drawing/2014/main" id="{36D32C47-8B5A-4B3F-AC7D-75FDE3C71693}"/>
              </a:ext>
            </a:extLst>
          </p:cNvPr>
          <p:cNvSpPr/>
          <p:nvPr/>
        </p:nvSpPr>
        <p:spPr bwMode="auto">
          <a:xfrm>
            <a:off x="8713302" y="4620990"/>
            <a:ext cx="48163" cy="24083"/>
          </a:xfrm>
          <a:custGeom>
            <a:avLst/>
            <a:gdLst>
              <a:gd name="T0" fmla="*/ 15 w 15"/>
              <a:gd name="T1" fmla="*/ 1 h 7"/>
              <a:gd name="T2" fmla="*/ 0 w 15"/>
              <a:gd name="T3" fmla="*/ 6 h 7"/>
              <a:gd name="T4" fmla="*/ 15 w 15"/>
              <a:gd name="T5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7">
                <a:moveTo>
                  <a:pt x="15" y="1"/>
                </a:moveTo>
                <a:cubicBezTo>
                  <a:pt x="12" y="4"/>
                  <a:pt x="8" y="7"/>
                  <a:pt x="0" y="6"/>
                </a:cubicBezTo>
                <a:cubicBezTo>
                  <a:pt x="1" y="0"/>
                  <a:pt x="9" y="1"/>
                  <a:pt x="15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41" name="iślîḋè">
            <a:extLst>
              <a:ext uri="{FF2B5EF4-FFF2-40B4-BE49-F238E27FC236}">
                <a16:creationId xmlns:a16="http://schemas.microsoft.com/office/drawing/2014/main" id="{7D7E6215-1E1D-40F0-8BCC-FE130E85845F}"/>
              </a:ext>
            </a:extLst>
          </p:cNvPr>
          <p:cNvSpPr/>
          <p:nvPr/>
        </p:nvSpPr>
        <p:spPr bwMode="auto">
          <a:xfrm>
            <a:off x="8787736" y="4620990"/>
            <a:ext cx="50353" cy="17514"/>
          </a:xfrm>
          <a:custGeom>
            <a:avLst/>
            <a:gdLst>
              <a:gd name="T0" fmla="*/ 15 w 15"/>
              <a:gd name="T1" fmla="*/ 1 h 5"/>
              <a:gd name="T2" fmla="*/ 0 w 15"/>
              <a:gd name="T3" fmla="*/ 4 h 5"/>
              <a:gd name="T4" fmla="*/ 15 w 15"/>
              <a:gd name="T5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5">
                <a:moveTo>
                  <a:pt x="15" y="1"/>
                </a:moveTo>
                <a:cubicBezTo>
                  <a:pt x="13" y="5"/>
                  <a:pt x="6" y="4"/>
                  <a:pt x="0" y="4"/>
                </a:cubicBezTo>
                <a:cubicBezTo>
                  <a:pt x="2" y="0"/>
                  <a:pt x="8" y="0"/>
                  <a:pt x="15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42" name="islíďé">
            <a:extLst>
              <a:ext uri="{FF2B5EF4-FFF2-40B4-BE49-F238E27FC236}">
                <a16:creationId xmlns:a16="http://schemas.microsoft.com/office/drawing/2014/main" id="{37F03EE9-5831-40AA-B9E4-CE854114C666}"/>
              </a:ext>
            </a:extLst>
          </p:cNvPr>
          <p:cNvSpPr/>
          <p:nvPr/>
        </p:nvSpPr>
        <p:spPr bwMode="auto">
          <a:xfrm>
            <a:off x="8879685" y="4620990"/>
            <a:ext cx="81003" cy="52543"/>
          </a:xfrm>
          <a:custGeom>
            <a:avLst/>
            <a:gdLst>
              <a:gd name="T0" fmla="*/ 24 w 25"/>
              <a:gd name="T1" fmla="*/ 1 h 16"/>
              <a:gd name="T2" fmla="*/ 22 w 25"/>
              <a:gd name="T3" fmla="*/ 8 h 16"/>
              <a:gd name="T4" fmla="*/ 18 w 25"/>
              <a:gd name="T5" fmla="*/ 8 h 16"/>
              <a:gd name="T6" fmla="*/ 2 w 25"/>
              <a:gd name="T7" fmla="*/ 16 h 16"/>
              <a:gd name="T8" fmla="*/ 7 w 25"/>
              <a:gd name="T9" fmla="*/ 10 h 16"/>
              <a:gd name="T10" fmla="*/ 11 w 25"/>
              <a:gd name="T11" fmla="*/ 6 h 16"/>
              <a:gd name="T12" fmla="*/ 15 w 25"/>
              <a:gd name="T13" fmla="*/ 2 h 16"/>
              <a:gd name="T14" fmla="*/ 24 w 25"/>
              <a:gd name="T15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" h="16">
                <a:moveTo>
                  <a:pt x="24" y="1"/>
                </a:moveTo>
                <a:cubicBezTo>
                  <a:pt x="25" y="4"/>
                  <a:pt x="23" y="7"/>
                  <a:pt x="22" y="8"/>
                </a:cubicBezTo>
                <a:cubicBezTo>
                  <a:pt x="21" y="9"/>
                  <a:pt x="19" y="7"/>
                  <a:pt x="18" y="8"/>
                </a:cubicBezTo>
                <a:cubicBezTo>
                  <a:pt x="16" y="11"/>
                  <a:pt x="10" y="16"/>
                  <a:pt x="2" y="16"/>
                </a:cubicBezTo>
                <a:cubicBezTo>
                  <a:pt x="0" y="11"/>
                  <a:pt x="5" y="11"/>
                  <a:pt x="7" y="10"/>
                </a:cubicBezTo>
                <a:cubicBezTo>
                  <a:pt x="8" y="9"/>
                  <a:pt x="10" y="7"/>
                  <a:pt x="11" y="6"/>
                </a:cubicBezTo>
                <a:cubicBezTo>
                  <a:pt x="12" y="5"/>
                  <a:pt x="14" y="5"/>
                  <a:pt x="15" y="2"/>
                </a:cubicBezTo>
                <a:cubicBezTo>
                  <a:pt x="20" y="4"/>
                  <a:pt x="19" y="0"/>
                  <a:pt x="24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43" name="isļîḋê">
            <a:extLst>
              <a:ext uri="{FF2B5EF4-FFF2-40B4-BE49-F238E27FC236}">
                <a16:creationId xmlns:a16="http://schemas.microsoft.com/office/drawing/2014/main" id="{255C6D00-4C8E-4D3B-B133-E6D9668F1D1D}"/>
              </a:ext>
            </a:extLst>
          </p:cNvPr>
          <p:cNvSpPr/>
          <p:nvPr/>
        </p:nvSpPr>
        <p:spPr bwMode="auto">
          <a:xfrm>
            <a:off x="10107860" y="5314988"/>
            <a:ext cx="43786" cy="61300"/>
          </a:xfrm>
          <a:custGeom>
            <a:avLst/>
            <a:gdLst>
              <a:gd name="T0" fmla="*/ 2 w 13"/>
              <a:gd name="T1" fmla="*/ 0 h 19"/>
              <a:gd name="T2" fmla="*/ 4 w 13"/>
              <a:gd name="T3" fmla="*/ 4 h 19"/>
              <a:gd name="T4" fmla="*/ 9 w 13"/>
              <a:gd name="T5" fmla="*/ 9 h 19"/>
              <a:gd name="T6" fmla="*/ 11 w 13"/>
              <a:gd name="T7" fmla="*/ 19 h 19"/>
              <a:gd name="T8" fmla="*/ 6 w 13"/>
              <a:gd name="T9" fmla="*/ 19 h 19"/>
              <a:gd name="T10" fmla="*/ 0 w 13"/>
              <a:gd name="T11" fmla="*/ 4 h 19"/>
              <a:gd name="T12" fmla="*/ 2 w 13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9">
                <a:moveTo>
                  <a:pt x="2" y="0"/>
                </a:moveTo>
                <a:cubicBezTo>
                  <a:pt x="4" y="0"/>
                  <a:pt x="3" y="2"/>
                  <a:pt x="4" y="4"/>
                </a:cubicBezTo>
                <a:cubicBezTo>
                  <a:pt x="2" y="6"/>
                  <a:pt x="12" y="7"/>
                  <a:pt x="9" y="9"/>
                </a:cubicBezTo>
                <a:cubicBezTo>
                  <a:pt x="6" y="13"/>
                  <a:pt x="13" y="10"/>
                  <a:pt x="11" y="19"/>
                </a:cubicBezTo>
                <a:cubicBezTo>
                  <a:pt x="8" y="19"/>
                  <a:pt x="6" y="16"/>
                  <a:pt x="6" y="19"/>
                </a:cubicBezTo>
                <a:cubicBezTo>
                  <a:pt x="3" y="16"/>
                  <a:pt x="2" y="8"/>
                  <a:pt x="0" y="4"/>
                </a:cubicBezTo>
                <a:cubicBezTo>
                  <a:pt x="2" y="4"/>
                  <a:pt x="1" y="2"/>
                  <a:pt x="2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44" name="ïślíḑe">
            <a:extLst>
              <a:ext uri="{FF2B5EF4-FFF2-40B4-BE49-F238E27FC236}">
                <a16:creationId xmlns:a16="http://schemas.microsoft.com/office/drawing/2014/main" id="{7476AA32-7812-43C9-B427-716A7FB377DD}"/>
              </a:ext>
            </a:extLst>
          </p:cNvPr>
          <p:cNvSpPr/>
          <p:nvPr/>
        </p:nvSpPr>
        <p:spPr bwMode="auto">
          <a:xfrm>
            <a:off x="10118805" y="5369721"/>
            <a:ext cx="100706" cy="133546"/>
          </a:xfrm>
          <a:custGeom>
            <a:avLst/>
            <a:gdLst>
              <a:gd name="T0" fmla="*/ 10 w 31"/>
              <a:gd name="T1" fmla="*/ 0 h 41"/>
              <a:gd name="T2" fmla="*/ 12 w 31"/>
              <a:gd name="T3" fmla="*/ 2 h 41"/>
              <a:gd name="T4" fmla="*/ 16 w 31"/>
              <a:gd name="T5" fmla="*/ 2 h 41"/>
              <a:gd name="T6" fmla="*/ 31 w 31"/>
              <a:gd name="T7" fmla="*/ 9 h 41"/>
              <a:gd name="T8" fmla="*/ 31 w 31"/>
              <a:gd name="T9" fmla="*/ 19 h 41"/>
              <a:gd name="T10" fmla="*/ 25 w 31"/>
              <a:gd name="T11" fmla="*/ 19 h 41"/>
              <a:gd name="T12" fmla="*/ 23 w 31"/>
              <a:gd name="T13" fmla="*/ 22 h 41"/>
              <a:gd name="T14" fmla="*/ 21 w 31"/>
              <a:gd name="T15" fmla="*/ 33 h 41"/>
              <a:gd name="T16" fmla="*/ 19 w 31"/>
              <a:gd name="T17" fmla="*/ 37 h 41"/>
              <a:gd name="T18" fmla="*/ 10 w 31"/>
              <a:gd name="T19" fmla="*/ 39 h 41"/>
              <a:gd name="T20" fmla="*/ 8 w 31"/>
              <a:gd name="T21" fmla="*/ 33 h 41"/>
              <a:gd name="T22" fmla="*/ 12 w 31"/>
              <a:gd name="T23" fmla="*/ 30 h 41"/>
              <a:gd name="T24" fmla="*/ 1 w 31"/>
              <a:gd name="T25" fmla="*/ 24 h 41"/>
              <a:gd name="T26" fmla="*/ 8 w 31"/>
              <a:gd name="T27" fmla="*/ 17 h 41"/>
              <a:gd name="T28" fmla="*/ 10 w 31"/>
              <a:gd name="T2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" h="41">
                <a:moveTo>
                  <a:pt x="10" y="0"/>
                </a:moveTo>
                <a:cubicBezTo>
                  <a:pt x="12" y="0"/>
                  <a:pt x="12" y="1"/>
                  <a:pt x="12" y="2"/>
                </a:cubicBezTo>
                <a:cubicBezTo>
                  <a:pt x="12" y="5"/>
                  <a:pt x="16" y="2"/>
                  <a:pt x="16" y="2"/>
                </a:cubicBezTo>
                <a:cubicBezTo>
                  <a:pt x="21" y="5"/>
                  <a:pt x="19" y="12"/>
                  <a:pt x="31" y="9"/>
                </a:cubicBezTo>
                <a:cubicBezTo>
                  <a:pt x="31" y="12"/>
                  <a:pt x="31" y="15"/>
                  <a:pt x="31" y="19"/>
                </a:cubicBezTo>
                <a:cubicBezTo>
                  <a:pt x="29" y="19"/>
                  <a:pt x="27" y="19"/>
                  <a:pt x="25" y="19"/>
                </a:cubicBezTo>
                <a:cubicBezTo>
                  <a:pt x="25" y="21"/>
                  <a:pt x="25" y="22"/>
                  <a:pt x="23" y="22"/>
                </a:cubicBezTo>
                <a:cubicBezTo>
                  <a:pt x="27" y="27"/>
                  <a:pt x="22" y="28"/>
                  <a:pt x="21" y="33"/>
                </a:cubicBezTo>
                <a:cubicBezTo>
                  <a:pt x="21" y="35"/>
                  <a:pt x="15" y="36"/>
                  <a:pt x="19" y="37"/>
                </a:cubicBezTo>
                <a:cubicBezTo>
                  <a:pt x="20" y="41"/>
                  <a:pt x="13" y="38"/>
                  <a:pt x="10" y="39"/>
                </a:cubicBezTo>
                <a:cubicBezTo>
                  <a:pt x="11" y="36"/>
                  <a:pt x="8" y="36"/>
                  <a:pt x="8" y="33"/>
                </a:cubicBezTo>
                <a:cubicBezTo>
                  <a:pt x="8" y="30"/>
                  <a:pt x="10" y="30"/>
                  <a:pt x="12" y="30"/>
                </a:cubicBezTo>
                <a:cubicBezTo>
                  <a:pt x="9" y="27"/>
                  <a:pt x="8" y="22"/>
                  <a:pt x="1" y="24"/>
                </a:cubicBezTo>
                <a:cubicBezTo>
                  <a:pt x="0" y="19"/>
                  <a:pt x="6" y="19"/>
                  <a:pt x="8" y="17"/>
                </a:cubicBezTo>
                <a:cubicBezTo>
                  <a:pt x="9" y="7"/>
                  <a:pt x="8" y="7"/>
                  <a:pt x="10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45" name="í$lïḍê">
            <a:extLst>
              <a:ext uri="{FF2B5EF4-FFF2-40B4-BE49-F238E27FC236}">
                <a16:creationId xmlns:a16="http://schemas.microsoft.com/office/drawing/2014/main" id="{B68AAF16-6005-48E8-9478-FE24FE6AD0D5}"/>
              </a:ext>
            </a:extLst>
          </p:cNvPr>
          <p:cNvSpPr/>
          <p:nvPr/>
        </p:nvSpPr>
        <p:spPr bwMode="auto">
          <a:xfrm>
            <a:off x="9413864" y="5479184"/>
            <a:ext cx="81003" cy="87570"/>
          </a:xfrm>
          <a:custGeom>
            <a:avLst/>
            <a:gdLst>
              <a:gd name="T0" fmla="*/ 24 w 25"/>
              <a:gd name="T1" fmla="*/ 1 h 27"/>
              <a:gd name="T2" fmla="*/ 24 w 25"/>
              <a:gd name="T3" fmla="*/ 12 h 27"/>
              <a:gd name="T4" fmla="*/ 22 w 25"/>
              <a:gd name="T5" fmla="*/ 9 h 27"/>
              <a:gd name="T6" fmla="*/ 20 w 25"/>
              <a:gd name="T7" fmla="*/ 11 h 27"/>
              <a:gd name="T8" fmla="*/ 20 w 25"/>
              <a:gd name="T9" fmla="*/ 20 h 27"/>
              <a:gd name="T10" fmla="*/ 16 w 25"/>
              <a:gd name="T11" fmla="*/ 20 h 27"/>
              <a:gd name="T12" fmla="*/ 16 w 25"/>
              <a:gd name="T13" fmla="*/ 24 h 27"/>
              <a:gd name="T14" fmla="*/ 11 w 25"/>
              <a:gd name="T15" fmla="*/ 27 h 27"/>
              <a:gd name="T16" fmla="*/ 7 w 25"/>
              <a:gd name="T17" fmla="*/ 22 h 27"/>
              <a:gd name="T18" fmla="*/ 3 w 25"/>
              <a:gd name="T19" fmla="*/ 18 h 27"/>
              <a:gd name="T20" fmla="*/ 0 w 25"/>
              <a:gd name="T21" fmla="*/ 7 h 27"/>
              <a:gd name="T22" fmla="*/ 15 w 25"/>
              <a:gd name="T23" fmla="*/ 3 h 27"/>
              <a:gd name="T24" fmla="*/ 24 w 25"/>
              <a:gd name="T2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" h="27">
                <a:moveTo>
                  <a:pt x="24" y="1"/>
                </a:moveTo>
                <a:cubicBezTo>
                  <a:pt x="23" y="5"/>
                  <a:pt x="25" y="8"/>
                  <a:pt x="24" y="12"/>
                </a:cubicBezTo>
                <a:cubicBezTo>
                  <a:pt x="24" y="13"/>
                  <a:pt x="22" y="10"/>
                  <a:pt x="22" y="9"/>
                </a:cubicBezTo>
                <a:cubicBezTo>
                  <a:pt x="22" y="9"/>
                  <a:pt x="21" y="9"/>
                  <a:pt x="20" y="11"/>
                </a:cubicBezTo>
                <a:cubicBezTo>
                  <a:pt x="19" y="13"/>
                  <a:pt x="21" y="17"/>
                  <a:pt x="20" y="20"/>
                </a:cubicBezTo>
                <a:cubicBezTo>
                  <a:pt x="20" y="20"/>
                  <a:pt x="17" y="19"/>
                  <a:pt x="16" y="20"/>
                </a:cubicBezTo>
                <a:cubicBezTo>
                  <a:pt x="16" y="20"/>
                  <a:pt x="17" y="23"/>
                  <a:pt x="16" y="24"/>
                </a:cubicBezTo>
                <a:cubicBezTo>
                  <a:pt x="15" y="25"/>
                  <a:pt x="11" y="24"/>
                  <a:pt x="11" y="27"/>
                </a:cubicBezTo>
                <a:cubicBezTo>
                  <a:pt x="9" y="26"/>
                  <a:pt x="8" y="24"/>
                  <a:pt x="7" y="22"/>
                </a:cubicBezTo>
                <a:cubicBezTo>
                  <a:pt x="6" y="21"/>
                  <a:pt x="4" y="19"/>
                  <a:pt x="3" y="18"/>
                </a:cubicBezTo>
                <a:cubicBezTo>
                  <a:pt x="2" y="14"/>
                  <a:pt x="4" y="9"/>
                  <a:pt x="0" y="7"/>
                </a:cubicBezTo>
                <a:cubicBezTo>
                  <a:pt x="2" y="4"/>
                  <a:pt x="9" y="4"/>
                  <a:pt x="15" y="3"/>
                </a:cubicBezTo>
                <a:cubicBezTo>
                  <a:pt x="18" y="2"/>
                  <a:pt x="20" y="0"/>
                  <a:pt x="24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46" name="iṥḷïḋè">
            <a:extLst>
              <a:ext uri="{FF2B5EF4-FFF2-40B4-BE49-F238E27FC236}">
                <a16:creationId xmlns:a16="http://schemas.microsoft.com/office/drawing/2014/main" id="{9FD87BEC-1295-44BD-8433-E3EDC1645114}"/>
              </a:ext>
            </a:extLst>
          </p:cNvPr>
          <p:cNvSpPr/>
          <p:nvPr/>
        </p:nvSpPr>
        <p:spPr bwMode="auto">
          <a:xfrm>
            <a:off x="4028291" y="1610745"/>
            <a:ext cx="1488695" cy="1109960"/>
          </a:xfrm>
          <a:custGeom>
            <a:avLst/>
            <a:gdLst>
              <a:gd name="T0" fmla="*/ 325 w 458"/>
              <a:gd name="T1" fmla="*/ 39 h 342"/>
              <a:gd name="T2" fmla="*/ 343 w 458"/>
              <a:gd name="T3" fmla="*/ 40 h 342"/>
              <a:gd name="T4" fmla="*/ 370 w 458"/>
              <a:gd name="T5" fmla="*/ 35 h 342"/>
              <a:gd name="T6" fmla="*/ 384 w 458"/>
              <a:gd name="T7" fmla="*/ 37 h 342"/>
              <a:gd name="T8" fmla="*/ 383 w 458"/>
              <a:gd name="T9" fmla="*/ 42 h 342"/>
              <a:gd name="T10" fmla="*/ 431 w 458"/>
              <a:gd name="T11" fmla="*/ 33 h 342"/>
              <a:gd name="T12" fmla="*/ 457 w 458"/>
              <a:gd name="T13" fmla="*/ 39 h 342"/>
              <a:gd name="T14" fmla="*/ 424 w 458"/>
              <a:gd name="T15" fmla="*/ 55 h 342"/>
              <a:gd name="T16" fmla="*/ 414 w 458"/>
              <a:gd name="T17" fmla="*/ 68 h 342"/>
              <a:gd name="T18" fmla="*/ 397 w 458"/>
              <a:gd name="T19" fmla="*/ 87 h 342"/>
              <a:gd name="T20" fmla="*/ 401 w 458"/>
              <a:gd name="T21" fmla="*/ 104 h 342"/>
              <a:gd name="T22" fmla="*/ 390 w 458"/>
              <a:gd name="T23" fmla="*/ 121 h 342"/>
              <a:gd name="T24" fmla="*/ 403 w 458"/>
              <a:gd name="T25" fmla="*/ 143 h 342"/>
              <a:gd name="T26" fmla="*/ 392 w 458"/>
              <a:gd name="T27" fmla="*/ 160 h 342"/>
              <a:gd name="T28" fmla="*/ 379 w 458"/>
              <a:gd name="T29" fmla="*/ 175 h 342"/>
              <a:gd name="T30" fmla="*/ 397 w 458"/>
              <a:gd name="T31" fmla="*/ 208 h 342"/>
              <a:gd name="T32" fmla="*/ 368 w 458"/>
              <a:gd name="T33" fmla="*/ 204 h 342"/>
              <a:gd name="T34" fmla="*/ 366 w 458"/>
              <a:gd name="T35" fmla="*/ 216 h 342"/>
              <a:gd name="T36" fmla="*/ 353 w 458"/>
              <a:gd name="T37" fmla="*/ 234 h 342"/>
              <a:gd name="T38" fmla="*/ 323 w 458"/>
              <a:gd name="T39" fmla="*/ 242 h 342"/>
              <a:gd name="T40" fmla="*/ 308 w 458"/>
              <a:gd name="T41" fmla="*/ 251 h 342"/>
              <a:gd name="T42" fmla="*/ 299 w 458"/>
              <a:gd name="T43" fmla="*/ 262 h 342"/>
              <a:gd name="T44" fmla="*/ 258 w 458"/>
              <a:gd name="T45" fmla="*/ 273 h 342"/>
              <a:gd name="T46" fmla="*/ 247 w 458"/>
              <a:gd name="T47" fmla="*/ 290 h 342"/>
              <a:gd name="T48" fmla="*/ 235 w 458"/>
              <a:gd name="T49" fmla="*/ 305 h 342"/>
              <a:gd name="T50" fmla="*/ 232 w 458"/>
              <a:gd name="T51" fmla="*/ 320 h 342"/>
              <a:gd name="T52" fmla="*/ 207 w 458"/>
              <a:gd name="T53" fmla="*/ 335 h 342"/>
              <a:gd name="T54" fmla="*/ 181 w 458"/>
              <a:gd name="T55" fmla="*/ 322 h 342"/>
              <a:gd name="T56" fmla="*/ 166 w 458"/>
              <a:gd name="T57" fmla="*/ 303 h 342"/>
              <a:gd name="T58" fmla="*/ 157 w 458"/>
              <a:gd name="T59" fmla="*/ 290 h 342"/>
              <a:gd name="T60" fmla="*/ 150 w 458"/>
              <a:gd name="T61" fmla="*/ 262 h 342"/>
              <a:gd name="T62" fmla="*/ 153 w 458"/>
              <a:gd name="T63" fmla="*/ 253 h 342"/>
              <a:gd name="T64" fmla="*/ 166 w 458"/>
              <a:gd name="T65" fmla="*/ 238 h 342"/>
              <a:gd name="T66" fmla="*/ 159 w 458"/>
              <a:gd name="T67" fmla="*/ 219 h 342"/>
              <a:gd name="T68" fmla="*/ 163 w 458"/>
              <a:gd name="T69" fmla="*/ 204 h 342"/>
              <a:gd name="T70" fmla="*/ 144 w 458"/>
              <a:gd name="T71" fmla="*/ 199 h 342"/>
              <a:gd name="T72" fmla="*/ 131 w 458"/>
              <a:gd name="T73" fmla="*/ 175 h 342"/>
              <a:gd name="T74" fmla="*/ 118 w 458"/>
              <a:gd name="T75" fmla="*/ 148 h 342"/>
              <a:gd name="T76" fmla="*/ 84 w 458"/>
              <a:gd name="T77" fmla="*/ 132 h 342"/>
              <a:gd name="T78" fmla="*/ 38 w 458"/>
              <a:gd name="T79" fmla="*/ 134 h 342"/>
              <a:gd name="T80" fmla="*/ 38 w 458"/>
              <a:gd name="T81" fmla="*/ 122 h 342"/>
              <a:gd name="T82" fmla="*/ 19 w 458"/>
              <a:gd name="T83" fmla="*/ 106 h 342"/>
              <a:gd name="T84" fmla="*/ 28 w 458"/>
              <a:gd name="T85" fmla="*/ 89 h 342"/>
              <a:gd name="T86" fmla="*/ 51 w 458"/>
              <a:gd name="T87" fmla="*/ 80 h 342"/>
              <a:gd name="T88" fmla="*/ 55 w 458"/>
              <a:gd name="T89" fmla="*/ 68 h 342"/>
              <a:gd name="T90" fmla="*/ 49 w 458"/>
              <a:gd name="T91" fmla="*/ 61 h 342"/>
              <a:gd name="T92" fmla="*/ 66 w 458"/>
              <a:gd name="T93" fmla="*/ 55 h 342"/>
              <a:gd name="T94" fmla="*/ 84 w 458"/>
              <a:gd name="T95" fmla="*/ 37 h 342"/>
              <a:gd name="T96" fmla="*/ 140 w 458"/>
              <a:gd name="T97" fmla="*/ 29 h 342"/>
              <a:gd name="T98" fmla="*/ 166 w 458"/>
              <a:gd name="T99" fmla="*/ 37 h 342"/>
              <a:gd name="T100" fmla="*/ 191 w 458"/>
              <a:gd name="T101" fmla="*/ 24 h 342"/>
              <a:gd name="T102" fmla="*/ 213 w 458"/>
              <a:gd name="T103" fmla="*/ 25 h 342"/>
              <a:gd name="T104" fmla="*/ 220 w 458"/>
              <a:gd name="T105" fmla="*/ 12 h 342"/>
              <a:gd name="T106" fmla="*/ 263 w 458"/>
              <a:gd name="T107" fmla="*/ 3 h 342"/>
              <a:gd name="T108" fmla="*/ 323 w 458"/>
              <a:gd name="T109" fmla="*/ 1 h 342"/>
              <a:gd name="T110" fmla="*/ 368 w 458"/>
              <a:gd name="T111" fmla="*/ 16 h 342"/>
              <a:gd name="T112" fmla="*/ 383 w 458"/>
              <a:gd name="T113" fmla="*/ 27 h 342"/>
              <a:gd name="T114" fmla="*/ 319 w 458"/>
              <a:gd name="T115" fmla="*/ 29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58" h="342">
                <a:moveTo>
                  <a:pt x="310" y="35"/>
                </a:moveTo>
                <a:cubicBezTo>
                  <a:pt x="310" y="37"/>
                  <a:pt x="314" y="36"/>
                  <a:pt x="314" y="39"/>
                </a:cubicBezTo>
                <a:cubicBezTo>
                  <a:pt x="316" y="40"/>
                  <a:pt x="319" y="37"/>
                  <a:pt x="319" y="37"/>
                </a:cubicBezTo>
                <a:cubicBezTo>
                  <a:pt x="322" y="36"/>
                  <a:pt x="322" y="39"/>
                  <a:pt x="325" y="39"/>
                </a:cubicBezTo>
                <a:cubicBezTo>
                  <a:pt x="326" y="38"/>
                  <a:pt x="327" y="37"/>
                  <a:pt x="329" y="37"/>
                </a:cubicBezTo>
                <a:cubicBezTo>
                  <a:pt x="330" y="36"/>
                  <a:pt x="332" y="37"/>
                  <a:pt x="334" y="37"/>
                </a:cubicBezTo>
                <a:cubicBezTo>
                  <a:pt x="341" y="35"/>
                  <a:pt x="349" y="32"/>
                  <a:pt x="355" y="35"/>
                </a:cubicBezTo>
                <a:cubicBezTo>
                  <a:pt x="353" y="39"/>
                  <a:pt x="345" y="36"/>
                  <a:pt x="343" y="40"/>
                </a:cubicBezTo>
                <a:cubicBezTo>
                  <a:pt x="344" y="44"/>
                  <a:pt x="347" y="40"/>
                  <a:pt x="347" y="40"/>
                </a:cubicBezTo>
                <a:cubicBezTo>
                  <a:pt x="351" y="41"/>
                  <a:pt x="351" y="43"/>
                  <a:pt x="356" y="40"/>
                </a:cubicBezTo>
                <a:cubicBezTo>
                  <a:pt x="358" y="40"/>
                  <a:pt x="359" y="39"/>
                  <a:pt x="360" y="39"/>
                </a:cubicBezTo>
                <a:cubicBezTo>
                  <a:pt x="361" y="38"/>
                  <a:pt x="369" y="35"/>
                  <a:pt x="370" y="35"/>
                </a:cubicBezTo>
                <a:cubicBezTo>
                  <a:pt x="373" y="40"/>
                  <a:pt x="368" y="33"/>
                  <a:pt x="371" y="33"/>
                </a:cubicBezTo>
                <a:cubicBezTo>
                  <a:pt x="372" y="33"/>
                  <a:pt x="377" y="33"/>
                  <a:pt x="377" y="33"/>
                </a:cubicBezTo>
                <a:cubicBezTo>
                  <a:pt x="378" y="32"/>
                  <a:pt x="381" y="30"/>
                  <a:pt x="386" y="31"/>
                </a:cubicBezTo>
                <a:cubicBezTo>
                  <a:pt x="386" y="34"/>
                  <a:pt x="387" y="36"/>
                  <a:pt x="384" y="37"/>
                </a:cubicBezTo>
                <a:cubicBezTo>
                  <a:pt x="384" y="38"/>
                  <a:pt x="382" y="39"/>
                  <a:pt x="381" y="40"/>
                </a:cubicBezTo>
                <a:cubicBezTo>
                  <a:pt x="379" y="43"/>
                  <a:pt x="378" y="47"/>
                  <a:pt x="373" y="46"/>
                </a:cubicBezTo>
                <a:cubicBezTo>
                  <a:pt x="374" y="52"/>
                  <a:pt x="377" y="44"/>
                  <a:pt x="381" y="46"/>
                </a:cubicBezTo>
                <a:cubicBezTo>
                  <a:pt x="383" y="47"/>
                  <a:pt x="382" y="43"/>
                  <a:pt x="383" y="42"/>
                </a:cubicBezTo>
                <a:cubicBezTo>
                  <a:pt x="385" y="41"/>
                  <a:pt x="392" y="43"/>
                  <a:pt x="392" y="39"/>
                </a:cubicBezTo>
                <a:cubicBezTo>
                  <a:pt x="396" y="45"/>
                  <a:pt x="408" y="36"/>
                  <a:pt x="411" y="40"/>
                </a:cubicBezTo>
                <a:cubicBezTo>
                  <a:pt x="412" y="39"/>
                  <a:pt x="414" y="37"/>
                  <a:pt x="416" y="35"/>
                </a:cubicBezTo>
                <a:cubicBezTo>
                  <a:pt x="422" y="37"/>
                  <a:pt x="426" y="33"/>
                  <a:pt x="431" y="33"/>
                </a:cubicBezTo>
                <a:cubicBezTo>
                  <a:pt x="430" y="33"/>
                  <a:pt x="432" y="35"/>
                  <a:pt x="433" y="35"/>
                </a:cubicBezTo>
                <a:cubicBezTo>
                  <a:pt x="434" y="35"/>
                  <a:pt x="441" y="34"/>
                  <a:pt x="442" y="35"/>
                </a:cubicBezTo>
                <a:cubicBezTo>
                  <a:pt x="444" y="37"/>
                  <a:pt x="443" y="34"/>
                  <a:pt x="446" y="35"/>
                </a:cubicBezTo>
                <a:cubicBezTo>
                  <a:pt x="449" y="36"/>
                  <a:pt x="453" y="39"/>
                  <a:pt x="457" y="39"/>
                </a:cubicBezTo>
                <a:cubicBezTo>
                  <a:pt x="458" y="42"/>
                  <a:pt x="455" y="41"/>
                  <a:pt x="453" y="42"/>
                </a:cubicBezTo>
                <a:cubicBezTo>
                  <a:pt x="452" y="43"/>
                  <a:pt x="451" y="45"/>
                  <a:pt x="450" y="46"/>
                </a:cubicBezTo>
                <a:cubicBezTo>
                  <a:pt x="445" y="48"/>
                  <a:pt x="437" y="47"/>
                  <a:pt x="437" y="53"/>
                </a:cubicBezTo>
                <a:cubicBezTo>
                  <a:pt x="432" y="53"/>
                  <a:pt x="426" y="53"/>
                  <a:pt x="424" y="55"/>
                </a:cubicBezTo>
                <a:cubicBezTo>
                  <a:pt x="426" y="58"/>
                  <a:pt x="430" y="59"/>
                  <a:pt x="422" y="59"/>
                </a:cubicBezTo>
                <a:cubicBezTo>
                  <a:pt x="422" y="61"/>
                  <a:pt x="425" y="61"/>
                  <a:pt x="427" y="61"/>
                </a:cubicBezTo>
                <a:cubicBezTo>
                  <a:pt x="424" y="66"/>
                  <a:pt x="415" y="65"/>
                  <a:pt x="414" y="72"/>
                </a:cubicBezTo>
                <a:cubicBezTo>
                  <a:pt x="411" y="72"/>
                  <a:pt x="415" y="69"/>
                  <a:pt x="414" y="68"/>
                </a:cubicBezTo>
                <a:cubicBezTo>
                  <a:pt x="413" y="68"/>
                  <a:pt x="408" y="71"/>
                  <a:pt x="405" y="72"/>
                </a:cubicBezTo>
                <a:cubicBezTo>
                  <a:pt x="405" y="74"/>
                  <a:pt x="407" y="73"/>
                  <a:pt x="409" y="74"/>
                </a:cubicBezTo>
                <a:cubicBezTo>
                  <a:pt x="404" y="78"/>
                  <a:pt x="407" y="77"/>
                  <a:pt x="405" y="83"/>
                </a:cubicBezTo>
                <a:cubicBezTo>
                  <a:pt x="405" y="85"/>
                  <a:pt x="398" y="86"/>
                  <a:pt x="397" y="87"/>
                </a:cubicBezTo>
                <a:cubicBezTo>
                  <a:pt x="397" y="88"/>
                  <a:pt x="398" y="92"/>
                  <a:pt x="397" y="93"/>
                </a:cubicBezTo>
                <a:cubicBezTo>
                  <a:pt x="396" y="94"/>
                  <a:pt x="392" y="93"/>
                  <a:pt x="390" y="94"/>
                </a:cubicBezTo>
                <a:cubicBezTo>
                  <a:pt x="391" y="97"/>
                  <a:pt x="393" y="97"/>
                  <a:pt x="394" y="100"/>
                </a:cubicBezTo>
                <a:cubicBezTo>
                  <a:pt x="395" y="104"/>
                  <a:pt x="399" y="102"/>
                  <a:pt x="401" y="104"/>
                </a:cubicBezTo>
                <a:cubicBezTo>
                  <a:pt x="402" y="104"/>
                  <a:pt x="401" y="107"/>
                  <a:pt x="401" y="107"/>
                </a:cubicBezTo>
                <a:cubicBezTo>
                  <a:pt x="403" y="109"/>
                  <a:pt x="406" y="108"/>
                  <a:pt x="407" y="109"/>
                </a:cubicBezTo>
                <a:cubicBezTo>
                  <a:pt x="407" y="113"/>
                  <a:pt x="409" y="113"/>
                  <a:pt x="409" y="117"/>
                </a:cubicBezTo>
                <a:cubicBezTo>
                  <a:pt x="403" y="119"/>
                  <a:pt x="397" y="117"/>
                  <a:pt x="390" y="121"/>
                </a:cubicBezTo>
                <a:cubicBezTo>
                  <a:pt x="395" y="125"/>
                  <a:pt x="399" y="131"/>
                  <a:pt x="409" y="130"/>
                </a:cubicBezTo>
                <a:cubicBezTo>
                  <a:pt x="408" y="133"/>
                  <a:pt x="410" y="133"/>
                  <a:pt x="412" y="134"/>
                </a:cubicBezTo>
                <a:cubicBezTo>
                  <a:pt x="413" y="138"/>
                  <a:pt x="409" y="136"/>
                  <a:pt x="409" y="139"/>
                </a:cubicBezTo>
                <a:cubicBezTo>
                  <a:pt x="409" y="141"/>
                  <a:pt x="406" y="143"/>
                  <a:pt x="403" y="143"/>
                </a:cubicBezTo>
                <a:cubicBezTo>
                  <a:pt x="401" y="150"/>
                  <a:pt x="410" y="146"/>
                  <a:pt x="409" y="152"/>
                </a:cubicBezTo>
                <a:cubicBezTo>
                  <a:pt x="405" y="152"/>
                  <a:pt x="405" y="154"/>
                  <a:pt x="407" y="154"/>
                </a:cubicBezTo>
                <a:cubicBezTo>
                  <a:pt x="405" y="160"/>
                  <a:pt x="401" y="153"/>
                  <a:pt x="397" y="154"/>
                </a:cubicBezTo>
                <a:cubicBezTo>
                  <a:pt x="394" y="154"/>
                  <a:pt x="396" y="160"/>
                  <a:pt x="392" y="160"/>
                </a:cubicBezTo>
                <a:cubicBezTo>
                  <a:pt x="392" y="163"/>
                  <a:pt x="393" y="164"/>
                  <a:pt x="396" y="165"/>
                </a:cubicBezTo>
                <a:cubicBezTo>
                  <a:pt x="395" y="168"/>
                  <a:pt x="391" y="166"/>
                  <a:pt x="388" y="167"/>
                </a:cubicBezTo>
                <a:cubicBezTo>
                  <a:pt x="383" y="168"/>
                  <a:pt x="378" y="172"/>
                  <a:pt x="373" y="173"/>
                </a:cubicBezTo>
                <a:cubicBezTo>
                  <a:pt x="373" y="175"/>
                  <a:pt x="377" y="174"/>
                  <a:pt x="379" y="175"/>
                </a:cubicBezTo>
                <a:cubicBezTo>
                  <a:pt x="381" y="176"/>
                  <a:pt x="382" y="182"/>
                  <a:pt x="386" y="180"/>
                </a:cubicBezTo>
                <a:cubicBezTo>
                  <a:pt x="388" y="184"/>
                  <a:pt x="383" y="184"/>
                  <a:pt x="383" y="186"/>
                </a:cubicBezTo>
                <a:cubicBezTo>
                  <a:pt x="382" y="188"/>
                  <a:pt x="385" y="194"/>
                  <a:pt x="381" y="195"/>
                </a:cubicBezTo>
                <a:cubicBezTo>
                  <a:pt x="383" y="202"/>
                  <a:pt x="396" y="200"/>
                  <a:pt x="397" y="208"/>
                </a:cubicBezTo>
                <a:cubicBezTo>
                  <a:pt x="395" y="208"/>
                  <a:pt x="390" y="209"/>
                  <a:pt x="390" y="206"/>
                </a:cubicBezTo>
                <a:cubicBezTo>
                  <a:pt x="388" y="207"/>
                  <a:pt x="389" y="208"/>
                  <a:pt x="390" y="208"/>
                </a:cubicBezTo>
                <a:cubicBezTo>
                  <a:pt x="385" y="214"/>
                  <a:pt x="382" y="213"/>
                  <a:pt x="373" y="212"/>
                </a:cubicBezTo>
                <a:cubicBezTo>
                  <a:pt x="376" y="205"/>
                  <a:pt x="365" y="211"/>
                  <a:pt x="368" y="204"/>
                </a:cubicBezTo>
                <a:cubicBezTo>
                  <a:pt x="362" y="203"/>
                  <a:pt x="362" y="208"/>
                  <a:pt x="356" y="206"/>
                </a:cubicBezTo>
                <a:cubicBezTo>
                  <a:pt x="359" y="209"/>
                  <a:pt x="358" y="210"/>
                  <a:pt x="355" y="210"/>
                </a:cubicBezTo>
                <a:cubicBezTo>
                  <a:pt x="355" y="213"/>
                  <a:pt x="366" y="213"/>
                  <a:pt x="356" y="214"/>
                </a:cubicBezTo>
                <a:cubicBezTo>
                  <a:pt x="358" y="218"/>
                  <a:pt x="363" y="215"/>
                  <a:pt x="366" y="216"/>
                </a:cubicBezTo>
                <a:cubicBezTo>
                  <a:pt x="370" y="216"/>
                  <a:pt x="375" y="219"/>
                  <a:pt x="381" y="217"/>
                </a:cubicBezTo>
                <a:cubicBezTo>
                  <a:pt x="377" y="223"/>
                  <a:pt x="372" y="228"/>
                  <a:pt x="368" y="232"/>
                </a:cubicBezTo>
                <a:cubicBezTo>
                  <a:pt x="363" y="231"/>
                  <a:pt x="360" y="233"/>
                  <a:pt x="356" y="234"/>
                </a:cubicBezTo>
                <a:cubicBezTo>
                  <a:pt x="356" y="234"/>
                  <a:pt x="353" y="234"/>
                  <a:pt x="353" y="234"/>
                </a:cubicBezTo>
                <a:cubicBezTo>
                  <a:pt x="351" y="236"/>
                  <a:pt x="352" y="234"/>
                  <a:pt x="349" y="234"/>
                </a:cubicBezTo>
                <a:cubicBezTo>
                  <a:pt x="344" y="234"/>
                  <a:pt x="339" y="238"/>
                  <a:pt x="332" y="238"/>
                </a:cubicBezTo>
                <a:cubicBezTo>
                  <a:pt x="329" y="238"/>
                  <a:pt x="332" y="240"/>
                  <a:pt x="332" y="240"/>
                </a:cubicBezTo>
                <a:cubicBezTo>
                  <a:pt x="330" y="244"/>
                  <a:pt x="329" y="241"/>
                  <a:pt x="323" y="242"/>
                </a:cubicBezTo>
                <a:cubicBezTo>
                  <a:pt x="323" y="243"/>
                  <a:pt x="325" y="243"/>
                  <a:pt x="327" y="244"/>
                </a:cubicBezTo>
                <a:cubicBezTo>
                  <a:pt x="327" y="246"/>
                  <a:pt x="313" y="248"/>
                  <a:pt x="315" y="242"/>
                </a:cubicBezTo>
                <a:cubicBezTo>
                  <a:pt x="314" y="243"/>
                  <a:pt x="309" y="242"/>
                  <a:pt x="308" y="244"/>
                </a:cubicBezTo>
                <a:cubicBezTo>
                  <a:pt x="307" y="245"/>
                  <a:pt x="309" y="249"/>
                  <a:pt x="308" y="251"/>
                </a:cubicBezTo>
                <a:cubicBezTo>
                  <a:pt x="308" y="251"/>
                  <a:pt x="303" y="249"/>
                  <a:pt x="302" y="251"/>
                </a:cubicBezTo>
                <a:cubicBezTo>
                  <a:pt x="302" y="252"/>
                  <a:pt x="305" y="254"/>
                  <a:pt x="304" y="257"/>
                </a:cubicBezTo>
                <a:cubicBezTo>
                  <a:pt x="302" y="259"/>
                  <a:pt x="301" y="257"/>
                  <a:pt x="299" y="257"/>
                </a:cubicBezTo>
                <a:cubicBezTo>
                  <a:pt x="299" y="258"/>
                  <a:pt x="299" y="260"/>
                  <a:pt x="299" y="262"/>
                </a:cubicBezTo>
                <a:cubicBezTo>
                  <a:pt x="298" y="262"/>
                  <a:pt x="296" y="262"/>
                  <a:pt x="295" y="262"/>
                </a:cubicBezTo>
                <a:cubicBezTo>
                  <a:pt x="293" y="263"/>
                  <a:pt x="295" y="265"/>
                  <a:pt x="293" y="266"/>
                </a:cubicBezTo>
                <a:cubicBezTo>
                  <a:pt x="290" y="267"/>
                  <a:pt x="282" y="265"/>
                  <a:pt x="284" y="271"/>
                </a:cubicBezTo>
                <a:cubicBezTo>
                  <a:pt x="276" y="273"/>
                  <a:pt x="267" y="274"/>
                  <a:pt x="258" y="273"/>
                </a:cubicBezTo>
                <a:cubicBezTo>
                  <a:pt x="254" y="276"/>
                  <a:pt x="252" y="285"/>
                  <a:pt x="247" y="281"/>
                </a:cubicBezTo>
                <a:cubicBezTo>
                  <a:pt x="247" y="282"/>
                  <a:pt x="249" y="284"/>
                  <a:pt x="248" y="286"/>
                </a:cubicBezTo>
                <a:cubicBezTo>
                  <a:pt x="248" y="287"/>
                  <a:pt x="245" y="286"/>
                  <a:pt x="245" y="286"/>
                </a:cubicBezTo>
                <a:cubicBezTo>
                  <a:pt x="244" y="287"/>
                  <a:pt x="247" y="289"/>
                  <a:pt x="247" y="290"/>
                </a:cubicBezTo>
                <a:cubicBezTo>
                  <a:pt x="247" y="290"/>
                  <a:pt x="245" y="291"/>
                  <a:pt x="245" y="292"/>
                </a:cubicBezTo>
                <a:cubicBezTo>
                  <a:pt x="245" y="294"/>
                  <a:pt x="239" y="298"/>
                  <a:pt x="243" y="299"/>
                </a:cubicBezTo>
                <a:cubicBezTo>
                  <a:pt x="243" y="302"/>
                  <a:pt x="240" y="300"/>
                  <a:pt x="239" y="301"/>
                </a:cubicBezTo>
                <a:cubicBezTo>
                  <a:pt x="238" y="302"/>
                  <a:pt x="236" y="304"/>
                  <a:pt x="235" y="305"/>
                </a:cubicBezTo>
                <a:cubicBezTo>
                  <a:pt x="235" y="306"/>
                  <a:pt x="236" y="308"/>
                  <a:pt x="235" y="309"/>
                </a:cubicBezTo>
                <a:cubicBezTo>
                  <a:pt x="233" y="311"/>
                  <a:pt x="235" y="313"/>
                  <a:pt x="233" y="316"/>
                </a:cubicBezTo>
                <a:cubicBezTo>
                  <a:pt x="233" y="317"/>
                  <a:pt x="230" y="316"/>
                  <a:pt x="230" y="316"/>
                </a:cubicBezTo>
                <a:cubicBezTo>
                  <a:pt x="230" y="317"/>
                  <a:pt x="231" y="319"/>
                  <a:pt x="232" y="320"/>
                </a:cubicBezTo>
                <a:cubicBezTo>
                  <a:pt x="232" y="323"/>
                  <a:pt x="230" y="323"/>
                  <a:pt x="230" y="326"/>
                </a:cubicBezTo>
                <a:cubicBezTo>
                  <a:pt x="230" y="327"/>
                  <a:pt x="231" y="330"/>
                  <a:pt x="232" y="329"/>
                </a:cubicBezTo>
                <a:cubicBezTo>
                  <a:pt x="229" y="336"/>
                  <a:pt x="226" y="338"/>
                  <a:pt x="220" y="342"/>
                </a:cubicBezTo>
                <a:cubicBezTo>
                  <a:pt x="214" y="342"/>
                  <a:pt x="211" y="338"/>
                  <a:pt x="207" y="335"/>
                </a:cubicBezTo>
                <a:cubicBezTo>
                  <a:pt x="202" y="342"/>
                  <a:pt x="191" y="331"/>
                  <a:pt x="192" y="331"/>
                </a:cubicBezTo>
                <a:cubicBezTo>
                  <a:pt x="191" y="331"/>
                  <a:pt x="190" y="335"/>
                  <a:pt x="191" y="335"/>
                </a:cubicBezTo>
                <a:cubicBezTo>
                  <a:pt x="188" y="334"/>
                  <a:pt x="188" y="331"/>
                  <a:pt x="187" y="329"/>
                </a:cubicBezTo>
                <a:cubicBezTo>
                  <a:pt x="185" y="327"/>
                  <a:pt x="180" y="327"/>
                  <a:pt x="181" y="322"/>
                </a:cubicBezTo>
                <a:cubicBezTo>
                  <a:pt x="179" y="319"/>
                  <a:pt x="176" y="318"/>
                  <a:pt x="174" y="316"/>
                </a:cubicBezTo>
                <a:cubicBezTo>
                  <a:pt x="174" y="314"/>
                  <a:pt x="176" y="315"/>
                  <a:pt x="178" y="314"/>
                </a:cubicBezTo>
                <a:cubicBezTo>
                  <a:pt x="177" y="310"/>
                  <a:pt x="173" y="312"/>
                  <a:pt x="170" y="309"/>
                </a:cubicBezTo>
                <a:cubicBezTo>
                  <a:pt x="169" y="307"/>
                  <a:pt x="169" y="304"/>
                  <a:pt x="166" y="303"/>
                </a:cubicBezTo>
                <a:cubicBezTo>
                  <a:pt x="163" y="307"/>
                  <a:pt x="166" y="300"/>
                  <a:pt x="166" y="301"/>
                </a:cubicBezTo>
                <a:cubicBezTo>
                  <a:pt x="166" y="299"/>
                  <a:pt x="164" y="301"/>
                  <a:pt x="163" y="299"/>
                </a:cubicBezTo>
                <a:cubicBezTo>
                  <a:pt x="161" y="297"/>
                  <a:pt x="164" y="294"/>
                  <a:pt x="161" y="294"/>
                </a:cubicBezTo>
                <a:cubicBezTo>
                  <a:pt x="157" y="294"/>
                  <a:pt x="160" y="286"/>
                  <a:pt x="157" y="290"/>
                </a:cubicBezTo>
                <a:cubicBezTo>
                  <a:pt x="155" y="289"/>
                  <a:pt x="155" y="286"/>
                  <a:pt x="151" y="286"/>
                </a:cubicBezTo>
                <a:cubicBezTo>
                  <a:pt x="152" y="284"/>
                  <a:pt x="155" y="283"/>
                  <a:pt x="155" y="281"/>
                </a:cubicBezTo>
                <a:cubicBezTo>
                  <a:pt x="155" y="278"/>
                  <a:pt x="151" y="279"/>
                  <a:pt x="148" y="279"/>
                </a:cubicBezTo>
                <a:cubicBezTo>
                  <a:pt x="146" y="272"/>
                  <a:pt x="147" y="269"/>
                  <a:pt x="150" y="262"/>
                </a:cubicBezTo>
                <a:cubicBezTo>
                  <a:pt x="145" y="259"/>
                  <a:pt x="153" y="256"/>
                  <a:pt x="146" y="257"/>
                </a:cubicBezTo>
                <a:cubicBezTo>
                  <a:pt x="145" y="254"/>
                  <a:pt x="149" y="256"/>
                  <a:pt x="150" y="255"/>
                </a:cubicBezTo>
                <a:cubicBezTo>
                  <a:pt x="150" y="254"/>
                  <a:pt x="149" y="251"/>
                  <a:pt x="150" y="251"/>
                </a:cubicBezTo>
                <a:cubicBezTo>
                  <a:pt x="151" y="251"/>
                  <a:pt x="152" y="253"/>
                  <a:pt x="153" y="253"/>
                </a:cubicBezTo>
                <a:cubicBezTo>
                  <a:pt x="153" y="249"/>
                  <a:pt x="153" y="245"/>
                  <a:pt x="153" y="242"/>
                </a:cubicBezTo>
                <a:cubicBezTo>
                  <a:pt x="156" y="242"/>
                  <a:pt x="158" y="240"/>
                  <a:pt x="159" y="238"/>
                </a:cubicBezTo>
                <a:cubicBezTo>
                  <a:pt x="161" y="238"/>
                  <a:pt x="160" y="240"/>
                  <a:pt x="161" y="242"/>
                </a:cubicBezTo>
                <a:cubicBezTo>
                  <a:pt x="163" y="240"/>
                  <a:pt x="163" y="237"/>
                  <a:pt x="166" y="238"/>
                </a:cubicBezTo>
                <a:cubicBezTo>
                  <a:pt x="168" y="236"/>
                  <a:pt x="164" y="235"/>
                  <a:pt x="164" y="234"/>
                </a:cubicBezTo>
                <a:cubicBezTo>
                  <a:pt x="165" y="232"/>
                  <a:pt x="170" y="232"/>
                  <a:pt x="170" y="230"/>
                </a:cubicBezTo>
                <a:cubicBezTo>
                  <a:pt x="171" y="227"/>
                  <a:pt x="164" y="226"/>
                  <a:pt x="168" y="221"/>
                </a:cubicBezTo>
                <a:cubicBezTo>
                  <a:pt x="160" y="226"/>
                  <a:pt x="172" y="217"/>
                  <a:pt x="159" y="219"/>
                </a:cubicBezTo>
                <a:cubicBezTo>
                  <a:pt x="158" y="213"/>
                  <a:pt x="164" y="214"/>
                  <a:pt x="170" y="214"/>
                </a:cubicBezTo>
                <a:cubicBezTo>
                  <a:pt x="170" y="212"/>
                  <a:pt x="166" y="212"/>
                  <a:pt x="166" y="210"/>
                </a:cubicBezTo>
                <a:cubicBezTo>
                  <a:pt x="167" y="208"/>
                  <a:pt x="164" y="209"/>
                  <a:pt x="163" y="208"/>
                </a:cubicBezTo>
                <a:cubicBezTo>
                  <a:pt x="162" y="208"/>
                  <a:pt x="163" y="205"/>
                  <a:pt x="163" y="204"/>
                </a:cubicBezTo>
                <a:cubicBezTo>
                  <a:pt x="162" y="204"/>
                  <a:pt x="158" y="201"/>
                  <a:pt x="157" y="201"/>
                </a:cubicBezTo>
                <a:cubicBezTo>
                  <a:pt x="156" y="201"/>
                  <a:pt x="154" y="196"/>
                  <a:pt x="151" y="193"/>
                </a:cubicBezTo>
                <a:cubicBezTo>
                  <a:pt x="149" y="196"/>
                  <a:pt x="148" y="199"/>
                  <a:pt x="146" y="193"/>
                </a:cubicBezTo>
                <a:cubicBezTo>
                  <a:pt x="144" y="194"/>
                  <a:pt x="144" y="197"/>
                  <a:pt x="144" y="199"/>
                </a:cubicBezTo>
                <a:cubicBezTo>
                  <a:pt x="141" y="199"/>
                  <a:pt x="138" y="199"/>
                  <a:pt x="135" y="199"/>
                </a:cubicBezTo>
                <a:cubicBezTo>
                  <a:pt x="129" y="191"/>
                  <a:pt x="133" y="185"/>
                  <a:pt x="135" y="176"/>
                </a:cubicBezTo>
                <a:cubicBezTo>
                  <a:pt x="134" y="175"/>
                  <a:pt x="133" y="173"/>
                  <a:pt x="133" y="171"/>
                </a:cubicBezTo>
                <a:cubicBezTo>
                  <a:pt x="131" y="171"/>
                  <a:pt x="131" y="173"/>
                  <a:pt x="131" y="175"/>
                </a:cubicBezTo>
                <a:cubicBezTo>
                  <a:pt x="126" y="175"/>
                  <a:pt x="133" y="164"/>
                  <a:pt x="125" y="167"/>
                </a:cubicBezTo>
                <a:cubicBezTo>
                  <a:pt x="128" y="164"/>
                  <a:pt x="128" y="162"/>
                  <a:pt x="125" y="160"/>
                </a:cubicBezTo>
                <a:cubicBezTo>
                  <a:pt x="125" y="157"/>
                  <a:pt x="122" y="158"/>
                  <a:pt x="120" y="158"/>
                </a:cubicBezTo>
                <a:cubicBezTo>
                  <a:pt x="118" y="155"/>
                  <a:pt x="119" y="151"/>
                  <a:pt x="118" y="148"/>
                </a:cubicBezTo>
                <a:cubicBezTo>
                  <a:pt x="117" y="146"/>
                  <a:pt x="112" y="146"/>
                  <a:pt x="114" y="141"/>
                </a:cubicBezTo>
                <a:cubicBezTo>
                  <a:pt x="111" y="142"/>
                  <a:pt x="110" y="140"/>
                  <a:pt x="109" y="139"/>
                </a:cubicBezTo>
                <a:cubicBezTo>
                  <a:pt x="108" y="139"/>
                  <a:pt x="105" y="140"/>
                  <a:pt x="105" y="139"/>
                </a:cubicBezTo>
                <a:cubicBezTo>
                  <a:pt x="103" y="136"/>
                  <a:pt x="88" y="138"/>
                  <a:pt x="84" y="132"/>
                </a:cubicBezTo>
                <a:cubicBezTo>
                  <a:pt x="77" y="135"/>
                  <a:pt x="62" y="127"/>
                  <a:pt x="58" y="132"/>
                </a:cubicBezTo>
                <a:cubicBezTo>
                  <a:pt x="56" y="135"/>
                  <a:pt x="56" y="131"/>
                  <a:pt x="53" y="132"/>
                </a:cubicBezTo>
                <a:cubicBezTo>
                  <a:pt x="48" y="132"/>
                  <a:pt x="44" y="135"/>
                  <a:pt x="40" y="135"/>
                </a:cubicBezTo>
                <a:cubicBezTo>
                  <a:pt x="40" y="135"/>
                  <a:pt x="39" y="134"/>
                  <a:pt x="38" y="134"/>
                </a:cubicBezTo>
                <a:cubicBezTo>
                  <a:pt x="36" y="133"/>
                  <a:pt x="34" y="134"/>
                  <a:pt x="32" y="134"/>
                </a:cubicBezTo>
                <a:cubicBezTo>
                  <a:pt x="32" y="130"/>
                  <a:pt x="31" y="129"/>
                  <a:pt x="28" y="128"/>
                </a:cubicBezTo>
                <a:cubicBezTo>
                  <a:pt x="28" y="125"/>
                  <a:pt x="33" y="127"/>
                  <a:pt x="34" y="126"/>
                </a:cubicBezTo>
                <a:cubicBezTo>
                  <a:pt x="35" y="125"/>
                  <a:pt x="29" y="121"/>
                  <a:pt x="38" y="122"/>
                </a:cubicBezTo>
                <a:cubicBezTo>
                  <a:pt x="35" y="117"/>
                  <a:pt x="21" y="123"/>
                  <a:pt x="17" y="119"/>
                </a:cubicBezTo>
                <a:cubicBezTo>
                  <a:pt x="21" y="109"/>
                  <a:pt x="33" y="119"/>
                  <a:pt x="40" y="111"/>
                </a:cubicBezTo>
                <a:cubicBezTo>
                  <a:pt x="36" y="107"/>
                  <a:pt x="24" y="110"/>
                  <a:pt x="19" y="111"/>
                </a:cubicBezTo>
                <a:cubicBezTo>
                  <a:pt x="17" y="109"/>
                  <a:pt x="18" y="108"/>
                  <a:pt x="19" y="106"/>
                </a:cubicBezTo>
                <a:cubicBezTo>
                  <a:pt x="18" y="105"/>
                  <a:pt x="17" y="106"/>
                  <a:pt x="17" y="107"/>
                </a:cubicBezTo>
                <a:cubicBezTo>
                  <a:pt x="15" y="107"/>
                  <a:pt x="16" y="105"/>
                  <a:pt x="15" y="104"/>
                </a:cubicBezTo>
                <a:cubicBezTo>
                  <a:pt x="8" y="105"/>
                  <a:pt x="5" y="102"/>
                  <a:pt x="0" y="100"/>
                </a:cubicBezTo>
                <a:cubicBezTo>
                  <a:pt x="4" y="88"/>
                  <a:pt x="19" y="91"/>
                  <a:pt x="28" y="89"/>
                </a:cubicBezTo>
                <a:cubicBezTo>
                  <a:pt x="31" y="88"/>
                  <a:pt x="30" y="89"/>
                  <a:pt x="32" y="87"/>
                </a:cubicBezTo>
                <a:cubicBezTo>
                  <a:pt x="32" y="87"/>
                  <a:pt x="35" y="85"/>
                  <a:pt x="34" y="85"/>
                </a:cubicBezTo>
                <a:cubicBezTo>
                  <a:pt x="39" y="83"/>
                  <a:pt x="46" y="85"/>
                  <a:pt x="49" y="83"/>
                </a:cubicBezTo>
                <a:cubicBezTo>
                  <a:pt x="51" y="82"/>
                  <a:pt x="49" y="81"/>
                  <a:pt x="51" y="80"/>
                </a:cubicBezTo>
                <a:cubicBezTo>
                  <a:pt x="52" y="78"/>
                  <a:pt x="55" y="79"/>
                  <a:pt x="56" y="78"/>
                </a:cubicBezTo>
                <a:cubicBezTo>
                  <a:pt x="58" y="76"/>
                  <a:pt x="59" y="74"/>
                  <a:pt x="62" y="72"/>
                </a:cubicBezTo>
                <a:cubicBezTo>
                  <a:pt x="64" y="66"/>
                  <a:pt x="56" y="71"/>
                  <a:pt x="58" y="65"/>
                </a:cubicBezTo>
                <a:cubicBezTo>
                  <a:pt x="55" y="62"/>
                  <a:pt x="55" y="68"/>
                  <a:pt x="55" y="68"/>
                </a:cubicBezTo>
                <a:cubicBezTo>
                  <a:pt x="53" y="69"/>
                  <a:pt x="45" y="64"/>
                  <a:pt x="40" y="66"/>
                </a:cubicBezTo>
                <a:cubicBezTo>
                  <a:pt x="37" y="61"/>
                  <a:pt x="44" y="64"/>
                  <a:pt x="45" y="63"/>
                </a:cubicBezTo>
                <a:cubicBezTo>
                  <a:pt x="45" y="62"/>
                  <a:pt x="45" y="61"/>
                  <a:pt x="45" y="61"/>
                </a:cubicBezTo>
                <a:cubicBezTo>
                  <a:pt x="46" y="60"/>
                  <a:pt x="48" y="61"/>
                  <a:pt x="49" y="61"/>
                </a:cubicBezTo>
                <a:cubicBezTo>
                  <a:pt x="49" y="60"/>
                  <a:pt x="50" y="57"/>
                  <a:pt x="51" y="57"/>
                </a:cubicBezTo>
                <a:cubicBezTo>
                  <a:pt x="53" y="56"/>
                  <a:pt x="52" y="59"/>
                  <a:pt x="53" y="59"/>
                </a:cubicBezTo>
                <a:cubicBezTo>
                  <a:pt x="53" y="59"/>
                  <a:pt x="59" y="58"/>
                  <a:pt x="58" y="53"/>
                </a:cubicBezTo>
                <a:cubicBezTo>
                  <a:pt x="62" y="53"/>
                  <a:pt x="62" y="56"/>
                  <a:pt x="66" y="55"/>
                </a:cubicBezTo>
                <a:cubicBezTo>
                  <a:pt x="69" y="55"/>
                  <a:pt x="66" y="53"/>
                  <a:pt x="66" y="53"/>
                </a:cubicBezTo>
                <a:cubicBezTo>
                  <a:pt x="66" y="51"/>
                  <a:pt x="70" y="52"/>
                  <a:pt x="69" y="48"/>
                </a:cubicBezTo>
                <a:cubicBezTo>
                  <a:pt x="74" y="48"/>
                  <a:pt x="78" y="48"/>
                  <a:pt x="83" y="48"/>
                </a:cubicBezTo>
                <a:cubicBezTo>
                  <a:pt x="87" y="48"/>
                  <a:pt x="83" y="40"/>
                  <a:pt x="84" y="37"/>
                </a:cubicBezTo>
                <a:cubicBezTo>
                  <a:pt x="91" y="38"/>
                  <a:pt x="97" y="40"/>
                  <a:pt x="103" y="37"/>
                </a:cubicBezTo>
                <a:cubicBezTo>
                  <a:pt x="103" y="35"/>
                  <a:pt x="101" y="35"/>
                  <a:pt x="99" y="35"/>
                </a:cubicBezTo>
                <a:cubicBezTo>
                  <a:pt x="101" y="32"/>
                  <a:pt x="107" y="33"/>
                  <a:pt x="110" y="31"/>
                </a:cubicBezTo>
                <a:cubicBezTo>
                  <a:pt x="115" y="28"/>
                  <a:pt x="129" y="30"/>
                  <a:pt x="140" y="29"/>
                </a:cubicBezTo>
                <a:cubicBezTo>
                  <a:pt x="143" y="29"/>
                  <a:pt x="144" y="27"/>
                  <a:pt x="146" y="27"/>
                </a:cubicBezTo>
                <a:cubicBezTo>
                  <a:pt x="151" y="27"/>
                  <a:pt x="155" y="29"/>
                  <a:pt x="159" y="27"/>
                </a:cubicBezTo>
                <a:cubicBezTo>
                  <a:pt x="158" y="29"/>
                  <a:pt x="160" y="34"/>
                  <a:pt x="161" y="33"/>
                </a:cubicBezTo>
                <a:cubicBezTo>
                  <a:pt x="163" y="30"/>
                  <a:pt x="161" y="32"/>
                  <a:pt x="166" y="37"/>
                </a:cubicBezTo>
                <a:cubicBezTo>
                  <a:pt x="170" y="36"/>
                  <a:pt x="163" y="31"/>
                  <a:pt x="172" y="33"/>
                </a:cubicBezTo>
                <a:cubicBezTo>
                  <a:pt x="169" y="30"/>
                  <a:pt x="175" y="26"/>
                  <a:pt x="166" y="25"/>
                </a:cubicBezTo>
                <a:cubicBezTo>
                  <a:pt x="167" y="22"/>
                  <a:pt x="181" y="16"/>
                  <a:pt x="181" y="24"/>
                </a:cubicBezTo>
                <a:cubicBezTo>
                  <a:pt x="187" y="24"/>
                  <a:pt x="186" y="21"/>
                  <a:pt x="191" y="24"/>
                </a:cubicBezTo>
                <a:cubicBezTo>
                  <a:pt x="193" y="25"/>
                  <a:pt x="194" y="26"/>
                  <a:pt x="196" y="27"/>
                </a:cubicBezTo>
                <a:cubicBezTo>
                  <a:pt x="198" y="29"/>
                  <a:pt x="204" y="29"/>
                  <a:pt x="211" y="31"/>
                </a:cubicBezTo>
                <a:cubicBezTo>
                  <a:pt x="211" y="29"/>
                  <a:pt x="209" y="30"/>
                  <a:pt x="207" y="29"/>
                </a:cubicBezTo>
                <a:cubicBezTo>
                  <a:pt x="208" y="27"/>
                  <a:pt x="210" y="25"/>
                  <a:pt x="213" y="25"/>
                </a:cubicBezTo>
                <a:cubicBezTo>
                  <a:pt x="210" y="21"/>
                  <a:pt x="202" y="21"/>
                  <a:pt x="196" y="20"/>
                </a:cubicBezTo>
                <a:cubicBezTo>
                  <a:pt x="196" y="15"/>
                  <a:pt x="204" y="16"/>
                  <a:pt x="209" y="16"/>
                </a:cubicBezTo>
                <a:cubicBezTo>
                  <a:pt x="210" y="12"/>
                  <a:pt x="207" y="13"/>
                  <a:pt x="204" y="12"/>
                </a:cubicBezTo>
                <a:cubicBezTo>
                  <a:pt x="208" y="5"/>
                  <a:pt x="215" y="12"/>
                  <a:pt x="220" y="12"/>
                </a:cubicBezTo>
                <a:cubicBezTo>
                  <a:pt x="224" y="13"/>
                  <a:pt x="224" y="10"/>
                  <a:pt x="228" y="11"/>
                </a:cubicBezTo>
                <a:cubicBezTo>
                  <a:pt x="237" y="11"/>
                  <a:pt x="243" y="15"/>
                  <a:pt x="250" y="11"/>
                </a:cubicBezTo>
                <a:cubicBezTo>
                  <a:pt x="253" y="9"/>
                  <a:pt x="257" y="10"/>
                  <a:pt x="261" y="9"/>
                </a:cubicBezTo>
                <a:cubicBezTo>
                  <a:pt x="264" y="8"/>
                  <a:pt x="263" y="5"/>
                  <a:pt x="263" y="3"/>
                </a:cubicBezTo>
                <a:cubicBezTo>
                  <a:pt x="266" y="3"/>
                  <a:pt x="270" y="4"/>
                  <a:pt x="273" y="3"/>
                </a:cubicBezTo>
                <a:cubicBezTo>
                  <a:pt x="275" y="3"/>
                  <a:pt x="276" y="1"/>
                  <a:pt x="278" y="1"/>
                </a:cubicBezTo>
                <a:cubicBezTo>
                  <a:pt x="282" y="1"/>
                  <a:pt x="287" y="4"/>
                  <a:pt x="295" y="3"/>
                </a:cubicBezTo>
                <a:cubicBezTo>
                  <a:pt x="300" y="2"/>
                  <a:pt x="312" y="0"/>
                  <a:pt x="323" y="1"/>
                </a:cubicBezTo>
                <a:cubicBezTo>
                  <a:pt x="326" y="1"/>
                  <a:pt x="326" y="3"/>
                  <a:pt x="329" y="3"/>
                </a:cubicBezTo>
                <a:cubicBezTo>
                  <a:pt x="339" y="5"/>
                  <a:pt x="349" y="1"/>
                  <a:pt x="349" y="11"/>
                </a:cubicBezTo>
                <a:cubicBezTo>
                  <a:pt x="354" y="12"/>
                  <a:pt x="354" y="8"/>
                  <a:pt x="358" y="9"/>
                </a:cubicBezTo>
                <a:cubicBezTo>
                  <a:pt x="358" y="15"/>
                  <a:pt x="365" y="13"/>
                  <a:pt x="368" y="16"/>
                </a:cubicBezTo>
                <a:cubicBezTo>
                  <a:pt x="373" y="18"/>
                  <a:pt x="373" y="14"/>
                  <a:pt x="377" y="14"/>
                </a:cubicBezTo>
                <a:cubicBezTo>
                  <a:pt x="375" y="21"/>
                  <a:pt x="384" y="17"/>
                  <a:pt x="388" y="18"/>
                </a:cubicBezTo>
                <a:cubicBezTo>
                  <a:pt x="385" y="22"/>
                  <a:pt x="385" y="19"/>
                  <a:pt x="386" y="25"/>
                </a:cubicBezTo>
                <a:cubicBezTo>
                  <a:pt x="384" y="23"/>
                  <a:pt x="382" y="24"/>
                  <a:pt x="383" y="27"/>
                </a:cubicBezTo>
                <a:cubicBezTo>
                  <a:pt x="363" y="29"/>
                  <a:pt x="339" y="30"/>
                  <a:pt x="325" y="31"/>
                </a:cubicBezTo>
                <a:cubicBezTo>
                  <a:pt x="323" y="31"/>
                  <a:pt x="323" y="32"/>
                  <a:pt x="323" y="33"/>
                </a:cubicBezTo>
                <a:cubicBezTo>
                  <a:pt x="321" y="33"/>
                  <a:pt x="322" y="31"/>
                  <a:pt x="323" y="31"/>
                </a:cubicBezTo>
                <a:cubicBezTo>
                  <a:pt x="324" y="30"/>
                  <a:pt x="320" y="29"/>
                  <a:pt x="319" y="29"/>
                </a:cubicBezTo>
                <a:cubicBezTo>
                  <a:pt x="319" y="30"/>
                  <a:pt x="320" y="33"/>
                  <a:pt x="319" y="33"/>
                </a:cubicBezTo>
                <a:cubicBezTo>
                  <a:pt x="316" y="34"/>
                  <a:pt x="312" y="32"/>
                  <a:pt x="310" y="35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47" name="ísľïde">
            <a:extLst>
              <a:ext uri="{FF2B5EF4-FFF2-40B4-BE49-F238E27FC236}">
                <a16:creationId xmlns:a16="http://schemas.microsoft.com/office/drawing/2014/main" id="{D3E32247-F584-4456-98AB-5A42E885BB22}"/>
              </a:ext>
            </a:extLst>
          </p:cNvPr>
          <p:cNvSpPr/>
          <p:nvPr/>
        </p:nvSpPr>
        <p:spPr bwMode="auto">
          <a:xfrm>
            <a:off x="3579492" y="1641396"/>
            <a:ext cx="729024" cy="396258"/>
          </a:xfrm>
          <a:custGeom>
            <a:avLst/>
            <a:gdLst>
              <a:gd name="T0" fmla="*/ 209 w 224"/>
              <a:gd name="T1" fmla="*/ 12 h 122"/>
              <a:gd name="T2" fmla="*/ 222 w 224"/>
              <a:gd name="T3" fmla="*/ 19 h 122"/>
              <a:gd name="T4" fmla="*/ 217 w 224"/>
              <a:gd name="T5" fmla="*/ 23 h 122"/>
              <a:gd name="T6" fmla="*/ 207 w 224"/>
              <a:gd name="T7" fmla="*/ 27 h 122"/>
              <a:gd name="T8" fmla="*/ 181 w 224"/>
              <a:gd name="T9" fmla="*/ 32 h 122"/>
              <a:gd name="T10" fmla="*/ 193 w 224"/>
              <a:gd name="T11" fmla="*/ 36 h 122"/>
              <a:gd name="T12" fmla="*/ 170 w 224"/>
              <a:gd name="T13" fmla="*/ 45 h 122"/>
              <a:gd name="T14" fmla="*/ 163 w 224"/>
              <a:gd name="T15" fmla="*/ 49 h 122"/>
              <a:gd name="T16" fmla="*/ 152 w 224"/>
              <a:gd name="T17" fmla="*/ 55 h 122"/>
              <a:gd name="T18" fmla="*/ 133 w 224"/>
              <a:gd name="T19" fmla="*/ 62 h 122"/>
              <a:gd name="T20" fmla="*/ 127 w 224"/>
              <a:gd name="T21" fmla="*/ 68 h 122"/>
              <a:gd name="T22" fmla="*/ 114 w 224"/>
              <a:gd name="T23" fmla="*/ 70 h 122"/>
              <a:gd name="T24" fmla="*/ 122 w 224"/>
              <a:gd name="T25" fmla="*/ 81 h 122"/>
              <a:gd name="T26" fmla="*/ 109 w 224"/>
              <a:gd name="T27" fmla="*/ 90 h 122"/>
              <a:gd name="T28" fmla="*/ 99 w 224"/>
              <a:gd name="T29" fmla="*/ 96 h 122"/>
              <a:gd name="T30" fmla="*/ 83 w 224"/>
              <a:gd name="T31" fmla="*/ 107 h 122"/>
              <a:gd name="T32" fmla="*/ 88 w 224"/>
              <a:gd name="T33" fmla="*/ 116 h 122"/>
              <a:gd name="T34" fmla="*/ 73 w 224"/>
              <a:gd name="T35" fmla="*/ 120 h 122"/>
              <a:gd name="T36" fmla="*/ 45 w 224"/>
              <a:gd name="T37" fmla="*/ 114 h 122"/>
              <a:gd name="T38" fmla="*/ 36 w 224"/>
              <a:gd name="T39" fmla="*/ 116 h 122"/>
              <a:gd name="T40" fmla="*/ 23 w 224"/>
              <a:gd name="T41" fmla="*/ 107 h 122"/>
              <a:gd name="T42" fmla="*/ 36 w 224"/>
              <a:gd name="T43" fmla="*/ 96 h 122"/>
              <a:gd name="T44" fmla="*/ 51 w 224"/>
              <a:gd name="T45" fmla="*/ 96 h 122"/>
              <a:gd name="T46" fmla="*/ 25 w 224"/>
              <a:gd name="T47" fmla="*/ 90 h 122"/>
              <a:gd name="T48" fmla="*/ 40 w 224"/>
              <a:gd name="T49" fmla="*/ 79 h 122"/>
              <a:gd name="T50" fmla="*/ 53 w 224"/>
              <a:gd name="T51" fmla="*/ 79 h 122"/>
              <a:gd name="T52" fmla="*/ 53 w 224"/>
              <a:gd name="T53" fmla="*/ 71 h 122"/>
              <a:gd name="T54" fmla="*/ 49 w 224"/>
              <a:gd name="T55" fmla="*/ 62 h 122"/>
              <a:gd name="T56" fmla="*/ 40 w 224"/>
              <a:gd name="T57" fmla="*/ 58 h 122"/>
              <a:gd name="T58" fmla="*/ 60 w 224"/>
              <a:gd name="T59" fmla="*/ 56 h 122"/>
              <a:gd name="T60" fmla="*/ 68 w 224"/>
              <a:gd name="T61" fmla="*/ 53 h 122"/>
              <a:gd name="T62" fmla="*/ 83 w 224"/>
              <a:gd name="T63" fmla="*/ 42 h 122"/>
              <a:gd name="T64" fmla="*/ 51 w 224"/>
              <a:gd name="T65" fmla="*/ 47 h 122"/>
              <a:gd name="T66" fmla="*/ 29 w 224"/>
              <a:gd name="T67" fmla="*/ 42 h 122"/>
              <a:gd name="T68" fmla="*/ 6 w 224"/>
              <a:gd name="T69" fmla="*/ 36 h 122"/>
              <a:gd name="T70" fmla="*/ 2 w 224"/>
              <a:gd name="T71" fmla="*/ 25 h 122"/>
              <a:gd name="T72" fmla="*/ 40 w 224"/>
              <a:gd name="T73" fmla="*/ 15 h 122"/>
              <a:gd name="T74" fmla="*/ 66 w 224"/>
              <a:gd name="T75" fmla="*/ 10 h 122"/>
              <a:gd name="T76" fmla="*/ 97 w 224"/>
              <a:gd name="T77" fmla="*/ 4 h 122"/>
              <a:gd name="T78" fmla="*/ 129 w 224"/>
              <a:gd name="T79" fmla="*/ 2 h 122"/>
              <a:gd name="T80" fmla="*/ 146 w 224"/>
              <a:gd name="T81" fmla="*/ 2 h 122"/>
              <a:gd name="T82" fmla="*/ 178 w 224"/>
              <a:gd name="T83" fmla="*/ 2 h 122"/>
              <a:gd name="T84" fmla="*/ 209 w 224"/>
              <a:gd name="T85" fmla="*/ 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4" h="122">
                <a:moveTo>
                  <a:pt x="209" y="4"/>
                </a:moveTo>
                <a:cubicBezTo>
                  <a:pt x="206" y="8"/>
                  <a:pt x="209" y="7"/>
                  <a:pt x="209" y="12"/>
                </a:cubicBezTo>
                <a:cubicBezTo>
                  <a:pt x="214" y="12"/>
                  <a:pt x="219" y="12"/>
                  <a:pt x="224" y="12"/>
                </a:cubicBezTo>
                <a:cubicBezTo>
                  <a:pt x="224" y="15"/>
                  <a:pt x="222" y="16"/>
                  <a:pt x="222" y="19"/>
                </a:cubicBezTo>
                <a:cubicBezTo>
                  <a:pt x="221" y="20"/>
                  <a:pt x="218" y="18"/>
                  <a:pt x="217" y="19"/>
                </a:cubicBezTo>
                <a:cubicBezTo>
                  <a:pt x="216" y="20"/>
                  <a:pt x="217" y="23"/>
                  <a:pt x="217" y="23"/>
                </a:cubicBezTo>
                <a:cubicBezTo>
                  <a:pt x="214" y="24"/>
                  <a:pt x="210" y="25"/>
                  <a:pt x="209" y="23"/>
                </a:cubicBezTo>
                <a:cubicBezTo>
                  <a:pt x="207" y="22"/>
                  <a:pt x="208" y="26"/>
                  <a:pt x="207" y="27"/>
                </a:cubicBezTo>
                <a:cubicBezTo>
                  <a:pt x="205" y="28"/>
                  <a:pt x="200" y="25"/>
                  <a:pt x="200" y="29"/>
                </a:cubicBezTo>
                <a:cubicBezTo>
                  <a:pt x="194" y="28"/>
                  <a:pt x="185" y="26"/>
                  <a:pt x="181" y="32"/>
                </a:cubicBezTo>
                <a:cubicBezTo>
                  <a:pt x="183" y="37"/>
                  <a:pt x="191" y="32"/>
                  <a:pt x="193" y="30"/>
                </a:cubicBezTo>
                <a:cubicBezTo>
                  <a:pt x="195" y="31"/>
                  <a:pt x="192" y="33"/>
                  <a:pt x="193" y="36"/>
                </a:cubicBezTo>
                <a:cubicBezTo>
                  <a:pt x="186" y="36"/>
                  <a:pt x="182" y="39"/>
                  <a:pt x="176" y="40"/>
                </a:cubicBezTo>
                <a:cubicBezTo>
                  <a:pt x="173" y="41"/>
                  <a:pt x="171" y="43"/>
                  <a:pt x="170" y="45"/>
                </a:cubicBezTo>
                <a:cubicBezTo>
                  <a:pt x="169" y="46"/>
                  <a:pt x="166" y="45"/>
                  <a:pt x="165" y="45"/>
                </a:cubicBezTo>
                <a:cubicBezTo>
                  <a:pt x="163" y="46"/>
                  <a:pt x="164" y="48"/>
                  <a:pt x="163" y="49"/>
                </a:cubicBezTo>
                <a:cubicBezTo>
                  <a:pt x="161" y="50"/>
                  <a:pt x="157" y="47"/>
                  <a:pt x="157" y="51"/>
                </a:cubicBezTo>
                <a:cubicBezTo>
                  <a:pt x="157" y="54"/>
                  <a:pt x="152" y="52"/>
                  <a:pt x="152" y="55"/>
                </a:cubicBezTo>
                <a:cubicBezTo>
                  <a:pt x="151" y="59"/>
                  <a:pt x="146" y="56"/>
                  <a:pt x="144" y="58"/>
                </a:cubicBezTo>
                <a:cubicBezTo>
                  <a:pt x="142" y="61"/>
                  <a:pt x="137" y="60"/>
                  <a:pt x="133" y="62"/>
                </a:cubicBezTo>
                <a:cubicBezTo>
                  <a:pt x="132" y="62"/>
                  <a:pt x="133" y="64"/>
                  <a:pt x="131" y="64"/>
                </a:cubicBezTo>
                <a:cubicBezTo>
                  <a:pt x="126" y="64"/>
                  <a:pt x="129" y="66"/>
                  <a:pt x="127" y="68"/>
                </a:cubicBezTo>
                <a:cubicBezTo>
                  <a:pt x="127" y="68"/>
                  <a:pt x="126" y="68"/>
                  <a:pt x="125" y="68"/>
                </a:cubicBezTo>
                <a:cubicBezTo>
                  <a:pt x="124" y="68"/>
                  <a:pt x="120" y="71"/>
                  <a:pt x="114" y="70"/>
                </a:cubicBezTo>
                <a:cubicBezTo>
                  <a:pt x="115" y="72"/>
                  <a:pt x="122" y="73"/>
                  <a:pt x="114" y="73"/>
                </a:cubicBezTo>
                <a:cubicBezTo>
                  <a:pt x="115" y="77"/>
                  <a:pt x="124" y="74"/>
                  <a:pt x="122" y="81"/>
                </a:cubicBezTo>
                <a:cubicBezTo>
                  <a:pt x="118" y="77"/>
                  <a:pt x="118" y="81"/>
                  <a:pt x="118" y="86"/>
                </a:cubicBezTo>
                <a:cubicBezTo>
                  <a:pt x="114" y="81"/>
                  <a:pt x="112" y="88"/>
                  <a:pt x="109" y="90"/>
                </a:cubicBezTo>
                <a:cubicBezTo>
                  <a:pt x="105" y="92"/>
                  <a:pt x="100" y="90"/>
                  <a:pt x="97" y="94"/>
                </a:cubicBezTo>
                <a:cubicBezTo>
                  <a:pt x="96" y="96"/>
                  <a:pt x="99" y="95"/>
                  <a:pt x="99" y="96"/>
                </a:cubicBezTo>
                <a:cubicBezTo>
                  <a:pt x="100" y="97"/>
                  <a:pt x="93" y="99"/>
                  <a:pt x="97" y="99"/>
                </a:cubicBezTo>
                <a:cubicBezTo>
                  <a:pt x="95" y="105"/>
                  <a:pt x="85" y="101"/>
                  <a:pt x="83" y="107"/>
                </a:cubicBezTo>
                <a:cubicBezTo>
                  <a:pt x="86" y="110"/>
                  <a:pt x="91" y="111"/>
                  <a:pt x="97" y="111"/>
                </a:cubicBezTo>
                <a:cubicBezTo>
                  <a:pt x="99" y="117"/>
                  <a:pt x="88" y="112"/>
                  <a:pt x="88" y="116"/>
                </a:cubicBezTo>
                <a:cubicBezTo>
                  <a:pt x="88" y="119"/>
                  <a:pt x="86" y="116"/>
                  <a:pt x="84" y="116"/>
                </a:cubicBezTo>
                <a:cubicBezTo>
                  <a:pt x="80" y="116"/>
                  <a:pt x="78" y="122"/>
                  <a:pt x="73" y="120"/>
                </a:cubicBezTo>
                <a:cubicBezTo>
                  <a:pt x="72" y="118"/>
                  <a:pt x="69" y="118"/>
                  <a:pt x="70" y="114"/>
                </a:cubicBezTo>
                <a:cubicBezTo>
                  <a:pt x="60" y="113"/>
                  <a:pt x="54" y="116"/>
                  <a:pt x="45" y="114"/>
                </a:cubicBezTo>
                <a:cubicBezTo>
                  <a:pt x="45" y="114"/>
                  <a:pt x="43" y="112"/>
                  <a:pt x="43" y="112"/>
                </a:cubicBezTo>
                <a:cubicBezTo>
                  <a:pt x="40" y="112"/>
                  <a:pt x="39" y="116"/>
                  <a:pt x="36" y="116"/>
                </a:cubicBezTo>
                <a:cubicBezTo>
                  <a:pt x="27" y="117"/>
                  <a:pt x="20" y="114"/>
                  <a:pt x="10" y="112"/>
                </a:cubicBezTo>
                <a:cubicBezTo>
                  <a:pt x="13" y="109"/>
                  <a:pt x="17" y="107"/>
                  <a:pt x="23" y="107"/>
                </a:cubicBezTo>
                <a:cubicBezTo>
                  <a:pt x="27" y="106"/>
                  <a:pt x="23" y="99"/>
                  <a:pt x="27" y="97"/>
                </a:cubicBezTo>
                <a:cubicBezTo>
                  <a:pt x="32" y="99"/>
                  <a:pt x="31" y="95"/>
                  <a:pt x="36" y="96"/>
                </a:cubicBezTo>
                <a:cubicBezTo>
                  <a:pt x="36" y="102"/>
                  <a:pt x="43" y="101"/>
                  <a:pt x="49" y="101"/>
                </a:cubicBezTo>
                <a:cubicBezTo>
                  <a:pt x="53" y="100"/>
                  <a:pt x="47" y="98"/>
                  <a:pt x="51" y="96"/>
                </a:cubicBezTo>
                <a:cubicBezTo>
                  <a:pt x="50" y="91"/>
                  <a:pt x="40" y="97"/>
                  <a:pt x="43" y="88"/>
                </a:cubicBezTo>
                <a:cubicBezTo>
                  <a:pt x="36" y="90"/>
                  <a:pt x="33" y="93"/>
                  <a:pt x="25" y="90"/>
                </a:cubicBezTo>
                <a:cubicBezTo>
                  <a:pt x="26" y="86"/>
                  <a:pt x="30" y="85"/>
                  <a:pt x="34" y="84"/>
                </a:cubicBezTo>
                <a:cubicBezTo>
                  <a:pt x="36" y="83"/>
                  <a:pt x="38" y="81"/>
                  <a:pt x="40" y="79"/>
                </a:cubicBezTo>
                <a:cubicBezTo>
                  <a:pt x="42" y="79"/>
                  <a:pt x="43" y="78"/>
                  <a:pt x="43" y="77"/>
                </a:cubicBezTo>
                <a:cubicBezTo>
                  <a:pt x="48" y="76"/>
                  <a:pt x="51" y="77"/>
                  <a:pt x="53" y="79"/>
                </a:cubicBezTo>
                <a:cubicBezTo>
                  <a:pt x="55" y="78"/>
                  <a:pt x="57" y="76"/>
                  <a:pt x="58" y="73"/>
                </a:cubicBezTo>
                <a:cubicBezTo>
                  <a:pt x="59" y="70"/>
                  <a:pt x="54" y="73"/>
                  <a:pt x="53" y="71"/>
                </a:cubicBezTo>
                <a:cubicBezTo>
                  <a:pt x="52" y="71"/>
                  <a:pt x="51" y="67"/>
                  <a:pt x="51" y="66"/>
                </a:cubicBezTo>
                <a:cubicBezTo>
                  <a:pt x="50" y="65"/>
                  <a:pt x="48" y="64"/>
                  <a:pt x="49" y="62"/>
                </a:cubicBezTo>
                <a:cubicBezTo>
                  <a:pt x="48" y="63"/>
                  <a:pt x="46" y="64"/>
                  <a:pt x="43" y="64"/>
                </a:cubicBezTo>
                <a:cubicBezTo>
                  <a:pt x="44" y="60"/>
                  <a:pt x="43" y="58"/>
                  <a:pt x="40" y="58"/>
                </a:cubicBezTo>
                <a:cubicBezTo>
                  <a:pt x="41" y="55"/>
                  <a:pt x="43" y="52"/>
                  <a:pt x="49" y="53"/>
                </a:cubicBezTo>
                <a:cubicBezTo>
                  <a:pt x="54" y="52"/>
                  <a:pt x="53" y="59"/>
                  <a:pt x="60" y="56"/>
                </a:cubicBezTo>
                <a:cubicBezTo>
                  <a:pt x="60" y="59"/>
                  <a:pt x="61" y="60"/>
                  <a:pt x="62" y="60"/>
                </a:cubicBezTo>
                <a:cubicBezTo>
                  <a:pt x="68" y="62"/>
                  <a:pt x="65" y="54"/>
                  <a:pt x="68" y="53"/>
                </a:cubicBezTo>
                <a:cubicBezTo>
                  <a:pt x="77" y="51"/>
                  <a:pt x="85" y="48"/>
                  <a:pt x="90" y="42"/>
                </a:cubicBezTo>
                <a:cubicBezTo>
                  <a:pt x="90" y="37"/>
                  <a:pt x="87" y="44"/>
                  <a:pt x="83" y="42"/>
                </a:cubicBezTo>
                <a:cubicBezTo>
                  <a:pt x="80" y="44"/>
                  <a:pt x="75" y="44"/>
                  <a:pt x="73" y="47"/>
                </a:cubicBezTo>
                <a:cubicBezTo>
                  <a:pt x="68" y="46"/>
                  <a:pt x="59" y="48"/>
                  <a:pt x="51" y="47"/>
                </a:cubicBezTo>
                <a:cubicBezTo>
                  <a:pt x="46" y="47"/>
                  <a:pt x="44" y="44"/>
                  <a:pt x="38" y="47"/>
                </a:cubicBezTo>
                <a:cubicBezTo>
                  <a:pt x="36" y="40"/>
                  <a:pt x="31" y="48"/>
                  <a:pt x="29" y="42"/>
                </a:cubicBezTo>
                <a:cubicBezTo>
                  <a:pt x="26" y="45"/>
                  <a:pt x="21" y="40"/>
                  <a:pt x="14" y="42"/>
                </a:cubicBezTo>
                <a:cubicBezTo>
                  <a:pt x="15" y="36"/>
                  <a:pt x="8" y="39"/>
                  <a:pt x="6" y="36"/>
                </a:cubicBezTo>
                <a:cubicBezTo>
                  <a:pt x="5" y="31"/>
                  <a:pt x="10" y="32"/>
                  <a:pt x="12" y="30"/>
                </a:cubicBezTo>
                <a:cubicBezTo>
                  <a:pt x="12" y="25"/>
                  <a:pt x="0" y="33"/>
                  <a:pt x="2" y="25"/>
                </a:cubicBezTo>
                <a:cubicBezTo>
                  <a:pt x="11" y="22"/>
                  <a:pt x="25" y="21"/>
                  <a:pt x="38" y="19"/>
                </a:cubicBezTo>
                <a:cubicBezTo>
                  <a:pt x="40" y="19"/>
                  <a:pt x="39" y="17"/>
                  <a:pt x="40" y="15"/>
                </a:cubicBezTo>
                <a:cubicBezTo>
                  <a:pt x="49" y="17"/>
                  <a:pt x="57" y="13"/>
                  <a:pt x="62" y="15"/>
                </a:cubicBezTo>
                <a:cubicBezTo>
                  <a:pt x="64" y="14"/>
                  <a:pt x="65" y="12"/>
                  <a:pt x="66" y="10"/>
                </a:cubicBezTo>
                <a:cubicBezTo>
                  <a:pt x="77" y="9"/>
                  <a:pt x="87" y="6"/>
                  <a:pt x="96" y="8"/>
                </a:cubicBezTo>
                <a:cubicBezTo>
                  <a:pt x="97" y="8"/>
                  <a:pt x="97" y="6"/>
                  <a:pt x="97" y="4"/>
                </a:cubicBezTo>
                <a:cubicBezTo>
                  <a:pt x="105" y="5"/>
                  <a:pt x="115" y="3"/>
                  <a:pt x="120" y="6"/>
                </a:cubicBezTo>
                <a:cubicBezTo>
                  <a:pt x="121" y="3"/>
                  <a:pt x="129" y="6"/>
                  <a:pt x="129" y="2"/>
                </a:cubicBezTo>
                <a:cubicBezTo>
                  <a:pt x="134" y="4"/>
                  <a:pt x="141" y="5"/>
                  <a:pt x="148" y="4"/>
                </a:cubicBezTo>
                <a:cubicBezTo>
                  <a:pt x="148" y="3"/>
                  <a:pt x="147" y="3"/>
                  <a:pt x="146" y="2"/>
                </a:cubicBezTo>
                <a:cubicBezTo>
                  <a:pt x="146" y="0"/>
                  <a:pt x="148" y="1"/>
                  <a:pt x="148" y="2"/>
                </a:cubicBezTo>
                <a:cubicBezTo>
                  <a:pt x="156" y="4"/>
                  <a:pt x="169" y="1"/>
                  <a:pt x="178" y="2"/>
                </a:cubicBezTo>
                <a:cubicBezTo>
                  <a:pt x="178" y="2"/>
                  <a:pt x="177" y="6"/>
                  <a:pt x="178" y="6"/>
                </a:cubicBezTo>
                <a:cubicBezTo>
                  <a:pt x="192" y="6"/>
                  <a:pt x="193" y="3"/>
                  <a:pt x="209" y="4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48" name="îṡlíḓè">
            <a:extLst>
              <a:ext uri="{FF2B5EF4-FFF2-40B4-BE49-F238E27FC236}">
                <a16:creationId xmlns:a16="http://schemas.microsoft.com/office/drawing/2014/main" id="{BA15EDBD-4CB1-480A-8965-8C233D7AD090}"/>
              </a:ext>
            </a:extLst>
          </p:cNvPr>
          <p:cNvSpPr/>
          <p:nvPr/>
        </p:nvSpPr>
        <p:spPr bwMode="auto">
          <a:xfrm>
            <a:off x="6285414" y="1792454"/>
            <a:ext cx="207981" cy="76625"/>
          </a:xfrm>
          <a:custGeom>
            <a:avLst/>
            <a:gdLst>
              <a:gd name="T0" fmla="*/ 17 w 64"/>
              <a:gd name="T1" fmla="*/ 3 h 24"/>
              <a:gd name="T2" fmla="*/ 17 w 64"/>
              <a:gd name="T3" fmla="*/ 5 h 24"/>
              <a:gd name="T4" fmla="*/ 22 w 64"/>
              <a:gd name="T5" fmla="*/ 10 h 24"/>
              <a:gd name="T6" fmla="*/ 28 w 64"/>
              <a:gd name="T7" fmla="*/ 7 h 24"/>
              <a:gd name="T8" fmla="*/ 37 w 64"/>
              <a:gd name="T9" fmla="*/ 10 h 24"/>
              <a:gd name="T10" fmla="*/ 54 w 64"/>
              <a:gd name="T11" fmla="*/ 7 h 24"/>
              <a:gd name="T12" fmla="*/ 61 w 64"/>
              <a:gd name="T13" fmla="*/ 10 h 24"/>
              <a:gd name="T14" fmla="*/ 58 w 64"/>
              <a:gd name="T15" fmla="*/ 18 h 24"/>
              <a:gd name="T16" fmla="*/ 41 w 64"/>
              <a:gd name="T17" fmla="*/ 20 h 24"/>
              <a:gd name="T18" fmla="*/ 30 w 64"/>
              <a:gd name="T19" fmla="*/ 24 h 24"/>
              <a:gd name="T20" fmla="*/ 11 w 64"/>
              <a:gd name="T21" fmla="*/ 10 h 24"/>
              <a:gd name="T22" fmla="*/ 2 w 64"/>
              <a:gd name="T23" fmla="*/ 9 h 24"/>
              <a:gd name="T24" fmla="*/ 17 w 64"/>
              <a:gd name="T25" fmla="*/ 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" h="24">
                <a:moveTo>
                  <a:pt x="17" y="3"/>
                </a:moveTo>
                <a:cubicBezTo>
                  <a:pt x="19" y="3"/>
                  <a:pt x="18" y="5"/>
                  <a:pt x="17" y="5"/>
                </a:cubicBezTo>
                <a:cubicBezTo>
                  <a:pt x="16" y="9"/>
                  <a:pt x="25" y="4"/>
                  <a:pt x="22" y="10"/>
                </a:cubicBezTo>
                <a:cubicBezTo>
                  <a:pt x="26" y="11"/>
                  <a:pt x="25" y="7"/>
                  <a:pt x="28" y="7"/>
                </a:cubicBezTo>
                <a:cubicBezTo>
                  <a:pt x="32" y="11"/>
                  <a:pt x="36" y="3"/>
                  <a:pt x="37" y="10"/>
                </a:cubicBezTo>
                <a:cubicBezTo>
                  <a:pt x="42" y="9"/>
                  <a:pt x="49" y="8"/>
                  <a:pt x="54" y="7"/>
                </a:cubicBezTo>
                <a:cubicBezTo>
                  <a:pt x="53" y="12"/>
                  <a:pt x="63" y="5"/>
                  <a:pt x="61" y="10"/>
                </a:cubicBezTo>
                <a:cubicBezTo>
                  <a:pt x="64" y="16"/>
                  <a:pt x="50" y="14"/>
                  <a:pt x="58" y="18"/>
                </a:cubicBezTo>
                <a:cubicBezTo>
                  <a:pt x="56" y="22"/>
                  <a:pt x="46" y="19"/>
                  <a:pt x="41" y="20"/>
                </a:cubicBezTo>
                <a:cubicBezTo>
                  <a:pt x="37" y="20"/>
                  <a:pt x="33" y="22"/>
                  <a:pt x="30" y="24"/>
                </a:cubicBezTo>
                <a:cubicBezTo>
                  <a:pt x="22" y="20"/>
                  <a:pt x="15" y="17"/>
                  <a:pt x="11" y="10"/>
                </a:cubicBezTo>
                <a:cubicBezTo>
                  <a:pt x="8" y="9"/>
                  <a:pt x="1" y="13"/>
                  <a:pt x="2" y="9"/>
                </a:cubicBezTo>
                <a:cubicBezTo>
                  <a:pt x="0" y="0"/>
                  <a:pt x="16" y="9"/>
                  <a:pt x="17" y="3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49" name="îṣľîďé">
            <a:extLst>
              <a:ext uri="{FF2B5EF4-FFF2-40B4-BE49-F238E27FC236}">
                <a16:creationId xmlns:a16="http://schemas.microsoft.com/office/drawing/2014/main" id="{320BAFC6-6F6E-4830-BB20-6AD885A963F5}"/>
              </a:ext>
            </a:extLst>
          </p:cNvPr>
          <p:cNvSpPr/>
          <p:nvPr/>
        </p:nvSpPr>
        <p:spPr bwMode="auto">
          <a:xfrm>
            <a:off x="3016853" y="1895352"/>
            <a:ext cx="98518" cy="30650"/>
          </a:xfrm>
          <a:custGeom>
            <a:avLst/>
            <a:gdLst>
              <a:gd name="T0" fmla="*/ 28 w 30"/>
              <a:gd name="T1" fmla="*/ 1 h 9"/>
              <a:gd name="T2" fmla="*/ 17 w 30"/>
              <a:gd name="T3" fmla="*/ 6 h 9"/>
              <a:gd name="T4" fmla="*/ 13 w 30"/>
              <a:gd name="T5" fmla="*/ 8 h 9"/>
              <a:gd name="T6" fmla="*/ 6 w 30"/>
              <a:gd name="T7" fmla="*/ 8 h 9"/>
              <a:gd name="T8" fmla="*/ 10 w 30"/>
              <a:gd name="T9" fmla="*/ 3 h 9"/>
              <a:gd name="T10" fmla="*/ 28 w 30"/>
              <a:gd name="T11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9">
                <a:moveTo>
                  <a:pt x="28" y="1"/>
                </a:moveTo>
                <a:cubicBezTo>
                  <a:pt x="30" y="7"/>
                  <a:pt x="22" y="6"/>
                  <a:pt x="17" y="6"/>
                </a:cubicBezTo>
                <a:cubicBezTo>
                  <a:pt x="15" y="7"/>
                  <a:pt x="15" y="8"/>
                  <a:pt x="13" y="8"/>
                </a:cubicBezTo>
                <a:cubicBezTo>
                  <a:pt x="10" y="8"/>
                  <a:pt x="6" y="6"/>
                  <a:pt x="6" y="8"/>
                </a:cubicBezTo>
                <a:cubicBezTo>
                  <a:pt x="0" y="9"/>
                  <a:pt x="9" y="2"/>
                  <a:pt x="10" y="3"/>
                </a:cubicBezTo>
                <a:cubicBezTo>
                  <a:pt x="13" y="7"/>
                  <a:pt x="22" y="0"/>
                  <a:pt x="28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50" name="ïṧḷiḍe">
            <a:extLst>
              <a:ext uri="{FF2B5EF4-FFF2-40B4-BE49-F238E27FC236}">
                <a16:creationId xmlns:a16="http://schemas.microsoft.com/office/drawing/2014/main" id="{C40957F7-D4E8-4CEB-BD47-4702D2613472}"/>
              </a:ext>
            </a:extLst>
          </p:cNvPr>
          <p:cNvSpPr/>
          <p:nvPr/>
        </p:nvSpPr>
        <p:spPr bwMode="auto">
          <a:xfrm>
            <a:off x="3399975" y="1895352"/>
            <a:ext cx="87570" cy="59112"/>
          </a:xfrm>
          <a:custGeom>
            <a:avLst/>
            <a:gdLst>
              <a:gd name="T0" fmla="*/ 13 w 27"/>
              <a:gd name="T1" fmla="*/ 1 h 18"/>
              <a:gd name="T2" fmla="*/ 9 w 27"/>
              <a:gd name="T3" fmla="*/ 3 h 18"/>
              <a:gd name="T4" fmla="*/ 18 w 27"/>
              <a:gd name="T5" fmla="*/ 8 h 18"/>
              <a:gd name="T6" fmla="*/ 22 w 27"/>
              <a:gd name="T7" fmla="*/ 6 h 18"/>
              <a:gd name="T8" fmla="*/ 11 w 27"/>
              <a:gd name="T9" fmla="*/ 18 h 18"/>
              <a:gd name="T10" fmla="*/ 0 w 27"/>
              <a:gd name="T11" fmla="*/ 5 h 18"/>
              <a:gd name="T12" fmla="*/ 13 w 27"/>
              <a:gd name="T13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8">
                <a:moveTo>
                  <a:pt x="13" y="1"/>
                </a:moveTo>
                <a:cubicBezTo>
                  <a:pt x="13" y="3"/>
                  <a:pt x="10" y="2"/>
                  <a:pt x="9" y="3"/>
                </a:cubicBezTo>
                <a:cubicBezTo>
                  <a:pt x="9" y="8"/>
                  <a:pt x="21" y="0"/>
                  <a:pt x="18" y="8"/>
                </a:cubicBezTo>
                <a:cubicBezTo>
                  <a:pt x="20" y="9"/>
                  <a:pt x="22" y="8"/>
                  <a:pt x="22" y="6"/>
                </a:cubicBezTo>
                <a:cubicBezTo>
                  <a:pt x="27" y="12"/>
                  <a:pt x="12" y="13"/>
                  <a:pt x="11" y="18"/>
                </a:cubicBezTo>
                <a:cubicBezTo>
                  <a:pt x="6" y="14"/>
                  <a:pt x="7" y="5"/>
                  <a:pt x="0" y="5"/>
                </a:cubicBezTo>
                <a:cubicBezTo>
                  <a:pt x="2" y="1"/>
                  <a:pt x="9" y="3"/>
                  <a:pt x="13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51" name="i$ļíḍè">
            <a:extLst>
              <a:ext uri="{FF2B5EF4-FFF2-40B4-BE49-F238E27FC236}">
                <a16:creationId xmlns:a16="http://schemas.microsoft.com/office/drawing/2014/main" id="{FFB73219-9E45-4311-AD55-9515D3B1ADAB}"/>
              </a:ext>
            </a:extLst>
          </p:cNvPr>
          <p:cNvSpPr/>
          <p:nvPr/>
        </p:nvSpPr>
        <p:spPr bwMode="auto">
          <a:xfrm>
            <a:off x="5387820" y="1961029"/>
            <a:ext cx="5120674" cy="3356150"/>
          </a:xfrm>
          <a:custGeom>
            <a:avLst/>
            <a:gdLst>
              <a:gd name="T0" fmla="*/ 936 w 1575"/>
              <a:gd name="T1" fmla="*/ 72 h 1033"/>
              <a:gd name="T2" fmla="*/ 1105 w 1575"/>
              <a:gd name="T3" fmla="*/ 72 h 1033"/>
              <a:gd name="T4" fmla="*/ 1247 w 1575"/>
              <a:gd name="T5" fmla="*/ 85 h 1033"/>
              <a:gd name="T6" fmla="*/ 1432 w 1575"/>
              <a:gd name="T7" fmla="*/ 115 h 1033"/>
              <a:gd name="T8" fmla="*/ 1575 w 1575"/>
              <a:gd name="T9" fmla="*/ 162 h 1033"/>
              <a:gd name="T10" fmla="*/ 1484 w 1575"/>
              <a:gd name="T11" fmla="*/ 184 h 1033"/>
              <a:gd name="T12" fmla="*/ 1366 w 1575"/>
              <a:gd name="T13" fmla="*/ 273 h 1033"/>
              <a:gd name="T14" fmla="*/ 1320 w 1575"/>
              <a:gd name="T15" fmla="*/ 301 h 1033"/>
              <a:gd name="T16" fmla="*/ 1381 w 1575"/>
              <a:gd name="T17" fmla="*/ 208 h 1033"/>
              <a:gd name="T18" fmla="*/ 1247 w 1575"/>
              <a:gd name="T19" fmla="*/ 247 h 1033"/>
              <a:gd name="T20" fmla="*/ 1204 w 1575"/>
              <a:gd name="T21" fmla="*/ 313 h 1033"/>
              <a:gd name="T22" fmla="*/ 1130 w 1575"/>
              <a:gd name="T23" fmla="*/ 415 h 1033"/>
              <a:gd name="T24" fmla="*/ 1081 w 1575"/>
              <a:gd name="T25" fmla="*/ 439 h 1033"/>
              <a:gd name="T26" fmla="*/ 1061 w 1575"/>
              <a:gd name="T27" fmla="*/ 464 h 1033"/>
              <a:gd name="T28" fmla="*/ 993 w 1575"/>
              <a:gd name="T29" fmla="*/ 587 h 1033"/>
              <a:gd name="T30" fmla="*/ 956 w 1575"/>
              <a:gd name="T31" fmla="*/ 674 h 1033"/>
              <a:gd name="T32" fmla="*/ 895 w 1575"/>
              <a:gd name="T33" fmla="*/ 685 h 1033"/>
              <a:gd name="T34" fmla="*/ 882 w 1575"/>
              <a:gd name="T35" fmla="*/ 689 h 1033"/>
              <a:gd name="T36" fmla="*/ 848 w 1575"/>
              <a:gd name="T37" fmla="*/ 602 h 1033"/>
              <a:gd name="T38" fmla="*/ 742 w 1575"/>
              <a:gd name="T39" fmla="*/ 657 h 1033"/>
              <a:gd name="T40" fmla="*/ 665 w 1575"/>
              <a:gd name="T41" fmla="*/ 579 h 1033"/>
              <a:gd name="T42" fmla="*/ 524 w 1575"/>
              <a:gd name="T43" fmla="*/ 557 h 1033"/>
              <a:gd name="T44" fmla="*/ 557 w 1575"/>
              <a:gd name="T45" fmla="*/ 616 h 1033"/>
              <a:gd name="T46" fmla="*/ 453 w 1575"/>
              <a:gd name="T47" fmla="*/ 622 h 1033"/>
              <a:gd name="T48" fmla="*/ 391 w 1575"/>
              <a:gd name="T49" fmla="*/ 546 h 1033"/>
              <a:gd name="T50" fmla="*/ 440 w 1575"/>
              <a:gd name="T51" fmla="*/ 646 h 1033"/>
              <a:gd name="T52" fmla="*/ 470 w 1575"/>
              <a:gd name="T53" fmla="*/ 749 h 1033"/>
              <a:gd name="T54" fmla="*/ 412 w 1575"/>
              <a:gd name="T55" fmla="*/ 898 h 1033"/>
              <a:gd name="T56" fmla="*/ 352 w 1575"/>
              <a:gd name="T57" fmla="*/ 1013 h 1033"/>
              <a:gd name="T58" fmla="*/ 237 w 1575"/>
              <a:gd name="T59" fmla="*/ 924 h 1033"/>
              <a:gd name="T60" fmla="*/ 224 w 1575"/>
              <a:gd name="T61" fmla="*/ 788 h 1033"/>
              <a:gd name="T62" fmla="*/ 47 w 1575"/>
              <a:gd name="T63" fmla="*/ 702 h 1033"/>
              <a:gd name="T64" fmla="*/ 6 w 1575"/>
              <a:gd name="T65" fmla="*/ 588 h 1033"/>
              <a:gd name="T66" fmla="*/ 162 w 1575"/>
              <a:gd name="T67" fmla="*/ 465 h 1033"/>
              <a:gd name="T68" fmla="*/ 263 w 1575"/>
              <a:gd name="T69" fmla="*/ 512 h 1033"/>
              <a:gd name="T70" fmla="*/ 378 w 1575"/>
              <a:gd name="T71" fmla="*/ 512 h 1033"/>
              <a:gd name="T72" fmla="*/ 309 w 1575"/>
              <a:gd name="T73" fmla="*/ 436 h 1033"/>
              <a:gd name="T74" fmla="*/ 255 w 1575"/>
              <a:gd name="T75" fmla="*/ 402 h 1033"/>
              <a:gd name="T76" fmla="*/ 259 w 1575"/>
              <a:gd name="T77" fmla="*/ 432 h 1033"/>
              <a:gd name="T78" fmla="*/ 158 w 1575"/>
              <a:gd name="T79" fmla="*/ 408 h 1033"/>
              <a:gd name="T80" fmla="*/ 116 w 1575"/>
              <a:gd name="T81" fmla="*/ 406 h 1033"/>
              <a:gd name="T82" fmla="*/ 158 w 1575"/>
              <a:gd name="T83" fmla="*/ 329 h 1033"/>
              <a:gd name="T84" fmla="*/ 214 w 1575"/>
              <a:gd name="T85" fmla="*/ 292 h 1033"/>
              <a:gd name="T86" fmla="*/ 317 w 1575"/>
              <a:gd name="T87" fmla="*/ 247 h 1033"/>
              <a:gd name="T88" fmla="*/ 313 w 1575"/>
              <a:gd name="T89" fmla="*/ 197 h 1033"/>
              <a:gd name="T90" fmla="*/ 278 w 1575"/>
              <a:gd name="T91" fmla="*/ 238 h 1033"/>
              <a:gd name="T92" fmla="*/ 183 w 1575"/>
              <a:gd name="T93" fmla="*/ 251 h 1033"/>
              <a:gd name="T94" fmla="*/ 227 w 1575"/>
              <a:gd name="T95" fmla="*/ 167 h 1033"/>
              <a:gd name="T96" fmla="*/ 354 w 1575"/>
              <a:gd name="T97" fmla="*/ 106 h 1033"/>
              <a:gd name="T98" fmla="*/ 397 w 1575"/>
              <a:gd name="T99" fmla="*/ 154 h 1033"/>
              <a:gd name="T100" fmla="*/ 470 w 1575"/>
              <a:gd name="T101" fmla="*/ 134 h 1033"/>
              <a:gd name="T102" fmla="*/ 596 w 1575"/>
              <a:gd name="T103" fmla="*/ 126 h 1033"/>
              <a:gd name="T104" fmla="*/ 660 w 1575"/>
              <a:gd name="T105" fmla="*/ 83 h 1033"/>
              <a:gd name="T106" fmla="*/ 705 w 1575"/>
              <a:gd name="T107" fmla="*/ 130 h 1033"/>
              <a:gd name="T108" fmla="*/ 734 w 1575"/>
              <a:gd name="T109" fmla="*/ 81 h 1033"/>
              <a:gd name="T110" fmla="*/ 889 w 1575"/>
              <a:gd name="T111" fmla="*/ 18 h 1033"/>
              <a:gd name="T112" fmla="*/ 373 w 1575"/>
              <a:gd name="T113" fmla="*/ 374 h 1033"/>
              <a:gd name="T114" fmla="*/ 449 w 1575"/>
              <a:gd name="T115" fmla="*/ 424 h 1033"/>
              <a:gd name="T116" fmla="*/ 531 w 1575"/>
              <a:gd name="T117" fmla="*/ 411 h 1033"/>
              <a:gd name="T118" fmla="*/ 505 w 1575"/>
              <a:gd name="T119" fmla="*/ 451 h 1033"/>
              <a:gd name="T120" fmla="*/ 375 w 1575"/>
              <a:gd name="T121" fmla="*/ 762 h 1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75" h="1033">
                <a:moveTo>
                  <a:pt x="949" y="11"/>
                </a:moveTo>
                <a:cubicBezTo>
                  <a:pt x="949" y="13"/>
                  <a:pt x="952" y="12"/>
                  <a:pt x="954" y="13"/>
                </a:cubicBezTo>
                <a:cubicBezTo>
                  <a:pt x="954" y="15"/>
                  <a:pt x="951" y="14"/>
                  <a:pt x="949" y="14"/>
                </a:cubicBezTo>
                <a:cubicBezTo>
                  <a:pt x="957" y="22"/>
                  <a:pt x="965" y="11"/>
                  <a:pt x="979" y="14"/>
                </a:cubicBezTo>
                <a:cubicBezTo>
                  <a:pt x="982" y="19"/>
                  <a:pt x="987" y="22"/>
                  <a:pt x="993" y="24"/>
                </a:cubicBezTo>
                <a:cubicBezTo>
                  <a:pt x="994" y="26"/>
                  <a:pt x="993" y="29"/>
                  <a:pt x="993" y="31"/>
                </a:cubicBezTo>
                <a:cubicBezTo>
                  <a:pt x="994" y="33"/>
                  <a:pt x="998" y="33"/>
                  <a:pt x="997" y="37"/>
                </a:cubicBezTo>
                <a:cubicBezTo>
                  <a:pt x="993" y="36"/>
                  <a:pt x="994" y="39"/>
                  <a:pt x="993" y="42"/>
                </a:cubicBezTo>
                <a:cubicBezTo>
                  <a:pt x="992" y="41"/>
                  <a:pt x="989" y="40"/>
                  <a:pt x="986" y="40"/>
                </a:cubicBezTo>
                <a:cubicBezTo>
                  <a:pt x="983" y="41"/>
                  <a:pt x="986" y="43"/>
                  <a:pt x="984" y="44"/>
                </a:cubicBezTo>
                <a:cubicBezTo>
                  <a:pt x="983" y="45"/>
                  <a:pt x="982" y="42"/>
                  <a:pt x="980" y="42"/>
                </a:cubicBezTo>
                <a:cubicBezTo>
                  <a:pt x="979" y="43"/>
                  <a:pt x="975" y="46"/>
                  <a:pt x="969" y="44"/>
                </a:cubicBezTo>
                <a:cubicBezTo>
                  <a:pt x="967" y="44"/>
                  <a:pt x="968" y="47"/>
                  <a:pt x="967" y="48"/>
                </a:cubicBezTo>
                <a:cubicBezTo>
                  <a:pt x="967" y="48"/>
                  <a:pt x="964" y="47"/>
                  <a:pt x="964" y="48"/>
                </a:cubicBezTo>
                <a:cubicBezTo>
                  <a:pt x="963" y="50"/>
                  <a:pt x="967" y="51"/>
                  <a:pt x="964" y="55"/>
                </a:cubicBezTo>
                <a:cubicBezTo>
                  <a:pt x="963" y="52"/>
                  <a:pt x="954" y="56"/>
                  <a:pt x="958" y="57"/>
                </a:cubicBezTo>
                <a:cubicBezTo>
                  <a:pt x="954" y="61"/>
                  <a:pt x="948" y="59"/>
                  <a:pt x="943" y="61"/>
                </a:cubicBezTo>
                <a:cubicBezTo>
                  <a:pt x="940" y="62"/>
                  <a:pt x="938" y="67"/>
                  <a:pt x="934" y="67"/>
                </a:cubicBezTo>
                <a:cubicBezTo>
                  <a:pt x="934" y="69"/>
                  <a:pt x="934" y="72"/>
                  <a:pt x="932" y="72"/>
                </a:cubicBezTo>
                <a:cubicBezTo>
                  <a:pt x="933" y="75"/>
                  <a:pt x="934" y="72"/>
                  <a:pt x="936" y="72"/>
                </a:cubicBezTo>
                <a:cubicBezTo>
                  <a:pt x="941" y="72"/>
                  <a:pt x="943" y="68"/>
                  <a:pt x="947" y="67"/>
                </a:cubicBezTo>
                <a:cubicBezTo>
                  <a:pt x="950" y="66"/>
                  <a:pt x="950" y="69"/>
                  <a:pt x="952" y="68"/>
                </a:cubicBezTo>
                <a:cubicBezTo>
                  <a:pt x="955" y="68"/>
                  <a:pt x="955" y="65"/>
                  <a:pt x="956" y="65"/>
                </a:cubicBezTo>
                <a:cubicBezTo>
                  <a:pt x="960" y="63"/>
                  <a:pt x="965" y="65"/>
                  <a:pt x="969" y="63"/>
                </a:cubicBezTo>
                <a:cubicBezTo>
                  <a:pt x="972" y="62"/>
                  <a:pt x="968" y="60"/>
                  <a:pt x="971" y="59"/>
                </a:cubicBezTo>
                <a:cubicBezTo>
                  <a:pt x="972" y="59"/>
                  <a:pt x="974" y="60"/>
                  <a:pt x="975" y="59"/>
                </a:cubicBezTo>
                <a:cubicBezTo>
                  <a:pt x="975" y="59"/>
                  <a:pt x="976" y="55"/>
                  <a:pt x="977" y="55"/>
                </a:cubicBezTo>
                <a:cubicBezTo>
                  <a:pt x="977" y="55"/>
                  <a:pt x="982" y="57"/>
                  <a:pt x="984" y="57"/>
                </a:cubicBezTo>
                <a:cubicBezTo>
                  <a:pt x="989" y="57"/>
                  <a:pt x="989" y="56"/>
                  <a:pt x="993" y="55"/>
                </a:cubicBezTo>
                <a:cubicBezTo>
                  <a:pt x="993" y="57"/>
                  <a:pt x="993" y="59"/>
                  <a:pt x="993" y="61"/>
                </a:cubicBezTo>
                <a:cubicBezTo>
                  <a:pt x="996" y="59"/>
                  <a:pt x="997" y="59"/>
                  <a:pt x="997" y="63"/>
                </a:cubicBezTo>
                <a:cubicBezTo>
                  <a:pt x="1007" y="62"/>
                  <a:pt x="1023" y="64"/>
                  <a:pt x="1038" y="63"/>
                </a:cubicBezTo>
                <a:cubicBezTo>
                  <a:pt x="1037" y="71"/>
                  <a:pt x="1051" y="65"/>
                  <a:pt x="1049" y="74"/>
                </a:cubicBezTo>
                <a:cubicBezTo>
                  <a:pt x="1051" y="71"/>
                  <a:pt x="1054" y="74"/>
                  <a:pt x="1057" y="74"/>
                </a:cubicBezTo>
                <a:cubicBezTo>
                  <a:pt x="1062" y="74"/>
                  <a:pt x="1069" y="72"/>
                  <a:pt x="1072" y="74"/>
                </a:cubicBezTo>
                <a:cubicBezTo>
                  <a:pt x="1076" y="74"/>
                  <a:pt x="1072" y="66"/>
                  <a:pt x="1076" y="65"/>
                </a:cubicBezTo>
                <a:cubicBezTo>
                  <a:pt x="1082" y="66"/>
                  <a:pt x="1088" y="65"/>
                  <a:pt x="1094" y="67"/>
                </a:cubicBezTo>
                <a:cubicBezTo>
                  <a:pt x="1094" y="67"/>
                  <a:pt x="1094" y="68"/>
                  <a:pt x="1094" y="68"/>
                </a:cubicBezTo>
                <a:cubicBezTo>
                  <a:pt x="1097" y="69"/>
                  <a:pt x="1101" y="68"/>
                  <a:pt x="1103" y="68"/>
                </a:cubicBezTo>
                <a:cubicBezTo>
                  <a:pt x="1104" y="69"/>
                  <a:pt x="1105" y="72"/>
                  <a:pt x="1105" y="72"/>
                </a:cubicBezTo>
                <a:cubicBezTo>
                  <a:pt x="1108" y="74"/>
                  <a:pt x="1113" y="71"/>
                  <a:pt x="1115" y="74"/>
                </a:cubicBezTo>
                <a:cubicBezTo>
                  <a:pt x="1114" y="78"/>
                  <a:pt x="1114" y="82"/>
                  <a:pt x="1109" y="81"/>
                </a:cubicBezTo>
                <a:cubicBezTo>
                  <a:pt x="1109" y="85"/>
                  <a:pt x="1112" y="86"/>
                  <a:pt x="1117" y="85"/>
                </a:cubicBezTo>
                <a:cubicBezTo>
                  <a:pt x="1115" y="96"/>
                  <a:pt x="1124" y="97"/>
                  <a:pt x="1128" y="102"/>
                </a:cubicBezTo>
                <a:cubicBezTo>
                  <a:pt x="1131" y="100"/>
                  <a:pt x="1134" y="99"/>
                  <a:pt x="1137" y="96"/>
                </a:cubicBezTo>
                <a:cubicBezTo>
                  <a:pt x="1138" y="95"/>
                  <a:pt x="1138" y="92"/>
                  <a:pt x="1139" y="91"/>
                </a:cubicBezTo>
                <a:cubicBezTo>
                  <a:pt x="1140" y="90"/>
                  <a:pt x="1143" y="91"/>
                  <a:pt x="1143" y="89"/>
                </a:cubicBezTo>
                <a:cubicBezTo>
                  <a:pt x="1148" y="88"/>
                  <a:pt x="1146" y="93"/>
                  <a:pt x="1148" y="95"/>
                </a:cubicBezTo>
                <a:cubicBezTo>
                  <a:pt x="1153" y="95"/>
                  <a:pt x="1157" y="95"/>
                  <a:pt x="1161" y="95"/>
                </a:cubicBezTo>
                <a:cubicBezTo>
                  <a:pt x="1163" y="93"/>
                  <a:pt x="1168" y="94"/>
                  <a:pt x="1167" y="89"/>
                </a:cubicBezTo>
                <a:cubicBezTo>
                  <a:pt x="1173" y="91"/>
                  <a:pt x="1187" y="85"/>
                  <a:pt x="1187" y="93"/>
                </a:cubicBezTo>
                <a:cubicBezTo>
                  <a:pt x="1193" y="93"/>
                  <a:pt x="1191" y="86"/>
                  <a:pt x="1199" y="89"/>
                </a:cubicBezTo>
                <a:cubicBezTo>
                  <a:pt x="1198" y="87"/>
                  <a:pt x="1196" y="87"/>
                  <a:pt x="1195" y="87"/>
                </a:cubicBezTo>
                <a:cubicBezTo>
                  <a:pt x="1196" y="86"/>
                  <a:pt x="1196" y="82"/>
                  <a:pt x="1199" y="81"/>
                </a:cubicBezTo>
                <a:cubicBezTo>
                  <a:pt x="1204" y="82"/>
                  <a:pt x="1202" y="75"/>
                  <a:pt x="1210" y="78"/>
                </a:cubicBezTo>
                <a:cubicBezTo>
                  <a:pt x="1212" y="78"/>
                  <a:pt x="1210" y="75"/>
                  <a:pt x="1210" y="76"/>
                </a:cubicBezTo>
                <a:cubicBezTo>
                  <a:pt x="1213" y="72"/>
                  <a:pt x="1218" y="75"/>
                  <a:pt x="1225" y="74"/>
                </a:cubicBezTo>
                <a:cubicBezTo>
                  <a:pt x="1223" y="84"/>
                  <a:pt x="1235" y="71"/>
                  <a:pt x="1232" y="80"/>
                </a:cubicBezTo>
                <a:cubicBezTo>
                  <a:pt x="1240" y="81"/>
                  <a:pt x="1246" y="79"/>
                  <a:pt x="1253" y="78"/>
                </a:cubicBezTo>
                <a:cubicBezTo>
                  <a:pt x="1253" y="83"/>
                  <a:pt x="1245" y="79"/>
                  <a:pt x="1247" y="85"/>
                </a:cubicBezTo>
                <a:cubicBezTo>
                  <a:pt x="1248" y="89"/>
                  <a:pt x="1254" y="87"/>
                  <a:pt x="1258" y="87"/>
                </a:cubicBezTo>
                <a:cubicBezTo>
                  <a:pt x="1265" y="87"/>
                  <a:pt x="1271" y="87"/>
                  <a:pt x="1277" y="85"/>
                </a:cubicBezTo>
                <a:cubicBezTo>
                  <a:pt x="1278" y="92"/>
                  <a:pt x="1287" y="92"/>
                  <a:pt x="1290" y="98"/>
                </a:cubicBezTo>
                <a:cubicBezTo>
                  <a:pt x="1294" y="97"/>
                  <a:pt x="1296" y="100"/>
                  <a:pt x="1299" y="100"/>
                </a:cubicBezTo>
                <a:cubicBezTo>
                  <a:pt x="1311" y="101"/>
                  <a:pt x="1324" y="98"/>
                  <a:pt x="1335" y="100"/>
                </a:cubicBezTo>
                <a:cubicBezTo>
                  <a:pt x="1339" y="101"/>
                  <a:pt x="1343" y="106"/>
                  <a:pt x="1348" y="104"/>
                </a:cubicBezTo>
                <a:cubicBezTo>
                  <a:pt x="1347" y="107"/>
                  <a:pt x="1349" y="107"/>
                  <a:pt x="1351" y="108"/>
                </a:cubicBezTo>
                <a:cubicBezTo>
                  <a:pt x="1351" y="110"/>
                  <a:pt x="1351" y="113"/>
                  <a:pt x="1351" y="115"/>
                </a:cubicBezTo>
                <a:cubicBezTo>
                  <a:pt x="1351" y="118"/>
                  <a:pt x="1358" y="115"/>
                  <a:pt x="1359" y="117"/>
                </a:cubicBezTo>
                <a:cubicBezTo>
                  <a:pt x="1361" y="120"/>
                  <a:pt x="1360" y="116"/>
                  <a:pt x="1363" y="117"/>
                </a:cubicBezTo>
                <a:cubicBezTo>
                  <a:pt x="1363" y="117"/>
                  <a:pt x="1363" y="119"/>
                  <a:pt x="1364" y="119"/>
                </a:cubicBezTo>
                <a:cubicBezTo>
                  <a:pt x="1367" y="119"/>
                  <a:pt x="1387" y="121"/>
                  <a:pt x="1389" y="119"/>
                </a:cubicBezTo>
                <a:cubicBezTo>
                  <a:pt x="1389" y="119"/>
                  <a:pt x="1389" y="117"/>
                  <a:pt x="1389" y="117"/>
                </a:cubicBezTo>
                <a:cubicBezTo>
                  <a:pt x="1390" y="117"/>
                  <a:pt x="1394" y="119"/>
                  <a:pt x="1394" y="119"/>
                </a:cubicBezTo>
                <a:cubicBezTo>
                  <a:pt x="1396" y="117"/>
                  <a:pt x="1399" y="116"/>
                  <a:pt x="1400" y="119"/>
                </a:cubicBezTo>
                <a:cubicBezTo>
                  <a:pt x="1403" y="115"/>
                  <a:pt x="1409" y="115"/>
                  <a:pt x="1415" y="113"/>
                </a:cubicBezTo>
                <a:cubicBezTo>
                  <a:pt x="1414" y="119"/>
                  <a:pt x="1416" y="122"/>
                  <a:pt x="1417" y="126"/>
                </a:cubicBezTo>
                <a:cubicBezTo>
                  <a:pt x="1424" y="126"/>
                  <a:pt x="1427" y="130"/>
                  <a:pt x="1433" y="126"/>
                </a:cubicBezTo>
                <a:cubicBezTo>
                  <a:pt x="1434" y="123"/>
                  <a:pt x="1432" y="123"/>
                  <a:pt x="1430" y="122"/>
                </a:cubicBezTo>
                <a:cubicBezTo>
                  <a:pt x="1431" y="121"/>
                  <a:pt x="1432" y="118"/>
                  <a:pt x="1432" y="115"/>
                </a:cubicBezTo>
                <a:cubicBezTo>
                  <a:pt x="1436" y="111"/>
                  <a:pt x="1448" y="113"/>
                  <a:pt x="1450" y="117"/>
                </a:cubicBezTo>
                <a:cubicBezTo>
                  <a:pt x="1458" y="117"/>
                  <a:pt x="1466" y="116"/>
                  <a:pt x="1474" y="117"/>
                </a:cubicBezTo>
                <a:cubicBezTo>
                  <a:pt x="1477" y="117"/>
                  <a:pt x="1483" y="121"/>
                  <a:pt x="1484" y="117"/>
                </a:cubicBezTo>
                <a:cubicBezTo>
                  <a:pt x="1488" y="119"/>
                  <a:pt x="1487" y="121"/>
                  <a:pt x="1493" y="122"/>
                </a:cubicBezTo>
                <a:cubicBezTo>
                  <a:pt x="1495" y="123"/>
                  <a:pt x="1496" y="126"/>
                  <a:pt x="1497" y="126"/>
                </a:cubicBezTo>
                <a:cubicBezTo>
                  <a:pt x="1498" y="126"/>
                  <a:pt x="1499" y="125"/>
                  <a:pt x="1499" y="124"/>
                </a:cubicBezTo>
                <a:cubicBezTo>
                  <a:pt x="1501" y="125"/>
                  <a:pt x="1499" y="127"/>
                  <a:pt x="1500" y="128"/>
                </a:cubicBezTo>
                <a:cubicBezTo>
                  <a:pt x="1501" y="129"/>
                  <a:pt x="1504" y="127"/>
                  <a:pt x="1504" y="128"/>
                </a:cubicBezTo>
                <a:cubicBezTo>
                  <a:pt x="1505" y="129"/>
                  <a:pt x="1509" y="130"/>
                  <a:pt x="1514" y="132"/>
                </a:cubicBezTo>
                <a:cubicBezTo>
                  <a:pt x="1516" y="133"/>
                  <a:pt x="1521" y="134"/>
                  <a:pt x="1525" y="136"/>
                </a:cubicBezTo>
                <a:cubicBezTo>
                  <a:pt x="1526" y="136"/>
                  <a:pt x="1526" y="139"/>
                  <a:pt x="1527" y="139"/>
                </a:cubicBezTo>
                <a:cubicBezTo>
                  <a:pt x="1527" y="140"/>
                  <a:pt x="1530" y="139"/>
                  <a:pt x="1530" y="139"/>
                </a:cubicBezTo>
                <a:cubicBezTo>
                  <a:pt x="1531" y="140"/>
                  <a:pt x="1530" y="142"/>
                  <a:pt x="1530" y="143"/>
                </a:cubicBezTo>
                <a:cubicBezTo>
                  <a:pt x="1531" y="144"/>
                  <a:pt x="1534" y="142"/>
                  <a:pt x="1534" y="143"/>
                </a:cubicBezTo>
                <a:cubicBezTo>
                  <a:pt x="1535" y="145"/>
                  <a:pt x="1532" y="151"/>
                  <a:pt x="1540" y="149"/>
                </a:cubicBezTo>
                <a:cubicBezTo>
                  <a:pt x="1540" y="153"/>
                  <a:pt x="1540" y="157"/>
                  <a:pt x="1540" y="162"/>
                </a:cubicBezTo>
                <a:cubicBezTo>
                  <a:pt x="1546" y="161"/>
                  <a:pt x="1551" y="160"/>
                  <a:pt x="1553" y="154"/>
                </a:cubicBezTo>
                <a:cubicBezTo>
                  <a:pt x="1558" y="157"/>
                  <a:pt x="1565" y="156"/>
                  <a:pt x="1569" y="158"/>
                </a:cubicBezTo>
                <a:cubicBezTo>
                  <a:pt x="1570" y="158"/>
                  <a:pt x="1569" y="161"/>
                  <a:pt x="1569" y="162"/>
                </a:cubicBezTo>
                <a:cubicBezTo>
                  <a:pt x="1570" y="163"/>
                  <a:pt x="1574" y="161"/>
                  <a:pt x="1575" y="162"/>
                </a:cubicBezTo>
                <a:cubicBezTo>
                  <a:pt x="1574" y="164"/>
                  <a:pt x="1571" y="164"/>
                  <a:pt x="1571" y="167"/>
                </a:cubicBezTo>
                <a:cubicBezTo>
                  <a:pt x="1568" y="168"/>
                  <a:pt x="1568" y="165"/>
                  <a:pt x="1566" y="165"/>
                </a:cubicBezTo>
                <a:cubicBezTo>
                  <a:pt x="1564" y="167"/>
                  <a:pt x="1564" y="170"/>
                  <a:pt x="1560" y="169"/>
                </a:cubicBezTo>
                <a:cubicBezTo>
                  <a:pt x="1561" y="172"/>
                  <a:pt x="1566" y="171"/>
                  <a:pt x="1564" y="177"/>
                </a:cubicBezTo>
                <a:cubicBezTo>
                  <a:pt x="1557" y="171"/>
                  <a:pt x="1563" y="179"/>
                  <a:pt x="1558" y="180"/>
                </a:cubicBezTo>
                <a:cubicBezTo>
                  <a:pt x="1557" y="181"/>
                  <a:pt x="1555" y="182"/>
                  <a:pt x="1554" y="184"/>
                </a:cubicBezTo>
                <a:cubicBezTo>
                  <a:pt x="1552" y="184"/>
                  <a:pt x="1551" y="183"/>
                  <a:pt x="1549" y="182"/>
                </a:cubicBezTo>
                <a:cubicBezTo>
                  <a:pt x="1548" y="181"/>
                  <a:pt x="1546" y="179"/>
                  <a:pt x="1545" y="178"/>
                </a:cubicBezTo>
                <a:cubicBezTo>
                  <a:pt x="1542" y="177"/>
                  <a:pt x="1540" y="178"/>
                  <a:pt x="1538" y="177"/>
                </a:cubicBezTo>
                <a:cubicBezTo>
                  <a:pt x="1536" y="176"/>
                  <a:pt x="1535" y="173"/>
                  <a:pt x="1534" y="173"/>
                </a:cubicBezTo>
                <a:cubicBezTo>
                  <a:pt x="1532" y="172"/>
                  <a:pt x="1529" y="173"/>
                  <a:pt x="1527" y="173"/>
                </a:cubicBezTo>
                <a:cubicBezTo>
                  <a:pt x="1526" y="173"/>
                  <a:pt x="1526" y="171"/>
                  <a:pt x="1525" y="171"/>
                </a:cubicBezTo>
                <a:cubicBezTo>
                  <a:pt x="1522" y="171"/>
                  <a:pt x="1520" y="164"/>
                  <a:pt x="1517" y="169"/>
                </a:cubicBezTo>
                <a:cubicBezTo>
                  <a:pt x="1515" y="169"/>
                  <a:pt x="1516" y="166"/>
                  <a:pt x="1515" y="163"/>
                </a:cubicBezTo>
                <a:cubicBezTo>
                  <a:pt x="1512" y="163"/>
                  <a:pt x="1508" y="163"/>
                  <a:pt x="1504" y="163"/>
                </a:cubicBezTo>
                <a:cubicBezTo>
                  <a:pt x="1500" y="164"/>
                  <a:pt x="1504" y="168"/>
                  <a:pt x="1504" y="167"/>
                </a:cubicBezTo>
                <a:cubicBezTo>
                  <a:pt x="1504" y="170"/>
                  <a:pt x="1500" y="170"/>
                  <a:pt x="1500" y="175"/>
                </a:cubicBezTo>
                <a:cubicBezTo>
                  <a:pt x="1492" y="174"/>
                  <a:pt x="1491" y="180"/>
                  <a:pt x="1482" y="178"/>
                </a:cubicBezTo>
                <a:cubicBezTo>
                  <a:pt x="1480" y="180"/>
                  <a:pt x="1480" y="183"/>
                  <a:pt x="1476" y="182"/>
                </a:cubicBezTo>
                <a:cubicBezTo>
                  <a:pt x="1477" y="185"/>
                  <a:pt x="1481" y="184"/>
                  <a:pt x="1484" y="184"/>
                </a:cubicBezTo>
                <a:cubicBezTo>
                  <a:pt x="1486" y="185"/>
                  <a:pt x="1487" y="187"/>
                  <a:pt x="1489" y="188"/>
                </a:cubicBezTo>
                <a:cubicBezTo>
                  <a:pt x="1488" y="194"/>
                  <a:pt x="1488" y="192"/>
                  <a:pt x="1491" y="195"/>
                </a:cubicBezTo>
                <a:cubicBezTo>
                  <a:pt x="1493" y="199"/>
                  <a:pt x="1498" y="200"/>
                  <a:pt x="1500" y="203"/>
                </a:cubicBezTo>
                <a:cubicBezTo>
                  <a:pt x="1500" y="203"/>
                  <a:pt x="1495" y="208"/>
                  <a:pt x="1495" y="208"/>
                </a:cubicBezTo>
                <a:cubicBezTo>
                  <a:pt x="1490" y="209"/>
                  <a:pt x="1490" y="204"/>
                  <a:pt x="1487" y="204"/>
                </a:cubicBezTo>
                <a:cubicBezTo>
                  <a:pt x="1488" y="204"/>
                  <a:pt x="1490" y="208"/>
                  <a:pt x="1487" y="208"/>
                </a:cubicBezTo>
                <a:cubicBezTo>
                  <a:pt x="1482" y="209"/>
                  <a:pt x="1473" y="208"/>
                  <a:pt x="1467" y="210"/>
                </a:cubicBezTo>
                <a:cubicBezTo>
                  <a:pt x="1464" y="211"/>
                  <a:pt x="1457" y="213"/>
                  <a:pt x="1458" y="218"/>
                </a:cubicBezTo>
                <a:cubicBezTo>
                  <a:pt x="1449" y="216"/>
                  <a:pt x="1448" y="222"/>
                  <a:pt x="1443" y="223"/>
                </a:cubicBezTo>
                <a:cubicBezTo>
                  <a:pt x="1441" y="225"/>
                  <a:pt x="1441" y="226"/>
                  <a:pt x="1439" y="227"/>
                </a:cubicBezTo>
                <a:cubicBezTo>
                  <a:pt x="1438" y="228"/>
                  <a:pt x="1435" y="231"/>
                  <a:pt x="1433" y="231"/>
                </a:cubicBezTo>
                <a:cubicBezTo>
                  <a:pt x="1432" y="231"/>
                  <a:pt x="1430" y="233"/>
                  <a:pt x="1430" y="234"/>
                </a:cubicBezTo>
                <a:cubicBezTo>
                  <a:pt x="1424" y="233"/>
                  <a:pt x="1414" y="237"/>
                  <a:pt x="1411" y="232"/>
                </a:cubicBezTo>
                <a:cubicBezTo>
                  <a:pt x="1409" y="234"/>
                  <a:pt x="1404" y="233"/>
                  <a:pt x="1405" y="238"/>
                </a:cubicBezTo>
                <a:cubicBezTo>
                  <a:pt x="1395" y="239"/>
                  <a:pt x="1394" y="239"/>
                  <a:pt x="1383" y="238"/>
                </a:cubicBezTo>
                <a:cubicBezTo>
                  <a:pt x="1382" y="238"/>
                  <a:pt x="1381" y="240"/>
                  <a:pt x="1379" y="240"/>
                </a:cubicBezTo>
                <a:cubicBezTo>
                  <a:pt x="1378" y="241"/>
                  <a:pt x="1374" y="242"/>
                  <a:pt x="1374" y="246"/>
                </a:cubicBezTo>
                <a:cubicBezTo>
                  <a:pt x="1373" y="251"/>
                  <a:pt x="1365" y="248"/>
                  <a:pt x="1366" y="257"/>
                </a:cubicBezTo>
                <a:cubicBezTo>
                  <a:pt x="1365" y="263"/>
                  <a:pt x="1371" y="262"/>
                  <a:pt x="1374" y="264"/>
                </a:cubicBezTo>
                <a:cubicBezTo>
                  <a:pt x="1373" y="269"/>
                  <a:pt x="1372" y="274"/>
                  <a:pt x="1366" y="273"/>
                </a:cubicBezTo>
                <a:cubicBezTo>
                  <a:pt x="1367" y="277"/>
                  <a:pt x="1366" y="279"/>
                  <a:pt x="1363" y="279"/>
                </a:cubicBezTo>
                <a:cubicBezTo>
                  <a:pt x="1363" y="282"/>
                  <a:pt x="1363" y="284"/>
                  <a:pt x="1363" y="287"/>
                </a:cubicBezTo>
                <a:cubicBezTo>
                  <a:pt x="1363" y="289"/>
                  <a:pt x="1366" y="285"/>
                  <a:pt x="1366" y="288"/>
                </a:cubicBezTo>
                <a:cubicBezTo>
                  <a:pt x="1368" y="292"/>
                  <a:pt x="1364" y="291"/>
                  <a:pt x="1363" y="292"/>
                </a:cubicBezTo>
                <a:cubicBezTo>
                  <a:pt x="1362" y="293"/>
                  <a:pt x="1361" y="297"/>
                  <a:pt x="1361" y="298"/>
                </a:cubicBezTo>
                <a:cubicBezTo>
                  <a:pt x="1359" y="299"/>
                  <a:pt x="1353" y="298"/>
                  <a:pt x="1351" y="300"/>
                </a:cubicBezTo>
                <a:cubicBezTo>
                  <a:pt x="1350" y="301"/>
                  <a:pt x="1353" y="306"/>
                  <a:pt x="1351" y="307"/>
                </a:cubicBezTo>
                <a:cubicBezTo>
                  <a:pt x="1350" y="308"/>
                  <a:pt x="1350" y="303"/>
                  <a:pt x="1350" y="303"/>
                </a:cubicBezTo>
                <a:cubicBezTo>
                  <a:pt x="1348" y="303"/>
                  <a:pt x="1344" y="304"/>
                  <a:pt x="1348" y="313"/>
                </a:cubicBezTo>
                <a:cubicBezTo>
                  <a:pt x="1344" y="311"/>
                  <a:pt x="1345" y="315"/>
                  <a:pt x="1344" y="316"/>
                </a:cubicBezTo>
                <a:cubicBezTo>
                  <a:pt x="1343" y="317"/>
                  <a:pt x="1341" y="316"/>
                  <a:pt x="1340" y="316"/>
                </a:cubicBezTo>
                <a:cubicBezTo>
                  <a:pt x="1339" y="317"/>
                  <a:pt x="1340" y="322"/>
                  <a:pt x="1336" y="320"/>
                </a:cubicBezTo>
                <a:cubicBezTo>
                  <a:pt x="1337" y="323"/>
                  <a:pt x="1334" y="324"/>
                  <a:pt x="1335" y="328"/>
                </a:cubicBezTo>
                <a:cubicBezTo>
                  <a:pt x="1332" y="328"/>
                  <a:pt x="1327" y="327"/>
                  <a:pt x="1327" y="329"/>
                </a:cubicBezTo>
                <a:cubicBezTo>
                  <a:pt x="1325" y="329"/>
                  <a:pt x="1328" y="327"/>
                  <a:pt x="1327" y="324"/>
                </a:cubicBezTo>
                <a:cubicBezTo>
                  <a:pt x="1327" y="324"/>
                  <a:pt x="1325" y="323"/>
                  <a:pt x="1325" y="322"/>
                </a:cubicBezTo>
                <a:cubicBezTo>
                  <a:pt x="1325" y="321"/>
                  <a:pt x="1325" y="319"/>
                  <a:pt x="1325" y="318"/>
                </a:cubicBezTo>
                <a:cubicBezTo>
                  <a:pt x="1324" y="317"/>
                  <a:pt x="1323" y="315"/>
                  <a:pt x="1322" y="314"/>
                </a:cubicBezTo>
                <a:cubicBezTo>
                  <a:pt x="1321" y="314"/>
                  <a:pt x="1320" y="312"/>
                  <a:pt x="1318" y="313"/>
                </a:cubicBezTo>
                <a:cubicBezTo>
                  <a:pt x="1320" y="310"/>
                  <a:pt x="1320" y="305"/>
                  <a:pt x="1320" y="301"/>
                </a:cubicBezTo>
                <a:cubicBezTo>
                  <a:pt x="1320" y="298"/>
                  <a:pt x="1318" y="298"/>
                  <a:pt x="1318" y="296"/>
                </a:cubicBezTo>
                <a:cubicBezTo>
                  <a:pt x="1317" y="289"/>
                  <a:pt x="1320" y="281"/>
                  <a:pt x="1318" y="275"/>
                </a:cubicBezTo>
                <a:cubicBezTo>
                  <a:pt x="1325" y="281"/>
                  <a:pt x="1319" y="272"/>
                  <a:pt x="1322" y="268"/>
                </a:cubicBezTo>
                <a:cubicBezTo>
                  <a:pt x="1322" y="267"/>
                  <a:pt x="1324" y="274"/>
                  <a:pt x="1325" y="270"/>
                </a:cubicBezTo>
                <a:cubicBezTo>
                  <a:pt x="1325" y="269"/>
                  <a:pt x="1325" y="267"/>
                  <a:pt x="1325" y="266"/>
                </a:cubicBezTo>
                <a:cubicBezTo>
                  <a:pt x="1327" y="263"/>
                  <a:pt x="1335" y="258"/>
                  <a:pt x="1336" y="257"/>
                </a:cubicBezTo>
                <a:cubicBezTo>
                  <a:pt x="1336" y="257"/>
                  <a:pt x="1340" y="256"/>
                  <a:pt x="1338" y="255"/>
                </a:cubicBezTo>
                <a:cubicBezTo>
                  <a:pt x="1336" y="253"/>
                  <a:pt x="1339" y="253"/>
                  <a:pt x="1342" y="253"/>
                </a:cubicBezTo>
                <a:cubicBezTo>
                  <a:pt x="1345" y="251"/>
                  <a:pt x="1346" y="248"/>
                  <a:pt x="1346" y="244"/>
                </a:cubicBezTo>
                <a:cubicBezTo>
                  <a:pt x="1346" y="243"/>
                  <a:pt x="1352" y="241"/>
                  <a:pt x="1351" y="240"/>
                </a:cubicBezTo>
                <a:cubicBezTo>
                  <a:pt x="1351" y="240"/>
                  <a:pt x="1350" y="240"/>
                  <a:pt x="1350" y="240"/>
                </a:cubicBezTo>
                <a:cubicBezTo>
                  <a:pt x="1350" y="240"/>
                  <a:pt x="1351" y="236"/>
                  <a:pt x="1351" y="236"/>
                </a:cubicBezTo>
                <a:cubicBezTo>
                  <a:pt x="1353" y="236"/>
                  <a:pt x="1356" y="241"/>
                  <a:pt x="1355" y="232"/>
                </a:cubicBezTo>
                <a:cubicBezTo>
                  <a:pt x="1358" y="232"/>
                  <a:pt x="1362" y="232"/>
                  <a:pt x="1364" y="231"/>
                </a:cubicBezTo>
                <a:cubicBezTo>
                  <a:pt x="1365" y="230"/>
                  <a:pt x="1366" y="227"/>
                  <a:pt x="1366" y="227"/>
                </a:cubicBezTo>
                <a:cubicBezTo>
                  <a:pt x="1367" y="226"/>
                  <a:pt x="1369" y="227"/>
                  <a:pt x="1370" y="227"/>
                </a:cubicBezTo>
                <a:cubicBezTo>
                  <a:pt x="1371" y="226"/>
                  <a:pt x="1373" y="224"/>
                  <a:pt x="1374" y="223"/>
                </a:cubicBezTo>
                <a:cubicBezTo>
                  <a:pt x="1375" y="222"/>
                  <a:pt x="1375" y="223"/>
                  <a:pt x="1376" y="221"/>
                </a:cubicBezTo>
                <a:cubicBezTo>
                  <a:pt x="1376" y="219"/>
                  <a:pt x="1378" y="214"/>
                  <a:pt x="1381" y="218"/>
                </a:cubicBezTo>
                <a:cubicBezTo>
                  <a:pt x="1381" y="214"/>
                  <a:pt x="1381" y="211"/>
                  <a:pt x="1381" y="208"/>
                </a:cubicBezTo>
                <a:cubicBezTo>
                  <a:pt x="1377" y="208"/>
                  <a:pt x="1374" y="209"/>
                  <a:pt x="1372" y="210"/>
                </a:cubicBezTo>
                <a:cubicBezTo>
                  <a:pt x="1371" y="211"/>
                  <a:pt x="1369" y="213"/>
                  <a:pt x="1368" y="214"/>
                </a:cubicBezTo>
                <a:cubicBezTo>
                  <a:pt x="1367" y="215"/>
                  <a:pt x="1366" y="214"/>
                  <a:pt x="1366" y="216"/>
                </a:cubicBezTo>
                <a:cubicBezTo>
                  <a:pt x="1366" y="219"/>
                  <a:pt x="1359" y="218"/>
                  <a:pt x="1359" y="223"/>
                </a:cubicBezTo>
                <a:cubicBezTo>
                  <a:pt x="1355" y="223"/>
                  <a:pt x="1353" y="224"/>
                  <a:pt x="1353" y="227"/>
                </a:cubicBezTo>
                <a:cubicBezTo>
                  <a:pt x="1351" y="227"/>
                  <a:pt x="1352" y="224"/>
                  <a:pt x="1351" y="223"/>
                </a:cubicBezTo>
                <a:cubicBezTo>
                  <a:pt x="1351" y="223"/>
                  <a:pt x="1348" y="224"/>
                  <a:pt x="1348" y="223"/>
                </a:cubicBezTo>
                <a:cubicBezTo>
                  <a:pt x="1347" y="222"/>
                  <a:pt x="1348" y="219"/>
                  <a:pt x="1348" y="218"/>
                </a:cubicBezTo>
                <a:cubicBezTo>
                  <a:pt x="1340" y="219"/>
                  <a:pt x="1335" y="216"/>
                  <a:pt x="1329" y="218"/>
                </a:cubicBezTo>
                <a:cubicBezTo>
                  <a:pt x="1327" y="218"/>
                  <a:pt x="1329" y="220"/>
                  <a:pt x="1327" y="221"/>
                </a:cubicBezTo>
                <a:cubicBezTo>
                  <a:pt x="1325" y="223"/>
                  <a:pt x="1322" y="222"/>
                  <a:pt x="1320" y="223"/>
                </a:cubicBezTo>
                <a:cubicBezTo>
                  <a:pt x="1316" y="225"/>
                  <a:pt x="1316" y="226"/>
                  <a:pt x="1314" y="229"/>
                </a:cubicBezTo>
                <a:cubicBezTo>
                  <a:pt x="1313" y="230"/>
                  <a:pt x="1312" y="233"/>
                  <a:pt x="1308" y="232"/>
                </a:cubicBezTo>
                <a:cubicBezTo>
                  <a:pt x="1307" y="238"/>
                  <a:pt x="1311" y="237"/>
                  <a:pt x="1310" y="242"/>
                </a:cubicBezTo>
                <a:cubicBezTo>
                  <a:pt x="1308" y="243"/>
                  <a:pt x="1307" y="244"/>
                  <a:pt x="1307" y="247"/>
                </a:cubicBezTo>
                <a:cubicBezTo>
                  <a:pt x="1299" y="246"/>
                  <a:pt x="1297" y="250"/>
                  <a:pt x="1290" y="249"/>
                </a:cubicBezTo>
                <a:cubicBezTo>
                  <a:pt x="1288" y="247"/>
                  <a:pt x="1289" y="246"/>
                  <a:pt x="1290" y="244"/>
                </a:cubicBezTo>
                <a:cubicBezTo>
                  <a:pt x="1287" y="244"/>
                  <a:pt x="1286" y="242"/>
                  <a:pt x="1286" y="240"/>
                </a:cubicBezTo>
                <a:cubicBezTo>
                  <a:pt x="1283" y="240"/>
                  <a:pt x="1279" y="241"/>
                  <a:pt x="1279" y="238"/>
                </a:cubicBezTo>
                <a:cubicBezTo>
                  <a:pt x="1270" y="243"/>
                  <a:pt x="1259" y="246"/>
                  <a:pt x="1247" y="247"/>
                </a:cubicBezTo>
                <a:cubicBezTo>
                  <a:pt x="1246" y="244"/>
                  <a:pt x="1241" y="246"/>
                  <a:pt x="1243" y="240"/>
                </a:cubicBezTo>
                <a:cubicBezTo>
                  <a:pt x="1241" y="240"/>
                  <a:pt x="1238" y="240"/>
                  <a:pt x="1236" y="240"/>
                </a:cubicBezTo>
                <a:cubicBezTo>
                  <a:pt x="1228" y="242"/>
                  <a:pt x="1222" y="244"/>
                  <a:pt x="1215" y="247"/>
                </a:cubicBezTo>
                <a:cubicBezTo>
                  <a:pt x="1210" y="250"/>
                  <a:pt x="1206" y="255"/>
                  <a:pt x="1200" y="257"/>
                </a:cubicBezTo>
                <a:cubicBezTo>
                  <a:pt x="1201" y="260"/>
                  <a:pt x="1200" y="263"/>
                  <a:pt x="1197" y="262"/>
                </a:cubicBezTo>
                <a:cubicBezTo>
                  <a:pt x="1198" y="268"/>
                  <a:pt x="1194" y="267"/>
                  <a:pt x="1195" y="272"/>
                </a:cubicBezTo>
                <a:cubicBezTo>
                  <a:pt x="1191" y="268"/>
                  <a:pt x="1187" y="279"/>
                  <a:pt x="1185" y="277"/>
                </a:cubicBezTo>
                <a:cubicBezTo>
                  <a:pt x="1182" y="274"/>
                  <a:pt x="1185" y="279"/>
                  <a:pt x="1180" y="279"/>
                </a:cubicBezTo>
                <a:cubicBezTo>
                  <a:pt x="1177" y="279"/>
                  <a:pt x="1176" y="280"/>
                  <a:pt x="1176" y="283"/>
                </a:cubicBezTo>
                <a:cubicBezTo>
                  <a:pt x="1167" y="280"/>
                  <a:pt x="1170" y="289"/>
                  <a:pt x="1163" y="288"/>
                </a:cubicBezTo>
                <a:cubicBezTo>
                  <a:pt x="1164" y="290"/>
                  <a:pt x="1169" y="298"/>
                  <a:pt x="1171" y="294"/>
                </a:cubicBezTo>
                <a:cubicBezTo>
                  <a:pt x="1173" y="295"/>
                  <a:pt x="1172" y="299"/>
                  <a:pt x="1172" y="301"/>
                </a:cubicBezTo>
                <a:cubicBezTo>
                  <a:pt x="1175" y="300"/>
                  <a:pt x="1178" y="303"/>
                  <a:pt x="1178" y="303"/>
                </a:cubicBezTo>
                <a:cubicBezTo>
                  <a:pt x="1180" y="303"/>
                  <a:pt x="1182" y="301"/>
                  <a:pt x="1185" y="301"/>
                </a:cubicBezTo>
                <a:cubicBezTo>
                  <a:pt x="1186" y="302"/>
                  <a:pt x="1188" y="303"/>
                  <a:pt x="1187" y="303"/>
                </a:cubicBezTo>
                <a:cubicBezTo>
                  <a:pt x="1190" y="303"/>
                  <a:pt x="1192" y="298"/>
                  <a:pt x="1193" y="301"/>
                </a:cubicBezTo>
                <a:cubicBezTo>
                  <a:pt x="1195" y="301"/>
                  <a:pt x="1194" y="299"/>
                  <a:pt x="1195" y="298"/>
                </a:cubicBezTo>
                <a:cubicBezTo>
                  <a:pt x="1198" y="299"/>
                  <a:pt x="1198" y="312"/>
                  <a:pt x="1202" y="305"/>
                </a:cubicBezTo>
                <a:cubicBezTo>
                  <a:pt x="1207" y="304"/>
                  <a:pt x="1201" y="314"/>
                  <a:pt x="1208" y="311"/>
                </a:cubicBezTo>
                <a:cubicBezTo>
                  <a:pt x="1208" y="313"/>
                  <a:pt x="1205" y="312"/>
                  <a:pt x="1204" y="313"/>
                </a:cubicBezTo>
                <a:cubicBezTo>
                  <a:pt x="1204" y="313"/>
                  <a:pt x="1207" y="318"/>
                  <a:pt x="1206" y="320"/>
                </a:cubicBezTo>
                <a:cubicBezTo>
                  <a:pt x="1206" y="321"/>
                  <a:pt x="1204" y="320"/>
                  <a:pt x="1204" y="322"/>
                </a:cubicBezTo>
                <a:cubicBezTo>
                  <a:pt x="1204" y="323"/>
                  <a:pt x="1202" y="324"/>
                  <a:pt x="1202" y="326"/>
                </a:cubicBezTo>
                <a:cubicBezTo>
                  <a:pt x="1201" y="332"/>
                  <a:pt x="1205" y="342"/>
                  <a:pt x="1199" y="337"/>
                </a:cubicBezTo>
                <a:cubicBezTo>
                  <a:pt x="1200" y="353"/>
                  <a:pt x="1193" y="361"/>
                  <a:pt x="1189" y="372"/>
                </a:cubicBezTo>
                <a:cubicBezTo>
                  <a:pt x="1187" y="374"/>
                  <a:pt x="1186" y="373"/>
                  <a:pt x="1184" y="372"/>
                </a:cubicBezTo>
                <a:cubicBezTo>
                  <a:pt x="1183" y="374"/>
                  <a:pt x="1184" y="376"/>
                  <a:pt x="1184" y="378"/>
                </a:cubicBezTo>
                <a:cubicBezTo>
                  <a:pt x="1183" y="380"/>
                  <a:pt x="1180" y="378"/>
                  <a:pt x="1178" y="380"/>
                </a:cubicBezTo>
                <a:cubicBezTo>
                  <a:pt x="1177" y="380"/>
                  <a:pt x="1179" y="383"/>
                  <a:pt x="1178" y="383"/>
                </a:cubicBezTo>
                <a:cubicBezTo>
                  <a:pt x="1177" y="384"/>
                  <a:pt x="1175" y="383"/>
                  <a:pt x="1174" y="383"/>
                </a:cubicBezTo>
                <a:cubicBezTo>
                  <a:pt x="1173" y="385"/>
                  <a:pt x="1176" y="386"/>
                  <a:pt x="1176" y="385"/>
                </a:cubicBezTo>
                <a:cubicBezTo>
                  <a:pt x="1175" y="387"/>
                  <a:pt x="1172" y="387"/>
                  <a:pt x="1171" y="389"/>
                </a:cubicBezTo>
                <a:cubicBezTo>
                  <a:pt x="1170" y="390"/>
                  <a:pt x="1170" y="393"/>
                  <a:pt x="1169" y="395"/>
                </a:cubicBezTo>
                <a:cubicBezTo>
                  <a:pt x="1167" y="396"/>
                  <a:pt x="1165" y="395"/>
                  <a:pt x="1163" y="396"/>
                </a:cubicBezTo>
                <a:cubicBezTo>
                  <a:pt x="1161" y="398"/>
                  <a:pt x="1163" y="400"/>
                  <a:pt x="1161" y="402"/>
                </a:cubicBezTo>
                <a:cubicBezTo>
                  <a:pt x="1161" y="403"/>
                  <a:pt x="1158" y="401"/>
                  <a:pt x="1158" y="402"/>
                </a:cubicBezTo>
                <a:cubicBezTo>
                  <a:pt x="1157" y="402"/>
                  <a:pt x="1157" y="407"/>
                  <a:pt x="1156" y="406"/>
                </a:cubicBezTo>
                <a:cubicBezTo>
                  <a:pt x="1154" y="404"/>
                  <a:pt x="1152" y="404"/>
                  <a:pt x="1152" y="410"/>
                </a:cubicBezTo>
                <a:cubicBezTo>
                  <a:pt x="1143" y="411"/>
                  <a:pt x="1143" y="410"/>
                  <a:pt x="1133" y="410"/>
                </a:cubicBezTo>
                <a:cubicBezTo>
                  <a:pt x="1133" y="411"/>
                  <a:pt x="1126" y="414"/>
                  <a:pt x="1130" y="415"/>
                </a:cubicBezTo>
                <a:cubicBezTo>
                  <a:pt x="1131" y="419"/>
                  <a:pt x="1117" y="416"/>
                  <a:pt x="1124" y="419"/>
                </a:cubicBezTo>
                <a:cubicBezTo>
                  <a:pt x="1123" y="421"/>
                  <a:pt x="1120" y="421"/>
                  <a:pt x="1120" y="419"/>
                </a:cubicBezTo>
                <a:cubicBezTo>
                  <a:pt x="1115" y="423"/>
                  <a:pt x="1118" y="427"/>
                  <a:pt x="1118" y="434"/>
                </a:cubicBezTo>
                <a:cubicBezTo>
                  <a:pt x="1113" y="435"/>
                  <a:pt x="1115" y="435"/>
                  <a:pt x="1109" y="434"/>
                </a:cubicBezTo>
                <a:cubicBezTo>
                  <a:pt x="1111" y="436"/>
                  <a:pt x="1111" y="438"/>
                  <a:pt x="1107" y="438"/>
                </a:cubicBezTo>
                <a:cubicBezTo>
                  <a:pt x="1107" y="441"/>
                  <a:pt x="1109" y="457"/>
                  <a:pt x="1111" y="452"/>
                </a:cubicBezTo>
                <a:cubicBezTo>
                  <a:pt x="1115" y="452"/>
                  <a:pt x="1111" y="467"/>
                  <a:pt x="1117" y="467"/>
                </a:cubicBezTo>
                <a:cubicBezTo>
                  <a:pt x="1121" y="468"/>
                  <a:pt x="1115" y="473"/>
                  <a:pt x="1120" y="475"/>
                </a:cubicBezTo>
                <a:cubicBezTo>
                  <a:pt x="1119" y="475"/>
                  <a:pt x="1119" y="478"/>
                  <a:pt x="1118" y="479"/>
                </a:cubicBezTo>
                <a:cubicBezTo>
                  <a:pt x="1116" y="479"/>
                  <a:pt x="1114" y="477"/>
                  <a:pt x="1115" y="477"/>
                </a:cubicBezTo>
                <a:cubicBezTo>
                  <a:pt x="1113" y="478"/>
                  <a:pt x="1114" y="479"/>
                  <a:pt x="1113" y="480"/>
                </a:cubicBezTo>
                <a:cubicBezTo>
                  <a:pt x="1112" y="481"/>
                  <a:pt x="1109" y="480"/>
                  <a:pt x="1107" y="480"/>
                </a:cubicBezTo>
                <a:cubicBezTo>
                  <a:pt x="1103" y="482"/>
                  <a:pt x="1098" y="486"/>
                  <a:pt x="1094" y="482"/>
                </a:cubicBezTo>
                <a:cubicBezTo>
                  <a:pt x="1093" y="478"/>
                  <a:pt x="1096" y="477"/>
                  <a:pt x="1096" y="475"/>
                </a:cubicBezTo>
                <a:cubicBezTo>
                  <a:pt x="1097" y="471"/>
                  <a:pt x="1094" y="465"/>
                  <a:pt x="1098" y="464"/>
                </a:cubicBezTo>
                <a:cubicBezTo>
                  <a:pt x="1097" y="461"/>
                  <a:pt x="1092" y="462"/>
                  <a:pt x="1094" y="456"/>
                </a:cubicBezTo>
                <a:cubicBezTo>
                  <a:pt x="1090" y="454"/>
                  <a:pt x="1087" y="457"/>
                  <a:pt x="1083" y="452"/>
                </a:cubicBezTo>
                <a:cubicBezTo>
                  <a:pt x="1082" y="447"/>
                  <a:pt x="1089" y="450"/>
                  <a:pt x="1087" y="443"/>
                </a:cubicBezTo>
                <a:cubicBezTo>
                  <a:pt x="1086" y="441"/>
                  <a:pt x="1085" y="442"/>
                  <a:pt x="1085" y="443"/>
                </a:cubicBezTo>
                <a:cubicBezTo>
                  <a:pt x="1082" y="443"/>
                  <a:pt x="1082" y="441"/>
                  <a:pt x="1081" y="439"/>
                </a:cubicBezTo>
                <a:cubicBezTo>
                  <a:pt x="1080" y="438"/>
                  <a:pt x="1078" y="438"/>
                  <a:pt x="1077" y="436"/>
                </a:cubicBezTo>
                <a:cubicBezTo>
                  <a:pt x="1076" y="437"/>
                  <a:pt x="1074" y="438"/>
                  <a:pt x="1072" y="438"/>
                </a:cubicBezTo>
                <a:cubicBezTo>
                  <a:pt x="1070" y="438"/>
                  <a:pt x="1071" y="439"/>
                  <a:pt x="1072" y="439"/>
                </a:cubicBezTo>
                <a:cubicBezTo>
                  <a:pt x="1072" y="445"/>
                  <a:pt x="1067" y="435"/>
                  <a:pt x="1068" y="443"/>
                </a:cubicBezTo>
                <a:cubicBezTo>
                  <a:pt x="1063" y="439"/>
                  <a:pt x="1063" y="447"/>
                  <a:pt x="1057" y="443"/>
                </a:cubicBezTo>
                <a:cubicBezTo>
                  <a:pt x="1062" y="439"/>
                  <a:pt x="1057" y="436"/>
                  <a:pt x="1062" y="432"/>
                </a:cubicBezTo>
                <a:cubicBezTo>
                  <a:pt x="1066" y="430"/>
                  <a:pt x="1053" y="431"/>
                  <a:pt x="1053" y="434"/>
                </a:cubicBezTo>
                <a:cubicBezTo>
                  <a:pt x="1053" y="438"/>
                  <a:pt x="1050" y="432"/>
                  <a:pt x="1051" y="432"/>
                </a:cubicBezTo>
                <a:cubicBezTo>
                  <a:pt x="1048" y="433"/>
                  <a:pt x="1049" y="437"/>
                  <a:pt x="1046" y="438"/>
                </a:cubicBezTo>
                <a:cubicBezTo>
                  <a:pt x="1045" y="438"/>
                  <a:pt x="1041" y="440"/>
                  <a:pt x="1040" y="441"/>
                </a:cubicBezTo>
                <a:cubicBezTo>
                  <a:pt x="1039" y="442"/>
                  <a:pt x="1038" y="443"/>
                  <a:pt x="1038" y="445"/>
                </a:cubicBezTo>
                <a:cubicBezTo>
                  <a:pt x="1031" y="444"/>
                  <a:pt x="1033" y="444"/>
                  <a:pt x="1025" y="445"/>
                </a:cubicBezTo>
                <a:cubicBezTo>
                  <a:pt x="1027" y="445"/>
                  <a:pt x="1026" y="450"/>
                  <a:pt x="1027" y="451"/>
                </a:cubicBezTo>
                <a:cubicBezTo>
                  <a:pt x="1028" y="451"/>
                  <a:pt x="1031" y="450"/>
                  <a:pt x="1033" y="451"/>
                </a:cubicBezTo>
                <a:cubicBezTo>
                  <a:pt x="1033" y="451"/>
                  <a:pt x="1032" y="454"/>
                  <a:pt x="1033" y="454"/>
                </a:cubicBezTo>
                <a:cubicBezTo>
                  <a:pt x="1033" y="455"/>
                  <a:pt x="1037" y="454"/>
                  <a:pt x="1038" y="454"/>
                </a:cubicBezTo>
                <a:cubicBezTo>
                  <a:pt x="1039" y="455"/>
                  <a:pt x="1038" y="458"/>
                  <a:pt x="1038" y="458"/>
                </a:cubicBezTo>
                <a:cubicBezTo>
                  <a:pt x="1040" y="459"/>
                  <a:pt x="1043" y="458"/>
                  <a:pt x="1044" y="460"/>
                </a:cubicBezTo>
                <a:cubicBezTo>
                  <a:pt x="1046" y="459"/>
                  <a:pt x="1045" y="456"/>
                  <a:pt x="1048" y="456"/>
                </a:cubicBezTo>
                <a:cubicBezTo>
                  <a:pt x="1055" y="455"/>
                  <a:pt x="1061" y="457"/>
                  <a:pt x="1061" y="464"/>
                </a:cubicBezTo>
                <a:cubicBezTo>
                  <a:pt x="1058" y="466"/>
                  <a:pt x="1054" y="466"/>
                  <a:pt x="1051" y="464"/>
                </a:cubicBezTo>
                <a:cubicBezTo>
                  <a:pt x="1050" y="466"/>
                  <a:pt x="1049" y="469"/>
                  <a:pt x="1049" y="473"/>
                </a:cubicBezTo>
                <a:cubicBezTo>
                  <a:pt x="1046" y="472"/>
                  <a:pt x="1046" y="475"/>
                  <a:pt x="1048" y="475"/>
                </a:cubicBezTo>
                <a:cubicBezTo>
                  <a:pt x="1047" y="477"/>
                  <a:pt x="1043" y="476"/>
                  <a:pt x="1040" y="477"/>
                </a:cubicBezTo>
                <a:cubicBezTo>
                  <a:pt x="1043" y="483"/>
                  <a:pt x="1049" y="486"/>
                  <a:pt x="1049" y="495"/>
                </a:cubicBezTo>
                <a:cubicBezTo>
                  <a:pt x="1054" y="490"/>
                  <a:pt x="1051" y="494"/>
                  <a:pt x="1055" y="497"/>
                </a:cubicBezTo>
                <a:cubicBezTo>
                  <a:pt x="1054" y="504"/>
                  <a:pt x="1057" y="514"/>
                  <a:pt x="1053" y="518"/>
                </a:cubicBezTo>
                <a:cubicBezTo>
                  <a:pt x="1056" y="522"/>
                  <a:pt x="1058" y="528"/>
                  <a:pt x="1057" y="536"/>
                </a:cubicBezTo>
                <a:cubicBezTo>
                  <a:pt x="1051" y="532"/>
                  <a:pt x="1054" y="545"/>
                  <a:pt x="1051" y="542"/>
                </a:cubicBezTo>
                <a:cubicBezTo>
                  <a:pt x="1049" y="539"/>
                  <a:pt x="1051" y="542"/>
                  <a:pt x="1049" y="544"/>
                </a:cubicBezTo>
                <a:cubicBezTo>
                  <a:pt x="1048" y="545"/>
                  <a:pt x="1044" y="545"/>
                  <a:pt x="1046" y="551"/>
                </a:cubicBezTo>
                <a:cubicBezTo>
                  <a:pt x="1040" y="549"/>
                  <a:pt x="1044" y="557"/>
                  <a:pt x="1038" y="555"/>
                </a:cubicBezTo>
                <a:cubicBezTo>
                  <a:pt x="1043" y="559"/>
                  <a:pt x="1030" y="562"/>
                  <a:pt x="1033" y="564"/>
                </a:cubicBezTo>
                <a:cubicBezTo>
                  <a:pt x="1036" y="567"/>
                  <a:pt x="1032" y="565"/>
                  <a:pt x="1029" y="568"/>
                </a:cubicBezTo>
                <a:cubicBezTo>
                  <a:pt x="1028" y="569"/>
                  <a:pt x="1028" y="572"/>
                  <a:pt x="1027" y="574"/>
                </a:cubicBezTo>
                <a:cubicBezTo>
                  <a:pt x="1027" y="574"/>
                  <a:pt x="1024" y="573"/>
                  <a:pt x="1023" y="574"/>
                </a:cubicBezTo>
                <a:cubicBezTo>
                  <a:pt x="1023" y="574"/>
                  <a:pt x="1024" y="577"/>
                  <a:pt x="1023" y="577"/>
                </a:cubicBezTo>
                <a:cubicBezTo>
                  <a:pt x="1022" y="579"/>
                  <a:pt x="1016" y="576"/>
                  <a:pt x="1018" y="581"/>
                </a:cubicBezTo>
                <a:cubicBezTo>
                  <a:pt x="1006" y="582"/>
                  <a:pt x="1008" y="583"/>
                  <a:pt x="995" y="581"/>
                </a:cubicBezTo>
                <a:cubicBezTo>
                  <a:pt x="993" y="581"/>
                  <a:pt x="994" y="584"/>
                  <a:pt x="993" y="587"/>
                </a:cubicBezTo>
                <a:cubicBezTo>
                  <a:pt x="989" y="583"/>
                  <a:pt x="983" y="591"/>
                  <a:pt x="982" y="590"/>
                </a:cubicBezTo>
                <a:cubicBezTo>
                  <a:pt x="979" y="587"/>
                  <a:pt x="982" y="592"/>
                  <a:pt x="975" y="592"/>
                </a:cubicBezTo>
                <a:cubicBezTo>
                  <a:pt x="972" y="593"/>
                  <a:pt x="976" y="595"/>
                  <a:pt x="973" y="596"/>
                </a:cubicBezTo>
                <a:cubicBezTo>
                  <a:pt x="969" y="600"/>
                  <a:pt x="967" y="593"/>
                  <a:pt x="962" y="592"/>
                </a:cubicBezTo>
                <a:cubicBezTo>
                  <a:pt x="956" y="591"/>
                  <a:pt x="955" y="594"/>
                  <a:pt x="951" y="594"/>
                </a:cubicBezTo>
                <a:cubicBezTo>
                  <a:pt x="948" y="595"/>
                  <a:pt x="947" y="598"/>
                  <a:pt x="947" y="602"/>
                </a:cubicBezTo>
                <a:cubicBezTo>
                  <a:pt x="941" y="600"/>
                  <a:pt x="941" y="604"/>
                  <a:pt x="938" y="605"/>
                </a:cubicBezTo>
                <a:cubicBezTo>
                  <a:pt x="936" y="610"/>
                  <a:pt x="941" y="609"/>
                  <a:pt x="941" y="613"/>
                </a:cubicBezTo>
                <a:cubicBezTo>
                  <a:pt x="941" y="615"/>
                  <a:pt x="941" y="616"/>
                  <a:pt x="943" y="616"/>
                </a:cubicBezTo>
                <a:cubicBezTo>
                  <a:pt x="946" y="617"/>
                  <a:pt x="944" y="619"/>
                  <a:pt x="945" y="620"/>
                </a:cubicBezTo>
                <a:cubicBezTo>
                  <a:pt x="946" y="622"/>
                  <a:pt x="949" y="621"/>
                  <a:pt x="951" y="622"/>
                </a:cubicBezTo>
                <a:cubicBezTo>
                  <a:pt x="951" y="622"/>
                  <a:pt x="950" y="625"/>
                  <a:pt x="951" y="626"/>
                </a:cubicBezTo>
                <a:cubicBezTo>
                  <a:pt x="951" y="626"/>
                  <a:pt x="954" y="625"/>
                  <a:pt x="954" y="626"/>
                </a:cubicBezTo>
                <a:cubicBezTo>
                  <a:pt x="956" y="627"/>
                  <a:pt x="956" y="632"/>
                  <a:pt x="958" y="635"/>
                </a:cubicBezTo>
                <a:cubicBezTo>
                  <a:pt x="959" y="637"/>
                  <a:pt x="964" y="641"/>
                  <a:pt x="964" y="641"/>
                </a:cubicBezTo>
                <a:cubicBezTo>
                  <a:pt x="964" y="643"/>
                  <a:pt x="963" y="646"/>
                  <a:pt x="964" y="648"/>
                </a:cubicBezTo>
                <a:cubicBezTo>
                  <a:pt x="964" y="651"/>
                  <a:pt x="966" y="652"/>
                  <a:pt x="965" y="656"/>
                </a:cubicBezTo>
                <a:cubicBezTo>
                  <a:pt x="965" y="659"/>
                  <a:pt x="964" y="659"/>
                  <a:pt x="964" y="661"/>
                </a:cubicBezTo>
                <a:cubicBezTo>
                  <a:pt x="963" y="665"/>
                  <a:pt x="965" y="668"/>
                  <a:pt x="960" y="665"/>
                </a:cubicBezTo>
                <a:cubicBezTo>
                  <a:pt x="963" y="672"/>
                  <a:pt x="955" y="668"/>
                  <a:pt x="956" y="674"/>
                </a:cubicBezTo>
                <a:cubicBezTo>
                  <a:pt x="949" y="672"/>
                  <a:pt x="950" y="678"/>
                  <a:pt x="945" y="678"/>
                </a:cubicBezTo>
                <a:cubicBezTo>
                  <a:pt x="943" y="677"/>
                  <a:pt x="944" y="681"/>
                  <a:pt x="943" y="682"/>
                </a:cubicBezTo>
                <a:cubicBezTo>
                  <a:pt x="943" y="682"/>
                  <a:pt x="938" y="682"/>
                  <a:pt x="939" y="684"/>
                </a:cubicBezTo>
                <a:cubicBezTo>
                  <a:pt x="941" y="685"/>
                  <a:pt x="941" y="684"/>
                  <a:pt x="939" y="685"/>
                </a:cubicBezTo>
                <a:cubicBezTo>
                  <a:pt x="938" y="687"/>
                  <a:pt x="937" y="689"/>
                  <a:pt x="934" y="689"/>
                </a:cubicBezTo>
                <a:cubicBezTo>
                  <a:pt x="936" y="680"/>
                  <a:pt x="930" y="688"/>
                  <a:pt x="930" y="684"/>
                </a:cubicBezTo>
                <a:cubicBezTo>
                  <a:pt x="930" y="682"/>
                  <a:pt x="929" y="678"/>
                  <a:pt x="926" y="676"/>
                </a:cubicBezTo>
                <a:cubicBezTo>
                  <a:pt x="926" y="675"/>
                  <a:pt x="923" y="677"/>
                  <a:pt x="923" y="676"/>
                </a:cubicBezTo>
                <a:cubicBezTo>
                  <a:pt x="922" y="675"/>
                  <a:pt x="923" y="673"/>
                  <a:pt x="923" y="672"/>
                </a:cubicBezTo>
                <a:cubicBezTo>
                  <a:pt x="921" y="671"/>
                  <a:pt x="916" y="672"/>
                  <a:pt x="915" y="670"/>
                </a:cubicBezTo>
                <a:cubicBezTo>
                  <a:pt x="915" y="670"/>
                  <a:pt x="916" y="667"/>
                  <a:pt x="915" y="667"/>
                </a:cubicBezTo>
                <a:cubicBezTo>
                  <a:pt x="914" y="666"/>
                  <a:pt x="911" y="667"/>
                  <a:pt x="910" y="667"/>
                </a:cubicBezTo>
                <a:cubicBezTo>
                  <a:pt x="908" y="667"/>
                  <a:pt x="909" y="662"/>
                  <a:pt x="908" y="661"/>
                </a:cubicBezTo>
                <a:cubicBezTo>
                  <a:pt x="907" y="661"/>
                  <a:pt x="905" y="662"/>
                  <a:pt x="906" y="663"/>
                </a:cubicBezTo>
                <a:cubicBezTo>
                  <a:pt x="902" y="659"/>
                  <a:pt x="904" y="659"/>
                  <a:pt x="900" y="656"/>
                </a:cubicBezTo>
                <a:cubicBezTo>
                  <a:pt x="895" y="653"/>
                  <a:pt x="896" y="662"/>
                  <a:pt x="895" y="665"/>
                </a:cubicBezTo>
                <a:cubicBezTo>
                  <a:pt x="894" y="666"/>
                  <a:pt x="891" y="666"/>
                  <a:pt x="891" y="667"/>
                </a:cubicBezTo>
                <a:cubicBezTo>
                  <a:pt x="890" y="670"/>
                  <a:pt x="892" y="675"/>
                  <a:pt x="889" y="678"/>
                </a:cubicBezTo>
                <a:cubicBezTo>
                  <a:pt x="890" y="679"/>
                  <a:pt x="891" y="681"/>
                  <a:pt x="891" y="684"/>
                </a:cubicBezTo>
                <a:cubicBezTo>
                  <a:pt x="892" y="686"/>
                  <a:pt x="894" y="688"/>
                  <a:pt x="895" y="685"/>
                </a:cubicBezTo>
                <a:cubicBezTo>
                  <a:pt x="899" y="690"/>
                  <a:pt x="897" y="692"/>
                  <a:pt x="897" y="698"/>
                </a:cubicBezTo>
                <a:cubicBezTo>
                  <a:pt x="897" y="700"/>
                  <a:pt x="898" y="700"/>
                  <a:pt x="898" y="702"/>
                </a:cubicBezTo>
                <a:cubicBezTo>
                  <a:pt x="900" y="703"/>
                  <a:pt x="901" y="705"/>
                  <a:pt x="902" y="706"/>
                </a:cubicBezTo>
                <a:cubicBezTo>
                  <a:pt x="905" y="708"/>
                  <a:pt x="908" y="709"/>
                  <a:pt x="911" y="711"/>
                </a:cubicBezTo>
                <a:cubicBezTo>
                  <a:pt x="913" y="712"/>
                  <a:pt x="911" y="713"/>
                  <a:pt x="913" y="713"/>
                </a:cubicBezTo>
                <a:cubicBezTo>
                  <a:pt x="915" y="713"/>
                  <a:pt x="915" y="716"/>
                  <a:pt x="915" y="717"/>
                </a:cubicBezTo>
                <a:cubicBezTo>
                  <a:pt x="916" y="719"/>
                  <a:pt x="918" y="717"/>
                  <a:pt x="919" y="719"/>
                </a:cubicBezTo>
                <a:cubicBezTo>
                  <a:pt x="920" y="721"/>
                  <a:pt x="918" y="724"/>
                  <a:pt x="919" y="726"/>
                </a:cubicBezTo>
                <a:cubicBezTo>
                  <a:pt x="919" y="727"/>
                  <a:pt x="923" y="730"/>
                  <a:pt x="923" y="730"/>
                </a:cubicBezTo>
                <a:cubicBezTo>
                  <a:pt x="923" y="732"/>
                  <a:pt x="918" y="737"/>
                  <a:pt x="925" y="738"/>
                </a:cubicBezTo>
                <a:cubicBezTo>
                  <a:pt x="924" y="742"/>
                  <a:pt x="920" y="740"/>
                  <a:pt x="917" y="739"/>
                </a:cubicBezTo>
                <a:cubicBezTo>
                  <a:pt x="914" y="739"/>
                  <a:pt x="909" y="739"/>
                  <a:pt x="908" y="738"/>
                </a:cubicBezTo>
                <a:cubicBezTo>
                  <a:pt x="908" y="738"/>
                  <a:pt x="910" y="729"/>
                  <a:pt x="906" y="736"/>
                </a:cubicBezTo>
                <a:cubicBezTo>
                  <a:pt x="902" y="734"/>
                  <a:pt x="904" y="729"/>
                  <a:pt x="902" y="726"/>
                </a:cubicBezTo>
                <a:cubicBezTo>
                  <a:pt x="901" y="724"/>
                  <a:pt x="899" y="724"/>
                  <a:pt x="897" y="721"/>
                </a:cubicBezTo>
                <a:cubicBezTo>
                  <a:pt x="896" y="718"/>
                  <a:pt x="896" y="716"/>
                  <a:pt x="898" y="715"/>
                </a:cubicBezTo>
                <a:cubicBezTo>
                  <a:pt x="895" y="712"/>
                  <a:pt x="894" y="706"/>
                  <a:pt x="889" y="704"/>
                </a:cubicBezTo>
                <a:cubicBezTo>
                  <a:pt x="889" y="701"/>
                  <a:pt x="886" y="699"/>
                  <a:pt x="889" y="698"/>
                </a:cubicBezTo>
                <a:cubicBezTo>
                  <a:pt x="888" y="697"/>
                  <a:pt x="886" y="696"/>
                  <a:pt x="883" y="695"/>
                </a:cubicBezTo>
                <a:cubicBezTo>
                  <a:pt x="884" y="692"/>
                  <a:pt x="884" y="689"/>
                  <a:pt x="882" y="689"/>
                </a:cubicBezTo>
                <a:cubicBezTo>
                  <a:pt x="881" y="685"/>
                  <a:pt x="883" y="684"/>
                  <a:pt x="883" y="682"/>
                </a:cubicBezTo>
                <a:cubicBezTo>
                  <a:pt x="884" y="678"/>
                  <a:pt x="882" y="677"/>
                  <a:pt x="880" y="676"/>
                </a:cubicBezTo>
                <a:cubicBezTo>
                  <a:pt x="881" y="674"/>
                  <a:pt x="882" y="673"/>
                  <a:pt x="880" y="672"/>
                </a:cubicBezTo>
                <a:cubicBezTo>
                  <a:pt x="880" y="670"/>
                  <a:pt x="884" y="671"/>
                  <a:pt x="887" y="670"/>
                </a:cubicBezTo>
                <a:cubicBezTo>
                  <a:pt x="887" y="669"/>
                  <a:pt x="885" y="669"/>
                  <a:pt x="885" y="667"/>
                </a:cubicBezTo>
                <a:cubicBezTo>
                  <a:pt x="885" y="665"/>
                  <a:pt x="888" y="665"/>
                  <a:pt x="887" y="663"/>
                </a:cubicBezTo>
                <a:cubicBezTo>
                  <a:pt x="887" y="660"/>
                  <a:pt x="884" y="657"/>
                  <a:pt x="883" y="654"/>
                </a:cubicBezTo>
                <a:cubicBezTo>
                  <a:pt x="883" y="650"/>
                  <a:pt x="884" y="645"/>
                  <a:pt x="883" y="643"/>
                </a:cubicBezTo>
                <a:cubicBezTo>
                  <a:pt x="883" y="640"/>
                  <a:pt x="881" y="640"/>
                  <a:pt x="880" y="639"/>
                </a:cubicBezTo>
                <a:cubicBezTo>
                  <a:pt x="879" y="637"/>
                  <a:pt x="879" y="635"/>
                  <a:pt x="878" y="633"/>
                </a:cubicBezTo>
                <a:cubicBezTo>
                  <a:pt x="876" y="630"/>
                  <a:pt x="875" y="627"/>
                  <a:pt x="872" y="626"/>
                </a:cubicBezTo>
                <a:cubicBezTo>
                  <a:pt x="866" y="625"/>
                  <a:pt x="870" y="632"/>
                  <a:pt x="865" y="628"/>
                </a:cubicBezTo>
                <a:cubicBezTo>
                  <a:pt x="862" y="628"/>
                  <a:pt x="864" y="632"/>
                  <a:pt x="863" y="633"/>
                </a:cubicBezTo>
                <a:cubicBezTo>
                  <a:pt x="863" y="634"/>
                  <a:pt x="860" y="633"/>
                  <a:pt x="859" y="633"/>
                </a:cubicBezTo>
                <a:cubicBezTo>
                  <a:pt x="858" y="634"/>
                  <a:pt x="860" y="637"/>
                  <a:pt x="857" y="637"/>
                </a:cubicBezTo>
                <a:cubicBezTo>
                  <a:pt x="853" y="637"/>
                  <a:pt x="853" y="636"/>
                  <a:pt x="852" y="631"/>
                </a:cubicBezTo>
                <a:cubicBezTo>
                  <a:pt x="851" y="630"/>
                  <a:pt x="850" y="630"/>
                  <a:pt x="850" y="629"/>
                </a:cubicBezTo>
                <a:cubicBezTo>
                  <a:pt x="849" y="627"/>
                  <a:pt x="852" y="627"/>
                  <a:pt x="852" y="626"/>
                </a:cubicBezTo>
                <a:cubicBezTo>
                  <a:pt x="852" y="624"/>
                  <a:pt x="847" y="616"/>
                  <a:pt x="852" y="613"/>
                </a:cubicBezTo>
                <a:cubicBezTo>
                  <a:pt x="850" y="611"/>
                  <a:pt x="847" y="609"/>
                  <a:pt x="848" y="602"/>
                </a:cubicBezTo>
                <a:cubicBezTo>
                  <a:pt x="846" y="602"/>
                  <a:pt x="847" y="604"/>
                  <a:pt x="846" y="605"/>
                </a:cubicBezTo>
                <a:cubicBezTo>
                  <a:pt x="843" y="604"/>
                  <a:pt x="845" y="597"/>
                  <a:pt x="843" y="594"/>
                </a:cubicBezTo>
                <a:cubicBezTo>
                  <a:pt x="841" y="593"/>
                  <a:pt x="840" y="592"/>
                  <a:pt x="839" y="590"/>
                </a:cubicBezTo>
                <a:cubicBezTo>
                  <a:pt x="838" y="589"/>
                  <a:pt x="838" y="587"/>
                  <a:pt x="837" y="587"/>
                </a:cubicBezTo>
                <a:cubicBezTo>
                  <a:pt x="835" y="585"/>
                  <a:pt x="830" y="585"/>
                  <a:pt x="831" y="581"/>
                </a:cubicBezTo>
                <a:cubicBezTo>
                  <a:pt x="825" y="580"/>
                  <a:pt x="823" y="584"/>
                  <a:pt x="820" y="587"/>
                </a:cubicBezTo>
                <a:cubicBezTo>
                  <a:pt x="817" y="586"/>
                  <a:pt x="815" y="586"/>
                  <a:pt x="815" y="588"/>
                </a:cubicBezTo>
                <a:cubicBezTo>
                  <a:pt x="810" y="588"/>
                  <a:pt x="806" y="588"/>
                  <a:pt x="801" y="588"/>
                </a:cubicBezTo>
                <a:cubicBezTo>
                  <a:pt x="801" y="590"/>
                  <a:pt x="799" y="591"/>
                  <a:pt x="798" y="592"/>
                </a:cubicBezTo>
                <a:cubicBezTo>
                  <a:pt x="797" y="593"/>
                  <a:pt x="796" y="592"/>
                  <a:pt x="796" y="594"/>
                </a:cubicBezTo>
                <a:cubicBezTo>
                  <a:pt x="796" y="596"/>
                  <a:pt x="791" y="597"/>
                  <a:pt x="790" y="598"/>
                </a:cubicBezTo>
                <a:cubicBezTo>
                  <a:pt x="786" y="601"/>
                  <a:pt x="783" y="608"/>
                  <a:pt x="775" y="611"/>
                </a:cubicBezTo>
                <a:cubicBezTo>
                  <a:pt x="771" y="614"/>
                  <a:pt x="770" y="621"/>
                  <a:pt x="762" y="622"/>
                </a:cubicBezTo>
                <a:cubicBezTo>
                  <a:pt x="765" y="625"/>
                  <a:pt x="764" y="626"/>
                  <a:pt x="759" y="626"/>
                </a:cubicBezTo>
                <a:cubicBezTo>
                  <a:pt x="758" y="628"/>
                  <a:pt x="759" y="629"/>
                  <a:pt x="760" y="629"/>
                </a:cubicBezTo>
                <a:cubicBezTo>
                  <a:pt x="760" y="632"/>
                  <a:pt x="757" y="631"/>
                  <a:pt x="757" y="629"/>
                </a:cubicBezTo>
                <a:cubicBezTo>
                  <a:pt x="754" y="630"/>
                  <a:pt x="755" y="635"/>
                  <a:pt x="749" y="633"/>
                </a:cubicBezTo>
                <a:cubicBezTo>
                  <a:pt x="747" y="634"/>
                  <a:pt x="747" y="637"/>
                  <a:pt x="744" y="637"/>
                </a:cubicBezTo>
                <a:cubicBezTo>
                  <a:pt x="743" y="640"/>
                  <a:pt x="746" y="640"/>
                  <a:pt x="746" y="643"/>
                </a:cubicBezTo>
                <a:cubicBezTo>
                  <a:pt x="745" y="646"/>
                  <a:pt x="743" y="651"/>
                  <a:pt x="742" y="657"/>
                </a:cubicBezTo>
                <a:cubicBezTo>
                  <a:pt x="741" y="666"/>
                  <a:pt x="742" y="675"/>
                  <a:pt x="740" y="678"/>
                </a:cubicBezTo>
                <a:cubicBezTo>
                  <a:pt x="740" y="678"/>
                  <a:pt x="737" y="677"/>
                  <a:pt x="736" y="678"/>
                </a:cubicBezTo>
                <a:cubicBezTo>
                  <a:pt x="735" y="679"/>
                  <a:pt x="736" y="684"/>
                  <a:pt x="734" y="685"/>
                </a:cubicBezTo>
                <a:cubicBezTo>
                  <a:pt x="733" y="687"/>
                  <a:pt x="729" y="686"/>
                  <a:pt x="727" y="687"/>
                </a:cubicBezTo>
                <a:cubicBezTo>
                  <a:pt x="725" y="688"/>
                  <a:pt x="725" y="692"/>
                  <a:pt x="721" y="691"/>
                </a:cubicBezTo>
                <a:cubicBezTo>
                  <a:pt x="717" y="686"/>
                  <a:pt x="714" y="680"/>
                  <a:pt x="712" y="672"/>
                </a:cubicBezTo>
                <a:cubicBezTo>
                  <a:pt x="711" y="672"/>
                  <a:pt x="710" y="670"/>
                  <a:pt x="708" y="669"/>
                </a:cubicBezTo>
                <a:cubicBezTo>
                  <a:pt x="707" y="668"/>
                  <a:pt x="707" y="666"/>
                  <a:pt x="705" y="667"/>
                </a:cubicBezTo>
                <a:cubicBezTo>
                  <a:pt x="703" y="661"/>
                  <a:pt x="707" y="661"/>
                  <a:pt x="708" y="657"/>
                </a:cubicBezTo>
                <a:cubicBezTo>
                  <a:pt x="708" y="654"/>
                  <a:pt x="705" y="652"/>
                  <a:pt x="703" y="650"/>
                </a:cubicBezTo>
                <a:cubicBezTo>
                  <a:pt x="701" y="648"/>
                  <a:pt x="700" y="645"/>
                  <a:pt x="697" y="644"/>
                </a:cubicBezTo>
                <a:cubicBezTo>
                  <a:pt x="696" y="641"/>
                  <a:pt x="696" y="637"/>
                  <a:pt x="693" y="633"/>
                </a:cubicBezTo>
                <a:cubicBezTo>
                  <a:pt x="691" y="630"/>
                  <a:pt x="691" y="617"/>
                  <a:pt x="690" y="607"/>
                </a:cubicBezTo>
                <a:cubicBezTo>
                  <a:pt x="689" y="603"/>
                  <a:pt x="688" y="592"/>
                  <a:pt x="686" y="585"/>
                </a:cubicBezTo>
                <a:cubicBezTo>
                  <a:pt x="683" y="585"/>
                  <a:pt x="678" y="593"/>
                  <a:pt x="682" y="594"/>
                </a:cubicBezTo>
                <a:cubicBezTo>
                  <a:pt x="682" y="599"/>
                  <a:pt x="675" y="595"/>
                  <a:pt x="673" y="594"/>
                </a:cubicBezTo>
                <a:cubicBezTo>
                  <a:pt x="672" y="594"/>
                  <a:pt x="670" y="595"/>
                  <a:pt x="669" y="594"/>
                </a:cubicBezTo>
                <a:cubicBezTo>
                  <a:pt x="667" y="593"/>
                  <a:pt x="665" y="586"/>
                  <a:pt x="662" y="588"/>
                </a:cubicBezTo>
                <a:cubicBezTo>
                  <a:pt x="661" y="585"/>
                  <a:pt x="663" y="585"/>
                  <a:pt x="665" y="585"/>
                </a:cubicBezTo>
                <a:cubicBezTo>
                  <a:pt x="663" y="582"/>
                  <a:pt x="665" y="582"/>
                  <a:pt x="665" y="579"/>
                </a:cubicBezTo>
                <a:cubicBezTo>
                  <a:pt x="665" y="576"/>
                  <a:pt x="660" y="578"/>
                  <a:pt x="658" y="577"/>
                </a:cubicBezTo>
                <a:cubicBezTo>
                  <a:pt x="656" y="576"/>
                  <a:pt x="653" y="568"/>
                  <a:pt x="652" y="574"/>
                </a:cubicBezTo>
                <a:cubicBezTo>
                  <a:pt x="648" y="573"/>
                  <a:pt x="650" y="567"/>
                  <a:pt x="651" y="568"/>
                </a:cubicBezTo>
                <a:cubicBezTo>
                  <a:pt x="650" y="566"/>
                  <a:pt x="646" y="566"/>
                  <a:pt x="647" y="562"/>
                </a:cubicBezTo>
                <a:cubicBezTo>
                  <a:pt x="645" y="561"/>
                  <a:pt x="640" y="564"/>
                  <a:pt x="639" y="562"/>
                </a:cubicBezTo>
                <a:cubicBezTo>
                  <a:pt x="639" y="562"/>
                  <a:pt x="640" y="559"/>
                  <a:pt x="639" y="559"/>
                </a:cubicBezTo>
                <a:cubicBezTo>
                  <a:pt x="635" y="558"/>
                  <a:pt x="632" y="560"/>
                  <a:pt x="628" y="560"/>
                </a:cubicBezTo>
                <a:cubicBezTo>
                  <a:pt x="627" y="561"/>
                  <a:pt x="625" y="561"/>
                  <a:pt x="624" y="560"/>
                </a:cubicBezTo>
                <a:cubicBezTo>
                  <a:pt x="622" y="560"/>
                  <a:pt x="621" y="558"/>
                  <a:pt x="621" y="562"/>
                </a:cubicBezTo>
                <a:cubicBezTo>
                  <a:pt x="603" y="564"/>
                  <a:pt x="589" y="561"/>
                  <a:pt x="576" y="559"/>
                </a:cubicBezTo>
                <a:cubicBezTo>
                  <a:pt x="577" y="555"/>
                  <a:pt x="572" y="556"/>
                  <a:pt x="572" y="553"/>
                </a:cubicBezTo>
                <a:cubicBezTo>
                  <a:pt x="572" y="549"/>
                  <a:pt x="564" y="557"/>
                  <a:pt x="569" y="549"/>
                </a:cubicBezTo>
                <a:cubicBezTo>
                  <a:pt x="566" y="550"/>
                  <a:pt x="565" y="549"/>
                  <a:pt x="565" y="547"/>
                </a:cubicBezTo>
                <a:cubicBezTo>
                  <a:pt x="560" y="550"/>
                  <a:pt x="546" y="547"/>
                  <a:pt x="541" y="546"/>
                </a:cubicBezTo>
                <a:cubicBezTo>
                  <a:pt x="538" y="545"/>
                  <a:pt x="537" y="545"/>
                  <a:pt x="537" y="542"/>
                </a:cubicBezTo>
                <a:cubicBezTo>
                  <a:pt x="529" y="544"/>
                  <a:pt x="531" y="536"/>
                  <a:pt x="524" y="536"/>
                </a:cubicBezTo>
                <a:cubicBezTo>
                  <a:pt x="523" y="529"/>
                  <a:pt x="519" y="525"/>
                  <a:pt x="516" y="520"/>
                </a:cubicBezTo>
                <a:cubicBezTo>
                  <a:pt x="500" y="517"/>
                  <a:pt x="500" y="525"/>
                  <a:pt x="501" y="534"/>
                </a:cubicBezTo>
                <a:cubicBezTo>
                  <a:pt x="502" y="537"/>
                  <a:pt x="509" y="541"/>
                  <a:pt x="514" y="547"/>
                </a:cubicBezTo>
                <a:cubicBezTo>
                  <a:pt x="516" y="549"/>
                  <a:pt x="519" y="559"/>
                  <a:pt x="524" y="557"/>
                </a:cubicBezTo>
                <a:cubicBezTo>
                  <a:pt x="523" y="561"/>
                  <a:pt x="527" y="561"/>
                  <a:pt x="526" y="566"/>
                </a:cubicBezTo>
                <a:cubicBezTo>
                  <a:pt x="530" y="566"/>
                  <a:pt x="540" y="564"/>
                  <a:pt x="535" y="570"/>
                </a:cubicBezTo>
                <a:cubicBezTo>
                  <a:pt x="539" y="572"/>
                  <a:pt x="537" y="567"/>
                  <a:pt x="539" y="566"/>
                </a:cubicBezTo>
                <a:cubicBezTo>
                  <a:pt x="540" y="565"/>
                  <a:pt x="546" y="566"/>
                  <a:pt x="546" y="562"/>
                </a:cubicBezTo>
                <a:cubicBezTo>
                  <a:pt x="546" y="561"/>
                  <a:pt x="548" y="561"/>
                  <a:pt x="550" y="560"/>
                </a:cubicBezTo>
                <a:cubicBezTo>
                  <a:pt x="552" y="560"/>
                  <a:pt x="550" y="558"/>
                  <a:pt x="552" y="557"/>
                </a:cubicBezTo>
                <a:cubicBezTo>
                  <a:pt x="555" y="555"/>
                  <a:pt x="559" y="556"/>
                  <a:pt x="563" y="555"/>
                </a:cubicBezTo>
                <a:cubicBezTo>
                  <a:pt x="563" y="556"/>
                  <a:pt x="560" y="558"/>
                  <a:pt x="561" y="559"/>
                </a:cubicBezTo>
                <a:cubicBezTo>
                  <a:pt x="561" y="559"/>
                  <a:pt x="565" y="558"/>
                  <a:pt x="565" y="559"/>
                </a:cubicBezTo>
                <a:cubicBezTo>
                  <a:pt x="566" y="562"/>
                  <a:pt x="564" y="564"/>
                  <a:pt x="567" y="566"/>
                </a:cubicBezTo>
                <a:cubicBezTo>
                  <a:pt x="566" y="570"/>
                  <a:pt x="572" y="568"/>
                  <a:pt x="572" y="572"/>
                </a:cubicBezTo>
                <a:cubicBezTo>
                  <a:pt x="572" y="576"/>
                  <a:pt x="576" y="573"/>
                  <a:pt x="580" y="575"/>
                </a:cubicBezTo>
                <a:cubicBezTo>
                  <a:pt x="582" y="577"/>
                  <a:pt x="581" y="580"/>
                  <a:pt x="585" y="581"/>
                </a:cubicBezTo>
                <a:cubicBezTo>
                  <a:pt x="581" y="585"/>
                  <a:pt x="586" y="590"/>
                  <a:pt x="585" y="596"/>
                </a:cubicBezTo>
                <a:cubicBezTo>
                  <a:pt x="583" y="596"/>
                  <a:pt x="582" y="596"/>
                  <a:pt x="580" y="596"/>
                </a:cubicBezTo>
                <a:cubicBezTo>
                  <a:pt x="582" y="603"/>
                  <a:pt x="575" y="601"/>
                  <a:pt x="576" y="607"/>
                </a:cubicBezTo>
                <a:cubicBezTo>
                  <a:pt x="572" y="606"/>
                  <a:pt x="570" y="607"/>
                  <a:pt x="570" y="611"/>
                </a:cubicBezTo>
                <a:cubicBezTo>
                  <a:pt x="568" y="611"/>
                  <a:pt x="565" y="611"/>
                  <a:pt x="563" y="611"/>
                </a:cubicBezTo>
                <a:cubicBezTo>
                  <a:pt x="560" y="611"/>
                  <a:pt x="562" y="615"/>
                  <a:pt x="561" y="616"/>
                </a:cubicBezTo>
                <a:cubicBezTo>
                  <a:pt x="561" y="617"/>
                  <a:pt x="558" y="616"/>
                  <a:pt x="557" y="616"/>
                </a:cubicBezTo>
                <a:cubicBezTo>
                  <a:pt x="556" y="617"/>
                  <a:pt x="558" y="621"/>
                  <a:pt x="557" y="622"/>
                </a:cubicBezTo>
                <a:cubicBezTo>
                  <a:pt x="554" y="621"/>
                  <a:pt x="552" y="622"/>
                  <a:pt x="552" y="626"/>
                </a:cubicBezTo>
                <a:cubicBezTo>
                  <a:pt x="548" y="625"/>
                  <a:pt x="546" y="626"/>
                  <a:pt x="544" y="628"/>
                </a:cubicBezTo>
                <a:cubicBezTo>
                  <a:pt x="541" y="629"/>
                  <a:pt x="542" y="630"/>
                  <a:pt x="537" y="631"/>
                </a:cubicBezTo>
                <a:cubicBezTo>
                  <a:pt x="535" y="632"/>
                  <a:pt x="526" y="635"/>
                  <a:pt x="526" y="641"/>
                </a:cubicBezTo>
                <a:cubicBezTo>
                  <a:pt x="523" y="641"/>
                  <a:pt x="520" y="640"/>
                  <a:pt x="518" y="641"/>
                </a:cubicBezTo>
                <a:cubicBezTo>
                  <a:pt x="516" y="642"/>
                  <a:pt x="518" y="643"/>
                  <a:pt x="516" y="644"/>
                </a:cubicBezTo>
                <a:cubicBezTo>
                  <a:pt x="516" y="645"/>
                  <a:pt x="513" y="644"/>
                  <a:pt x="513" y="644"/>
                </a:cubicBezTo>
                <a:cubicBezTo>
                  <a:pt x="513" y="644"/>
                  <a:pt x="507" y="646"/>
                  <a:pt x="507" y="646"/>
                </a:cubicBezTo>
                <a:cubicBezTo>
                  <a:pt x="504" y="650"/>
                  <a:pt x="489" y="648"/>
                  <a:pt x="483" y="652"/>
                </a:cubicBezTo>
                <a:cubicBezTo>
                  <a:pt x="477" y="653"/>
                  <a:pt x="488" y="655"/>
                  <a:pt x="479" y="656"/>
                </a:cubicBezTo>
                <a:cubicBezTo>
                  <a:pt x="478" y="656"/>
                  <a:pt x="476" y="655"/>
                  <a:pt x="475" y="656"/>
                </a:cubicBezTo>
                <a:cubicBezTo>
                  <a:pt x="473" y="656"/>
                  <a:pt x="474" y="660"/>
                  <a:pt x="470" y="659"/>
                </a:cubicBezTo>
                <a:cubicBezTo>
                  <a:pt x="472" y="655"/>
                  <a:pt x="467" y="657"/>
                  <a:pt x="466" y="656"/>
                </a:cubicBezTo>
                <a:cubicBezTo>
                  <a:pt x="465" y="653"/>
                  <a:pt x="467" y="648"/>
                  <a:pt x="462" y="648"/>
                </a:cubicBezTo>
                <a:cubicBezTo>
                  <a:pt x="462" y="645"/>
                  <a:pt x="464" y="645"/>
                  <a:pt x="464" y="643"/>
                </a:cubicBezTo>
                <a:cubicBezTo>
                  <a:pt x="463" y="641"/>
                  <a:pt x="459" y="640"/>
                  <a:pt x="462" y="639"/>
                </a:cubicBezTo>
                <a:cubicBezTo>
                  <a:pt x="461" y="637"/>
                  <a:pt x="460" y="635"/>
                  <a:pt x="457" y="635"/>
                </a:cubicBezTo>
                <a:cubicBezTo>
                  <a:pt x="459" y="630"/>
                  <a:pt x="453" y="624"/>
                  <a:pt x="457" y="624"/>
                </a:cubicBezTo>
                <a:cubicBezTo>
                  <a:pt x="457" y="622"/>
                  <a:pt x="454" y="623"/>
                  <a:pt x="453" y="622"/>
                </a:cubicBezTo>
                <a:cubicBezTo>
                  <a:pt x="451" y="620"/>
                  <a:pt x="452" y="615"/>
                  <a:pt x="453" y="616"/>
                </a:cubicBezTo>
                <a:cubicBezTo>
                  <a:pt x="452" y="615"/>
                  <a:pt x="450" y="613"/>
                  <a:pt x="449" y="613"/>
                </a:cubicBezTo>
                <a:cubicBezTo>
                  <a:pt x="448" y="612"/>
                  <a:pt x="449" y="611"/>
                  <a:pt x="447" y="611"/>
                </a:cubicBezTo>
                <a:cubicBezTo>
                  <a:pt x="446" y="611"/>
                  <a:pt x="444" y="604"/>
                  <a:pt x="444" y="605"/>
                </a:cubicBezTo>
                <a:cubicBezTo>
                  <a:pt x="444" y="605"/>
                  <a:pt x="444" y="607"/>
                  <a:pt x="444" y="607"/>
                </a:cubicBezTo>
                <a:cubicBezTo>
                  <a:pt x="440" y="604"/>
                  <a:pt x="440" y="598"/>
                  <a:pt x="434" y="598"/>
                </a:cubicBezTo>
                <a:cubicBezTo>
                  <a:pt x="439" y="590"/>
                  <a:pt x="430" y="588"/>
                  <a:pt x="431" y="579"/>
                </a:cubicBezTo>
                <a:cubicBezTo>
                  <a:pt x="430" y="577"/>
                  <a:pt x="427" y="578"/>
                  <a:pt x="427" y="575"/>
                </a:cubicBezTo>
                <a:cubicBezTo>
                  <a:pt x="427" y="572"/>
                  <a:pt x="421" y="574"/>
                  <a:pt x="419" y="572"/>
                </a:cubicBezTo>
                <a:cubicBezTo>
                  <a:pt x="421" y="569"/>
                  <a:pt x="421" y="568"/>
                  <a:pt x="418" y="568"/>
                </a:cubicBezTo>
                <a:cubicBezTo>
                  <a:pt x="420" y="565"/>
                  <a:pt x="419" y="564"/>
                  <a:pt x="418" y="559"/>
                </a:cubicBezTo>
                <a:cubicBezTo>
                  <a:pt x="417" y="558"/>
                  <a:pt x="418" y="555"/>
                  <a:pt x="418" y="555"/>
                </a:cubicBezTo>
                <a:cubicBezTo>
                  <a:pt x="417" y="555"/>
                  <a:pt x="416" y="555"/>
                  <a:pt x="416" y="555"/>
                </a:cubicBezTo>
                <a:cubicBezTo>
                  <a:pt x="415" y="550"/>
                  <a:pt x="419" y="552"/>
                  <a:pt x="416" y="547"/>
                </a:cubicBezTo>
                <a:cubicBezTo>
                  <a:pt x="414" y="545"/>
                  <a:pt x="412" y="557"/>
                  <a:pt x="412" y="547"/>
                </a:cubicBezTo>
                <a:cubicBezTo>
                  <a:pt x="412" y="540"/>
                  <a:pt x="406" y="536"/>
                  <a:pt x="399" y="529"/>
                </a:cubicBezTo>
                <a:cubicBezTo>
                  <a:pt x="394" y="533"/>
                  <a:pt x="398" y="534"/>
                  <a:pt x="395" y="540"/>
                </a:cubicBezTo>
                <a:cubicBezTo>
                  <a:pt x="391" y="541"/>
                  <a:pt x="392" y="536"/>
                  <a:pt x="390" y="536"/>
                </a:cubicBezTo>
                <a:cubicBezTo>
                  <a:pt x="387" y="537"/>
                  <a:pt x="386" y="535"/>
                  <a:pt x="384" y="534"/>
                </a:cubicBezTo>
                <a:cubicBezTo>
                  <a:pt x="388" y="537"/>
                  <a:pt x="385" y="546"/>
                  <a:pt x="391" y="546"/>
                </a:cubicBezTo>
                <a:cubicBezTo>
                  <a:pt x="389" y="550"/>
                  <a:pt x="392" y="555"/>
                  <a:pt x="395" y="562"/>
                </a:cubicBezTo>
                <a:cubicBezTo>
                  <a:pt x="395" y="563"/>
                  <a:pt x="395" y="566"/>
                  <a:pt x="395" y="566"/>
                </a:cubicBezTo>
                <a:cubicBezTo>
                  <a:pt x="398" y="568"/>
                  <a:pt x="399" y="577"/>
                  <a:pt x="401" y="581"/>
                </a:cubicBezTo>
                <a:cubicBezTo>
                  <a:pt x="403" y="581"/>
                  <a:pt x="406" y="581"/>
                  <a:pt x="408" y="581"/>
                </a:cubicBezTo>
                <a:cubicBezTo>
                  <a:pt x="407" y="583"/>
                  <a:pt x="406" y="584"/>
                  <a:pt x="406" y="587"/>
                </a:cubicBezTo>
                <a:cubicBezTo>
                  <a:pt x="409" y="587"/>
                  <a:pt x="410" y="586"/>
                  <a:pt x="410" y="585"/>
                </a:cubicBezTo>
                <a:cubicBezTo>
                  <a:pt x="414" y="587"/>
                  <a:pt x="412" y="590"/>
                  <a:pt x="414" y="594"/>
                </a:cubicBezTo>
                <a:cubicBezTo>
                  <a:pt x="414" y="595"/>
                  <a:pt x="417" y="595"/>
                  <a:pt x="418" y="596"/>
                </a:cubicBezTo>
                <a:cubicBezTo>
                  <a:pt x="418" y="597"/>
                  <a:pt x="417" y="599"/>
                  <a:pt x="418" y="600"/>
                </a:cubicBezTo>
                <a:cubicBezTo>
                  <a:pt x="418" y="600"/>
                  <a:pt x="419" y="599"/>
                  <a:pt x="419" y="600"/>
                </a:cubicBezTo>
                <a:cubicBezTo>
                  <a:pt x="420" y="602"/>
                  <a:pt x="418" y="603"/>
                  <a:pt x="418" y="603"/>
                </a:cubicBezTo>
                <a:cubicBezTo>
                  <a:pt x="418" y="606"/>
                  <a:pt x="420" y="606"/>
                  <a:pt x="421" y="607"/>
                </a:cubicBezTo>
                <a:cubicBezTo>
                  <a:pt x="422" y="608"/>
                  <a:pt x="421" y="610"/>
                  <a:pt x="421" y="611"/>
                </a:cubicBezTo>
                <a:cubicBezTo>
                  <a:pt x="421" y="611"/>
                  <a:pt x="423" y="611"/>
                  <a:pt x="423" y="611"/>
                </a:cubicBezTo>
                <a:cubicBezTo>
                  <a:pt x="424" y="613"/>
                  <a:pt x="421" y="620"/>
                  <a:pt x="427" y="618"/>
                </a:cubicBezTo>
                <a:cubicBezTo>
                  <a:pt x="427" y="622"/>
                  <a:pt x="427" y="626"/>
                  <a:pt x="429" y="629"/>
                </a:cubicBezTo>
                <a:cubicBezTo>
                  <a:pt x="429" y="631"/>
                  <a:pt x="432" y="632"/>
                  <a:pt x="432" y="633"/>
                </a:cubicBezTo>
                <a:cubicBezTo>
                  <a:pt x="433" y="635"/>
                  <a:pt x="433" y="637"/>
                  <a:pt x="434" y="639"/>
                </a:cubicBezTo>
                <a:cubicBezTo>
                  <a:pt x="435" y="640"/>
                  <a:pt x="437" y="640"/>
                  <a:pt x="438" y="641"/>
                </a:cubicBezTo>
                <a:cubicBezTo>
                  <a:pt x="440" y="643"/>
                  <a:pt x="436" y="646"/>
                  <a:pt x="440" y="646"/>
                </a:cubicBezTo>
                <a:cubicBezTo>
                  <a:pt x="442" y="646"/>
                  <a:pt x="441" y="651"/>
                  <a:pt x="442" y="654"/>
                </a:cubicBezTo>
                <a:cubicBezTo>
                  <a:pt x="449" y="650"/>
                  <a:pt x="447" y="657"/>
                  <a:pt x="457" y="656"/>
                </a:cubicBezTo>
                <a:cubicBezTo>
                  <a:pt x="457" y="661"/>
                  <a:pt x="460" y="663"/>
                  <a:pt x="460" y="669"/>
                </a:cubicBezTo>
                <a:cubicBezTo>
                  <a:pt x="467" y="679"/>
                  <a:pt x="489" y="676"/>
                  <a:pt x="503" y="674"/>
                </a:cubicBezTo>
                <a:cubicBezTo>
                  <a:pt x="505" y="675"/>
                  <a:pt x="504" y="671"/>
                  <a:pt x="505" y="670"/>
                </a:cubicBezTo>
                <a:cubicBezTo>
                  <a:pt x="509" y="669"/>
                  <a:pt x="518" y="674"/>
                  <a:pt x="516" y="667"/>
                </a:cubicBezTo>
                <a:cubicBezTo>
                  <a:pt x="520" y="669"/>
                  <a:pt x="520" y="672"/>
                  <a:pt x="518" y="676"/>
                </a:cubicBezTo>
                <a:cubicBezTo>
                  <a:pt x="518" y="677"/>
                  <a:pt x="516" y="678"/>
                  <a:pt x="516" y="678"/>
                </a:cubicBezTo>
                <a:cubicBezTo>
                  <a:pt x="516" y="681"/>
                  <a:pt x="517" y="686"/>
                  <a:pt x="516" y="689"/>
                </a:cubicBezTo>
                <a:cubicBezTo>
                  <a:pt x="516" y="690"/>
                  <a:pt x="513" y="689"/>
                  <a:pt x="513" y="689"/>
                </a:cubicBezTo>
                <a:cubicBezTo>
                  <a:pt x="512" y="690"/>
                  <a:pt x="512" y="698"/>
                  <a:pt x="511" y="700"/>
                </a:cubicBezTo>
                <a:cubicBezTo>
                  <a:pt x="510" y="702"/>
                  <a:pt x="505" y="703"/>
                  <a:pt x="507" y="710"/>
                </a:cubicBezTo>
                <a:cubicBezTo>
                  <a:pt x="501" y="710"/>
                  <a:pt x="505" y="720"/>
                  <a:pt x="498" y="719"/>
                </a:cubicBezTo>
                <a:cubicBezTo>
                  <a:pt x="499" y="725"/>
                  <a:pt x="496" y="726"/>
                  <a:pt x="496" y="730"/>
                </a:cubicBezTo>
                <a:cubicBezTo>
                  <a:pt x="489" y="728"/>
                  <a:pt x="493" y="737"/>
                  <a:pt x="486" y="736"/>
                </a:cubicBezTo>
                <a:cubicBezTo>
                  <a:pt x="486" y="738"/>
                  <a:pt x="486" y="739"/>
                  <a:pt x="486" y="741"/>
                </a:cubicBezTo>
                <a:cubicBezTo>
                  <a:pt x="485" y="741"/>
                  <a:pt x="484" y="739"/>
                  <a:pt x="483" y="739"/>
                </a:cubicBezTo>
                <a:cubicBezTo>
                  <a:pt x="479" y="741"/>
                  <a:pt x="481" y="743"/>
                  <a:pt x="475" y="745"/>
                </a:cubicBezTo>
                <a:cubicBezTo>
                  <a:pt x="475" y="745"/>
                  <a:pt x="470" y="747"/>
                  <a:pt x="470" y="747"/>
                </a:cubicBezTo>
                <a:cubicBezTo>
                  <a:pt x="470" y="747"/>
                  <a:pt x="470" y="749"/>
                  <a:pt x="470" y="749"/>
                </a:cubicBezTo>
                <a:cubicBezTo>
                  <a:pt x="468" y="750"/>
                  <a:pt x="464" y="751"/>
                  <a:pt x="462" y="753"/>
                </a:cubicBezTo>
                <a:cubicBezTo>
                  <a:pt x="458" y="756"/>
                  <a:pt x="456" y="762"/>
                  <a:pt x="449" y="762"/>
                </a:cubicBezTo>
                <a:cubicBezTo>
                  <a:pt x="451" y="767"/>
                  <a:pt x="447" y="767"/>
                  <a:pt x="447" y="771"/>
                </a:cubicBezTo>
                <a:cubicBezTo>
                  <a:pt x="445" y="773"/>
                  <a:pt x="444" y="772"/>
                  <a:pt x="442" y="771"/>
                </a:cubicBezTo>
                <a:cubicBezTo>
                  <a:pt x="443" y="773"/>
                  <a:pt x="439" y="776"/>
                  <a:pt x="440" y="777"/>
                </a:cubicBezTo>
                <a:cubicBezTo>
                  <a:pt x="444" y="780"/>
                  <a:pt x="438" y="777"/>
                  <a:pt x="438" y="782"/>
                </a:cubicBezTo>
                <a:cubicBezTo>
                  <a:pt x="438" y="785"/>
                  <a:pt x="435" y="783"/>
                  <a:pt x="434" y="784"/>
                </a:cubicBezTo>
                <a:cubicBezTo>
                  <a:pt x="434" y="785"/>
                  <a:pt x="435" y="787"/>
                  <a:pt x="434" y="788"/>
                </a:cubicBezTo>
                <a:cubicBezTo>
                  <a:pt x="434" y="790"/>
                  <a:pt x="430" y="804"/>
                  <a:pt x="431" y="808"/>
                </a:cubicBezTo>
                <a:cubicBezTo>
                  <a:pt x="431" y="812"/>
                  <a:pt x="432" y="813"/>
                  <a:pt x="434" y="816"/>
                </a:cubicBezTo>
                <a:cubicBezTo>
                  <a:pt x="435" y="821"/>
                  <a:pt x="434" y="823"/>
                  <a:pt x="434" y="827"/>
                </a:cubicBezTo>
                <a:cubicBezTo>
                  <a:pt x="434" y="828"/>
                  <a:pt x="436" y="834"/>
                  <a:pt x="438" y="835"/>
                </a:cubicBezTo>
                <a:cubicBezTo>
                  <a:pt x="443" y="835"/>
                  <a:pt x="432" y="843"/>
                  <a:pt x="442" y="844"/>
                </a:cubicBezTo>
                <a:cubicBezTo>
                  <a:pt x="441" y="853"/>
                  <a:pt x="443" y="860"/>
                  <a:pt x="442" y="868"/>
                </a:cubicBezTo>
                <a:cubicBezTo>
                  <a:pt x="441" y="873"/>
                  <a:pt x="436" y="878"/>
                  <a:pt x="436" y="883"/>
                </a:cubicBezTo>
                <a:cubicBezTo>
                  <a:pt x="432" y="883"/>
                  <a:pt x="425" y="888"/>
                  <a:pt x="423" y="890"/>
                </a:cubicBezTo>
                <a:cubicBezTo>
                  <a:pt x="422" y="892"/>
                  <a:pt x="421" y="892"/>
                  <a:pt x="423" y="892"/>
                </a:cubicBezTo>
                <a:cubicBezTo>
                  <a:pt x="423" y="895"/>
                  <a:pt x="419" y="893"/>
                  <a:pt x="418" y="894"/>
                </a:cubicBezTo>
                <a:cubicBezTo>
                  <a:pt x="416" y="895"/>
                  <a:pt x="417" y="897"/>
                  <a:pt x="416" y="898"/>
                </a:cubicBezTo>
                <a:cubicBezTo>
                  <a:pt x="415" y="898"/>
                  <a:pt x="412" y="894"/>
                  <a:pt x="412" y="898"/>
                </a:cubicBezTo>
                <a:cubicBezTo>
                  <a:pt x="412" y="900"/>
                  <a:pt x="410" y="899"/>
                  <a:pt x="408" y="900"/>
                </a:cubicBezTo>
                <a:cubicBezTo>
                  <a:pt x="406" y="901"/>
                  <a:pt x="406" y="906"/>
                  <a:pt x="401" y="905"/>
                </a:cubicBezTo>
                <a:cubicBezTo>
                  <a:pt x="398" y="916"/>
                  <a:pt x="401" y="931"/>
                  <a:pt x="403" y="946"/>
                </a:cubicBezTo>
                <a:cubicBezTo>
                  <a:pt x="401" y="948"/>
                  <a:pt x="399" y="949"/>
                  <a:pt x="399" y="946"/>
                </a:cubicBezTo>
                <a:cubicBezTo>
                  <a:pt x="397" y="946"/>
                  <a:pt x="398" y="949"/>
                  <a:pt x="397" y="950"/>
                </a:cubicBezTo>
                <a:cubicBezTo>
                  <a:pt x="395" y="952"/>
                  <a:pt x="392" y="949"/>
                  <a:pt x="391" y="952"/>
                </a:cubicBezTo>
                <a:cubicBezTo>
                  <a:pt x="391" y="955"/>
                  <a:pt x="384" y="954"/>
                  <a:pt x="382" y="958"/>
                </a:cubicBezTo>
                <a:cubicBezTo>
                  <a:pt x="382" y="961"/>
                  <a:pt x="382" y="965"/>
                  <a:pt x="382" y="969"/>
                </a:cubicBezTo>
                <a:cubicBezTo>
                  <a:pt x="378" y="969"/>
                  <a:pt x="380" y="975"/>
                  <a:pt x="378" y="978"/>
                </a:cubicBezTo>
                <a:cubicBezTo>
                  <a:pt x="378" y="979"/>
                  <a:pt x="375" y="979"/>
                  <a:pt x="375" y="980"/>
                </a:cubicBezTo>
                <a:cubicBezTo>
                  <a:pt x="373" y="983"/>
                  <a:pt x="374" y="987"/>
                  <a:pt x="371" y="989"/>
                </a:cubicBezTo>
                <a:cubicBezTo>
                  <a:pt x="370" y="990"/>
                  <a:pt x="371" y="992"/>
                  <a:pt x="371" y="993"/>
                </a:cubicBezTo>
                <a:cubicBezTo>
                  <a:pt x="371" y="993"/>
                  <a:pt x="368" y="992"/>
                  <a:pt x="367" y="993"/>
                </a:cubicBezTo>
                <a:cubicBezTo>
                  <a:pt x="367" y="994"/>
                  <a:pt x="368" y="997"/>
                  <a:pt x="367" y="999"/>
                </a:cubicBezTo>
                <a:cubicBezTo>
                  <a:pt x="367" y="999"/>
                  <a:pt x="364" y="998"/>
                  <a:pt x="363" y="999"/>
                </a:cubicBezTo>
                <a:cubicBezTo>
                  <a:pt x="363" y="999"/>
                  <a:pt x="364" y="1002"/>
                  <a:pt x="363" y="1002"/>
                </a:cubicBezTo>
                <a:cubicBezTo>
                  <a:pt x="363" y="1003"/>
                  <a:pt x="360" y="1002"/>
                  <a:pt x="360" y="1002"/>
                </a:cubicBezTo>
                <a:cubicBezTo>
                  <a:pt x="359" y="1003"/>
                  <a:pt x="356" y="1006"/>
                  <a:pt x="356" y="1008"/>
                </a:cubicBezTo>
                <a:cubicBezTo>
                  <a:pt x="356" y="1010"/>
                  <a:pt x="354" y="1009"/>
                  <a:pt x="352" y="1010"/>
                </a:cubicBezTo>
                <a:cubicBezTo>
                  <a:pt x="352" y="1010"/>
                  <a:pt x="353" y="1013"/>
                  <a:pt x="352" y="1013"/>
                </a:cubicBezTo>
                <a:cubicBezTo>
                  <a:pt x="352" y="1014"/>
                  <a:pt x="349" y="1013"/>
                  <a:pt x="349" y="1013"/>
                </a:cubicBezTo>
                <a:cubicBezTo>
                  <a:pt x="347" y="1015"/>
                  <a:pt x="346" y="1016"/>
                  <a:pt x="345" y="1017"/>
                </a:cubicBezTo>
                <a:cubicBezTo>
                  <a:pt x="344" y="1018"/>
                  <a:pt x="342" y="1021"/>
                  <a:pt x="341" y="1021"/>
                </a:cubicBezTo>
                <a:cubicBezTo>
                  <a:pt x="340" y="1021"/>
                  <a:pt x="335" y="1023"/>
                  <a:pt x="335" y="1023"/>
                </a:cubicBezTo>
                <a:cubicBezTo>
                  <a:pt x="334" y="1022"/>
                  <a:pt x="334" y="1021"/>
                  <a:pt x="332" y="1023"/>
                </a:cubicBezTo>
                <a:cubicBezTo>
                  <a:pt x="329" y="1024"/>
                  <a:pt x="328" y="1024"/>
                  <a:pt x="324" y="1025"/>
                </a:cubicBezTo>
                <a:cubicBezTo>
                  <a:pt x="323" y="1025"/>
                  <a:pt x="311" y="1030"/>
                  <a:pt x="308" y="1025"/>
                </a:cubicBezTo>
                <a:cubicBezTo>
                  <a:pt x="305" y="1025"/>
                  <a:pt x="307" y="1027"/>
                  <a:pt x="308" y="1027"/>
                </a:cubicBezTo>
                <a:cubicBezTo>
                  <a:pt x="305" y="1031"/>
                  <a:pt x="301" y="1027"/>
                  <a:pt x="295" y="1028"/>
                </a:cubicBezTo>
                <a:cubicBezTo>
                  <a:pt x="292" y="1029"/>
                  <a:pt x="293" y="1030"/>
                  <a:pt x="295" y="1030"/>
                </a:cubicBezTo>
                <a:cubicBezTo>
                  <a:pt x="293" y="1033"/>
                  <a:pt x="283" y="1028"/>
                  <a:pt x="278" y="1028"/>
                </a:cubicBezTo>
                <a:cubicBezTo>
                  <a:pt x="278" y="1019"/>
                  <a:pt x="269" y="1014"/>
                  <a:pt x="274" y="1006"/>
                </a:cubicBezTo>
                <a:cubicBezTo>
                  <a:pt x="270" y="1003"/>
                  <a:pt x="265" y="1000"/>
                  <a:pt x="267" y="991"/>
                </a:cubicBezTo>
                <a:cubicBezTo>
                  <a:pt x="261" y="997"/>
                  <a:pt x="265" y="994"/>
                  <a:pt x="263" y="985"/>
                </a:cubicBezTo>
                <a:cubicBezTo>
                  <a:pt x="260" y="977"/>
                  <a:pt x="249" y="970"/>
                  <a:pt x="252" y="959"/>
                </a:cubicBezTo>
                <a:cubicBezTo>
                  <a:pt x="250" y="958"/>
                  <a:pt x="250" y="963"/>
                  <a:pt x="250" y="963"/>
                </a:cubicBezTo>
                <a:cubicBezTo>
                  <a:pt x="246" y="962"/>
                  <a:pt x="250" y="950"/>
                  <a:pt x="246" y="956"/>
                </a:cubicBezTo>
                <a:cubicBezTo>
                  <a:pt x="243" y="953"/>
                  <a:pt x="244" y="947"/>
                  <a:pt x="244" y="943"/>
                </a:cubicBezTo>
                <a:cubicBezTo>
                  <a:pt x="245" y="937"/>
                  <a:pt x="245" y="933"/>
                  <a:pt x="242" y="926"/>
                </a:cubicBezTo>
                <a:cubicBezTo>
                  <a:pt x="243" y="923"/>
                  <a:pt x="238" y="925"/>
                  <a:pt x="237" y="924"/>
                </a:cubicBezTo>
                <a:cubicBezTo>
                  <a:pt x="236" y="923"/>
                  <a:pt x="242" y="919"/>
                  <a:pt x="233" y="920"/>
                </a:cubicBezTo>
                <a:cubicBezTo>
                  <a:pt x="232" y="919"/>
                  <a:pt x="234" y="915"/>
                  <a:pt x="233" y="915"/>
                </a:cubicBezTo>
                <a:cubicBezTo>
                  <a:pt x="233" y="914"/>
                  <a:pt x="229" y="915"/>
                  <a:pt x="229" y="915"/>
                </a:cubicBezTo>
                <a:cubicBezTo>
                  <a:pt x="229" y="914"/>
                  <a:pt x="235" y="907"/>
                  <a:pt x="227" y="909"/>
                </a:cubicBezTo>
                <a:cubicBezTo>
                  <a:pt x="227" y="906"/>
                  <a:pt x="230" y="905"/>
                  <a:pt x="229" y="902"/>
                </a:cubicBezTo>
                <a:cubicBezTo>
                  <a:pt x="226" y="900"/>
                  <a:pt x="230" y="892"/>
                  <a:pt x="224" y="894"/>
                </a:cubicBezTo>
                <a:cubicBezTo>
                  <a:pt x="223" y="877"/>
                  <a:pt x="225" y="871"/>
                  <a:pt x="233" y="861"/>
                </a:cubicBezTo>
                <a:cubicBezTo>
                  <a:pt x="232" y="858"/>
                  <a:pt x="235" y="851"/>
                  <a:pt x="231" y="851"/>
                </a:cubicBezTo>
                <a:cubicBezTo>
                  <a:pt x="231" y="848"/>
                  <a:pt x="235" y="851"/>
                  <a:pt x="237" y="849"/>
                </a:cubicBezTo>
                <a:cubicBezTo>
                  <a:pt x="238" y="849"/>
                  <a:pt x="236" y="845"/>
                  <a:pt x="239" y="846"/>
                </a:cubicBezTo>
                <a:cubicBezTo>
                  <a:pt x="238" y="843"/>
                  <a:pt x="237" y="826"/>
                  <a:pt x="235" y="831"/>
                </a:cubicBezTo>
                <a:cubicBezTo>
                  <a:pt x="231" y="827"/>
                  <a:pt x="233" y="823"/>
                  <a:pt x="233" y="820"/>
                </a:cubicBezTo>
                <a:cubicBezTo>
                  <a:pt x="233" y="815"/>
                  <a:pt x="234" y="810"/>
                  <a:pt x="233" y="807"/>
                </a:cubicBezTo>
                <a:cubicBezTo>
                  <a:pt x="233" y="804"/>
                  <a:pt x="230" y="806"/>
                  <a:pt x="229" y="805"/>
                </a:cubicBezTo>
                <a:cubicBezTo>
                  <a:pt x="229" y="804"/>
                  <a:pt x="231" y="802"/>
                  <a:pt x="231" y="801"/>
                </a:cubicBezTo>
                <a:cubicBezTo>
                  <a:pt x="231" y="801"/>
                  <a:pt x="229" y="800"/>
                  <a:pt x="229" y="799"/>
                </a:cubicBezTo>
                <a:cubicBezTo>
                  <a:pt x="229" y="795"/>
                  <a:pt x="227" y="796"/>
                  <a:pt x="226" y="794"/>
                </a:cubicBezTo>
                <a:cubicBezTo>
                  <a:pt x="225" y="793"/>
                  <a:pt x="226" y="790"/>
                  <a:pt x="226" y="790"/>
                </a:cubicBezTo>
                <a:cubicBezTo>
                  <a:pt x="225" y="790"/>
                  <a:pt x="220" y="789"/>
                  <a:pt x="222" y="788"/>
                </a:cubicBezTo>
                <a:cubicBezTo>
                  <a:pt x="222" y="788"/>
                  <a:pt x="224" y="788"/>
                  <a:pt x="224" y="788"/>
                </a:cubicBezTo>
                <a:cubicBezTo>
                  <a:pt x="221" y="784"/>
                  <a:pt x="219" y="783"/>
                  <a:pt x="214" y="780"/>
                </a:cubicBezTo>
                <a:cubicBezTo>
                  <a:pt x="213" y="780"/>
                  <a:pt x="215" y="779"/>
                  <a:pt x="213" y="779"/>
                </a:cubicBezTo>
                <a:cubicBezTo>
                  <a:pt x="211" y="779"/>
                  <a:pt x="211" y="773"/>
                  <a:pt x="207" y="775"/>
                </a:cubicBezTo>
                <a:cubicBezTo>
                  <a:pt x="203" y="759"/>
                  <a:pt x="207" y="746"/>
                  <a:pt x="207" y="728"/>
                </a:cubicBezTo>
                <a:cubicBezTo>
                  <a:pt x="206" y="725"/>
                  <a:pt x="202" y="731"/>
                  <a:pt x="203" y="723"/>
                </a:cubicBezTo>
                <a:cubicBezTo>
                  <a:pt x="192" y="724"/>
                  <a:pt x="184" y="722"/>
                  <a:pt x="177" y="719"/>
                </a:cubicBezTo>
                <a:cubicBezTo>
                  <a:pt x="179" y="709"/>
                  <a:pt x="172" y="720"/>
                  <a:pt x="173" y="710"/>
                </a:cubicBezTo>
                <a:cubicBezTo>
                  <a:pt x="165" y="707"/>
                  <a:pt x="163" y="705"/>
                  <a:pt x="153" y="708"/>
                </a:cubicBezTo>
                <a:cubicBezTo>
                  <a:pt x="151" y="708"/>
                  <a:pt x="148" y="709"/>
                  <a:pt x="145" y="710"/>
                </a:cubicBezTo>
                <a:cubicBezTo>
                  <a:pt x="144" y="710"/>
                  <a:pt x="140" y="713"/>
                  <a:pt x="134" y="711"/>
                </a:cubicBezTo>
                <a:cubicBezTo>
                  <a:pt x="137" y="716"/>
                  <a:pt x="140" y="713"/>
                  <a:pt x="130" y="715"/>
                </a:cubicBezTo>
                <a:cubicBezTo>
                  <a:pt x="124" y="717"/>
                  <a:pt x="120" y="718"/>
                  <a:pt x="110" y="719"/>
                </a:cubicBezTo>
                <a:cubicBezTo>
                  <a:pt x="107" y="719"/>
                  <a:pt x="107" y="717"/>
                  <a:pt x="104" y="717"/>
                </a:cubicBezTo>
                <a:cubicBezTo>
                  <a:pt x="92" y="716"/>
                  <a:pt x="79" y="723"/>
                  <a:pt x="69" y="721"/>
                </a:cubicBezTo>
                <a:cubicBezTo>
                  <a:pt x="70" y="714"/>
                  <a:pt x="62" y="716"/>
                  <a:pt x="60" y="715"/>
                </a:cubicBezTo>
                <a:cubicBezTo>
                  <a:pt x="59" y="715"/>
                  <a:pt x="60" y="712"/>
                  <a:pt x="60" y="711"/>
                </a:cubicBezTo>
                <a:cubicBezTo>
                  <a:pt x="59" y="711"/>
                  <a:pt x="55" y="712"/>
                  <a:pt x="54" y="711"/>
                </a:cubicBezTo>
                <a:cubicBezTo>
                  <a:pt x="53" y="711"/>
                  <a:pt x="55" y="708"/>
                  <a:pt x="54" y="708"/>
                </a:cubicBezTo>
                <a:cubicBezTo>
                  <a:pt x="53" y="707"/>
                  <a:pt x="50" y="709"/>
                  <a:pt x="50" y="706"/>
                </a:cubicBezTo>
                <a:cubicBezTo>
                  <a:pt x="50" y="705"/>
                  <a:pt x="47" y="702"/>
                  <a:pt x="47" y="702"/>
                </a:cubicBezTo>
                <a:cubicBezTo>
                  <a:pt x="46" y="701"/>
                  <a:pt x="47" y="700"/>
                  <a:pt x="45" y="700"/>
                </a:cubicBezTo>
                <a:cubicBezTo>
                  <a:pt x="43" y="700"/>
                  <a:pt x="43" y="698"/>
                  <a:pt x="43" y="697"/>
                </a:cubicBezTo>
                <a:cubicBezTo>
                  <a:pt x="42" y="694"/>
                  <a:pt x="40" y="696"/>
                  <a:pt x="39" y="695"/>
                </a:cubicBezTo>
                <a:cubicBezTo>
                  <a:pt x="39" y="694"/>
                  <a:pt x="40" y="692"/>
                  <a:pt x="39" y="691"/>
                </a:cubicBezTo>
                <a:cubicBezTo>
                  <a:pt x="38" y="689"/>
                  <a:pt x="35" y="692"/>
                  <a:pt x="35" y="689"/>
                </a:cubicBezTo>
                <a:cubicBezTo>
                  <a:pt x="35" y="688"/>
                  <a:pt x="37" y="686"/>
                  <a:pt x="37" y="687"/>
                </a:cubicBezTo>
                <a:cubicBezTo>
                  <a:pt x="35" y="681"/>
                  <a:pt x="26" y="682"/>
                  <a:pt x="28" y="676"/>
                </a:cubicBezTo>
                <a:cubicBezTo>
                  <a:pt x="19" y="679"/>
                  <a:pt x="23" y="668"/>
                  <a:pt x="15" y="670"/>
                </a:cubicBezTo>
                <a:cubicBezTo>
                  <a:pt x="16" y="669"/>
                  <a:pt x="17" y="667"/>
                  <a:pt x="17" y="665"/>
                </a:cubicBezTo>
                <a:cubicBezTo>
                  <a:pt x="16" y="662"/>
                  <a:pt x="12" y="663"/>
                  <a:pt x="9" y="663"/>
                </a:cubicBezTo>
                <a:cubicBezTo>
                  <a:pt x="11" y="660"/>
                  <a:pt x="6" y="659"/>
                  <a:pt x="6" y="657"/>
                </a:cubicBezTo>
                <a:cubicBezTo>
                  <a:pt x="5" y="654"/>
                  <a:pt x="9" y="655"/>
                  <a:pt x="6" y="650"/>
                </a:cubicBezTo>
                <a:cubicBezTo>
                  <a:pt x="5" y="649"/>
                  <a:pt x="4" y="650"/>
                  <a:pt x="4" y="648"/>
                </a:cubicBezTo>
                <a:cubicBezTo>
                  <a:pt x="4" y="647"/>
                  <a:pt x="2" y="642"/>
                  <a:pt x="0" y="641"/>
                </a:cubicBezTo>
                <a:cubicBezTo>
                  <a:pt x="0" y="638"/>
                  <a:pt x="4" y="640"/>
                  <a:pt x="6" y="639"/>
                </a:cubicBezTo>
                <a:cubicBezTo>
                  <a:pt x="7" y="638"/>
                  <a:pt x="6" y="632"/>
                  <a:pt x="9" y="633"/>
                </a:cubicBezTo>
                <a:cubicBezTo>
                  <a:pt x="9" y="623"/>
                  <a:pt x="9" y="612"/>
                  <a:pt x="9" y="602"/>
                </a:cubicBezTo>
                <a:cubicBezTo>
                  <a:pt x="10" y="599"/>
                  <a:pt x="6" y="601"/>
                  <a:pt x="6" y="600"/>
                </a:cubicBezTo>
                <a:cubicBezTo>
                  <a:pt x="5" y="599"/>
                  <a:pt x="7" y="597"/>
                  <a:pt x="7" y="596"/>
                </a:cubicBezTo>
                <a:cubicBezTo>
                  <a:pt x="8" y="593"/>
                  <a:pt x="5" y="592"/>
                  <a:pt x="6" y="588"/>
                </a:cubicBezTo>
                <a:cubicBezTo>
                  <a:pt x="13" y="596"/>
                  <a:pt x="6" y="575"/>
                  <a:pt x="13" y="583"/>
                </a:cubicBezTo>
                <a:cubicBezTo>
                  <a:pt x="14" y="581"/>
                  <a:pt x="13" y="574"/>
                  <a:pt x="15" y="572"/>
                </a:cubicBezTo>
                <a:cubicBezTo>
                  <a:pt x="15" y="571"/>
                  <a:pt x="19" y="572"/>
                  <a:pt x="19" y="572"/>
                </a:cubicBezTo>
                <a:cubicBezTo>
                  <a:pt x="19" y="571"/>
                  <a:pt x="16" y="568"/>
                  <a:pt x="17" y="566"/>
                </a:cubicBezTo>
                <a:cubicBezTo>
                  <a:pt x="24" y="564"/>
                  <a:pt x="23" y="554"/>
                  <a:pt x="30" y="553"/>
                </a:cubicBezTo>
                <a:cubicBezTo>
                  <a:pt x="30" y="547"/>
                  <a:pt x="36" y="547"/>
                  <a:pt x="35" y="540"/>
                </a:cubicBezTo>
                <a:cubicBezTo>
                  <a:pt x="39" y="541"/>
                  <a:pt x="39" y="539"/>
                  <a:pt x="39" y="536"/>
                </a:cubicBezTo>
                <a:cubicBezTo>
                  <a:pt x="50" y="535"/>
                  <a:pt x="59" y="531"/>
                  <a:pt x="58" y="518"/>
                </a:cubicBezTo>
                <a:cubicBezTo>
                  <a:pt x="65" y="519"/>
                  <a:pt x="59" y="507"/>
                  <a:pt x="65" y="508"/>
                </a:cubicBezTo>
                <a:cubicBezTo>
                  <a:pt x="65" y="505"/>
                  <a:pt x="65" y="501"/>
                  <a:pt x="65" y="497"/>
                </a:cubicBezTo>
                <a:cubicBezTo>
                  <a:pt x="69" y="497"/>
                  <a:pt x="69" y="495"/>
                  <a:pt x="73" y="495"/>
                </a:cubicBezTo>
                <a:cubicBezTo>
                  <a:pt x="76" y="492"/>
                  <a:pt x="79" y="489"/>
                  <a:pt x="82" y="484"/>
                </a:cubicBezTo>
                <a:cubicBezTo>
                  <a:pt x="83" y="483"/>
                  <a:pt x="84" y="484"/>
                  <a:pt x="84" y="482"/>
                </a:cubicBezTo>
                <a:cubicBezTo>
                  <a:pt x="84" y="480"/>
                  <a:pt x="89" y="480"/>
                  <a:pt x="88" y="477"/>
                </a:cubicBezTo>
                <a:cubicBezTo>
                  <a:pt x="96" y="478"/>
                  <a:pt x="97" y="472"/>
                  <a:pt x="104" y="473"/>
                </a:cubicBezTo>
                <a:cubicBezTo>
                  <a:pt x="102" y="480"/>
                  <a:pt x="113" y="473"/>
                  <a:pt x="110" y="480"/>
                </a:cubicBezTo>
                <a:cubicBezTo>
                  <a:pt x="114" y="476"/>
                  <a:pt x="129" y="483"/>
                  <a:pt x="129" y="475"/>
                </a:cubicBezTo>
                <a:cubicBezTo>
                  <a:pt x="137" y="474"/>
                  <a:pt x="145" y="471"/>
                  <a:pt x="149" y="465"/>
                </a:cubicBezTo>
                <a:cubicBezTo>
                  <a:pt x="152" y="466"/>
                  <a:pt x="154" y="466"/>
                  <a:pt x="155" y="464"/>
                </a:cubicBezTo>
                <a:cubicBezTo>
                  <a:pt x="158" y="464"/>
                  <a:pt x="159" y="465"/>
                  <a:pt x="162" y="465"/>
                </a:cubicBezTo>
                <a:cubicBezTo>
                  <a:pt x="166" y="466"/>
                  <a:pt x="170" y="463"/>
                  <a:pt x="173" y="464"/>
                </a:cubicBezTo>
                <a:cubicBezTo>
                  <a:pt x="173" y="464"/>
                  <a:pt x="174" y="465"/>
                  <a:pt x="175" y="465"/>
                </a:cubicBezTo>
                <a:cubicBezTo>
                  <a:pt x="179" y="466"/>
                  <a:pt x="187" y="469"/>
                  <a:pt x="196" y="467"/>
                </a:cubicBezTo>
                <a:cubicBezTo>
                  <a:pt x="199" y="467"/>
                  <a:pt x="205" y="461"/>
                  <a:pt x="209" y="465"/>
                </a:cubicBezTo>
                <a:cubicBezTo>
                  <a:pt x="212" y="468"/>
                  <a:pt x="211" y="466"/>
                  <a:pt x="216" y="465"/>
                </a:cubicBezTo>
                <a:cubicBezTo>
                  <a:pt x="216" y="467"/>
                  <a:pt x="219" y="467"/>
                  <a:pt x="218" y="469"/>
                </a:cubicBezTo>
                <a:cubicBezTo>
                  <a:pt x="218" y="470"/>
                  <a:pt x="214" y="471"/>
                  <a:pt x="214" y="471"/>
                </a:cubicBezTo>
                <a:cubicBezTo>
                  <a:pt x="214" y="473"/>
                  <a:pt x="216" y="472"/>
                  <a:pt x="216" y="473"/>
                </a:cubicBezTo>
                <a:cubicBezTo>
                  <a:pt x="217" y="475"/>
                  <a:pt x="214" y="475"/>
                  <a:pt x="214" y="475"/>
                </a:cubicBezTo>
                <a:cubicBezTo>
                  <a:pt x="215" y="476"/>
                  <a:pt x="216" y="477"/>
                  <a:pt x="216" y="479"/>
                </a:cubicBezTo>
                <a:cubicBezTo>
                  <a:pt x="216" y="484"/>
                  <a:pt x="213" y="486"/>
                  <a:pt x="218" y="493"/>
                </a:cubicBezTo>
                <a:cubicBezTo>
                  <a:pt x="219" y="498"/>
                  <a:pt x="221" y="491"/>
                  <a:pt x="224" y="495"/>
                </a:cubicBezTo>
                <a:cubicBezTo>
                  <a:pt x="223" y="498"/>
                  <a:pt x="227" y="496"/>
                  <a:pt x="227" y="497"/>
                </a:cubicBezTo>
                <a:cubicBezTo>
                  <a:pt x="228" y="498"/>
                  <a:pt x="227" y="500"/>
                  <a:pt x="227" y="501"/>
                </a:cubicBezTo>
                <a:cubicBezTo>
                  <a:pt x="229" y="502"/>
                  <a:pt x="233" y="500"/>
                  <a:pt x="233" y="503"/>
                </a:cubicBezTo>
                <a:cubicBezTo>
                  <a:pt x="239" y="500"/>
                  <a:pt x="243" y="508"/>
                  <a:pt x="246" y="503"/>
                </a:cubicBezTo>
                <a:cubicBezTo>
                  <a:pt x="248" y="502"/>
                  <a:pt x="247" y="506"/>
                  <a:pt x="248" y="506"/>
                </a:cubicBezTo>
                <a:cubicBezTo>
                  <a:pt x="251" y="508"/>
                  <a:pt x="253" y="506"/>
                  <a:pt x="257" y="508"/>
                </a:cubicBezTo>
                <a:cubicBezTo>
                  <a:pt x="258" y="509"/>
                  <a:pt x="258" y="511"/>
                  <a:pt x="259" y="512"/>
                </a:cubicBezTo>
                <a:cubicBezTo>
                  <a:pt x="260" y="513"/>
                  <a:pt x="262" y="511"/>
                  <a:pt x="263" y="512"/>
                </a:cubicBezTo>
                <a:cubicBezTo>
                  <a:pt x="265" y="514"/>
                  <a:pt x="266" y="513"/>
                  <a:pt x="268" y="514"/>
                </a:cubicBezTo>
                <a:cubicBezTo>
                  <a:pt x="269" y="514"/>
                  <a:pt x="270" y="518"/>
                  <a:pt x="270" y="518"/>
                </a:cubicBezTo>
                <a:cubicBezTo>
                  <a:pt x="271" y="518"/>
                  <a:pt x="274" y="516"/>
                  <a:pt x="276" y="516"/>
                </a:cubicBezTo>
                <a:cubicBezTo>
                  <a:pt x="275" y="516"/>
                  <a:pt x="277" y="517"/>
                  <a:pt x="278" y="518"/>
                </a:cubicBezTo>
                <a:cubicBezTo>
                  <a:pt x="279" y="518"/>
                  <a:pt x="280" y="517"/>
                  <a:pt x="281" y="518"/>
                </a:cubicBezTo>
                <a:cubicBezTo>
                  <a:pt x="282" y="516"/>
                  <a:pt x="284" y="515"/>
                  <a:pt x="285" y="514"/>
                </a:cubicBezTo>
                <a:cubicBezTo>
                  <a:pt x="285" y="514"/>
                  <a:pt x="288" y="513"/>
                  <a:pt x="287" y="512"/>
                </a:cubicBezTo>
                <a:cubicBezTo>
                  <a:pt x="282" y="508"/>
                  <a:pt x="292" y="509"/>
                  <a:pt x="293" y="503"/>
                </a:cubicBezTo>
                <a:cubicBezTo>
                  <a:pt x="298" y="504"/>
                  <a:pt x="298" y="499"/>
                  <a:pt x="304" y="501"/>
                </a:cubicBezTo>
                <a:cubicBezTo>
                  <a:pt x="305" y="501"/>
                  <a:pt x="305" y="503"/>
                  <a:pt x="306" y="503"/>
                </a:cubicBezTo>
                <a:cubicBezTo>
                  <a:pt x="308" y="503"/>
                  <a:pt x="311" y="502"/>
                  <a:pt x="313" y="503"/>
                </a:cubicBezTo>
                <a:cubicBezTo>
                  <a:pt x="314" y="503"/>
                  <a:pt x="317" y="506"/>
                  <a:pt x="317" y="506"/>
                </a:cubicBezTo>
                <a:cubicBezTo>
                  <a:pt x="318" y="507"/>
                  <a:pt x="320" y="504"/>
                  <a:pt x="322" y="505"/>
                </a:cubicBezTo>
                <a:cubicBezTo>
                  <a:pt x="323" y="505"/>
                  <a:pt x="322" y="508"/>
                  <a:pt x="322" y="508"/>
                </a:cubicBezTo>
                <a:cubicBezTo>
                  <a:pt x="324" y="509"/>
                  <a:pt x="327" y="505"/>
                  <a:pt x="330" y="506"/>
                </a:cubicBezTo>
                <a:cubicBezTo>
                  <a:pt x="331" y="508"/>
                  <a:pt x="326" y="508"/>
                  <a:pt x="326" y="508"/>
                </a:cubicBezTo>
                <a:cubicBezTo>
                  <a:pt x="327" y="512"/>
                  <a:pt x="339" y="512"/>
                  <a:pt x="345" y="512"/>
                </a:cubicBezTo>
                <a:cubicBezTo>
                  <a:pt x="344" y="519"/>
                  <a:pt x="360" y="517"/>
                  <a:pt x="363" y="512"/>
                </a:cubicBezTo>
                <a:cubicBezTo>
                  <a:pt x="365" y="514"/>
                  <a:pt x="373" y="510"/>
                  <a:pt x="375" y="512"/>
                </a:cubicBezTo>
                <a:cubicBezTo>
                  <a:pt x="377" y="514"/>
                  <a:pt x="375" y="512"/>
                  <a:pt x="378" y="512"/>
                </a:cubicBezTo>
                <a:cubicBezTo>
                  <a:pt x="382" y="512"/>
                  <a:pt x="384" y="514"/>
                  <a:pt x="388" y="514"/>
                </a:cubicBezTo>
                <a:cubicBezTo>
                  <a:pt x="391" y="513"/>
                  <a:pt x="393" y="511"/>
                  <a:pt x="397" y="510"/>
                </a:cubicBezTo>
                <a:cubicBezTo>
                  <a:pt x="398" y="506"/>
                  <a:pt x="398" y="500"/>
                  <a:pt x="403" y="499"/>
                </a:cubicBezTo>
                <a:cubicBezTo>
                  <a:pt x="403" y="496"/>
                  <a:pt x="400" y="495"/>
                  <a:pt x="401" y="492"/>
                </a:cubicBezTo>
                <a:cubicBezTo>
                  <a:pt x="407" y="492"/>
                  <a:pt x="406" y="480"/>
                  <a:pt x="412" y="486"/>
                </a:cubicBezTo>
                <a:cubicBezTo>
                  <a:pt x="413" y="479"/>
                  <a:pt x="410" y="477"/>
                  <a:pt x="404" y="477"/>
                </a:cubicBezTo>
                <a:cubicBezTo>
                  <a:pt x="406" y="475"/>
                  <a:pt x="406" y="472"/>
                  <a:pt x="406" y="469"/>
                </a:cubicBezTo>
                <a:cubicBezTo>
                  <a:pt x="404" y="464"/>
                  <a:pt x="393" y="467"/>
                  <a:pt x="391" y="462"/>
                </a:cubicBezTo>
                <a:cubicBezTo>
                  <a:pt x="388" y="464"/>
                  <a:pt x="382" y="463"/>
                  <a:pt x="380" y="467"/>
                </a:cubicBezTo>
                <a:cubicBezTo>
                  <a:pt x="378" y="468"/>
                  <a:pt x="379" y="464"/>
                  <a:pt x="378" y="464"/>
                </a:cubicBezTo>
                <a:cubicBezTo>
                  <a:pt x="375" y="462"/>
                  <a:pt x="369" y="465"/>
                  <a:pt x="365" y="464"/>
                </a:cubicBezTo>
                <a:cubicBezTo>
                  <a:pt x="363" y="465"/>
                  <a:pt x="363" y="468"/>
                  <a:pt x="360" y="467"/>
                </a:cubicBezTo>
                <a:cubicBezTo>
                  <a:pt x="354" y="468"/>
                  <a:pt x="356" y="460"/>
                  <a:pt x="347" y="462"/>
                </a:cubicBezTo>
                <a:cubicBezTo>
                  <a:pt x="347" y="458"/>
                  <a:pt x="344" y="458"/>
                  <a:pt x="345" y="454"/>
                </a:cubicBezTo>
                <a:cubicBezTo>
                  <a:pt x="343" y="455"/>
                  <a:pt x="342" y="454"/>
                  <a:pt x="341" y="452"/>
                </a:cubicBezTo>
                <a:cubicBezTo>
                  <a:pt x="340" y="450"/>
                  <a:pt x="337" y="449"/>
                  <a:pt x="334" y="449"/>
                </a:cubicBezTo>
                <a:cubicBezTo>
                  <a:pt x="337" y="444"/>
                  <a:pt x="335" y="433"/>
                  <a:pt x="334" y="428"/>
                </a:cubicBezTo>
                <a:cubicBezTo>
                  <a:pt x="329" y="431"/>
                  <a:pt x="323" y="425"/>
                  <a:pt x="322" y="434"/>
                </a:cubicBezTo>
                <a:cubicBezTo>
                  <a:pt x="317" y="431"/>
                  <a:pt x="316" y="435"/>
                  <a:pt x="311" y="432"/>
                </a:cubicBezTo>
                <a:cubicBezTo>
                  <a:pt x="312" y="434"/>
                  <a:pt x="311" y="435"/>
                  <a:pt x="309" y="436"/>
                </a:cubicBezTo>
                <a:cubicBezTo>
                  <a:pt x="311" y="437"/>
                  <a:pt x="312" y="438"/>
                  <a:pt x="313" y="439"/>
                </a:cubicBezTo>
                <a:cubicBezTo>
                  <a:pt x="314" y="441"/>
                  <a:pt x="313" y="444"/>
                  <a:pt x="317" y="443"/>
                </a:cubicBezTo>
                <a:cubicBezTo>
                  <a:pt x="315" y="449"/>
                  <a:pt x="315" y="447"/>
                  <a:pt x="319" y="451"/>
                </a:cubicBezTo>
                <a:cubicBezTo>
                  <a:pt x="320" y="455"/>
                  <a:pt x="316" y="453"/>
                  <a:pt x="315" y="454"/>
                </a:cubicBezTo>
                <a:cubicBezTo>
                  <a:pt x="315" y="455"/>
                  <a:pt x="312" y="461"/>
                  <a:pt x="311" y="460"/>
                </a:cubicBezTo>
                <a:cubicBezTo>
                  <a:pt x="307" y="456"/>
                  <a:pt x="311" y="465"/>
                  <a:pt x="304" y="464"/>
                </a:cubicBezTo>
                <a:cubicBezTo>
                  <a:pt x="303" y="462"/>
                  <a:pt x="302" y="460"/>
                  <a:pt x="300" y="460"/>
                </a:cubicBezTo>
                <a:cubicBezTo>
                  <a:pt x="299" y="457"/>
                  <a:pt x="302" y="456"/>
                  <a:pt x="304" y="456"/>
                </a:cubicBezTo>
                <a:cubicBezTo>
                  <a:pt x="301" y="453"/>
                  <a:pt x="295" y="451"/>
                  <a:pt x="300" y="447"/>
                </a:cubicBezTo>
                <a:cubicBezTo>
                  <a:pt x="298" y="446"/>
                  <a:pt x="294" y="448"/>
                  <a:pt x="293" y="447"/>
                </a:cubicBezTo>
                <a:cubicBezTo>
                  <a:pt x="291" y="446"/>
                  <a:pt x="296" y="445"/>
                  <a:pt x="296" y="445"/>
                </a:cubicBezTo>
                <a:cubicBezTo>
                  <a:pt x="296" y="445"/>
                  <a:pt x="292" y="440"/>
                  <a:pt x="287" y="438"/>
                </a:cubicBezTo>
                <a:cubicBezTo>
                  <a:pt x="288" y="429"/>
                  <a:pt x="283" y="427"/>
                  <a:pt x="283" y="419"/>
                </a:cubicBezTo>
                <a:cubicBezTo>
                  <a:pt x="284" y="416"/>
                  <a:pt x="279" y="418"/>
                  <a:pt x="278" y="417"/>
                </a:cubicBezTo>
                <a:cubicBezTo>
                  <a:pt x="277" y="416"/>
                  <a:pt x="281" y="414"/>
                  <a:pt x="280" y="413"/>
                </a:cubicBezTo>
                <a:cubicBezTo>
                  <a:pt x="276" y="410"/>
                  <a:pt x="275" y="414"/>
                  <a:pt x="272" y="411"/>
                </a:cubicBezTo>
                <a:cubicBezTo>
                  <a:pt x="272" y="411"/>
                  <a:pt x="274" y="409"/>
                  <a:pt x="274" y="408"/>
                </a:cubicBezTo>
                <a:cubicBezTo>
                  <a:pt x="273" y="406"/>
                  <a:pt x="272" y="410"/>
                  <a:pt x="272" y="410"/>
                </a:cubicBezTo>
                <a:cubicBezTo>
                  <a:pt x="270" y="410"/>
                  <a:pt x="271" y="407"/>
                  <a:pt x="270" y="406"/>
                </a:cubicBezTo>
                <a:cubicBezTo>
                  <a:pt x="263" y="407"/>
                  <a:pt x="263" y="401"/>
                  <a:pt x="255" y="402"/>
                </a:cubicBezTo>
                <a:cubicBezTo>
                  <a:pt x="255" y="400"/>
                  <a:pt x="253" y="400"/>
                  <a:pt x="252" y="398"/>
                </a:cubicBezTo>
                <a:cubicBezTo>
                  <a:pt x="251" y="398"/>
                  <a:pt x="252" y="395"/>
                  <a:pt x="252" y="395"/>
                </a:cubicBezTo>
                <a:cubicBezTo>
                  <a:pt x="251" y="394"/>
                  <a:pt x="248" y="395"/>
                  <a:pt x="248" y="395"/>
                </a:cubicBezTo>
                <a:cubicBezTo>
                  <a:pt x="248" y="394"/>
                  <a:pt x="248" y="387"/>
                  <a:pt x="246" y="389"/>
                </a:cubicBezTo>
                <a:cubicBezTo>
                  <a:pt x="245" y="391"/>
                  <a:pt x="244" y="389"/>
                  <a:pt x="242" y="387"/>
                </a:cubicBezTo>
                <a:cubicBezTo>
                  <a:pt x="242" y="386"/>
                  <a:pt x="240" y="386"/>
                  <a:pt x="240" y="383"/>
                </a:cubicBezTo>
                <a:cubicBezTo>
                  <a:pt x="234" y="384"/>
                  <a:pt x="235" y="386"/>
                  <a:pt x="229" y="383"/>
                </a:cubicBezTo>
                <a:cubicBezTo>
                  <a:pt x="227" y="384"/>
                  <a:pt x="228" y="387"/>
                  <a:pt x="226" y="387"/>
                </a:cubicBezTo>
                <a:cubicBezTo>
                  <a:pt x="224" y="392"/>
                  <a:pt x="229" y="391"/>
                  <a:pt x="229" y="395"/>
                </a:cubicBezTo>
                <a:cubicBezTo>
                  <a:pt x="229" y="396"/>
                  <a:pt x="232" y="399"/>
                  <a:pt x="233" y="400"/>
                </a:cubicBezTo>
                <a:cubicBezTo>
                  <a:pt x="234" y="401"/>
                  <a:pt x="235" y="402"/>
                  <a:pt x="237" y="402"/>
                </a:cubicBezTo>
                <a:cubicBezTo>
                  <a:pt x="234" y="408"/>
                  <a:pt x="240" y="407"/>
                  <a:pt x="242" y="410"/>
                </a:cubicBezTo>
                <a:cubicBezTo>
                  <a:pt x="243" y="410"/>
                  <a:pt x="244" y="417"/>
                  <a:pt x="246" y="415"/>
                </a:cubicBezTo>
                <a:cubicBezTo>
                  <a:pt x="249" y="412"/>
                  <a:pt x="246" y="416"/>
                  <a:pt x="248" y="417"/>
                </a:cubicBezTo>
                <a:cubicBezTo>
                  <a:pt x="250" y="419"/>
                  <a:pt x="254" y="418"/>
                  <a:pt x="255" y="423"/>
                </a:cubicBezTo>
                <a:cubicBezTo>
                  <a:pt x="258" y="421"/>
                  <a:pt x="259" y="424"/>
                  <a:pt x="259" y="424"/>
                </a:cubicBezTo>
                <a:cubicBezTo>
                  <a:pt x="260" y="425"/>
                  <a:pt x="262" y="423"/>
                  <a:pt x="261" y="423"/>
                </a:cubicBezTo>
                <a:cubicBezTo>
                  <a:pt x="263" y="423"/>
                  <a:pt x="264" y="428"/>
                  <a:pt x="265" y="424"/>
                </a:cubicBezTo>
                <a:cubicBezTo>
                  <a:pt x="269" y="424"/>
                  <a:pt x="264" y="433"/>
                  <a:pt x="270" y="430"/>
                </a:cubicBezTo>
                <a:cubicBezTo>
                  <a:pt x="270" y="434"/>
                  <a:pt x="262" y="431"/>
                  <a:pt x="259" y="432"/>
                </a:cubicBezTo>
                <a:cubicBezTo>
                  <a:pt x="260" y="434"/>
                  <a:pt x="262" y="433"/>
                  <a:pt x="263" y="436"/>
                </a:cubicBezTo>
                <a:cubicBezTo>
                  <a:pt x="264" y="439"/>
                  <a:pt x="260" y="445"/>
                  <a:pt x="263" y="445"/>
                </a:cubicBezTo>
                <a:cubicBezTo>
                  <a:pt x="261" y="448"/>
                  <a:pt x="257" y="448"/>
                  <a:pt x="253" y="449"/>
                </a:cubicBezTo>
                <a:cubicBezTo>
                  <a:pt x="256" y="448"/>
                  <a:pt x="254" y="441"/>
                  <a:pt x="257" y="441"/>
                </a:cubicBezTo>
                <a:cubicBezTo>
                  <a:pt x="256" y="440"/>
                  <a:pt x="256" y="436"/>
                  <a:pt x="253" y="436"/>
                </a:cubicBezTo>
                <a:cubicBezTo>
                  <a:pt x="251" y="435"/>
                  <a:pt x="255" y="433"/>
                  <a:pt x="250" y="430"/>
                </a:cubicBezTo>
                <a:cubicBezTo>
                  <a:pt x="248" y="429"/>
                  <a:pt x="244" y="429"/>
                  <a:pt x="244" y="424"/>
                </a:cubicBezTo>
                <a:cubicBezTo>
                  <a:pt x="236" y="426"/>
                  <a:pt x="235" y="421"/>
                  <a:pt x="229" y="421"/>
                </a:cubicBezTo>
                <a:cubicBezTo>
                  <a:pt x="228" y="416"/>
                  <a:pt x="225" y="414"/>
                  <a:pt x="222" y="410"/>
                </a:cubicBezTo>
                <a:cubicBezTo>
                  <a:pt x="221" y="408"/>
                  <a:pt x="220" y="410"/>
                  <a:pt x="220" y="408"/>
                </a:cubicBezTo>
                <a:cubicBezTo>
                  <a:pt x="220" y="405"/>
                  <a:pt x="217" y="407"/>
                  <a:pt x="216" y="406"/>
                </a:cubicBezTo>
                <a:cubicBezTo>
                  <a:pt x="216" y="405"/>
                  <a:pt x="217" y="402"/>
                  <a:pt x="216" y="402"/>
                </a:cubicBezTo>
                <a:cubicBezTo>
                  <a:pt x="214" y="401"/>
                  <a:pt x="211" y="403"/>
                  <a:pt x="209" y="402"/>
                </a:cubicBezTo>
                <a:cubicBezTo>
                  <a:pt x="208" y="401"/>
                  <a:pt x="212" y="400"/>
                  <a:pt x="213" y="400"/>
                </a:cubicBezTo>
                <a:cubicBezTo>
                  <a:pt x="210" y="396"/>
                  <a:pt x="199" y="396"/>
                  <a:pt x="194" y="398"/>
                </a:cubicBezTo>
                <a:cubicBezTo>
                  <a:pt x="193" y="400"/>
                  <a:pt x="197" y="401"/>
                  <a:pt x="198" y="400"/>
                </a:cubicBezTo>
                <a:cubicBezTo>
                  <a:pt x="196" y="403"/>
                  <a:pt x="195" y="401"/>
                  <a:pt x="192" y="402"/>
                </a:cubicBezTo>
                <a:cubicBezTo>
                  <a:pt x="188" y="404"/>
                  <a:pt x="188" y="410"/>
                  <a:pt x="185" y="410"/>
                </a:cubicBezTo>
                <a:cubicBezTo>
                  <a:pt x="177" y="409"/>
                  <a:pt x="175" y="403"/>
                  <a:pt x="166" y="404"/>
                </a:cubicBezTo>
                <a:cubicBezTo>
                  <a:pt x="163" y="405"/>
                  <a:pt x="164" y="410"/>
                  <a:pt x="158" y="408"/>
                </a:cubicBezTo>
                <a:cubicBezTo>
                  <a:pt x="158" y="412"/>
                  <a:pt x="158" y="416"/>
                  <a:pt x="158" y="421"/>
                </a:cubicBezTo>
                <a:cubicBezTo>
                  <a:pt x="153" y="423"/>
                  <a:pt x="141" y="421"/>
                  <a:pt x="144" y="432"/>
                </a:cubicBezTo>
                <a:cubicBezTo>
                  <a:pt x="131" y="429"/>
                  <a:pt x="141" y="439"/>
                  <a:pt x="130" y="439"/>
                </a:cubicBezTo>
                <a:cubicBezTo>
                  <a:pt x="130" y="442"/>
                  <a:pt x="137" y="446"/>
                  <a:pt x="132" y="447"/>
                </a:cubicBezTo>
                <a:cubicBezTo>
                  <a:pt x="132" y="453"/>
                  <a:pt x="129" y="447"/>
                  <a:pt x="125" y="452"/>
                </a:cubicBezTo>
                <a:cubicBezTo>
                  <a:pt x="125" y="455"/>
                  <a:pt x="125" y="456"/>
                  <a:pt x="127" y="456"/>
                </a:cubicBezTo>
                <a:cubicBezTo>
                  <a:pt x="127" y="460"/>
                  <a:pt x="120" y="457"/>
                  <a:pt x="117" y="458"/>
                </a:cubicBezTo>
                <a:cubicBezTo>
                  <a:pt x="115" y="458"/>
                  <a:pt x="115" y="463"/>
                  <a:pt x="114" y="464"/>
                </a:cubicBezTo>
                <a:cubicBezTo>
                  <a:pt x="108" y="466"/>
                  <a:pt x="98" y="462"/>
                  <a:pt x="93" y="469"/>
                </a:cubicBezTo>
                <a:cubicBezTo>
                  <a:pt x="91" y="467"/>
                  <a:pt x="89" y="464"/>
                  <a:pt x="88" y="462"/>
                </a:cubicBezTo>
                <a:cubicBezTo>
                  <a:pt x="79" y="460"/>
                  <a:pt x="70" y="464"/>
                  <a:pt x="67" y="462"/>
                </a:cubicBezTo>
                <a:cubicBezTo>
                  <a:pt x="68" y="455"/>
                  <a:pt x="71" y="447"/>
                  <a:pt x="65" y="443"/>
                </a:cubicBezTo>
                <a:cubicBezTo>
                  <a:pt x="64" y="440"/>
                  <a:pt x="68" y="439"/>
                  <a:pt x="69" y="436"/>
                </a:cubicBezTo>
                <a:cubicBezTo>
                  <a:pt x="70" y="430"/>
                  <a:pt x="67" y="425"/>
                  <a:pt x="71" y="421"/>
                </a:cubicBezTo>
                <a:cubicBezTo>
                  <a:pt x="69" y="417"/>
                  <a:pt x="70" y="411"/>
                  <a:pt x="65" y="410"/>
                </a:cubicBezTo>
                <a:cubicBezTo>
                  <a:pt x="66" y="408"/>
                  <a:pt x="70" y="408"/>
                  <a:pt x="69" y="404"/>
                </a:cubicBezTo>
                <a:cubicBezTo>
                  <a:pt x="74" y="405"/>
                  <a:pt x="85" y="400"/>
                  <a:pt x="84" y="408"/>
                </a:cubicBezTo>
                <a:cubicBezTo>
                  <a:pt x="88" y="404"/>
                  <a:pt x="106" y="412"/>
                  <a:pt x="110" y="408"/>
                </a:cubicBezTo>
                <a:cubicBezTo>
                  <a:pt x="112" y="406"/>
                  <a:pt x="111" y="407"/>
                  <a:pt x="114" y="408"/>
                </a:cubicBezTo>
                <a:cubicBezTo>
                  <a:pt x="113" y="408"/>
                  <a:pt x="115" y="405"/>
                  <a:pt x="116" y="406"/>
                </a:cubicBezTo>
                <a:cubicBezTo>
                  <a:pt x="116" y="406"/>
                  <a:pt x="116" y="408"/>
                  <a:pt x="116" y="408"/>
                </a:cubicBezTo>
                <a:cubicBezTo>
                  <a:pt x="121" y="406"/>
                  <a:pt x="124" y="404"/>
                  <a:pt x="125" y="398"/>
                </a:cubicBezTo>
                <a:cubicBezTo>
                  <a:pt x="125" y="396"/>
                  <a:pt x="130" y="386"/>
                  <a:pt x="125" y="382"/>
                </a:cubicBezTo>
                <a:cubicBezTo>
                  <a:pt x="122" y="379"/>
                  <a:pt x="126" y="379"/>
                  <a:pt x="123" y="374"/>
                </a:cubicBezTo>
                <a:cubicBezTo>
                  <a:pt x="123" y="372"/>
                  <a:pt x="120" y="373"/>
                  <a:pt x="117" y="372"/>
                </a:cubicBezTo>
                <a:cubicBezTo>
                  <a:pt x="118" y="371"/>
                  <a:pt x="119" y="369"/>
                  <a:pt x="119" y="367"/>
                </a:cubicBezTo>
                <a:cubicBezTo>
                  <a:pt x="117" y="365"/>
                  <a:pt x="116" y="369"/>
                  <a:pt x="116" y="369"/>
                </a:cubicBezTo>
                <a:cubicBezTo>
                  <a:pt x="113" y="368"/>
                  <a:pt x="115" y="366"/>
                  <a:pt x="114" y="365"/>
                </a:cubicBezTo>
                <a:cubicBezTo>
                  <a:pt x="112" y="364"/>
                  <a:pt x="107" y="364"/>
                  <a:pt x="104" y="363"/>
                </a:cubicBezTo>
                <a:cubicBezTo>
                  <a:pt x="104" y="363"/>
                  <a:pt x="104" y="361"/>
                  <a:pt x="102" y="361"/>
                </a:cubicBezTo>
                <a:cubicBezTo>
                  <a:pt x="100" y="361"/>
                  <a:pt x="99" y="361"/>
                  <a:pt x="99" y="359"/>
                </a:cubicBezTo>
                <a:cubicBezTo>
                  <a:pt x="97" y="354"/>
                  <a:pt x="103" y="357"/>
                  <a:pt x="102" y="357"/>
                </a:cubicBezTo>
                <a:cubicBezTo>
                  <a:pt x="108" y="356"/>
                  <a:pt x="112" y="352"/>
                  <a:pt x="123" y="354"/>
                </a:cubicBezTo>
                <a:cubicBezTo>
                  <a:pt x="124" y="350"/>
                  <a:pt x="122" y="350"/>
                  <a:pt x="119" y="350"/>
                </a:cubicBezTo>
                <a:cubicBezTo>
                  <a:pt x="121" y="345"/>
                  <a:pt x="127" y="350"/>
                  <a:pt x="130" y="350"/>
                </a:cubicBezTo>
                <a:cubicBezTo>
                  <a:pt x="132" y="350"/>
                  <a:pt x="136" y="346"/>
                  <a:pt x="136" y="350"/>
                </a:cubicBezTo>
                <a:cubicBezTo>
                  <a:pt x="140" y="347"/>
                  <a:pt x="140" y="341"/>
                  <a:pt x="147" y="341"/>
                </a:cubicBezTo>
                <a:cubicBezTo>
                  <a:pt x="145" y="334"/>
                  <a:pt x="152" y="337"/>
                  <a:pt x="151" y="331"/>
                </a:cubicBezTo>
                <a:cubicBezTo>
                  <a:pt x="155" y="331"/>
                  <a:pt x="158" y="331"/>
                  <a:pt x="162" y="331"/>
                </a:cubicBezTo>
                <a:cubicBezTo>
                  <a:pt x="162" y="329"/>
                  <a:pt x="160" y="330"/>
                  <a:pt x="158" y="329"/>
                </a:cubicBezTo>
                <a:cubicBezTo>
                  <a:pt x="159" y="326"/>
                  <a:pt x="164" y="328"/>
                  <a:pt x="162" y="322"/>
                </a:cubicBezTo>
                <a:cubicBezTo>
                  <a:pt x="167" y="322"/>
                  <a:pt x="166" y="325"/>
                  <a:pt x="170" y="322"/>
                </a:cubicBezTo>
                <a:cubicBezTo>
                  <a:pt x="165" y="312"/>
                  <a:pt x="173" y="316"/>
                  <a:pt x="173" y="307"/>
                </a:cubicBezTo>
                <a:cubicBezTo>
                  <a:pt x="176" y="307"/>
                  <a:pt x="178" y="308"/>
                  <a:pt x="181" y="307"/>
                </a:cubicBezTo>
                <a:cubicBezTo>
                  <a:pt x="183" y="306"/>
                  <a:pt x="183" y="304"/>
                  <a:pt x="185" y="303"/>
                </a:cubicBezTo>
                <a:cubicBezTo>
                  <a:pt x="187" y="302"/>
                  <a:pt x="186" y="305"/>
                  <a:pt x="186" y="305"/>
                </a:cubicBezTo>
                <a:cubicBezTo>
                  <a:pt x="189" y="306"/>
                  <a:pt x="188" y="303"/>
                  <a:pt x="188" y="303"/>
                </a:cubicBezTo>
                <a:cubicBezTo>
                  <a:pt x="190" y="303"/>
                  <a:pt x="194" y="304"/>
                  <a:pt x="196" y="303"/>
                </a:cubicBezTo>
                <a:cubicBezTo>
                  <a:pt x="198" y="303"/>
                  <a:pt x="199" y="297"/>
                  <a:pt x="203" y="300"/>
                </a:cubicBezTo>
                <a:cubicBezTo>
                  <a:pt x="203" y="295"/>
                  <a:pt x="197" y="296"/>
                  <a:pt x="198" y="290"/>
                </a:cubicBezTo>
                <a:cubicBezTo>
                  <a:pt x="203" y="289"/>
                  <a:pt x="200" y="288"/>
                  <a:pt x="199" y="281"/>
                </a:cubicBezTo>
                <a:cubicBezTo>
                  <a:pt x="199" y="276"/>
                  <a:pt x="202" y="273"/>
                  <a:pt x="201" y="268"/>
                </a:cubicBezTo>
                <a:cubicBezTo>
                  <a:pt x="204" y="268"/>
                  <a:pt x="206" y="268"/>
                  <a:pt x="209" y="268"/>
                </a:cubicBezTo>
                <a:cubicBezTo>
                  <a:pt x="214" y="268"/>
                  <a:pt x="204" y="263"/>
                  <a:pt x="213" y="264"/>
                </a:cubicBezTo>
                <a:cubicBezTo>
                  <a:pt x="213" y="266"/>
                  <a:pt x="215" y="266"/>
                  <a:pt x="216" y="266"/>
                </a:cubicBezTo>
                <a:cubicBezTo>
                  <a:pt x="213" y="270"/>
                  <a:pt x="213" y="266"/>
                  <a:pt x="214" y="272"/>
                </a:cubicBezTo>
                <a:cubicBezTo>
                  <a:pt x="215" y="275"/>
                  <a:pt x="214" y="278"/>
                  <a:pt x="218" y="277"/>
                </a:cubicBezTo>
                <a:cubicBezTo>
                  <a:pt x="218" y="280"/>
                  <a:pt x="218" y="282"/>
                  <a:pt x="216" y="283"/>
                </a:cubicBezTo>
                <a:cubicBezTo>
                  <a:pt x="216" y="286"/>
                  <a:pt x="224" y="280"/>
                  <a:pt x="227" y="285"/>
                </a:cubicBezTo>
                <a:cubicBezTo>
                  <a:pt x="226" y="290"/>
                  <a:pt x="215" y="286"/>
                  <a:pt x="214" y="292"/>
                </a:cubicBezTo>
                <a:cubicBezTo>
                  <a:pt x="213" y="296"/>
                  <a:pt x="219" y="297"/>
                  <a:pt x="220" y="298"/>
                </a:cubicBezTo>
                <a:cubicBezTo>
                  <a:pt x="222" y="299"/>
                  <a:pt x="222" y="302"/>
                  <a:pt x="226" y="301"/>
                </a:cubicBezTo>
                <a:cubicBezTo>
                  <a:pt x="224" y="298"/>
                  <a:pt x="219" y="298"/>
                  <a:pt x="227" y="298"/>
                </a:cubicBezTo>
                <a:cubicBezTo>
                  <a:pt x="230" y="298"/>
                  <a:pt x="233" y="297"/>
                  <a:pt x="235" y="298"/>
                </a:cubicBezTo>
                <a:cubicBezTo>
                  <a:pt x="238" y="298"/>
                  <a:pt x="239" y="300"/>
                  <a:pt x="242" y="300"/>
                </a:cubicBezTo>
                <a:cubicBezTo>
                  <a:pt x="247" y="300"/>
                  <a:pt x="248" y="296"/>
                  <a:pt x="253" y="298"/>
                </a:cubicBezTo>
                <a:cubicBezTo>
                  <a:pt x="254" y="298"/>
                  <a:pt x="260" y="301"/>
                  <a:pt x="263" y="298"/>
                </a:cubicBezTo>
                <a:cubicBezTo>
                  <a:pt x="263" y="298"/>
                  <a:pt x="263" y="296"/>
                  <a:pt x="263" y="296"/>
                </a:cubicBezTo>
                <a:cubicBezTo>
                  <a:pt x="268" y="294"/>
                  <a:pt x="274" y="296"/>
                  <a:pt x="276" y="292"/>
                </a:cubicBezTo>
                <a:cubicBezTo>
                  <a:pt x="283" y="300"/>
                  <a:pt x="288" y="286"/>
                  <a:pt x="293" y="290"/>
                </a:cubicBezTo>
                <a:cubicBezTo>
                  <a:pt x="293" y="288"/>
                  <a:pt x="293" y="285"/>
                  <a:pt x="293" y="283"/>
                </a:cubicBezTo>
                <a:cubicBezTo>
                  <a:pt x="296" y="284"/>
                  <a:pt x="296" y="281"/>
                  <a:pt x="296" y="279"/>
                </a:cubicBezTo>
                <a:cubicBezTo>
                  <a:pt x="296" y="279"/>
                  <a:pt x="298" y="274"/>
                  <a:pt x="298" y="273"/>
                </a:cubicBezTo>
                <a:cubicBezTo>
                  <a:pt x="300" y="272"/>
                  <a:pt x="298" y="272"/>
                  <a:pt x="298" y="268"/>
                </a:cubicBezTo>
                <a:cubicBezTo>
                  <a:pt x="302" y="268"/>
                  <a:pt x="305" y="267"/>
                  <a:pt x="306" y="264"/>
                </a:cubicBezTo>
                <a:cubicBezTo>
                  <a:pt x="308" y="264"/>
                  <a:pt x="307" y="266"/>
                  <a:pt x="308" y="268"/>
                </a:cubicBezTo>
                <a:cubicBezTo>
                  <a:pt x="309" y="266"/>
                  <a:pt x="312" y="266"/>
                  <a:pt x="315" y="266"/>
                </a:cubicBezTo>
                <a:cubicBezTo>
                  <a:pt x="317" y="266"/>
                  <a:pt x="316" y="262"/>
                  <a:pt x="319" y="262"/>
                </a:cubicBezTo>
                <a:cubicBezTo>
                  <a:pt x="319" y="258"/>
                  <a:pt x="318" y="255"/>
                  <a:pt x="315" y="255"/>
                </a:cubicBezTo>
                <a:cubicBezTo>
                  <a:pt x="316" y="253"/>
                  <a:pt x="317" y="251"/>
                  <a:pt x="317" y="247"/>
                </a:cubicBezTo>
                <a:cubicBezTo>
                  <a:pt x="321" y="248"/>
                  <a:pt x="323" y="247"/>
                  <a:pt x="322" y="244"/>
                </a:cubicBezTo>
                <a:cubicBezTo>
                  <a:pt x="327" y="248"/>
                  <a:pt x="328" y="241"/>
                  <a:pt x="335" y="244"/>
                </a:cubicBezTo>
                <a:cubicBezTo>
                  <a:pt x="336" y="244"/>
                  <a:pt x="338" y="246"/>
                  <a:pt x="337" y="246"/>
                </a:cubicBezTo>
                <a:cubicBezTo>
                  <a:pt x="339" y="246"/>
                  <a:pt x="339" y="244"/>
                  <a:pt x="341" y="244"/>
                </a:cubicBezTo>
                <a:cubicBezTo>
                  <a:pt x="343" y="243"/>
                  <a:pt x="345" y="245"/>
                  <a:pt x="345" y="246"/>
                </a:cubicBezTo>
                <a:cubicBezTo>
                  <a:pt x="347" y="245"/>
                  <a:pt x="345" y="243"/>
                  <a:pt x="347" y="242"/>
                </a:cubicBezTo>
                <a:cubicBezTo>
                  <a:pt x="348" y="241"/>
                  <a:pt x="350" y="242"/>
                  <a:pt x="350" y="242"/>
                </a:cubicBezTo>
                <a:cubicBezTo>
                  <a:pt x="353" y="240"/>
                  <a:pt x="353" y="236"/>
                  <a:pt x="358" y="238"/>
                </a:cubicBezTo>
                <a:cubicBezTo>
                  <a:pt x="355" y="236"/>
                  <a:pt x="357" y="229"/>
                  <a:pt x="352" y="229"/>
                </a:cubicBezTo>
                <a:cubicBezTo>
                  <a:pt x="349" y="226"/>
                  <a:pt x="349" y="232"/>
                  <a:pt x="349" y="232"/>
                </a:cubicBezTo>
                <a:cubicBezTo>
                  <a:pt x="347" y="233"/>
                  <a:pt x="346" y="230"/>
                  <a:pt x="345" y="231"/>
                </a:cubicBezTo>
                <a:cubicBezTo>
                  <a:pt x="344" y="231"/>
                  <a:pt x="342" y="232"/>
                  <a:pt x="343" y="232"/>
                </a:cubicBezTo>
                <a:cubicBezTo>
                  <a:pt x="341" y="232"/>
                  <a:pt x="341" y="230"/>
                  <a:pt x="339" y="231"/>
                </a:cubicBezTo>
                <a:cubicBezTo>
                  <a:pt x="336" y="231"/>
                  <a:pt x="334" y="234"/>
                  <a:pt x="330" y="232"/>
                </a:cubicBezTo>
                <a:cubicBezTo>
                  <a:pt x="328" y="232"/>
                  <a:pt x="328" y="235"/>
                  <a:pt x="328" y="236"/>
                </a:cubicBezTo>
                <a:cubicBezTo>
                  <a:pt x="320" y="235"/>
                  <a:pt x="312" y="237"/>
                  <a:pt x="306" y="234"/>
                </a:cubicBezTo>
                <a:cubicBezTo>
                  <a:pt x="305" y="234"/>
                  <a:pt x="306" y="231"/>
                  <a:pt x="306" y="231"/>
                </a:cubicBezTo>
                <a:cubicBezTo>
                  <a:pt x="304" y="229"/>
                  <a:pt x="299" y="231"/>
                  <a:pt x="298" y="229"/>
                </a:cubicBezTo>
                <a:cubicBezTo>
                  <a:pt x="303" y="218"/>
                  <a:pt x="300" y="213"/>
                  <a:pt x="298" y="201"/>
                </a:cubicBezTo>
                <a:cubicBezTo>
                  <a:pt x="303" y="200"/>
                  <a:pt x="311" y="193"/>
                  <a:pt x="313" y="197"/>
                </a:cubicBezTo>
                <a:cubicBezTo>
                  <a:pt x="316" y="195"/>
                  <a:pt x="313" y="194"/>
                  <a:pt x="315" y="190"/>
                </a:cubicBezTo>
                <a:cubicBezTo>
                  <a:pt x="321" y="190"/>
                  <a:pt x="321" y="179"/>
                  <a:pt x="322" y="177"/>
                </a:cubicBezTo>
                <a:cubicBezTo>
                  <a:pt x="323" y="176"/>
                  <a:pt x="326" y="177"/>
                  <a:pt x="326" y="177"/>
                </a:cubicBezTo>
                <a:cubicBezTo>
                  <a:pt x="326" y="173"/>
                  <a:pt x="319" y="171"/>
                  <a:pt x="322" y="167"/>
                </a:cubicBezTo>
                <a:cubicBezTo>
                  <a:pt x="320" y="169"/>
                  <a:pt x="315" y="167"/>
                  <a:pt x="311" y="167"/>
                </a:cubicBezTo>
                <a:cubicBezTo>
                  <a:pt x="307" y="168"/>
                  <a:pt x="303" y="172"/>
                  <a:pt x="298" y="171"/>
                </a:cubicBezTo>
                <a:cubicBezTo>
                  <a:pt x="295" y="168"/>
                  <a:pt x="295" y="182"/>
                  <a:pt x="296" y="178"/>
                </a:cubicBezTo>
                <a:cubicBezTo>
                  <a:pt x="295" y="182"/>
                  <a:pt x="294" y="177"/>
                  <a:pt x="293" y="178"/>
                </a:cubicBezTo>
                <a:cubicBezTo>
                  <a:pt x="291" y="180"/>
                  <a:pt x="294" y="184"/>
                  <a:pt x="293" y="186"/>
                </a:cubicBezTo>
                <a:cubicBezTo>
                  <a:pt x="292" y="187"/>
                  <a:pt x="288" y="191"/>
                  <a:pt x="285" y="193"/>
                </a:cubicBezTo>
                <a:cubicBezTo>
                  <a:pt x="280" y="199"/>
                  <a:pt x="280" y="203"/>
                  <a:pt x="272" y="203"/>
                </a:cubicBezTo>
                <a:cubicBezTo>
                  <a:pt x="272" y="205"/>
                  <a:pt x="275" y="208"/>
                  <a:pt x="272" y="208"/>
                </a:cubicBezTo>
                <a:cubicBezTo>
                  <a:pt x="270" y="208"/>
                  <a:pt x="272" y="211"/>
                  <a:pt x="270" y="212"/>
                </a:cubicBezTo>
                <a:cubicBezTo>
                  <a:pt x="270" y="212"/>
                  <a:pt x="267" y="211"/>
                  <a:pt x="267" y="212"/>
                </a:cubicBezTo>
                <a:cubicBezTo>
                  <a:pt x="266" y="213"/>
                  <a:pt x="267" y="215"/>
                  <a:pt x="267" y="216"/>
                </a:cubicBezTo>
                <a:cubicBezTo>
                  <a:pt x="266" y="216"/>
                  <a:pt x="265" y="215"/>
                  <a:pt x="265" y="216"/>
                </a:cubicBezTo>
                <a:cubicBezTo>
                  <a:pt x="264" y="218"/>
                  <a:pt x="266" y="223"/>
                  <a:pt x="263" y="223"/>
                </a:cubicBezTo>
                <a:cubicBezTo>
                  <a:pt x="264" y="225"/>
                  <a:pt x="268" y="226"/>
                  <a:pt x="265" y="227"/>
                </a:cubicBezTo>
                <a:cubicBezTo>
                  <a:pt x="267" y="229"/>
                  <a:pt x="269" y="232"/>
                  <a:pt x="274" y="232"/>
                </a:cubicBezTo>
                <a:cubicBezTo>
                  <a:pt x="274" y="236"/>
                  <a:pt x="275" y="237"/>
                  <a:pt x="278" y="238"/>
                </a:cubicBezTo>
                <a:cubicBezTo>
                  <a:pt x="276" y="240"/>
                  <a:pt x="275" y="240"/>
                  <a:pt x="274" y="242"/>
                </a:cubicBezTo>
                <a:cubicBezTo>
                  <a:pt x="273" y="244"/>
                  <a:pt x="274" y="246"/>
                  <a:pt x="272" y="247"/>
                </a:cubicBezTo>
                <a:cubicBezTo>
                  <a:pt x="270" y="249"/>
                  <a:pt x="268" y="249"/>
                  <a:pt x="265" y="249"/>
                </a:cubicBezTo>
                <a:cubicBezTo>
                  <a:pt x="264" y="257"/>
                  <a:pt x="257" y="259"/>
                  <a:pt x="259" y="270"/>
                </a:cubicBezTo>
                <a:cubicBezTo>
                  <a:pt x="252" y="267"/>
                  <a:pt x="253" y="279"/>
                  <a:pt x="248" y="279"/>
                </a:cubicBezTo>
                <a:cubicBezTo>
                  <a:pt x="247" y="279"/>
                  <a:pt x="247" y="279"/>
                  <a:pt x="246" y="279"/>
                </a:cubicBezTo>
                <a:cubicBezTo>
                  <a:pt x="244" y="280"/>
                  <a:pt x="245" y="282"/>
                  <a:pt x="244" y="283"/>
                </a:cubicBezTo>
                <a:cubicBezTo>
                  <a:pt x="241" y="284"/>
                  <a:pt x="237" y="280"/>
                  <a:pt x="235" y="285"/>
                </a:cubicBezTo>
                <a:cubicBezTo>
                  <a:pt x="231" y="284"/>
                  <a:pt x="234" y="277"/>
                  <a:pt x="233" y="273"/>
                </a:cubicBezTo>
                <a:cubicBezTo>
                  <a:pt x="231" y="272"/>
                  <a:pt x="232" y="268"/>
                  <a:pt x="229" y="268"/>
                </a:cubicBezTo>
                <a:cubicBezTo>
                  <a:pt x="224" y="268"/>
                  <a:pt x="231" y="262"/>
                  <a:pt x="224" y="262"/>
                </a:cubicBezTo>
                <a:cubicBezTo>
                  <a:pt x="227" y="258"/>
                  <a:pt x="220" y="257"/>
                  <a:pt x="220" y="255"/>
                </a:cubicBezTo>
                <a:cubicBezTo>
                  <a:pt x="220" y="254"/>
                  <a:pt x="222" y="253"/>
                  <a:pt x="222" y="251"/>
                </a:cubicBezTo>
                <a:cubicBezTo>
                  <a:pt x="221" y="246"/>
                  <a:pt x="217" y="243"/>
                  <a:pt x="213" y="240"/>
                </a:cubicBezTo>
                <a:cubicBezTo>
                  <a:pt x="207" y="242"/>
                  <a:pt x="209" y="251"/>
                  <a:pt x="199" y="249"/>
                </a:cubicBezTo>
                <a:cubicBezTo>
                  <a:pt x="200" y="251"/>
                  <a:pt x="202" y="251"/>
                  <a:pt x="203" y="251"/>
                </a:cubicBezTo>
                <a:cubicBezTo>
                  <a:pt x="203" y="253"/>
                  <a:pt x="201" y="253"/>
                  <a:pt x="199" y="253"/>
                </a:cubicBezTo>
                <a:cubicBezTo>
                  <a:pt x="196" y="253"/>
                  <a:pt x="198" y="259"/>
                  <a:pt x="194" y="259"/>
                </a:cubicBezTo>
                <a:cubicBezTo>
                  <a:pt x="185" y="260"/>
                  <a:pt x="188" y="251"/>
                  <a:pt x="179" y="253"/>
                </a:cubicBezTo>
                <a:cubicBezTo>
                  <a:pt x="179" y="251"/>
                  <a:pt x="181" y="252"/>
                  <a:pt x="183" y="251"/>
                </a:cubicBezTo>
                <a:cubicBezTo>
                  <a:pt x="185" y="246"/>
                  <a:pt x="178" y="242"/>
                  <a:pt x="183" y="240"/>
                </a:cubicBezTo>
                <a:cubicBezTo>
                  <a:pt x="181" y="238"/>
                  <a:pt x="179" y="237"/>
                  <a:pt x="177" y="236"/>
                </a:cubicBezTo>
                <a:cubicBezTo>
                  <a:pt x="176" y="234"/>
                  <a:pt x="179" y="233"/>
                  <a:pt x="179" y="232"/>
                </a:cubicBezTo>
                <a:cubicBezTo>
                  <a:pt x="179" y="231"/>
                  <a:pt x="175" y="229"/>
                  <a:pt x="175" y="229"/>
                </a:cubicBezTo>
                <a:cubicBezTo>
                  <a:pt x="175" y="227"/>
                  <a:pt x="178" y="216"/>
                  <a:pt x="175" y="223"/>
                </a:cubicBezTo>
                <a:cubicBezTo>
                  <a:pt x="172" y="222"/>
                  <a:pt x="174" y="219"/>
                  <a:pt x="177" y="219"/>
                </a:cubicBezTo>
                <a:cubicBezTo>
                  <a:pt x="173" y="213"/>
                  <a:pt x="183" y="211"/>
                  <a:pt x="179" y="210"/>
                </a:cubicBezTo>
                <a:cubicBezTo>
                  <a:pt x="179" y="207"/>
                  <a:pt x="184" y="209"/>
                  <a:pt x="185" y="206"/>
                </a:cubicBezTo>
                <a:cubicBezTo>
                  <a:pt x="185" y="204"/>
                  <a:pt x="187" y="206"/>
                  <a:pt x="186" y="206"/>
                </a:cubicBezTo>
                <a:cubicBezTo>
                  <a:pt x="188" y="205"/>
                  <a:pt x="188" y="203"/>
                  <a:pt x="190" y="203"/>
                </a:cubicBezTo>
                <a:cubicBezTo>
                  <a:pt x="192" y="202"/>
                  <a:pt x="192" y="199"/>
                  <a:pt x="192" y="197"/>
                </a:cubicBezTo>
                <a:cubicBezTo>
                  <a:pt x="196" y="198"/>
                  <a:pt x="198" y="197"/>
                  <a:pt x="198" y="193"/>
                </a:cubicBezTo>
                <a:cubicBezTo>
                  <a:pt x="203" y="192"/>
                  <a:pt x="200" y="200"/>
                  <a:pt x="207" y="197"/>
                </a:cubicBezTo>
                <a:cubicBezTo>
                  <a:pt x="207" y="195"/>
                  <a:pt x="205" y="196"/>
                  <a:pt x="203" y="195"/>
                </a:cubicBezTo>
                <a:cubicBezTo>
                  <a:pt x="208" y="191"/>
                  <a:pt x="214" y="193"/>
                  <a:pt x="218" y="188"/>
                </a:cubicBezTo>
                <a:cubicBezTo>
                  <a:pt x="219" y="187"/>
                  <a:pt x="217" y="185"/>
                  <a:pt x="218" y="184"/>
                </a:cubicBezTo>
                <a:cubicBezTo>
                  <a:pt x="219" y="183"/>
                  <a:pt x="221" y="185"/>
                  <a:pt x="222" y="184"/>
                </a:cubicBezTo>
                <a:cubicBezTo>
                  <a:pt x="223" y="183"/>
                  <a:pt x="221" y="180"/>
                  <a:pt x="222" y="178"/>
                </a:cubicBezTo>
                <a:cubicBezTo>
                  <a:pt x="222" y="177"/>
                  <a:pt x="227" y="176"/>
                  <a:pt x="227" y="175"/>
                </a:cubicBezTo>
                <a:cubicBezTo>
                  <a:pt x="228" y="173"/>
                  <a:pt x="226" y="169"/>
                  <a:pt x="227" y="167"/>
                </a:cubicBezTo>
                <a:cubicBezTo>
                  <a:pt x="228" y="167"/>
                  <a:pt x="230" y="170"/>
                  <a:pt x="231" y="169"/>
                </a:cubicBezTo>
                <a:cubicBezTo>
                  <a:pt x="229" y="170"/>
                  <a:pt x="234" y="160"/>
                  <a:pt x="233" y="160"/>
                </a:cubicBezTo>
                <a:cubicBezTo>
                  <a:pt x="237" y="164"/>
                  <a:pt x="238" y="157"/>
                  <a:pt x="242" y="156"/>
                </a:cubicBezTo>
                <a:cubicBezTo>
                  <a:pt x="242" y="153"/>
                  <a:pt x="245" y="151"/>
                  <a:pt x="242" y="150"/>
                </a:cubicBezTo>
                <a:cubicBezTo>
                  <a:pt x="243" y="147"/>
                  <a:pt x="248" y="150"/>
                  <a:pt x="248" y="145"/>
                </a:cubicBezTo>
                <a:cubicBezTo>
                  <a:pt x="248" y="143"/>
                  <a:pt x="251" y="143"/>
                  <a:pt x="253" y="143"/>
                </a:cubicBezTo>
                <a:cubicBezTo>
                  <a:pt x="254" y="141"/>
                  <a:pt x="253" y="140"/>
                  <a:pt x="252" y="139"/>
                </a:cubicBezTo>
                <a:cubicBezTo>
                  <a:pt x="257" y="135"/>
                  <a:pt x="260" y="135"/>
                  <a:pt x="265" y="134"/>
                </a:cubicBezTo>
                <a:cubicBezTo>
                  <a:pt x="267" y="132"/>
                  <a:pt x="264" y="131"/>
                  <a:pt x="267" y="126"/>
                </a:cubicBezTo>
                <a:cubicBezTo>
                  <a:pt x="268" y="125"/>
                  <a:pt x="272" y="124"/>
                  <a:pt x="272" y="121"/>
                </a:cubicBezTo>
                <a:cubicBezTo>
                  <a:pt x="272" y="116"/>
                  <a:pt x="278" y="123"/>
                  <a:pt x="278" y="115"/>
                </a:cubicBezTo>
                <a:cubicBezTo>
                  <a:pt x="285" y="112"/>
                  <a:pt x="292" y="119"/>
                  <a:pt x="293" y="108"/>
                </a:cubicBezTo>
                <a:cubicBezTo>
                  <a:pt x="296" y="110"/>
                  <a:pt x="304" y="106"/>
                  <a:pt x="309" y="109"/>
                </a:cubicBezTo>
                <a:cubicBezTo>
                  <a:pt x="311" y="108"/>
                  <a:pt x="312" y="106"/>
                  <a:pt x="313" y="104"/>
                </a:cubicBezTo>
                <a:cubicBezTo>
                  <a:pt x="318" y="101"/>
                  <a:pt x="323" y="110"/>
                  <a:pt x="322" y="102"/>
                </a:cubicBezTo>
                <a:cubicBezTo>
                  <a:pt x="326" y="103"/>
                  <a:pt x="326" y="107"/>
                  <a:pt x="330" y="108"/>
                </a:cubicBezTo>
                <a:cubicBezTo>
                  <a:pt x="333" y="107"/>
                  <a:pt x="332" y="102"/>
                  <a:pt x="337" y="104"/>
                </a:cubicBezTo>
                <a:cubicBezTo>
                  <a:pt x="338" y="107"/>
                  <a:pt x="336" y="107"/>
                  <a:pt x="335" y="109"/>
                </a:cubicBezTo>
                <a:cubicBezTo>
                  <a:pt x="337" y="110"/>
                  <a:pt x="346" y="101"/>
                  <a:pt x="350" y="106"/>
                </a:cubicBezTo>
                <a:cubicBezTo>
                  <a:pt x="353" y="108"/>
                  <a:pt x="351" y="105"/>
                  <a:pt x="354" y="106"/>
                </a:cubicBezTo>
                <a:cubicBezTo>
                  <a:pt x="358" y="106"/>
                  <a:pt x="362" y="109"/>
                  <a:pt x="367" y="108"/>
                </a:cubicBezTo>
                <a:cubicBezTo>
                  <a:pt x="366" y="109"/>
                  <a:pt x="368" y="112"/>
                  <a:pt x="367" y="113"/>
                </a:cubicBezTo>
                <a:cubicBezTo>
                  <a:pt x="367" y="114"/>
                  <a:pt x="364" y="113"/>
                  <a:pt x="363" y="113"/>
                </a:cubicBezTo>
                <a:cubicBezTo>
                  <a:pt x="362" y="115"/>
                  <a:pt x="364" y="118"/>
                  <a:pt x="360" y="117"/>
                </a:cubicBezTo>
                <a:cubicBezTo>
                  <a:pt x="363" y="121"/>
                  <a:pt x="374" y="118"/>
                  <a:pt x="378" y="117"/>
                </a:cubicBezTo>
                <a:cubicBezTo>
                  <a:pt x="382" y="115"/>
                  <a:pt x="381" y="120"/>
                  <a:pt x="382" y="121"/>
                </a:cubicBezTo>
                <a:cubicBezTo>
                  <a:pt x="384" y="122"/>
                  <a:pt x="388" y="119"/>
                  <a:pt x="388" y="122"/>
                </a:cubicBezTo>
                <a:cubicBezTo>
                  <a:pt x="401" y="119"/>
                  <a:pt x="404" y="130"/>
                  <a:pt x="412" y="126"/>
                </a:cubicBezTo>
                <a:cubicBezTo>
                  <a:pt x="410" y="132"/>
                  <a:pt x="418" y="129"/>
                  <a:pt x="418" y="134"/>
                </a:cubicBezTo>
                <a:cubicBezTo>
                  <a:pt x="422" y="134"/>
                  <a:pt x="430" y="133"/>
                  <a:pt x="425" y="137"/>
                </a:cubicBezTo>
                <a:cubicBezTo>
                  <a:pt x="429" y="139"/>
                  <a:pt x="433" y="138"/>
                  <a:pt x="436" y="139"/>
                </a:cubicBezTo>
                <a:cubicBezTo>
                  <a:pt x="437" y="139"/>
                  <a:pt x="436" y="143"/>
                  <a:pt x="436" y="143"/>
                </a:cubicBezTo>
                <a:cubicBezTo>
                  <a:pt x="437" y="144"/>
                  <a:pt x="441" y="142"/>
                  <a:pt x="442" y="143"/>
                </a:cubicBezTo>
                <a:cubicBezTo>
                  <a:pt x="443" y="150"/>
                  <a:pt x="443" y="152"/>
                  <a:pt x="442" y="160"/>
                </a:cubicBezTo>
                <a:cubicBezTo>
                  <a:pt x="439" y="155"/>
                  <a:pt x="435" y="161"/>
                  <a:pt x="431" y="162"/>
                </a:cubicBezTo>
                <a:cubicBezTo>
                  <a:pt x="425" y="162"/>
                  <a:pt x="419" y="156"/>
                  <a:pt x="414" y="162"/>
                </a:cubicBezTo>
                <a:cubicBezTo>
                  <a:pt x="412" y="162"/>
                  <a:pt x="413" y="158"/>
                  <a:pt x="412" y="158"/>
                </a:cubicBezTo>
                <a:cubicBezTo>
                  <a:pt x="409" y="157"/>
                  <a:pt x="409" y="160"/>
                  <a:pt x="408" y="160"/>
                </a:cubicBezTo>
                <a:cubicBezTo>
                  <a:pt x="406" y="160"/>
                  <a:pt x="405" y="156"/>
                  <a:pt x="404" y="156"/>
                </a:cubicBezTo>
                <a:cubicBezTo>
                  <a:pt x="401" y="156"/>
                  <a:pt x="396" y="161"/>
                  <a:pt x="397" y="154"/>
                </a:cubicBezTo>
                <a:cubicBezTo>
                  <a:pt x="391" y="156"/>
                  <a:pt x="393" y="154"/>
                  <a:pt x="386" y="154"/>
                </a:cubicBezTo>
                <a:cubicBezTo>
                  <a:pt x="385" y="157"/>
                  <a:pt x="387" y="158"/>
                  <a:pt x="390" y="158"/>
                </a:cubicBezTo>
                <a:cubicBezTo>
                  <a:pt x="393" y="157"/>
                  <a:pt x="393" y="160"/>
                  <a:pt x="395" y="160"/>
                </a:cubicBezTo>
                <a:cubicBezTo>
                  <a:pt x="392" y="163"/>
                  <a:pt x="395" y="162"/>
                  <a:pt x="397" y="163"/>
                </a:cubicBezTo>
                <a:cubicBezTo>
                  <a:pt x="398" y="164"/>
                  <a:pt x="397" y="166"/>
                  <a:pt x="397" y="167"/>
                </a:cubicBezTo>
                <a:cubicBezTo>
                  <a:pt x="398" y="169"/>
                  <a:pt x="401" y="169"/>
                  <a:pt x="401" y="171"/>
                </a:cubicBezTo>
                <a:cubicBezTo>
                  <a:pt x="401" y="173"/>
                  <a:pt x="405" y="178"/>
                  <a:pt x="404" y="184"/>
                </a:cubicBezTo>
                <a:cubicBezTo>
                  <a:pt x="405" y="190"/>
                  <a:pt x="416" y="186"/>
                  <a:pt x="418" y="191"/>
                </a:cubicBezTo>
                <a:cubicBezTo>
                  <a:pt x="419" y="190"/>
                  <a:pt x="419" y="187"/>
                  <a:pt x="423" y="188"/>
                </a:cubicBezTo>
                <a:cubicBezTo>
                  <a:pt x="422" y="182"/>
                  <a:pt x="414" y="184"/>
                  <a:pt x="412" y="180"/>
                </a:cubicBezTo>
                <a:cubicBezTo>
                  <a:pt x="411" y="173"/>
                  <a:pt x="422" y="178"/>
                  <a:pt x="427" y="177"/>
                </a:cubicBezTo>
                <a:cubicBezTo>
                  <a:pt x="426" y="181"/>
                  <a:pt x="435" y="176"/>
                  <a:pt x="432" y="182"/>
                </a:cubicBezTo>
                <a:cubicBezTo>
                  <a:pt x="437" y="184"/>
                  <a:pt x="440" y="176"/>
                  <a:pt x="440" y="184"/>
                </a:cubicBezTo>
                <a:cubicBezTo>
                  <a:pt x="445" y="181"/>
                  <a:pt x="440" y="174"/>
                  <a:pt x="436" y="175"/>
                </a:cubicBezTo>
                <a:cubicBezTo>
                  <a:pt x="437" y="171"/>
                  <a:pt x="441" y="170"/>
                  <a:pt x="445" y="169"/>
                </a:cubicBezTo>
                <a:cubicBezTo>
                  <a:pt x="448" y="167"/>
                  <a:pt x="448" y="162"/>
                  <a:pt x="451" y="160"/>
                </a:cubicBezTo>
                <a:cubicBezTo>
                  <a:pt x="459" y="159"/>
                  <a:pt x="463" y="162"/>
                  <a:pt x="468" y="163"/>
                </a:cubicBezTo>
                <a:cubicBezTo>
                  <a:pt x="470" y="163"/>
                  <a:pt x="469" y="160"/>
                  <a:pt x="472" y="160"/>
                </a:cubicBezTo>
                <a:cubicBezTo>
                  <a:pt x="472" y="157"/>
                  <a:pt x="470" y="155"/>
                  <a:pt x="468" y="154"/>
                </a:cubicBezTo>
                <a:cubicBezTo>
                  <a:pt x="471" y="147"/>
                  <a:pt x="471" y="140"/>
                  <a:pt x="470" y="134"/>
                </a:cubicBezTo>
                <a:cubicBezTo>
                  <a:pt x="476" y="134"/>
                  <a:pt x="481" y="133"/>
                  <a:pt x="485" y="136"/>
                </a:cubicBezTo>
                <a:cubicBezTo>
                  <a:pt x="486" y="136"/>
                  <a:pt x="491" y="136"/>
                  <a:pt x="490" y="141"/>
                </a:cubicBezTo>
                <a:cubicBezTo>
                  <a:pt x="486" y="141"/>
                  <a:pt x="483" y="141"/>
                  <a:pt x="479" y="141"/>
                </a:cubicBezTo>
                <a:cubicBezTo>
                  <a:pt x="479" y="143"/>
                  <a:pt x="479" y="145"/>
                  <a:pt x="479" y="147"/>
                </a:cubicBezTo>
                <a:cubicBezTo>
                  <a:pt x="483" y="152"/>
                  <a:pt x="485" y="146"/>
                  <a:pt x="488" y="149"/>
                </a:cubicBezTo>
                <a:cubicBezTo>
                  <a:pt x="490" y="150"/>
                  <a:pt x="483" y="151"/>
                  <a:pt x="483" y="150"/>
                </a:cubicBezTo>
                <a:cubicBezTo>
                  <a:pt x="481" y="154"/>
                  <a:pt x="488" y="150"/>
                  <a:pt x="490" y="154"/>
                </a:cubicBezTo>
                <a:cubicBezTo>
                  <a:pt x="493" y="152"/>
                  <a:pt x="497" y="150"/>
                  <a:pt x="500" y="147"/>
                </a:cubicBezTo>
                <a:cubicBezTo>
                  <a:pt x="500" y="146"/>
                  <a:pt x="502" y="145"/>
                  <a:pt x="501" y="143"/>
                </a:cubicBezTo>
                <a:cubicBezTo>
                  <a:pt x="510" y="145"/>
                  <a:pt x="509" y="138"/>
                  <a:pt x="516" y="139"/>
                </a:cubicBezTo>
                <a:cubicBezTo>
                  <a:pt x="519" y="138"/>
                  <a:pt x="520" y="137"/>
                  <a:pt x="520" y="134"/>
                </a:cubicBezTo>
                <a:cubicBezTo>
                  <a:pt x="523" y="134"/>
                  <a:pt x="525" y="132"/>
                  <a:pt x="526" y="130"/>
                </a:cubicBezTo>
                <a:cubicBezTo>
                  <a:pt x="533" y="136"/>
                  <a:pt x="539" y="127"/>
                  <a:pt x="546" y="126"/>
                </a:cubicBezTo>
                <a:cubicBezTo>
                  <a:pt x="546" y="129"/>
                  <a:pt x="546" y="131"/>
                  <a:pt x="546" y="134"/>
                </a:cubicBezTo>
                <a:cubicBezTo>
                  <a:pt x="553" y="134"/>
                  <a:pt x="559" y="134"/>
                  <a:pt x="563" y="132"/>
                </a:cubicBezTo>
                <a:cubicBezTo>
                  <a:pt x="564" y="132"/>
                  <a:pt x="566" y="132"/>
                  <a:pt x="567" y="132"/>
                </a:cubicBezTo>
                <a:cubicBezTo>
                  <a:pt x="567" y="132"/>
                  <a:pt x="566" y="130"/>
                  <a:pt x="567" y="130"/>
                </a:cubicBezTo>
                <a:cubicBezTo>
                  <a:pt x="570" y="129"/>
                  <a:pt x="576" y="130"/>
                  <a:pt x="576" y="124"/>
                </a:cubicBezTo>
                <a:cubicBezTo>
                  <a:pt x="581" y="127"/>
                  <a:pt x="588" y="127"/>
                  <a:pt x="591" y="132"/>
                </a:cubicBezTo>
                <a:cubicBezTo>
                  <a:pt x="594" y="131"/>
                  <a:pt x="595" y="129"/>
                  <a:pt x="596" y="126"/>
                </a:cubicBezTo>
                <a:cubicBezTo>
                  <a:pt x="597" y="124"/>
                  <a:pt x="588" y="122"/>
                  <a:pt x="595" y="121"/>
                </a:cubicBezTo>
                <a:cubicBezTo>
                  <a:pt x="592" y="116"/>
                  <a:pt x="583" y="118"/>
                  <a:pt x="585" y="108"/>
                </a:cubicBezTo>
                <a:cubicBezTo>
                  <a:pt x="588" y="109"/>
                  <a:pt x="589" y="112"/>
                  <a:pt x="595" y="113"/>
                </a:cubicBezTo>
                <a:cubicBezTo>
                  <a:pt x="597" y="114"/>
                  <a:pt x="600" y="118"/>
                  <a:pt x="606" y="117"/>
                </a:cubicBezTo>
                <a:cubicBezTo>
                  <a:pt x="607" y="117"/>
                  <a:pt x="608" y="115"/>
                  <a:pt x="608" y="115"/>
                </a:cubicBezTo>
                <a:cubicBezTo>
                  <a:pt x="609" y="115"/>
                  <a:pt x="611" y="118"/>
                  <a:pt x="611" y="115"/>
                </a:cubicBezTo>
                <a:cubicBezTo>
                  <a:pt x="614" y="115"/>
                  <a:pt x="614" y="118"/>
                  <a:pt x="615" y="119"/>
                </a:cubicBezTo>
                <a:cubicBezTo>
                  <a:pt x="618" y="120"/>
                  <a:pt x="621" y="118"/>
                  <a:pt x="621" y="122"/>
                </a:cubicBezTo>
                <a:cubicBezTo>
                  <a:pt x="627" y="120"/>
                  <a:pt x="629" y="124"/>
                  <a:pt x="636" y="121"/>
                </a:cubicBezTo>
                <a:cubicBezTo>
                  <a:pt x="633" y="127"/>
                  <a:pt x="642" y="122"/>
                  <a:pt x="639" y="128"/>
                </a:cubicBezTo>
                <a:cubicBezTo>
                  <a:pt x="643" y="128"/>
                  <a:pt x="644" y="129"/>
                  <a:pt x="645" y="132"/>
                </a:cubicBezTo>
                <a:cubicBezTo>
                  <a:pt x="651" y="131"/>
                  <a:pt x="652" y="135"/>
                  <a:pt x="658" y="134"/>
                </a:cubicBezTo>
                <a:cubicBezTo>
                  <a:pt x="661" y="122"/>
                  <a:pt x="647" y="128"/>
                  <a:pt x="651" y="117"/>
                </a:cubicBezTo>
                <a:cubicBezTo>
                  <a:pt x="650" y="114"/>
                  <a:pt x="648" y="118"/>
                  <a:pt x="645" y="117"/>
                </a:cubicBezTo>
                <a:cubicBezTo>
                  <a:pt x="645" y="113"/>
                  <a:pt x="648" y="111"/>
                  <a:pt x="647" y="106"/>
                </a:cubicBezTo>
                <a:cubicBezTo>
                  <a:pt x="647" y="103"/>
                  <a:pt x="644" y="105"/>
                  <a:pt x="643" y="104"/>
                </a:cubicBezTo>
                <a:cubicBezTo>
                  <a:pt x="643" y="103"/>
                  <a:pt x="647" y="100"/>
                  <a:pt x="643" y="100"/>
                </a:cubicBezTo>
                <a:cubicBezTo>
                  <a:pt x="643" y="96"/>
                  <a:pt x="648" y="98"/>
                  <a:pt x="647" y="93"/>
                </a:cubicBezTo>
                <a:cubicBezTo>
                  <a:pt x="651" y="93"/>
                  <a:pt x="649" y="88"/>
                  <a:pt x="654" y="89"/>
                </a:cubicBezTo>
                <a:cubicBezTo>
                  <a:pt x="654" y="85"/>
                  <a:pt x="656" y="83"/>
                  <a:pt x="660" y="83"/>
                </a:cubicBezTo>
                <a:cubicBezTo>
                  <a:pt x="658" y="75"/>
                  <a:pt x="666" y="77"/>
                  <a:pt x="665" y="70"/>
                </a:cubicBezTo>
                <a:cubicBezTo>
                  <a:pt x="674" y="69"/>
                  <a:pt x="678" y="73"/>
                  <a:pt x="684" y="74"/>
                </a:cubicBezTo>
                <a:cubicBezTo>
                  <a:pt x="684" y="77"/>
                  <a:pt x="684" y="79"/>
                  <a:pt x="686" y="80"/>
                </a:cubicBezTo>
                <a:cubicBezTo>
                  <a:pt x="686" y="82"/>
                  <a:pt x="682" y="81"/>
                  <a:pt x="680" y="81"/>
                </a:cubicBezTo>
                <a:cubicBezTo>
                  <a:pt x="680" y="89"/>
                  <a:pt x="684" y="92"/>
                  <a:pt x="680" y="98"/>
                </a:cubicBezTo>
                <a:cubicBezTo>
                  <a:pt x="682" y="99"/>
                  <a:pt x="683" y="101"/>
                  <a:pt x="684" y="102"/>
                </a:cubicBezTo>
                <a:cubicBezTo>
                  <a:pt x="685" y="103"/>
                  <a:pt x="686" y="104"/>
                  <a:pt x="688" y="104"/>
                </a:cubicBezTo>
                <a:cubicBezTo>
                  <a:pt x="685" y="108"/>
                  <a:pt x="687" y="118"/>
                  <a:pt x="684" y="122"/>
                </a:cubicBezTo>
                <a:cubicBezTo>
                  <a:pt x="682" y="128"/>
                  <a:pt x="689" y="126"/>
                  <a:pt x="690" y="130"/>
                </a:cubicBezTo>
                <a:cubicBezTo>
                  <a:pt x="688" y="145"/>
                  <a:pt x="682" y="154"/>
                  <a:pt x="669" y="158"/>
                </a:cubicBezTo>
                <a:cubicBezTo>
                  <a:pt x="670" y="162"/>
                  <a:pt x="677" y="158"/>
                  <a:pt x="678" y="162"/>
                </a:cubicBezTo>
                <a:cubicBezTo>
                  <a:pt x="683" y="161"/>
                  <a:pt x="682" y="155"/>
                  <a:pt x="688" y="156"/>
                </a:cubicBezTo>
                <a:cubicBezTo>
                  <a:pt x="687" y="158"/>
                  <a:pt x="686" y="159"/>
                  <a:pt x="686" y="162"/>
                </a:cubicBezTo>
                <a:cubicBezTo>
                  <a:pt x="688" y="161"/>
                  <a:pt x="687" y="158"/>
                  <a:pt x="690" y="158"/>
                </a:cubicBezTo>
                <a:cubicBezTo>
                  <a:pt x="692" y="158"/>
                  <a:pt x="691" y="155"/>
                  <a:pt x="692" y="154"/>
                </a:cubicBezTo>
                <a:cubicBezTo>
                  <a:pt x="692" y="154"/>
                  <a:pt x="695" y="155"/>
                  <a:pt x="695" y="154"/>
                </a:cubicBezTo>
                <a:cubicBezTo>
                  <a:pt x="696" y="153"/>
                  <a:pt x="695" y="150"/>
                  <a:pt x="695" y="149"/>
                </a:cubicBezTo>
                <a:cubicBezTo>
                  <a:pt x="697" y="149"/>
                  <a:pt x="699" y="149"/>
                  <a:pt x="701" y="149"/>
                </a:cubicBezTo>
                <a:cubicBezTo>
                  <a:pt x="699" y="143"/>
                  <a:pt x="707" y="137"/>
                  <a:pt x="701" y="134"/>
                </a:cubicBezTo>
                <a:cubicBezTo>
                  <a:pt x="701" y="132"/>
                  <a:pt x="705" y="132"/>
                  <a:pt x="705" y="130"/>
                </a:cubicBezTo>
                <a:cubicBezTo>
                  <a:pt x="705" y="128"/>
                  <a:pt x="702" y="128"/>
                  <a:pt x="701" y="128"/>
                </a:cubicBezTo>
                <a:cubicBezTo>
                  <a:pt x="701" y="124"/>
                  <a:pt x="707" y="127"/>
                  <a:pt x="710" y="126"/>
                </a:cubicBezTo>
                <a:cubicBezTo>
                  <a:pt x="708" y="124"/>
                  <a:pt x="710" y="119"/>
                  <a:pt x="705" y="121"/>
                </a:cubicBezTo>
                <a:cubicBezTo>
                  <a:pt x="700" y="123"/>
                  <a:pt x="698" y="116"/>
                  <a:pt x="697" y="121"/>
                </a:cubicBezTo>
                <a:cubicBezTo>
                  <a:pt x="694" y="117"/>
                  <a:pt x="694" y="113"/>
                  <a:pt x="695" y="109"/>
                </a:cubicBezTo>
                <a:cubicBezTo>
                  <a:pt x="695" y="109"/>
                  <a:pt x="699" y="110"/>
                  <a:pt x="699" y="109"/>
                </a:cubicBezTo>
                <a:cubicBezTo>
                  <a:pt x="701" y="108"/>
                  <a:pt x="698" y="102"/>
                  <a:pt x="699" y="100"/>
                </a:cubicBezTo>
                <a:cubicBezTo>
                  <a:pt x="699" y="97"/>
                  <a:pt x="697" y="100"/>
                  <a:pt x="697" y="100"/>
                </a:cubicBezTo>
                <a:cubicBezTo>
                  <a:pt x="693" y="97"/>
                  <a:pt x="696" y="93"/>
                  <a:pt x="693" y="89"/>
                </a:cubicBezTo>
                <a:cubicBezTo>
                  <a:pt x="701" y="91"/>
                  <a:pt x="698" y="84"/>
                  <a:pt x="703" y="83"/>
                </a:cubicBezTo>
                <a:cubicBezTo>
                  <a:pt x="703" y="80"/>
                  <a:pt x="703" y="77"/>
                  <a:pt x="703" y="74"/>
                </a:cubicBezTo>
                <a:cubicBezTo>
                  <a:pt x="709" y="72"/>
                  <a:pt x="706" y="80"/>
                  <a:pt x="706" y="83"/>
                </a:cubicBezTo>
                <a:cubicBezTo>
                  <a:pt x="707" y="86"/>
                  <a:pt x="710" y="82"/>
                  <a:pt x="710" y="85"/>
                </a:cubicBezTo>
                <a:cubicBezTo>
                  <a:pt x="710" y="86"/>
                  <a:pt x="708" y="88"/>
                  <a:pt x="708" y="87"/>
                </a:cubicBezTo>
                <a:cubicBezTo>
                  <a:pt x="710" y="92"/>
                  <a:pt x="714" y="93"/>
                  <a:pt x="719" y="96"/>
                </a:cubicBezTo>
                <a:cubicBezTo>
                  <a:pt x="723" y="97"/>
                  <a:pt x="719" y="91"/>
                  <a:pt x="718" y="91"/>
                </a:cubicBezTo>
                <a:cubicBezTo>
                  <a:pt x="720" y="88"/>
                  <a:pt x="726" y="88"/>
                  <a:pt x="731" y="87"/>
                </a:cubicBezTo>
                <a:cubicBezTo>
                  <a:pt x="730" y="85"/>
                  <a:pt x="727" y="85"/>
                  <a:pt x="725" y="85"/>
                </a:cubicBezTo>
                <a:cubicBezTo>
                  <a:pt x="727" y="80"/>
                  <a:pt x="722" y="80"/>
                  <a:pt x="723" y="76"/>
                </a:cubicBezTo>
                <a:cubicBezTo>
                  <a:pt x="725" y="80"/>
                  <a:pt x="736" y="74"/>
                  <a:pt x="734" y="81"/>
                </a:cubicBezTo>
                <a:cubicBezTo>
                  <a:pt x="736" y="83"/>
                  <a:pt x="738" y="80"/>
                  <a:pt x="738" y="80"/>
                </a:cubicBezTo>
                <a:cubicBezTo>
                  <a:pt x="741" y="80"/>
                  <a:pt x="739" y="82"/>
                  <a:pt x="740" y="83"/>
                </a:cubicBezTo>
                <a:cubicBezTo>
                  <a:pt x="741" y="84"/>
                  <a:pt x="743" y="83"/>
                  <a:pt x="744" y="83"/>
                </a:cubicBezTo>
                <a:cubicBezTo>
                  <a:pt x="747" y="87"/>
                  <a:pt x="754" y="83"/>
                  <a:pt x="749" y="89"/>
                </a:cubicBezTo>
                <a:cubicBezTo>
                  <a:pt x="752" y="89"/>
                  <a:pt x="756" y="89"/>
                  <a:pt x="759" y="89"/>
                </a:cubicBezTo>
                <a:cubicBezTo>
                  <a:pt x="759" y="87"/>
                  <a:pt x="751" y="85"/>
                  <a:pt x="757" y="83"/>
                </a:cubicBezTo>
                <a:cubicBezTo>
                  <a:pt x="755" y="82"/>
                  <a:pt x="753" y="81"/>
                  <a:pt x="751" y="80"/>
                </a:cubicBezTo>
                <a:cubicBezTo>
                  <a:pt x="750" y="70"/>
                  <a:pt x="751" y="70"/>
                  <a:pt x="751" y="59"/>
                </a:cubicBezTo>
                <a:cubicBezTo>
                  <a:pt x="761" y="58"/>
                  <a:pt x="775" y="61"/>
                  <a:pt x="783" y="59"/>
                </a:cubicBezTo>
                <a:cubicBezTo>
                  <a:pt x="786" y="58"/>
                  <a:pt x="784" y="53"/>
                  <a:pt x="788" y="57"/>
                </a:cubicBezTo>
                <a:cubicBezTo>
                  <a:pt x="794" y="53"/>
                  <a:pt x="790" y="50"/>
                  <a:pt x="792" y="44"/>
                </a:cubicBezTo>
                <a:cubicBezTo>
                  <a:pt x="797" y="45"/>
                  <a:pt x="799" y="44"/>
                  <a:pt x="801" y="42"/>
                </a:cubicBezTo>
                <a:cubicBezTo>
                  <a:pt x="804" y="38"/>
                  <a:pt x="809" y="37"/>
                  <a:pt x="813" y="33"/>
                </a:cubicBezTo>
                <a:cubicBezTo>
                  <a:pt x="832" y="30"/>
                  <a:pt x="851" y="28"/>
                  <a:pt x="867" y="22"/>
                </a:cubicBezTo>
                <a:cubicBezTo>
                  <a:pt x="870" y="19"/>
                  <a:pt x="870" y="26"/>
                  <a:pt x="870" y="26"/>
                </a:cubicBezTo>
                <a:cubicBezTo>
                  <a:pt x="871" y="25"/>
                  <a:pt x="874" y="21"/>
                  <a:pt x="872" y="20"/>
                </a:cubicBezTo>
                <a:cubicBezTo>
                  <a:pt x="875" y="21"/>
                  <a:pt x="872" y="23"/>
                  <a:pt x="874" y="26"/>
                </a:cubicBezTo>
                <a:cubicBezTo>
                  <a:pt x="875" y="26"/>
                  <a:pt x="879" y="25"/>
                  <a:pt x="878" y="27"/>
                </a:cubicBezTo>
                <a:cubicBezTo>
                  <a:pt x="881" y="26"/>
                  <a:pt x="876" y="25"/>
                  <a:pt x="880" y="24"/>
                </a:cubicBezTo>
                <a:cubicBezTo>
                  <a:pt x="883" y="23"/>
                  <a:pt x="889" y="24"/>
                  <a:pt x="889" y="18"/>
                </a:cubicBezTo>
                <a:cubicBezTo>
                  <a:pt x="893" y="19"/>
                  <a:pt x="895" y="18"/>
                  <a:pt x="895" y="14"/>
                </a:cubicBezTo>
                <a:cubicBezTo>
                  <a:pt x="897" y="15"/>
                  <a:pt x="898" y="18"/>
                  <a:pt x="900" y="18"/>
                </a:cubicBezTo>
                <a:cubicBezTo>
                  <a:pt x="905" y="18"/>
                  <a:pt x="904" y="12"/>
                  <a:pt x="904" y="7"/>
                </a:cubicBezTo>
                <a:cubicBezTo>
                  <a:pt x="913" y="4"/>
                  <a:pt x="922" y="0"/>
                  <a:pt x="936" y="1"/>
                </a:cubicBezTo>
                <a:cubicBezTo>
                  <a:pt x="934" y="3"/>
                  <a:pt x="934" y="6"/>
                  <a:pt x="934" y="9"/>
                </a:cubicBezTo>
                <a:cubicBezTo>
                  <a:pt x="937" y="13"/>
                  <a:pt x="945" y="13"/>
                  <a:pt x="949" y="9"/>
                </a:cubicBezTo>
                <a:cubicBezTo>
                  <a:pt x="951" y="9"/>
                  <a:pt x="950" y="11"/>
                  <a:pt x="949" y="11"/>
                </a:cubicBezTo>
                <a:close/>
                <a:moveTo>
                  <a:pt x="1396" y="238"/>
                </a:moveTo>
                <a:cubicBezTo>
                  <a:pt x="1396" y="236"/>
                  <a:pt x="1393" y="236"/>
                  <a:pt x="1392" y="234"/>
                </a:cubicBezTo>
                <a:cubicBezTo>
                  <a:pt x="1386" y="233"/>
                  <a:pt x="1386" y="238"/>
                  <a:pt x="1392" y="236"/>
                </a:cubicBezTo>
                <a:cubicBezTo>
                  <a:pt x="1393" y="238"/>
                  <a:pt x="1394" y="238"/>
                  <a:pt x="1396" y="238"/>
                </a:cubicBezTo>
                <a:close/>
                <a:moveTo>
                  <a:pt x="403" y="378"/>
                </a:moveTo>
                <a:cubicBezTo>
                  <a:pt x="401" y="384"/>
                  <a:pt x="409" y="380"/>
                  <a:pt x="406" y="387"/>
                </a:cubicBezTo>
                <a:cubicBezTo>
                  <a:pt x="410" y="388"/>
                  <a:pt x="411" y="384"/>
                  <a:pt x="412" y="387"/>
                </a:cubicBezTo>
                <a:cubicBezTo>
                  <a:pt x="412" y="389"/>
                  <a:pt x="411" y="389"/>
                  <a:pt x="410" y="389"/>
                </a:cubicBezTo>
                <a:cubicBezTo>
                  <a:pt x="407" y="390"/>
                  <a:pt x="399" y="393"/>
                  <a:pt x="397" y="393"/>
                </a:cubicBezTo>
                <a:cubicBezTo>
                  <a:pt x="392" y="392"/>
                  <a:pt x="391" y="388"/>
                  <a:pt x="388" y="385"/>
                </a:cubicBezTo>
                <a:cubicBezTo>
                  <a:pt x="388" y="382"/>
                  <a:pt x="393" y="384"/>
                  <a:pt x="393" y="382"/>
                </a:cubicBezTo>
                <a:cubicBezTo>
                  <a:pt x="389" y="378"/>
                  <a:pt x="388" y="377"/>
                  <a:pt x="382" y="380"/>
                </a:cubicBezTo>
                <a:cubicBezTo>
                  <a:pt x="380" y="376"/>
                  <a:pt x="379" y="373"/>
                  <a:pt x="373" y="374"/>
                </a:cubicBezTo>
                <a:cubicBezTo>
                  <a:pt x="370" y="374"/>
                  <a:pt x="372" y="377"/>
                  <a:pt x="371" y="378"/>
                </a:cubicBezTo>
                <a:cubicBezTo>
                  <a:pt x="370" y="379"/>
                  <a:pt x="367" y="379"/>
                  <a:pt x="365" y="380"/>
                </a:cubicBezTo>
                <a:cubicBezTo>
                  <a:pt x="363" y="381"/>
                  <a:pt x="362" y="387"/>
                  <a:pt x="358" y="385"/>
                </a:cubicBezTo>
                <a:cubicBezTo>
                  <a:pt x="360" y="392"/>
                  <a:pt x="354" y="394"/>
                  <a:pt x="354" y="395"/>
                </a:cubicBezTo>
                <a:cubicBezTo>
                  <a:pt x="353" y="399"/>
                  <a:pt x="354" y="403"/>
                  <a:pt x="352" y="408"/>
                </a:cubicBezTo>
                <a:cubicBezTo>
                  <a:pt x="350" y="408"/>
                  <a:pt x="350" y="406"/>
                  <a:pt x="349" y="406"/>
                </a:cubicBezTo>
                <a:cubicBezTo>
                  <a:pt x="347" y="412"/>
                  <a:pt x="353" y="415"/>
                  <a:pt x="349" y="419"/>
                </a:cubicBezTo>
                <a:cubicBezTo>
                  <a:pt x="352" y="417"/>
                  <a:pt x="351" y="422"/>
                  <a:pt x="352" y="423"/>
                </a:cubicBezTo>
                <a:cubicBezTo>
                  <a:pt x="353" y="423"/>
                  <a:pt x="355" y="422"/>
                  <a:pt x="356" y="423"/>
                </a:cubicBezTo>
                <a:cubicBezTo>
                  <a:pt x="360" y="424"/>
                  <a:pt x="361" y="427"/>
                  <a:pt x="363" y="424"/>
                </a:cubicBezTo>
                <a:cubicBezTo>
                  <a:pt x="364" y="424"/>
                  <a:pt x="367" y="425"/>
                  <a:pt x="367" y="424"/>
                </a:cubicBezTo>
                <a:cubicBezTo>
                  <a:pt x="374" y="424"/>
                  <a:pt x="372" y="423"/>
                  <a:pt x="375" y="421"/>
                </a:cubicBezTo>
                <a:cubicBezTo>
                  <a:pt x="378" y="420"/>
                  <a:pt x="379" y="423"/>
                  <a:pt x="382" y="423"/>
                </a:cubicBezTo>
                <a:cubicBezTo>
                  <a:pt x="382" y="421"/>
                  <a:pt x="382" y="419"/>
                  <a:pt x="384" y="419"/>
                </a:cubicBezTo>
                <a:cubicBezTo>
                  <a:pt x="388" y="418"/>
                  <a:pt x="397" y="418"/>
                  <a:pt x="401" y="419"/>
                </a:cubicBezTo>
                <a:cubicBezTo>
                  <a:pt x="404" y="420"/>
                  <a:pt x="405" y="422"/>
                  <a:pt x="408" y="423"/>
                </a:cubicBezTo>
                <a:cubicBezTo>
                  <a:pt x="410" y="423"/>
                  <a:pt x="410" y="421"/>
                  <a:pt x="412" y="421"/>
                </a:cubicBezTo>
                <a:cubicBezTo>
                  <a:pt x="411" y="421"/>
                  <a:pt x="413" y="422"/>
                  <a:pt x="414" y="423"/>
                </a:cubicBezTo>
                <a:cubicBezTo>
                  <a:pt x="419" y="424"/>
                  <a:pt x="419" y="424"/>
                  <a:pt x="423" y="424"/>
                </a:cubicBezTo>
                <a:cubicBezTo>
                  <a:pt x="431" y="425"/>
                  <a:pt x="441" y="423"/>
                  <a:pt x="449" y="424"/>
                </a:cubicBezTo>
                <a:cubicBezTo>
                  <a:pt x="449" y="420"/>
                  <a:pt x="449" y="417"/>
                  <a:pt x="451" y="415"/>
                </a:cubicBezTo>
                <a:cubicBezTo>
                  <a:pt x="445" y="407"/>
                  <a:pt x="439" y="398"/>
                  <a:pt x="427" y="396"/>
                </a:cubicBezTo>
                <a:cubicBezTo>
                  <a:pt x="427" y="393"/>
                  <a:pt x="424" y="393"/>
                  <a:pt x="423" y="391"/>
                </a:cubicBezTo>
                <a:cubicBezTo>
                  <a:pt x="423" y="388"/>
                  <a:pt x="422" y="387"/>
                  <a:pt x="421" y="385"/>
                </a:cubicBezTo>
                <a:cubicBezTo>
                  <a:pt x="422" y="380"/>
                  <a:pt x="428" y="379"/>
                  <a:pt x="427" y="372"/>
                </a:cubicBezTo>
                <a:cubicBezTo>
                  <a:pt x="416" y="371"/>
                  <a:pt x="411" y="376"/>
                  <a:pt x="403" y="378"/>
                </a:cubicBezTo>
                <a:close/>
                <a:moveTo>
                  <a:pt x="531" y="464"/>
                </a:moveTo>
                <a:cubicBezTo>
                  <a:pt x="529" y="464"/>
                  <a:pt x="526" y="464"/>
                  <a:pt x="529" y="465"/>
                </a:cubicBezTo>
                <a:cubicBezTo>
                  <a:pt x="532" y="463"/>
                  <a:pt x="539" y="463"/>
                  <a:pt x="542" y="462"/>
                </a:cubicBezTo>
                <a:cubicBezTo>
                  <a:pt x="543" y="462"/>
                  <a:pt x="542" y="458"/>
                  <a:pt x="542" y="458"/>
                </a:cubicBezTo>
                <a:cubicBezTo>
                  <a:pt x="543" y="457"/>
                  <a:pt x="545" y="460"/>
                  <a:pt x="546" y="460"/>
                </a:cubicBezTo>
                <a:cubicBezTo>
                  <a:pt x="546" y="456"/>
                  <a:pt x="546" y="451"/>
                  <a:pt x="546" y="447"/>
                </a:cubicBezTo>
                <a:cubicBezTo>
                  <a:pt x="544" y="444"/>
                  <a:pt x="542" y="443"/>
                  <a:pt x="541" y="441"/>
                </a:cubicBezTo>
                <a:cubicBezTo>
                  <a:pt x="540" y="440"/>
                  <a:pt x="541" y="438"/>
                  <a:pt x="541" y="438"/>
                </a:cubicBezTo>
                <a:cubicBezTo>
                  <a:pt x="540" y="435"/>
                  <a:pt x="534" y="433"/>
                  <a:pt x="539" y="432"/>
                </a:cubicBezTo>
                <a:cubicBezTo>
                  <a:pt x="542" y="432"/>
                  <a:pt x="546" y="432"/>
                  <a:pt x="550" y="432"/>
                </a:cubicBezTo>
                <a:cubicBezTo>
                  <a:pt x="551" y="425"/>
                  <a:pt x="546" y="425"/>
                  <a:pt x="546" y="423"/>
                </a:cubicBezTo>
                <a:cubicBezTo>
                  <a:pt x="546" y="419"/>
                  <a:pt x="542" y="419"/>
                  <a:pt x="541" y="417"/>
                </a:cubicBezTo>
                <a:cubicBezTo>
                  <a:pt x="541" y="417"/>
                  <a:pt x="544" y="415"/>
                  <a:pt x="542" y="413"/>
                </a:cubicBezTo>
                <a:cubicBezTo>
                  <a:pt x="537" y="415"/>
                  <a:pt x="536" y="411"/>
                  <a:pt x="531" y="411"/>
                </a:cubicBezTo>
                <a:cubicBezTo>
                  <a:pt x="533" y="401"/>
                  <a:pt x="520" y="404"/>
                  <a:pt x="520" y="395"/>
                </a:cubicBezTo>
                <a:cubicBezTo>
                  <a:pt x="525" y="391"/>
                  <a:pt x="528" y="385"/>
                  <a:pt x="539" y="387"/>
                </a:cubicBezTo>
                <a:cubicBezTo>
                  <a:pt x="539" y="386"/>
                  <a:pt x="539" y="384"/>
                  <a:pt x="541" y="383"/>
                </a:cubicBezTo>
                <a:cubicBezTo>
                  <a:pt x="541" y="378"/>
                  <a:pt x="535" y="379"/>
                  <a:pt x="535" y="374"/>
                </a:cubicBezTo>
                <a:cubicBezTo>
                  <a:pt x="526" y="373"/>
                  <a:pt x="522" y="377"/>
                  <a:pt x="516" y="374"/>
                </a:cubicBezTo>
                <a:cubicBezTo>
                  <a:pt x="516" y="377"/>
                  <a:pt x="516" y="378"/>
                  <a:pt x="514" y="376"/>
                </a:cubicBezTo>
                <a:cubicBezTo>
                  <a:pt x="513" y="375"/>
                  <a:pt x="512" y="378"/>
                  <a:pt x="513" y="378"/>
                </a:cubicBezTo>
                <a:cubicBezTo>
                  <a:pt x="508" y="380"/>
                  <a:pt x="502" y="383"/>
                  <a:pt x="500" y="383"/>
                </a:cubicBezTo>
                <a:cubicBezTo>
                  <a:pt x="494" y="385"/>
                  <a:pt x="496" y="386"/>
                  <a:pt x="494" y="389"/>
                </a:cubicBezTo>
                <a:cubicBezTo>
                  <a:pt x="493" y="390"/>
                  <a:pt x="491" y="388"/>
                  <a:pt x="490" y="389"/>
                </a:cubicBezTo>
                <a:cubicBezTo>
                  <a:pt x="489" y="390"/>
                  <a:pt x="491" y="394"/>
                  <a:pt x="490" y="395"/>
                </a:cubicBezTo>
                <a:cubicBezTo>
                  <a:pt x="491" y="399"/>
                  <a:pt x="495" y="392"/>
                  <a:pt x="496" y="398"/>
                </a:cubicBezTo>
                <a:cubicBezTo>
                  <a:pt x="496" y="400"/>
                  <a:pt x="497" y="401"/>
                  <a:pt x="498" y="402"/>
                </a:cubicBezTo>
                <a:cubicBezTo>
                  <a:pt x="496" y="408"/>
                  <a:pt x="499" y="412"/>
                  <a:pt x="500" y="413"/>
                </a:cubicBezTo>
                <a:cubicBezTo>
                  <a:pt x="500" y="416"/>
                  <a:pt x="500" y="416"/>
                  <a:pt x="501" y="417"/>
                </a:cubicBezTo>
                <a:cubicBezTo>
                  <a:pt x="502" y="417"/>
                  <a:pt x="503" y="423"/>
                  <a:pt x="503" y="423"/>
                </a:cubicBezTo>
                <a:cubicBezTo>
                  <a:pt x="505" y="428"/>
                  <a:pt x="505" y="427"/>
                  <a:pt x="507" y="430"/>
                </a:cubicBezTo>
                <a:cubicBezTo>
                  <a:pt x="508" y="432"/>
                  <a:pt x="506" y="434"/>
                  <a:pt x="507" y="436"/>
                </a:cubicBezTo>
                <a:cubicBezTo>
                  <a:pt x="508" y="437"/>
                  <a:pt x="512" y="438"/>
                  <a:pt x="511" y="441"/>
                </a:cubicBezTo>
                <a:cubicBezTo>
                  <a:pt x="504" y="439"/>
                  <a:pt x="509" y="449"/>
                  <a:pt x="505" y="451"/>
                </a:cubicBezTo>
                <a:cubicBezTo>
                  <a:pt x="513" y="452"/>
                  <a:pt x="513" y="463"/>
                  <a:pt x="522" y="458"/>
                </a:cubicBezTo>
                <a:cubicBezTo>
                  <a:pt x="515" y="465"/>
                  <a:pt x="531" y="459"/>
                  <a:pt x="531" y="464"/>
                </a:cubicBezTo>
                <a:close/>
                <a:moveTo>
                  <a:pt x="587" y="378"/>
                </a:moveTo>
                <a:cubicBezTo>
                  <a:pt x="586" y="379"/>
                  <a:pt x="587" y="382"/>
                  <a:pt x="585" y="383"/>
                </a:cubicBezTo>
                <a:cubicBezTo>
                  <a:pt x="584" y="385"/>
                  <a:pt x="580" y="385"/>
                  <a:pt x="580" y="387"/>
                </a:cubicBezTo>
                <a:cubicBezTo>
                  <a:pt x="581" y="389"/>
                  <a:pt x="585" y="392"/>
                  <a:pt x="585" y="395"/>
                </a:cubicBezTo>
                <a:cubicBezTo>
                  <a:pt x="585" y="395"/>
                  <a:pt x="582" y="395"/>
                  <a:pt x="583" y="396"/>
                </a:cubicBezTo>
                <a:cubicBezTo>
                  <a:pt x="585" y="398"/>
                  <a:pt x="589" y="397"/>
                  <a:pt x="591" y="400"/>
                </a:cubicBezTo>
                <a:cubicBezTo>
                  <a:pt x="591" y="398"/>
                  <a:pt x="593" y="397"/>
                  <a:pt x="595" y="396"/>
                </a:cubicBezTo>
                <a:cubicBezTo>
                  <a:pt x="596" y="391"/>
                  <a:pt x="592" y="391"/>
                  <a:pt x="591" y="387"/>
                </a:cubicBezTo>
                <a:cubicBezTo>
                  <a:pt x="594" y="386"/>
                  <a:pt x="597" y="384"/>
                  <a:pt x="596" y="380"/>
                </a:cubicBezTo>
                <a:cubicBezTo>
                  <a:pt x="593" y="380"/>
                  <a:pt x="592" y="378"/>
                  <a:pt x="595" y="376"/>
                </a:cubicBezTo>
                <a:cubicBezTo>
                  <a:pt x="592" y="377"/>
                  <a:pt x="589" y="376"/>
                  <a:pt x="587" y="378"/>
                </a:cubicBezTo>
                <a:close/>
                <a:moveTo>
                  <a:pt x="343" y="428"/>
                </a:moveTo>
                <a:cubicBezTo>
                  <a:pt x="342" y="436"/>
                  <a:pt x="356" y="431"/>
                  <a:pt x="356" y="428"/>
                </a:cubicBezTo>
                <a:cubicBezTo>
                  <a:pt x="351" y="426"/>
                  <a:pt x="348" y="426"/>
                  <a:pt x="343" y="428"/>
                </a:cubicBezTo>
                <a:close/>
                <a:moveTo>
                  <a:pt x="386" y="775"/>
                </a:moveTo>
                <a:cubicBezTo>
                  <a:pt x="388" y="768"/>
                  <a:pt x="399" y="768"/>
                  <a:pt x="397" y="756"/>
                </a:cubicBezTo>
                <a:cubicBezTo>
                  <a:pt x="392" y="761"/>
                  <a:pt x="382" y="752"/>
                  <a:pt x="377" y="758"/>
                </a:cubicBezTo>
                <a:cubicBezTo>
                  <a:pt x="385" y="759"/>
                  <a:pt x="375" y="760"/>
                  <a:pt x="375" y="762"/>
                </a:cubicBezTo>
                <a:cubicBezTo>
                  <a:pt x="375" y="760"/>
                  <a:pt x="377" y="766"/>
                  <a:pt x="377" y="767"/>
                </a:cubicBezTo>
                <a:cubicBezTo>
                  <a:pt x="377" y="770"/>
                  <a:pt x="377" y="773"/>
                  <a:pt x="375" y="773"/>
                </a:cubicBezTo>
                <a:cubicBezTo>
                  <a:pt x="375" y="772"/>
                  <a:pt x="373" y="771"/>
                  <a:pt x="373" y="773"/>
                </a:cubicBezTo>
                <a:cubicBezTo>
                  <a:pt x="375" y="776"/>
                  <a:pt x="381" y="775"/>
                  <a:pt x="386" y="775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52" name="ïsḻíḋe">
            <a:extLst>
              <a:ext uri="{FF2B5EF4-FFF2-40B4-BE49-F238E27FC236}">
                <a16:creationId xmlns:a16="http://schemas.microsoft.com/office/drawing/2014/main" id="{B67DB917-BEE7-40E8-8C8E-42C35DB6636F}"/>
              </a:ext>
            </a:extLst>
          </p:cNvPr>
          <p:cNvSpPr/>
          <p:nvPr/>
        </p:nvSpPr>
        <p:spPr bwMode="auto">
          <a:xfrm>
            <a:off x="3443760" y="2068303"/>
            <a:ext cx="74435" cy="39407"/>
          </a:xfrm>
          <a:custGeom>
            <a:avLst/>
            <a:gdLst>
              <a:gd name="T0" fmla="*/ 16 w 23"/>
              <a:gd name="T1" fmla="*/ 0 h 12"/>
              <a:gd name="T2" fmla="*/ 20 w 23"/>
              <a:gd name="T3" fmla="*/ 11 h 12"/>
              <a:gd name="T4" fmla="*/ 0 w 23"/>
              <a:gd name="T5" fmla="*/ 6 h 12"/>
              <a:gd name="T6" fmla="*/ 16 w 23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" h="12">
                <a:moveTo>
                  <a:pt x="16" y="0"/>
                </a:moveTo>
                <a:cubicBezTo>
                  <a:pt x="16" y="5"/>
                  <a:pt x="23" y="4"/>
                  <a:pt x="20" y="11"/>
                </a:cubicBezTo>
                <a:cubicBezTo>
                  <a:pt x="10" y="12"/>
                  <a:pt x="4" y="10"/>
                  <a:pt x="0" y="6"/>
                </a:cubicBezTo>
                <a:cubicBezTo>
                  <a:pt x="3" y="1"/>
                  <a:pt x="10" y="1"/>
                  <a:pt x="16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53" name="íṧ1iḓe">
            <a:extLst>
              <a:ext uri="{FF2B5EF4-FFF2-40B4-BE49-F238E27FC236}">
                <a16:creationId xmlns:a16="http://schemas.microsoft.com/office/drawing/2014/main" id="{7A762C08-E0EF-4222-B5FD-F5C7814F6FED}"/>
              </a:ext>
            </a:extLst>
          </p:cNvPr>
          <p:cNvSpPr/>
          <p:nvPr/>
        </p:nvSpPr>
        <p:spPr bwMode="auto">
          <a:xfrm>
            <a:off x="3594816" y="2142739"/>
            <a:ext cx="729024" cy="510101"/>
          </a:xfrm>
          <a:custGeom>
            <a:avLst/>
            <a:gdLst>
              <a:gd name="T0" fmla="*/ 22 w 224"/>
              <a:gd name="T1" fmla="*/ 9 h 157"/>
              <a:gd name="T2" fmla="*/ 29 w 224"/>
              <a:gd name="T3" fmla="*/ 7 h 157"/>
              <a:gd name="T4" fmla="*/ 29 w 224"/>
              <a:gd name="T5" fmla="*/ 11 h 157"/>
              <a:gd name="T6" fmla="*/ 29 w 224"/>
              <a:gd name="T7" fmla="*/ 18 h 157"/>
              <a:gd name="T8" fmla="*/ 35 w 224"/>
              <a:gd name="T9" fmla="*/ 33 h 157"/>
              <a:gd name="T10" fmla="*/ 48 w 224"/>
              <a:gd name="T11" fmla="*/ 9 h 157"/>
              <a:gd name="T12" fmla="*/ 65 w 224"/>
              <a:gd name="T13" fmla="*/ 7 h 157"/>
              <a:gd name="T14" fmla="*/ 76 w 224"/>
              <a:gd name="T15" fmla="*/ 25 h 157"/>
              <a:gd name="T16" fmla="*/ 89 w 224"/>
              <a:gd name="T17" fmla="*/ 22 h 157"/>
              <a:gd name="T18" fmla="*/ 107 w 224"/>
              <a:gd name="T19" fmla="*/ 20 h 157"/>
              <a:gd name="T20" fmla="*/ 115 w 224"/>
              <a:gd name="T21" fmla="*/ 27 h 157"/>
              <a:gd name="T22" fmla="*/ 122 w 224"/>
              <a:gd name="T23" fmla="*/ 31 h 157"/>
              <a:gd name="T24" fmla="*/ 126 w 224"/>
              <a:gd name="T25" fmla="*/ 33 h 157"/>
              <a:gd name="T26" fmla="*/ 143 w 224"/>
              <a:gd name="T27" fmla="*/ 37 h 157"/>
              <a:gd name="T28" fmla="*/ 158 w 224"/>
              <a:gd name="T29" fmla="*/ 44 h 157"/>
              <a:gd name="T30" fmla="*/ 163 w 224"/>
              <a:gd name="T31" fmla="*/ 50 h 157"/>
              <a:gd name="T32" fmla="*/ 174 w 224"/>
              <a:gd name="T33" fmla="*/ 59 h 157"/>
              <a:gd name="T34" fmla="*/ 167 w 224"/>
              <a:gd name="T35" fmla="*/ 74 h 157"/>
              <a:gd name="T36" fmla="*/ 184 w 224"/>
              <a:gd name="T37" fmla="*/ 76 h 157"/>
              <a:gd name="T38" fmla="*/ 188 w 224"/>
              <a:gd name="T39" fmla="*/ 85 h 157"/>
              <a:gd name="T40" fmla="*/ 202 w 224"/>
              <a:gd name="T41" fmla="*/ 87 h 157"/>
              <a:gd name="T42" fmla="*/ 212 w 224"/>
              <a:gd name="T43" fmla="*/ 96 h 157"/>
              <a:gd name="T44" fmla="*/ 216 w 224"/>
              <a:gd name="T45" fmla="*/ 104 h 157"/>
              <a:gd name="T46" fmla="*/ 206 w 224"/>
              <a:gd name="T47" fmla="*/ 117 h 157"/>
              <a:gd name="T48" fmla="*/ 193 w 224"/>
              <a:gd name="T49" fmla="*/ 115 h 157"/>
              <a:gd name="T50" fmla="*/ 182 w 224"/>
              <a:gd name="T51" fmla="*/ 104 h 157"/>
              <a:gd name="T52" fmla="*/ 173 w 224"/>
              <a:gd name="T53" fmla="*/ 113 h 157"/>
              <a:gd name="T54" fmla="*/ 186 w 224"/>
              <a:gd name="T55" fmla="*/ 121 h 157"/>
              <a:gd name="T56" fmla="*/ 193 w 224"/>
              <a:gd name="T57" fmla="*/ 134 h 157"/>
              <a:gd name="T58" fmla="*/ 188 w 224"/>
              <a:gd name="T59" fmla="*/ 147 h 157"/>
              <a:gd name="T60" fmla="*/ 163 w 224"/>
              <a:gd name="T61" fmla="*/ 137 h 157"/>
              <a:gd name="T62" fmla="*/ 171 w 224"/>
              <a:gd name="T63" fmla="*/ 147 h 157"/>
              <a:gd name="T64" fmla="*/ 180 w 224"/>
              <a:gd name="T65" fmla="*/ 152 h 157"/>
              <a:gd name="T66" fmla="*/ 171 w 224"/>
              <a:gd name="T67" fmla="*/ 152 h 157"/>
              <a:gd name="T68" fmla="*/ 150 w 224"/>
              <a:gd name="T69" fmla="*/ 145 h 157"/>
              <a:gd name="T70" fmla="*/ 139 w 224"/>
              <a:gd name="T71" fmla="*/ 139 h 157"/>
              <a:gd name="T72" fmla="*/ 133 w 224"/>
              <a:gd name="T73" fmla="*/ 130 h 157"/>
              <a:gd name="T74" fmla="*/ 122 w 224"/>
              <a:gd name="T75" fmla="*/ 109 h 157"/>
              <a:gd name="T76" fmla="*/ 124 w 224"/>
              <a:gd name="T77" fmla="*/ 104 h 157"/>
              <a:gd name="T78" fmla="*/ 128 w 224"/>
              <a:gd name="T79" fmla="*/ 96 h 157"/>
              <a:gd name="T80" fmla="*/ 133 w 224"/>
              <a:gd name="T81" fmla="*/ 87 h 157"/>
              <a:gd name="T82" fmla="*/ 128 w 224"/>
              <a:gd name="T83" fmla="*/ 76 h 157"/>
              <a:gd name="T84" fmla="*/ 120 w 224"/>
              <a:gd name="T85" fmla="*/ 70 h 157"/>
              <a:gd name="T86" fmla="*/ 115 w 224"/>
              <a:gd name="T87" fmla="*/ 70 h 157"/>
              <a:gd name="T88" fmla="*/ 107 w 224"/>
              <a:gd name="T89" fmla="*/ 68 h 157"/>
              <a:gd name="T90" fmla="*/ 92 w 224"/>
              <a:gd name="T91" fmla="*/ 52 h 157"/>
              <a:gd name="T92" fmla="*/ 78 w 224"/>
              <a:gd name="T93" fmla="*/ 55 h 157"/>
              <a:gd name="T94" fmla="*/ 65 w 224"/>
              <a:gd name="T95" fmla="*/ 55 h 157"/>
              <a:gd name="T96" fmla="*/ 50 w 224"/>
              <a:gd name="T97" fmla="*/ 55 h 157"/>
              <a:gd name="T98" fmla="*/ 22 w 224"/>
              <a:gd name="T99" fmla="*/ 50 h 157"/>
              <a:gd name="T100" fmla="*/ 9 w 224"/>
              <a:gd name="T101" fmla="*/ 42 h 157"/>
              <a:gd name="T102" fmla="*/ 5 w 224"/>
              <a:gd name="T103" fmla="*/ 33 h 157"/>
              <a:gd name="T104" fmla="*/ 7 w 224"/>
              <a:gd name="T105" fmla="*/ 25 h 157"/>
              <a:gd name="T106" fmla="*/ 145 w 224"/>
              <a:gd name="T107" fmla="*/ 107 h 157"/>
              <a:gd name="T108" fmla="*/ 154 w 224"/>
              <a:gd name="T109" fmla="*/ 100 h 157"/>
              <a:gd name="T110" fmla="*/ 145 w 224"/>
              <a:gd name="T111" fmla="*/ 107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4" h="157">
                <a:moveTo>
                  <a:pt x="9" y="11"/>
                </a:moveTo>
                <a:cubicBezTo>
                  <a:pt x="12" y="16"/>
                  <a:pt x="19" y="4"/>
                  <a:pt x="22" y="9"/>
                </a:cubicBezTo>
                <a:cubicBezTo>
                  <a:pt x="24" y="9"/>
                  <a:pt x="23" y="5"/>
                  <a:pt x="24" y="5"/>
                </a:cubicBezTo>
                <a:cubicBezTo>
                  <a:pt x="26" y="4"/>
                  <a:pt x="27" y="7"/>
                  <a:pt x="29" y="7"/>
                </a:cubicBezTo>
                <a:cubicBezTo>
                  <a:pt x="32" y="7"/>
                  <a:pt x="32" y="0"/>
                  <a:pt x="37" y="5"/>
                </a:cubicBezTo>
                <a:cubicBezTo>
                  <a:pt x="36" y="13"/>
                  <a:pt x="32" y="7"/>
                  <a:pt x="29" y="11"/>
                </a:cubicBezTo>
                <a:cubicBezTo>
                  <a:pt x="28" y="12"/>
                  <a:pt x="33" y="12"/>
                  <a:pt x="33" y="12"/>
                </a:cubicBezTo>
                <a:cubicBezTo>
                  <a:pt x="32" y="15"/>
                  <a:pt x="30" y="15"/>
                  <a:pt x="29" y="18"/>
                </a:cubicBezTo>
                <a:cubicBezTo>
                  <a:pt x="29" y="21"/>
                  <a:pt x="31" y="22"/>
                  <a:pt x="31" y="24"/>
                </a:cubicBezTo>
                <a:cubicBezTo>
                  <a:pt x="32" y="27"/>
                  <a:pt x="30" y="33"/>
                  <a:pt x="35" y="33"/>
                </a:cubicBezTo>
                <a:cubicBezTo>
                  <a:pt x="39" y="32"/>
                  <a:pt x="35" y="22"/>
                  <a:pt x="37" y="18"/>
                </a:cubicBezTo>
                <a:cubicBezTo>
                  <a:pt x="46" y="20"/>
                  <a:pt x="45" y="13"/>
                  <a:pt x="48" y="9"/>
                </a:cubicBezTo>
                <a:cubicBezTo>
                  <a:pt x="50" y="13"/>
                  <a:pt x="55" y="5"/>
                  <a:pt x="57" y="11"/>
                </a:cubicBezTo>
                <a:cubicBezTo>
                  <a:pt x="61" y="11"/>
                  <a:pt x="59" y="5"/>
                  <a:pt x="65" y="7"/>
                </a:cubicBezTo>
                <a:cubicBezTo>
                  <a:pt x="64" y="14"/>
                  <a:pt x="69" y="15"/>
                  <a:pt x="74" y="16"/>
                </a:cubicBezTo>
                <a:cubicBezTo>
                  <a:pt x="72" y="22"/>
                  <a:pt x="73" y="21"/>
                  <a:pt x="76" y="25"/>
                </a:cubicBezTo>
                <a:cubicBezTo>
                  <a:pt x="78" y="23"/>
                  <a:pt x="80" y="23"/>
                  <a:pt x="83" y="25"/>
                </a:cubicBezTo>
                <a:cubicBezTo>
                  <a:pt x="87" y="27"/>
                  <a:pt x="87" y="23"/>
                  <a:pt x="89" y="22"/>
                </a:cubicBezTo>
                <a:cubicBezTo>
                  <a:pt x="91" y="21"/>
                  <a:pt x="94" y="23"/>
                  <a:pt x="94" y="20"/>
                </a:cubicBezTo>
                <a:cubicBezTo>
                  <a:pt x="100" y="22"/>
                  <a:pt x="102" y="22"/>
                  <a:pt x="107" y="20"/>
                </a:cubicBezTo>
                <a:cubicBezTo>
                  <a:pt x="107" y="24"/>
                  <a:pt x="112" y="22"/>
                  <a:pt x="111" y="22"/>
                </a:cubicBezTo>
                <a:cubicBezTo>
                  <a:pt x="113" y="23"/>
                  <a:pt x="113" y="26"/>
                  <a:pt x="115" y="27"/>
                </a:cubicBezTo>
                <a:cubicBezTo>
                  <a:pt x="116" y="28"/>
                  <a:pt x="119" y="29"/>
                  <a:pt x="120" y="29"/>
                </a:cubicBezTo>
                <a:cubicBezTo>
                  <a:pt x="121" y="30"/>
                  <a:pt x="120" y="31"/>
                  <a:pt x="122" y="31"/>
                </a:cubicBezTo>
                <a:cubicBezTo>
                  <a:pt x="126" y="31"/>
                  <a:pt x="121" y="34"/>
                  <a:pt x="124" y="37"/>
                </a:cubicBezTo>
                <a:cubicBezTo>
                  <a:pt x="125" y="38"/>
                  <a:pt x="126" y="34"/>
                  <a:pt x="126" y="33"/>
                </a:cubicBezTo>
                <a:cubicBezTo>
                  <a:pt x="129" y="35"/>
                  <a:pt x="129" y="38"/>
                  <a:pt x="133" y="39"/>
                </a:cubicBezTo>
                <a:cubicBezTo>
                  <a:pt x="137" y="39"/>
                  <a:pt x="139" y="37"/>
                  <a:pt x="143" y="37"/>
                </a:cubicBezTo>
                <a:cubicBezTo>
                  <a:pt x="142" y="44"/>
                  <a:pt x="154" y="40"/>
                  <a:pt x="154" y="46"/>
                </a:cubicBezTo>
                <a:cubicBezTo>
                  <a:pt x="156" y="46"/>
                  <a:pt x="157" y="46"/>
                  <a:pt x="158" y="44"/>
                </a:cubicBezTo>
                <a:cubicBezTo>
                  <a:pt x="160" y="45"/>
                  <a:pt x="161" y="48"/>
                  <a:pt x="161" y="52"/>
                </a:cubicBezTo>
                <a:cubicBezTo>
                  <a:pt x="163" y="52"/>
                  <a:pt x="163" y="51"/>
                  <a:pt x="163" y="50"/>
                </a:cubicBezTo>
                <a:cubicBezTo>
                  <a:pt x="166" y="52"/>
                  <a:pt x="168" y="56"/>
                  <a:pt x="174" y="55"/>
                </a:cubicBezTo>
                <a:cubicBezTo>
                  <a:pt x="173" y="57"/>
                  <a:pt x="172" y="59"/>
                  <a:pt x="174" y="59"/>
                </a:cubicBezTo>
                <a:cubicBezTo>
                  <a:pt x="176" y="62"/>
                  <a:pt x="169" y="65"/>
                  <a:pt x="174" y="66"/>
                </a:cubicBezTo>
                <a:cubicBezTo>
                  <a:pt x="172" y="69"/>
                  <a:pt x="167" y="69"/>
                  <a:pt x="167" y="74"/>
                </a:cubicBezTo>
                <a:cubicBezTo>
                  <a:pt x="171" y="81"/>
                  <a:pt x="180" y="72"/>
                  <a:pt x="182" y="80"/>
                </a:cubicBezTo>
                <a:cubicBezTo>
                  <a:pt x="184" y="79"/>
                  <a:pt x="183" y="77"/>
                  <a:pt x="184" y="76"/>
                </a:cubicBezTo>
                <a:cubicBezTo>
                  <a:pt x="186" y="76"/>
                  <a:pt x="185" y="80"/>
                  <a:pt x="186" y="81"/>
                </a:cubicBezTo>
                <a:cubicBezTo>
                  <a:pt x="186" y="81"/>
                  <a:pt x="188" y="85"/>
                  <a:pt x="188" y="85"/>
                </a:cubicBezTo>
                <a:cubicBezTo>
                  <a:pt x="190" y="85"/>
                  <a:pt x="192" y="81"/>
                  <a:pt x="191" y="89"/>
                </a:cubicBezTo>
                <a:cubicBezTo>
                  <a:pt x="196" y="89"/>
                  <a:pt x="197" y="86"/>
                  <a:pt x="202" y="87"/>
                </a:cubicBezTo>
                <a:cubicBezTo>
                  <a:pt x="203" y="88"/>
                  <a:pt x="204" y="90"/>
                  <a:pt x="204" y="93"/>
                </a:cubicBezTo>
                <a:cubicBezTo>
                  <a:pt x="208" y="93"/>
                  <a:pt x="214" y="91"/>
                  <a:pt x="212" y="96"/>
                </a:cubicBezTo>
                <a:cubicBezTo>
                  <a:pt x="219" y="93"/>
                  <a:pt x="215" y="97"/>
                  <a:pt x="221" y="98"/>
                </a:cubicBezTo>
                <a:cubicBezTo>
                  <a:pt x="224" y="102"/>
                  <a:pt x="215" y="104"/>
                  <a:pt x="216" y="104"/>
                </a:cubicBezTo>
                <a:cubicBezTo>
                  <a:pt x="214" y="105"/>
                  <a:pt x="217" y="106"/>
                  <a:pt x="217" y="106"/>
                </a:cubicBezTo>
                <a:cubicBezTo>
                  <a:pt x="213" y="111"/>
                  <a:pt x="209" y="110"/>
                  <a:pt x="206" y="117"/>
                </a:cubicBezTo>
                <a:cubicBezTo>
                  <a:pt x="204" y="117"/>
                  <a:pt x="203" y="117"/>
                  <a:pt x="202" y="119"/>
                </a:cubicBezTo>
                <a:cubicBezTo>
                  <a:pt x="201" y="118"/>
                  <a:pt x="193" y="118"/>
                  <a:pt x="193" y="115"/>
                </a:cubicBezTo>
                <a:cubicBezTo>
                  <a:pt x="193" y="111"/>
                  <a:pt x="184" y="115"/>
                  <a:pt x="186" y="107"/>
                </a:cubicBezTo>
                <a:cubicBezTo>
                  <a:pt x="182" y="108"/>
                  <a:pt x="182" y="106"/>
                  <a:pt x="182" y="104"/>
                </a:cubicBezTo>
                <a:cubicBezTo>
                  <a:pt x="179" y="104"/>
                  <a:pt x="177" y="104"/>
                  <a:pt x="174" y="104"/>
                </a:cubicBezTo>
                <a:cubicBezTo>
                  <a:pt x="170" y="103"/>
                  <a:pt x="174" y="110"/>
                  <a:pt x="173" y="113"/>
                </a:cubicBezTo>
                <a:cubicBezTo>
                  <a:pt x="173" y="117"/>
                  <a:pt x="178" y="117"/>
                  <a:pt x="178" y="121"/>
                </a:cubicBezTo>
                <a:cubicBezTo>
                  <a:pt x="182" y="118"/>
                  <a:pt x="185" y="125"/>
                  <a:pt x="186" y="121"/>
                </a:cubicBezTo>
                <a:cubicBezTo>
                  <a:pt x="188" y="123"/>
                  <a:pt x="189" y="127"/>
                  <a:pt x="189" y="132"/>
                </a:cubicBezTo>
                <a:cubicBezTo>
                  <a:pt x="189" y="134"/>
                  <a:pt x="193" y="133"/>
                  <a:pt x="193" y="134"/>
                </a:cubicBezTo>
                <a:cubicBezTo>
                  <a:pt x="196" y="138"/>
                  <a:pt x="191" y="147"/>
                  <a:pt x="191" y="150"/>
                </a:cubicBezTo>
                <a:cubicBezTo>
                  <a:pt x="187" y="152"/>
                  <a:pt x="189" y="148"/>
                  <a:pt x="188" y="147"/>
                </a:cubicBezTo>
                <a:cubicBezTo>
                  <a:pt x="185" y="145"/>
                  <a:pt x="179" y="146"/>
                  <a:pt x="178" y="141"/>
                </a:cubicBezTo>
                <a:cubicBezTo>
                  <a:pt x="171" y="142"/>
                  <a:pt x="172" y="135"/>
                  <a:pt x="163" y="137"/>
                </a:cubicBezTo>
                <a:cubicBezTo>
                  <a:pt x="164" y="141"/>
                  <a:pt x="170" y="138"/>
                  <a:pt x="171" y="141"/>
                </a:cubicBezTo>
                <a:cubicBezTo>
                  <a:pt x="164" y="147"/>
                  <a:pt x="177" y="144"/>
                  <a:pt x="171" y="147"/>
                </a:cubicBezTo>
                <a:cubicBezTo>
                  <a:pt x="171" y="149"/>
                  <a:pt x="176" y="149"/>
                  <a:pt x="178" y="150"/>
                </a:cubicBezTo>
                <a:cubicBezTo>
                  <a:pt x="179" y="151"/>
                  <a:pt x="178" y="152"/>
                  <a:pt x="180" y="152"/>
                </a:cubicBezTo>
                <a:cubicBezTo>
                  <a:pt x="183" y="152"/>
                  <a:pt x="184" y="153"/>
                  <a:pt x="184" y="156"/>
                </a:cubicBezTo>
                <a:cubicBezTo>
                  <a:pt x="178" y="157"/>
                  <a:pt x="175" y="155"/>
                  <a:pt x="171" y="152"/>
                </a:cubicBezTo>
                <a:cubicBezTo>
                  <a:pt x="168" y="151"/>
                  <a:pt x="163" y="151"/>
                  <a:pt x="160" y="148"/>
                </a:cubicBezTo>
                <a:cubicBezTo>
                  <a:pt x="157" y="147"/>
                  <a:pt x="153" y="145"/>
                  <a:pt x="150" y="145"/>
                </a:cubicBezTo>
                <a:cubicBezTo>
                  <a:pt x="148" y="145"/>
                  <a:pt x="148" y="142"/>
                  <a:pt x="147" y="141"/>
                </a:cubicBezTo>
                <a:cubicBezTo>
                  <a:pt x="144" y="140"/>
                  <a:pt x="141" y="141"/>
                  <a:pt x="139" y="139"/>
                </a:cubicBezTo>
                <a:cubicBezTo>
                  <a:pt x="137" y="138"/>
                  <a:pt x="139" y="135"/>
                  <a:pt x="137" y="134"/>
                </a:cubicBezTo>
                <a:cubicBezTo>
                  <a:pt x="136" y="132"/>
                  <a:pt x="132" y="134"/>
                  <a:pt x="133" y="130"/>
                </a:cubicBezTo>
                <a:cubicBezTo>
                  <a:pt x="125" y="130"/>
                  <a:pt x="125" y="122"/>
                  <a:pt x="120" y="119"/>
                </a:cubicBezTo>
                <a:cubicBezTo>
                  <a:pt x="122" y="118"/>
                  <a:pt x="120" y="112"/>
                  <a:pt x="122" y="109"/>
                </a:cubicBezTo>
                <a:cubicBezTo>
                  <a:pt x="123" y="109"/>
                  <a:pt x="126" y="110"/>
                  <a:pt x="126" y="109"/>
                </a:cubicBezTo>
                <a:cubicBezTo>
                  <a:pt x="126" y="108"/>
                  <a:pt x="123" y="106"/>
                  <a:pt x="124" y="104"/>
                </a:cubicBezTo>
                <a:cubicBezTo>
                  <a:pt x="124" y="103"/>
                  <a:pt x="128" y="104"/>
                  <a:pt x="128" y="104"/>
                </a:cubicBezTo>
                <a:cubicBezTo>
                  <a:pt x="129" y="103"/>
                  <a:pt x="127" y="98"/>
                  <a:pt x="128" y="96"/>
                </a:cubicBezTo>
                <a:cubicBezTo>
                  <a:pt x="128" y="96"/>
                  <a:pt x="131" y="97"/>
                  <a:pt x="132" y="96"/>
                </a:cubicBezTo>
                <a:cubicBezTo>
                  <a:pt x="134" y="94"/>
                  <a:pt x="131" y="89"/>
                  <a:pt x="133" y="87"/>
                </a:cubicBezTo>
                <a:cubicBezTo>
                  <a:pt x="133" y="85"/>
                  <a:pt x="130" y="85"/>
                  <a:pt x="128" y="85"/>
                </a:cubicBezTo>
                <a:cubicBezTo>
                  <a:pt x="128" y="82"/>
                  <a:pt x="128" y="79"/>
                  <a:pt x="128" y="76"/>
                </a:cubicBezTo>
                <a:cubicBezTo>
                  <a:pt x="126" y="76"/>
                  <a:pt x="125" y="76"/>
                  <a:pt x="124" y="78"/>
                </a:cubicBezTo>
                <a:cubicBezTo>
                  <a:pt x="121" y="76"/>
                  <a:pt x="123" y="72"/>
                  <a:pt x="120" y="70"/>
                </a:cubicBezTo>
                <a:cubicBezTo>
                  <a:pt x="120" y="70"/>
                  <a:pt x="118" y="72"/>
                  <a:pt x="117" y="72"/>
                </a:cubicBezTo>
                <a:cubicBezTo>
                  <a:pt x="117" y="72"/>
                  <a:pt x="115" y="70"/>
                  <a:pt x="115" y="70"/>
                </a:cubicBezTo>
                <a:cubicBezTo>
                  <a:pt x="114" y="70"/>
                  <a:pt x="112" y="67"/>
                  <a:pt x="111" y="66"/>
                </a:cubicBezTo>
                <a:cubicBezTo>
                  <a:pt x="110" y="66"/>
                  <a:pt x="109" y="69"/>
                  <a:pt x="107" y="68"/>
                </a:cubicBezTo>
                <a:cubicBezTo>
                  <a:pt x="107" y="68"/>
                  <a:pt x="104" y="64"/>
                  <a:pt x="100" y="65"/>
                </a:cubicBezTo>
                <a:cubicBezTo>
                  <a:pt x="108" y="56"/>
                  <a:pt x="90" y="61"/>
                  <a:pt x="92" y="52"/>
                </a:cubicBezTo>
                <a:cubicBezTo>
                  <a:pt x="88" y="52"/>
                  <a:pt x="83" y="52"/>
                  <a:pt x="83" y="57"/>
                </a:cubicBezTo>
                <a:cubicBezTo>
                  <a:pt x="80" y="59"/>
                  <a:pt x="78" y="55"/>
                  <a:pt x="78" y="55"/>
                </a:cubicBezTo>
                <a:cubicBezTo>
                  <a:pt x="76" y="55"/>
                  <a:pt x="75" y="57"/>
                  <a:pt x="72" y="57"/>
                </a:cubicBezTo>
                <a:cubicBezTo>
                  <a:pt x="69" y="57"/>
                  <a:pt x="68" y="55"/>
                  <a:pt x="65" y="55"/>
                </a:cubicBezTo>
                <a:cubicBezTo>
                  <a:pt x="61" y="55"/>
                  <a:pt x="61" y="57"/>
                  <a:pt x="57" y="57"/>
                </a:cubicBezTo>
                <a:cubicBezTo>
                  <a:pt x="53" y="57"/>
                  <a:pt x="52" y="56"/>
                  <a:pt x="50" y="55"/>
                </a:cubicBezTo>
                <a:cubicBezTo>
                  <a:pt x="41" y="55"/>
                  <a:pt x="34" y="56"/>
                  <a:pt x="25" y="53"/>
                </a:cubicBezTo>
                <a:cubicBezTo>
                  <a:pt x="24" y="53"/>
                  <a:pt x="22" y="50"/>
                  <a:pt x="22" y="50"/>
                </a:cubicBezTo>
                <a:cubicBezTo>
                  <a:pt x="18" y="49"/>
                  <a:pt x="15" y="51"/>
                  <a:pt x="16" y="46"/>
                </a:cubicBezTo>
                <a:cubicBezTo>
                  <a:pt x="13" y="46"/>
                  <a:pt x="7" y="48"/>
                  <a:pt x="9" y="42"/>
                </a:cubicBezTo>
                <a:cubicBezTo>
                  <a:pt x="15" y="44"/>
                  <a:pt x="16" y="40"/>
                  <a:pt x="20" y="39"/>
                </a:cubicBezTo>
                <a:cubicBezTo>
                  <a:pt x="17" y="35"/>
                  <a:pt x="7" y="38"/>
                  <a:pt x="5" y="33"/>
                </a:cubicBezTo>
                <a:cubicBezTo>
                  <a:pt x="3" y="33"/>
                  <a:pt x="3" y="34"/>
                  <a:pt x="3" y="35"/>
                </a:cubicBezTo>
                <a:cubicBezTo>
                  <a:pt x="0" y="34"/>
                  <a:pt x="5" y="27"/>
                  <a:pt x="7" y="25"/>
                </a:cubicBezTo>
                <a:cubicBezTo>
                  <a:pt x="5" y="19"/>
                  <a:pt x="10" y="17"/>
                  <a:pt x="9" y="11"/>
                </a:cubicBezTo>
                <a:close/>
                <a:moveTo>
                  <a:pt x="145" y="107"/>
                </a:moveTo>
                <a:cubicBezTo>
                  <a:pt x="145" y="103"/>
                  <a:pt x="154" y="107"/>
                  <a:pt x="158" y="106"/>
                </a:cubicBezTo>
                <a:cubicBezTo>
                  <a:pt x="158" y="102"/>
                  <a:pt x="155" y="102"/>
                  <a:pt x="154" y="100"/>
                </a:cubicBezTo>
                <a:cubicBezTo>
                  <a:pt x="152" y="97"/>
                  <a:pt x="147" y="99"/>
                  <a:pt x="143" y="96"/>
                </a:cubicBezTo>
                <a:cubicBezTo>
                  <a:pt x="144" y="100"/>
                  <a:pt x="141" y="107"/>
                  <a:pt x="145" y="107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54" name="ïšľïḍê">
            <a:extLst>
              <a:ext uri="{FF2B5EF4-FFF2-40B4-BE49-F238E27FC236}">
                <a16:creationId xmlns:a16="http://schemas.microsoft.com/office/drawing/2014/main" id="{83A1034F-51F1-4C35-8010-DCB514FA0A5E}"/>
              </a:ext>
            </a:extLst>
          </p:cNvPr>
          <p:cNvSpPr/>
          <p:nvPr/>
        </p:nvSpPr>
        <p:spPr bwMode="auto">
          <a:xfrm>
            <a:off x="2883309" y="2169009"/>
            <a:ext cx="448799" cy="227683"/>
          </a:xfrm>
          <a:custGeom>
            <a:avLst/>
            <a:gdLst>
              <a:gd name="T0" fmla="*/ 15 w 138"/>
              <a:gd name="T1" fmla="*/ 53 h 70"/>
              <a:gd name="T2" fmla="*/ 17 w 138"/>
              <a:gd name="T3" fmla="*/ 47 h 70"/>
              <a:gd name="T4" fmla="*/ 24 w 138"/>
              <a:gd name="T5" fmla="*/ 45 h 70"/>
              <a:gd name="T6" fmla="*/ 28 w 138"/>
              <a:gd name="T7" fmla="*/ 44 h 70"/>
              <a:gd name="T8" fmla="*/ 49 w 138"/>
              <a:gd name="T9" fmla="*/ 42 h 70"/>
              <a:gd name="T10" fmla="*/ 28 w 138"/>
              <a:gd name="T11" fmla="*/ 40 h 70"/>
              <a:gd name="T12" fmla="*/ 26 w 138"/>
              <a:gd name="T13" fmla="*/ 38 h 70"/>
              <a:gd name="T14" fmla="*/ 21 w 138"/>
              <a:gd name="T15" fmla="*/ 40 h 70"/>
              <a:gd name="T16" fmla="*/ 10 w 138"/>
              <a:gd name="T17" fmla="*/ 38 h 70"/>
              <a:gd name="T18" fmla="*/ 19 w 138"/>
              <a:gd name="T19" fmla="*/ 31 h 70"/>
              <a:gd name="T20" fmla="*/ 24 w 138"/>
              <a:gd name="T21" fmla="*/ 31 h 70"/>
              <a:gd name="T22" fmla="*/ 4 w 138"/>
              <a:gd name="T23" fmla="*/ 27 h 70"/>
              <a:gd name="T24" fmla="*/ 0 w 138"/>
              <a:gd name="T25" fmla="*/ 21 h 70"/>
              <a:gd name="T26" fmla="*/ 10 w 138"/>
              <a:gd name="T27" fmla="*/ 14 h 70"/>
              <a:gd name="T28" fmla="*/ 10 w 138"/>
              <a:gd name="T29" fmla="*/ 12 h 70"/>
              <a:gd name="T30" fmla="*/ 28 w 138"/>
              <a:gd name="T31" fmla="*/ 4 h 70"/>
              <a:gd name="T32" fmla="*/ 34 w 138"/>
              <a:gd name="T33" fmla="*/ 1 h 70"/>
              <a:gd name="T34" fmla="*/ 37 w 138"/>
              <a:gd name="T35" fmla="*/ 3 h 70"/>
              <a:gd name="T36" fmla="*/ 41 w 138"/>
              <a:gd name="T37" fmla="*/ 10 h 70"/>
              <a:gd name="T38" fmla="*/ 37 w 138"/>
              <a:gd name="T39" fmla="*/ 12 h 70"/>
              <a:gd name="T40" fmla="*/ 41 w 138"/>
              <a:gd name="T41" fmla="*/ 14 h 70"/>
              <a:gd name="T42" fmla="*/ 43 w 138"/>
              <a:gd name="T43" fmla="*/ 10 h 70"/>
              <a:gd name="T44" fmla="*/ 54 w 138"/>
              <a:gd name="T45" fmla="*/ 8 h 70"/>
              <a:gd name="T46" fmla="*/ 60 w 138"/>
              <a:gd name="T47" fmla="*/ 17 h 70"/>
              <a:gd name="T48" fmla="*/ 67 w 138"/>
              <a:gd name="T49" fmla="*/ 14 h 70"/>
              <a:gd name="T50" fmla="*/ 73 w 138"/>
              <a:gd name="T51" fmla="*/ 8 h 70"/>
              <a:gd name="T52" fmla="*/ 79 w 138"/>
              <a:gd name="T53" fmla="*/ 10 h 70"/>
              <a:gd name="T54" fmla="*/ 80 w 138"/>
              <a:gd name="T55" fmla="*/ 17 h 70"/>
              <a:gd name="T56" fmla="*/ 84 w 138"/>
              <a:gd name="T57" fmla="*/ 25 h 70"/>
              <a:gd name="T58" fmla="*/ 92 w 138"/>
              <a:gd name="T59" fmla="*/ 19 h 70"/>
              <a:gd name="T60" fmla="*/ 86 w 138"/>
              <a:gd name="T61" fmla="*/ 16 h 70"/>
              <a:gd name="T62" fmla="*/ 86 w 138"/>
              <a:gd name="T63" fmla="*/ 4 h 70"/>
              <a:gd name="T64" fmla="*/ 93 w 138"/>
              <a:gd name="T65" fmla="*/ 3 h 70"/>
              <a:gd name="T66" fmla="*/ 101 w 138"/>
              <a:gd name="T67" fmla="*/ 16 h 70"/>
              <a:gd name="T68" fmla="*/ 106 w 138"/>
              <a:gd name="T69" fmla="*/ 19 h 70"/>
              <a:gd name="T70" fmla="*/ 110 w 138"/>
              <a:gd name="T71" fmla="*/ 25 h 70"/>
              <a:gd name="T72" fmla="*/ 108 w 138"/>
              <a:gd name="T73" fmla="*/ 31 h 70"/>
              <a:gd name="T74" fmla="*/ 114 w 138"/>
              <a:gd name="T75" fmla="*/ 38 h 70"/>
              <a:gd name="T76" fmla="*/ 131 w 138"/>
              <a:gd name="T77" fmla="*/ 40 h 70"/>
              <a:gd name="T78" fmla="*/ 136 w 138"/>
              <a:gd name="T79" fmla="*/ 45 h 70"/>
              <a:gd name="T80" fmla="*/ 138 w 138"/>
              <a:gd name="T81" fmla="*/ 49 h 70"/>
              <a:gd name="T82" fmla="*/ 123 w 138"/>
              <a:gd name="T83" fmla="*/ 49 h 70"/>
              <a:gd name="T84" fmla="*/ 127 w 138"/>
              <a:gd name="T85" fmla="*/ 62 h 70"/>
              <a:gd name="T86" fmla="*/ 106 w 138"/>
              <a:gd name="T87" fmla="*/ 62 h 70"/>
              <a:gd name="T88" fmla="*/ 80 w 138"/>
              <a:gd name="T89" fmla="*/ 62 h 70"/>
              <a:gd name="T90" fmla="*/ 71 w 138"/>
              <a:gd name="T91" fmla="*/ 64 h 70"/>
              <a:gd name="T92" fmla="*/ 69 w 138"/>
              <a:gd name="T93" fmla="*/ 68 h 70"/>
              <a:gd name="T94" fmla="*/ 45 w 138"/>
              <a:gd name="T95" fmla="*/ 68 h 70"/>
              <a:gd name="T96" fmla="*/ 37 w 138"/>
              <a:gd name="T97" fmla="*/ 57 h 70"/>
              <a:gd name="T98" fmla="*/ 23 w 138"/>
              <a:gd name="T99" fmla="*/ 53 h 70"/>
              <a:gd name="T100" fmla="*/ 21 w 138"/>
              <a:gd name="T101" fmla="*/ 55 h 70"/>
              <a:gd name="T102" fmla="*/ 21 w 138"/>
              <a:gd name="T103" fmla="*/ 51 h 70"/>
              <a:gd name="T104" fmla="*/ 15 w 138"/>
              <a:gd name="T105" fmla="*/ 5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8" h="70">
                <a:moveTo>
                  <a:pt x="15" y="53"/>
                </a:moveTo>
                <a:cubicBezTo>
                  <a:pt x="11" y="53"/>
                  <a:pt x="16" y="48"/>
                  <a:pt x="17" y="47"/>
                </a:cubicBezTo>
                <a:cubicBezTo>
                  <a:pt x="17" y="45"/>
                  <a:pt x="22" y="46"/>
                  <a:pt x="24" y="45"/>
                </a:cubicBezTo>
                <a:cubicBezTo>
                  <a:pt x="26" y="45"/>
                  <a:pt x="26" y="44"/>
                  <a:pt x="28" y="44"/>
                </a:cubicBezTo>
                <a:cubicBezTo>
                  <a:pt x="35" y="43"/>
                  <a:pt x="44" y="46"/>
                  <a:pt x="49" y="42"/>
                </a:cubicBezTo>
                <a:cubicBezTo>
                  <a:pt x="47" y="37"/>
                  <a:pt x="35" y="42"/>
                  <a:pt x="28" y="40"/>
                </a:cubicBezTo>
                <a:cubicBezTo>
                  <a:pt x="27" y="40"/>
                  <a:pt x="26" y="38"/>
                  <a:pt x="26" y="38"/>
                </a:cubicBezTo>
                <a:cubicBezTo>
                  <a:pt x="25" y="38"/>
                  <a:pt x="23" y="40"/>
                  <a:pt x="21" y="40"/>
                </a:cubicBezTo>
                <a:cubicBezTo>
                  <a:pt x="17" y="40"/>
                  <a:pt x="13" y="37"/>
                  <a:pt x="10" y="38"/>
                </a:cubicBezTo>
                <a:cubicBezTo>
                  <a:pt x="5" y="32"/>
                  <a:pt x="19" y="34"/>
                  <a:pt x="19" y="31"/>
                </a:cubicBezTo>
                <a:cubicBezTo>
                  <a:pt x="19" y="27"/>
                  <a:pt x="23" y="30"/>
                  <a:pt x="24" y="31"/>
                </a:cubicBezTo>
                <a:cubicBezTo>
                  <a:pt x="24" y="20"/>
                  <a:pt x="13" y="30"/>
                  <a:pt x="4" y="27"/>
                </a:cubicBezTo>
                <a:cubicBezTo>
                  <a:pt x="0" y="24"/>
                  <a:pt x="8" y="21"/>
                  <a:pt x="0" y="21"/>
                </a:cubicBezTo>
                <a:cubicBezTo>
                  <a:pt x="2" y="18"/>
                  <a:pt x="2" y="12"/>
                  <a:pt x="10" y="14"/>
                </a:cubicBezTo>
                <a:cubicBezTo>
                  <a:pt x="12" y="14"/>
                  <a:pt x="10" y="11"/>
                  <a:pt x="10" y="12"/>
                </a:cubicBezTo>
                <a:cubicBezTo>
                  <a:pt x="13" y="7"/>
                  <a:pt x="21" y="6"/>
                  <a:pt x="28" y="4"/>
                </a:cubicBezTo>
                <a:cubicBezTo>
                  <a:pt x="30" y="3"/>
                  <a:pt x="30" y="0"/>
                  <a:pt x="34" y="1"/>
                </a:cubicBezTo>
                <a:cubicBezTo>
                  <a:pt x="34" y="3"/>
                  <a:pt x="36" y="2"/>
                  <a:pt x="37" y="3"/>
                </a:cubicBezTo>
                <a:cubicBezTo>
                  <a:pt x="37" y="7"/>
                  <a:pt x="34" y="10"/>
                  <a:pt x="41" y="10"/>
                </a:cubicBezTo>
                <a:cubicBezTo>
                  <a:pt x="41" y="12"/>
                  <a:pt x="39" y="11"/>
                  <a:pt x="37" y="12"/>
                </a:cubicBezTo>
                <a:cubicBezTo>
                  <a:pt x="37" y="13"/>
                  <a:pt x="40" y="14"/>
                  <a:pt x="41" y="14"/>
                </a:cubicBezTo>
                <a:cubicBezTo>
                  <a:pt x="43" y="13"/>
                  <a:pt x="42" y="10"/>
                  <a:pt x="43" y="10"/>
                </a:cubicBezTo>
                <a:cubicBezTo>
                  <a:pt x="47" y="8"/>
                  <a:pt x="50" y="9"/>
                  <a:pt x="54" y="8"/>
                </a:cubicBezTo>
                <a:cubicBezTo>
                  <a:pt x="56" y="11"/>
                  <a:pt x="60" y="12"/>
                  <a:pt x="60" y="17"/>
                </a:cubicBezTo>
                <a:cubicBezTo>
                  <a:pt x="64" y="17"/>
                  <a:pt x="62" y="12"/>
                  <a:pt x="67" y="14"/>
                </a:cubicBezTo>
                <a:cubicBezTo>
                  <a:pt x="69" y="12"/>
                  <a:pt x="71" y="10"/>
                  <a:pt x="73" y="8"/>
                </a:cubicBezTo>
                <a:cubicBezTo>
                  <a:pt x="74" y="9"/>
                  <a:pt x="76" y="10"/>
                  <a:pt x="79" y="10"/>
                </a:cubicBezTo>
                <a:cubicBezTo>
                  <a:pt x="80" y="13"/>
                  <a:pt x="79" y="15"/>
                  <a:pt x="80" y="17"/>
                </a:cubicBezTo>
                <a:cubicBezTo>
                  <a:pt x="81" y="20"/>
                  <a:pt x="86" y="20"/>
                  <a:pt x="84" y="25"/>
                </a:cubicBezTo>
                <a:cubicBezTo>
                  <a:pt x="88" y="24"/>
                  <a:pt x="88" y="20"/>
                  <a:pt x="92" y="19"/>
                </a:cubicBezTo>
                <a:cubicBezTo>
                  <a:pt x="91" y="17"/>
                  <a:pt x="87" y="17"/>
                  <a:pt x="86" y="16"/>
                </a:cubicBezTo>
                <a:cubicBezTo>
                  <a:pt x="84" y="12"/>
                  <a:pt x="87" y="9"/>
                  <a:pt x="86" y="4"/>
                </a:cubicBezTo>
                <a:cubicBezTo>
                  <a:pt x="89" y="5"/>
                  <a:pt x="90" y="2"/>
                  <a:pt x="93" y="3"/>
                </a:cubicBezTo>
                <a:cubicBezTo>
                  <a:pt x="94" y="6"/>
                  <a:pt x="98" y="11"/>
                  <a:pt x="101" y="16"/>
                </a:cubicBezTo>
                <a:cubicBezTo>
                  <a:pt x="101" y="16"/>
                  <a:pt x="105" y="24"/>
                  <a:pt x="106" y="19"/>
                </a:cubicBezTo>
                <a:cubicBezTo>
                  <a:pt x="109" y="20"/>
                  <a:pt x="107" y="25"/>
                  <a:pt x="110" y="25"/>
                </a:cubicBezTo>
                <a:cubicBezTo>
                  <a:pt x="110" y="28"/>
                  <a:pt x="110" y="30"/>
                  <a:pt x="108" y="31"/>
                </a:cubicBezTo>
                <a:cubicBezTo>
                  <a:pt x="109" y="34"/>
                  <a:pt x="116" y="32"/>
                  <a:pt x="114" y="38"/>
                </a:cubicBezTo>
                <a:cubicBezTo>
                  <a:pt x="121" y="34"/>
                  <a:pt x="121" y="41"/>
                  <a:pt x="131" y="40"/>
                </a:cubicBezTo>
                <a:cubicBezTo>
                  <a:pt x="127" y="47"/>
                  <a:pt x="135" y="44"/>
                  <a:pt x="136" y="45"/>
                </a:cubicBezTo>
                <a:cubicBezTo>
                  <a:pt x="137" y="46"/>
                  <a:pt x="133" y="51"/>
                  <a:pt x="138" y="49"/>
                </a:cubicBezTo>
                <a:cubicBezTo>
                  <a:pt x="135" y="58"/>
                  <a:pt x="131" y="47"/>
                  <a:pt x="123" y="49"/>
                </a:cubicBezTo>
                <a:cubicBezTo>
                  <a:pt x="121" y="56"/>
                  <a:pt x="130" y="54"/>
                  <a:pt x="127" y="62"/>
                </a:cubicBezTo>
                <a:cubicBezTo>
                  <a:pt x="120" y="64"/>
                  <a:pt x="112" y="66"/>
                  <a:pt x="106" y="62"/>
                </a:cubicBezTo>
                <a:cubicBezTo>
                  <a:pt x="100" y="58"/>
                  <a:pt x="88" y="57"/>
                  <a:pt x="80" y="62"/>
                </a:cubicBezTo>
                <a:cubicBezTo>
                  <a:pt x="78" y="63"/>
                  <a:pt x="76" y="62"/>
                  <a:pt x="71" y="64"/>
                </a:cubicBezTo>
                <a:cubicBezTo>
                  <a:pt x="69" y="65"/>
                  <a:pt x="69" y="66"/>
                  <a:pt x="69" y="68"/>
                </a:cubicBezTo>
                <a:cubicBezTo>
                  <a:pt x="64" y="65"/>
                  <a:pt x="54" y="70"/>
                  <a:pt x="45" y="68"/>
                </a:cubicBezTo>
                <a:cubicBezTo>
                  <a:pt x="43" y="64"/>
                  <a:pt x="40" y="61"/>
                  <a:pt x="37" y="57"/>
                </a:cubicBezTo>
                <a:cubicBezTo>
                  <a:pt x="32" y="56"/>
                  <a:pt x="23" y="59"/>
                  <a:pt x="23" y="53"/>
                </a:cubicBezTo>
                <a:cubicBezTo>
                  <a:pt x="21" y="53"/>
                  <a:pt x="21" y="54"/>
                  <a:pt x="21" y="55"/>
                </a:cubicBezTo>
                <a:cubicBezTo>
                  <a:pt x="18" y="54"/>
                  <a:pt x="19" y="51"/>
                  <a:pt x="21" y="51"/>
                </a:cubicBezTo>
                <a:cubicBezTo>
                  <a:pt x="21" y="47"/>
                  <a:pt x="15" y="51"/>
                  <a:pt x="15" y="53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55" name="îṩḷidè">
            <a:extLst>
              <a:ext uri="{FF2B5EF4-FFF2-40B4-BE49-F238E27FC236}">
                <a16:creationId xmlns:a16="http://schemas.microsoft.com/office/drawing/2014/main" id="{838EA6D7-C8F0-4C73-ADB7-72FC49F67284}"/>
              </a:ext>
            </a:extLst>
          </p:cNvPr>
          <p:cNvSpPr/>
          <p:nvPr/>
        </p:nvSpPr>
        <p:spPr bwMode="auto">
          <a:xfrm>
            <a:off x="1683597" y="2223742"/>
            <a:ext cx="3211642" cy="3723945"/>
          </a:xfrm>
          <a:custGeom>
            <a:avLst/>
            <a:gdLst>
              <a:gd name="T0" fmla="*/ 647 w 988"/>
              <a:gd name="T1" fmla="*/ 75 h 1146"/>
              <a:gd name="T2" fmla="*/ 582 w 988"/>
              <a:gd name="T3" fmla="*/ 120 h 1146"/>
              <a:gd name="T4" fmla="*/ 574 w 988"/>
              <a:gd name="T5" fmla="*/ 187 h 1146"/>
              <a:gd name="T6" fmla="*/ 654 w 988"/>
              <a:gd name="T7" fmla="*/ 241 h 1146"/>
              <a:gd name="T8" fmla="*/ 680 w 988"/>
              <a:gd name="T9" fmla="*/ 168 h 1146"/>
              <a:gd name="T10" fmla="*/ 748 w 988"/>
              <a:gd name="T11" fmla="*/ 166 h 1146"/>
              <a:gd name="T12" fmla="*/ 809 w 988"/>
              <a:gd name="T13" fmla="*/ 183 h 1146"/>
              <a:gd name="T14" fmla="*/ 833 w 988"/>
              <a:gd name="T15" fmla="*/ 247 h 1146"/>
              <a:gd name="T16" fmla="*/ 757 w 988"/>
              <a:gd name="T17" fmla="*/ 274 h 1146"/>
              <a:gd name="T18" fmla="*/ 804 w 988"/>
              <a:gd name="T19" fmla="*/ 302 h 1146"/>
              <a:gd name="T20" fmla="*/ 785 w 988"/>
              <a:gd name="T21" fmla="*/ 312 h 1146"/>
              <a:gd name="T22" fmla="*/ 701 w 988"/>
              <a:gd name="T23" fmla="*/ 373 h 1146"/>
              <a:gd name="T24" fmla="*/ 666 w 988"/>
              <a:gd name="T25" fmla="*/ 478 h 1146"/>
              <a:gd name="T26" fmla="*/ 593 w 988"/>
              <a:gd name="T27" fmla="*/ 437 h 1146"/>
              <a:gd name="T28" fmla="*/ 535 w 988"/>
              <a:gd name="T29" fmla="*/ 515 h 1146"/>
              <a:gd name="T30" fmla="*/ 600 w 988"/>
              <a:gd name="T31" fmla="*/ 547 h 1146"/>
              <a:gd name="T32" fmla="*/ 692 w 988"/>
              <a:gd name="T33" fmla="*/ 608 h 1146"/>
              <a:gd name="T34" fmla="*/ 766 w 988"/>
              <a:gd name="T35" fmla="*/ 597 h 1146"/>
              <a:gd name="T36" fmla="*/ 884 w 988"/>
              <a:gd name="T37" fmla="*/ 647 h 1146"/>
              <a:gd name="T38" fmla="*/ 988 w 988"/>
              <a:gd name="T39" fmla="*/ 711 h 1146"/>
              <a:gd name="T40" fmla="*/ 943 w 988"/>
              <a:gd name="T41" fmla="*/ 854 h 1146"/>
              <a:gd name="T42" fmla="*/ 885 w 988"/>
              <a:gd name="T43" fmla="*/ 918 h 1146"/>
              <a:gd name="T44" fmla="*/ 830 w 988"/>
              <a:gd name="T45" fmla="*/ 979 h 1146"/>
              <a:gd name="T46" fmla="*/ 779 w 988"/>
              <a:gd name="T47" fmla="*/ 1037 h 1146"/>
              <a:gd name="T48" fmla="*/ 757 w 988"/>
              <a:gd name="T49" fmla="*/ 1082 h 1146"/>
              <a:gd name="T50" fmla="*/ 716 w 988"/>
              <a:gd name="T51" fmla="*/ 1126 h 1146"/>
              <a:gd name="T52" fmla="*/ 703 w 988"/>
              <a:gd name="T53" fmla="*/ 1065 h 1146"/>
              <a:gd name="T54" fmla="*/ 735 w 988"/>
              <a:gd name="T55" fmla="*/ 936 h 1146"/>
              <a:gd name="T56" fmla="*/ 731 w 988"/>
              <a:gd name="T57" fmla="*/ 813 h 1146"/>
              <a:gd name="T58" fmla="*/ 666 w 988"/>
              <a:gd name="T59" fmla="*/ 729 h 1146"/>
              <a:gd name="T60" fmla="*/ 679 w 988"/>
              <a:gd name="T61" fmla="*/ 660 h 1146"/>
              <a:gd name="T62" fmla="*/ 621 w 988"/>
              <a:gd name="T63" fmla="*/ 588 h 1146"/>
              <a:gd name="T64" fmla="*/ 559 w 988"/>
              <a:gd name="T65" fmla="*/ 550 h 1146"/>
              <a:gd name="T66" fmla="*/ 464 w 988"/>
              <a:gd name="T67" fmla="*/ 496 h 1146"/>
              <a:gd name="T68" fmla="*/ 410 w 988"/>
              <a:gd name="T69" fmla="*/ 440 h 1146"/>
              <a:gd name="T70" fmla="*/ 410 w 988"/>
              <a:gd name="T71" fmla="*/ 463 h 1146"/>
              <a:gd name="T72" fmla="*/ 354 w 988"/>
              <a:gd name="T73" fmla="*/ 392 h 1146"/>
              <a:gd name="T74" fmla="*/ 319 w 988"/>
              <a:gd name="T75" fmla="*/ 267 h 1146"/>
              <a:gd name="T76" fmla="*/ 298 w 988"/>
              <a:gd name="T77" fmla="*/ 233 h 1146"/>
              <a:gd name="T78" fmla="*/ 244 w 988"/>
              <a:gd name="T79" fmla="*/ 174 h 1146"/>
              <a:gd name="T80" fmla="*/ 151 w 988"/>
              <a:gd name="T81" fmla="*/ 144 h 1146"/>
              <a:gd name="T82" fmla="*/ 105 w 988"/>
              <a:gd name="T83" fmla="*/ 168 h 1146"/>
              <a:gd name="T84" fmla="*/ 58 w 988"/>
              <a:gd name="T85" fmla="*/ 198 h 1146"/>
              <a:gd name="T86" fmla="*/ 24 w 988"/>
              <a:gd name="T87" fmla="*/ 153 h 1146"/>
              <a:gd name="T88" fmla="*/ 9 w 988"/>
              <a:gd name="T89" fmla="*/ 97 h 1146"/>
              <a:gd name="T90" fmla="*/ 28 w 988"/>
              <a:gd name="T91" fmla="*/ 62 h 1146"/>
              <a:gd name="T92" fmla="*/ 95 w 988"/>
              <a:gd name="T93" fmla="*/ 21 h 1146"/>
              <a:gd name="T94" fmla="*/ 255 w 988"/>
              <a:gd name="T95" fmla="*/ 38 h 1146"/>
              <a:gd name="T96" fmla="*/ 332 w 988"/>
              <a:gd name="T97" fmla="*/ 41 h 1146"/>
              <a:gd name="T98" fmla="*/ 451 w 988"/>
              <a:gd name="T99" fmla="*/ 73 h 1146"/>
              <a:gd name="T100" fmla="*/ 537 w 988"/>
              <a:gd name="T101" fmla="*/ 53 h 1146"/>
              <a:gd name="T102" fmla="*/ 561 w 988"/>
              <a:gd name="T103" fmla="*/ 12 h 1146"/>
              <a:gd name="T104" fmla="*/ 606 w 988"/>
              <a:gd name="T105" fmla="*/ 51 h 1146"/>
              <a:gd name="T106" fmla="*/ 324 w 988"/>
              <a:gd name="T107" fmla="*/ 86 h 1146"/>
              <a:gd name="T108" fmla="*/ 418 w 988"/>
              <a:gd name="T109" fmla="*/ 135 h 1146"/>
              <a:gd name="T110" fmla="*/ 403 w 988"/>
              <a:gd name="T111" fmla="*/ 133 h 1146"/>
              <a:gd name="T112" fmla="*/ 533 w 988"/>
              <a:gd name="T113" fmla="*/ 250 h 1146"/>
              <a:gd name="T114" fmla="*/ 576 w 988"/>
              <a:gd name="T115" fmla="*/ 295 h 1146"/>
              <a:gd name="T116" fmla="*/ 613 w 988"/>
              <a:gd name="T117" fmla="*/ 271 h 1146"/>
              <a:gd name="T118" fmla="*/ 606 w 988"/>
              <a:gd name="T119" fmla="*/ 340 h 1146"/>
              <a:gd name="T120" fmla="*/ 671 w 988"/>
              <a:gd name="T121" fmla="*/ 317 h 1146"/>
              <a:gd name="T122" fmla="*/ 653 w 988"/>
              <a:gd name="T123" fmla="*/ 338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88" h="1146">
                <a:moveTo>
                  <a:pt x="602" y="62"/>
                </a:moveTo>
                <a:cubicBezTo>
                  <a:pt x="603" y="66"/>
                  <a:pt x="608" y="59"/>
                  <a:pt x="606" y="68"/>
                </a:cubicBezTo>
                <a:cubicBezTo>
                  <a:pt x="608" y="68"/>
                  <a:pt x="610" y="68"/>
                  <a:pt x="612" y="68"/>
                </a:cubicBezTo>
                <a:cubicBezTo>
                  <a:pt x="614" y="66"/>
                  <a:pt x="616" y="63"/>
                  <a:pt x="615" y="58"/>
                </a:cubicBezTo>
                <a:cubicBezTo>
                  <a:pt x="618" y="57"/>
                  <a:pt x="619" y="56"/>
                  <a:pt x="619" y="53"/>
                </a:cubicBezTo>
                <a:cubicBezTo>
                  <a:pt x="625" y="55"/>
                  <a:pt x="620" y="47"/>
                  <a:pt x="626" y="49"/>
                </a:cubicBezTo>
                <a:cubicBezTo>
                  <a:pt x="626" y="45"/>
                  <a:pt x="626" y="40"/>
                  <a:pt x="626" y="36"/>
                </a:cubicBezTo>
                <a:cubicBezTo>
                  <a:pt x="633" y="35"/>
                  <a:pt x="636" y="34"/>
                  <a:pt x="641" y="36"/>
                </a:cubicBezTo>
                <a:cubicBezTo>
                  <a:pt x="643" y="37"/>
                  <a:pt x="642" y="40"/>
                  <a:pt x="643" y="41"/>
                </a:cubicBezTo>
                <a:cubicBezTo>
                  <a:pt x="644" y="42"/>
                  <a:pt x="646" y="41"/>
                  <a:pt x="647" y="41"/>
                </a:cubicBezTo>
                <a:cubicBezTo>
                  <a:pt x="649" y="42"/>
                  <a:pt x="650" y="45"/>
                  <a:pt x="653" y="45"/>
                </a:cubicBezTo>
                <a:cubicBezTo>
                  <a:pt x="653" y="51"/>
                  <a:pt x="650" y="53"/>
                  <a:pt x="647" y="55"/>
                </a:cubicBezTo>
                <a:cubicBezTo>
                  <a:pt x="651" y="57"/>
                  <a:pt x="649" y="64"/>
                  <a:pt x="654" y="66"/>
                </a:cubicBezTo>
                <a:cubicBezTo>
                  <a:pt x="653" y="70"/>
                  <a:pt x="648" y="71"/>
                  <a:pt x="647" y="75"/>
                </a:cubicBezTo>
                <a:cubicBezTo>
                  <a:pt x="644" y="75"/>
                  <a:pt x="642" y="78"/>
                  <a:pt x="641" y="75"/>
                </a:cubicBezTo>
                <a:cubicBezTo>
                  <a:pt x="638" y="77"/>
                  <a:pt x="638" y="82"/>
                  <a:pt x="636" y="84"/>
                </a:cubicBezTo>
                <a:cubicBezTo>
                  <a:pt x="634" y="83"/>
                  <a:pt x="637" y="79"/>
                  <a:pt x="628" y="81"/>
                </a:cubicBezTo>
                <a:cubicBezTo>
                  <a:pt x="628" y="79"/>
                  <a:pt x="631" y="79"/>
                  <a:pt x="632" y="79"/>
                </a:cubicBezTo>
                <a:cubicBezTo>
                  <a:pt x="628" y="73"/>
                  <a:pt x="621" y="81"/>
                  <a:pt x="615" y="79"/>
                </a:cubicBezTo>
                <a:cubicBezTo>
                  <a:pt x="617" y="85"/>
                  <a:pt x="615" y="83"/>
                  <a:pt x="615" y="90"/>
                </a:cubicBezTo>
                <a:cubicBezTo>
                  <a:pt x="613" y="90"/>
                  <a:pt x="614" y="88"/>
                  <a:pt x="613" y="86"/>
                </a:cubicBezTo>
                <a:cubicBezTo>
                  <a:pt x="609" y="87"/>
                  <a:pt x="610" y="93"/>
                  <a:pt x="604" y="92"/>
                </a:cubicBezTo>
                <a:cubicBezTo>
                  <a:pt x="605" y="94"/>
                  <a:pt x="608" y="93"/>
                  <a:pt x="608" y="96"/>
                </a:cubicBezTo>
                <a:cubicBezTo>
                  <a:pt x="608" y="99"/>
                  <a:pt x="606" y="100"/>
                  <a:pt x="606" y="103"/>
                </a:cubicBezTo>
                <a:cubicBezTo>
                  <a:pt x="602" y="99"/>
                  <a:pt x="596" y="110"/>
                  <a:pt x="595" y="109"/>
                </a:cubicBezTo>
                <a:cubicBezTo>
                  <a:pt x="594" y="108"/>
                  <a:pt x="591" y="106"/>
                  <a:pt x="591" y="112"/>
                </a:cubicBezTo>
                <a:cubicBezTo>
                  <a:pt x="589" y="112"/>
                  <a:pt x="586" y="112"/>
                  <a:pt x="584" y="112"/>
                </a:cubicBezTo>
                <a:cubicBezTo>
                  <a:pt x="581" y="113"/>
                  <a:pt x="582" y="117"/>
                  <a:pt x="582" y="120"/>
                </a:cubicBezTo>
                <a:cubicBezTo>
                  <a:pt x="579" y="118"/>
                  <a:pt x="578" y="118"/>
                  <a:pt x="578" y="122"/>
                </a:cubicBezTo>
                <a:cubicBezTo>
                  <a:pt x="574" y="118"/>
                  <a:pt x="573" y="121"/>
                  <a:pt x="569" y="122"/>
                </a:cubicBezTo>
                <a:cubicBezTo>
                  <a:pt x="570" y="123"/>
                  <a:pt x="571" y="126"/>
                  <a:pt x="571" y="129"/>
                </a:cubicBezTo>
                <a:cubicBezTo>
                  <a:pt x="566" y="125"/>
                  <a:pt x="568" y="130"/>
                  <a:pt x="565" y="135"/>
                </a:cubicBezTo>
                <a:cubicBezTo>
                  <a:pt x="563" y="139"/>
                  <a:pt x="558" y="143"/>
                  <a:pt x="557" y="151"/>
                </a:cubicBezTo>
                <a:cubicBezTo>
                  <a:pt x="553" y="154"/>
                  <a:pt x="551" y="159"/>
                  <a:pt x="548" y="163"/>
                </a:cubicBezTo>
                <a:cubicBezTo>
                  <a:pt x="548" y="166"/>
                  <a:pt x="550" y="163"/>
                  <a:pt x="550" y="163"/>
                </a:cubicBezTo>
                <a:cubicBezTo>
                  <a:pt x="552" y="163"/>
                  <a:pt x="551" y="164"/>
                  <a:pt x="552" y="165"/>
                </a:cubicBezTo>
                <a:cubicBezTo>
                  <a:pt x="553" y="165"/>
                  <a:pt x="555" y="168"/>
                  <a:pt x="556" y="168"/>
                </a:cubicBezTo>
                <a:cubicBezTo>
                  <a:pt x="557" y="169"/>
                  <a:pt x="559" y="164"/>
                  <a:pt x="563" y="168"/>
                </a:cubicBezTo>
                <a:cubicBezTo>
                  <a:pt x="564" y="169"/>
                  <a:pt x="565" y="170"/>
                  <a:pt x="567" y="170"/>
                </a:cubicBezTo>
                <a:cubicBezTo>
                  <a:pt x="567" y="173"/>
                  <a:pt x="567" y="175"/>
                  <a:pt x="567" y="178"/>
                </a:cubicBezTo>
                <a:cubicBezTo>
                  <a:pt x="567" y="180"/>
                  <a:pt x="570" y="179"/>
                  <a:pt x="571" y="181"/>
                </a:cubicBezTo>
                <a:cubicBezTo>
                  <a:pt x="572" y="183"/>
                  <a:pt x="575" y="183"/>
                  <a:pt x="574" y="187"/>
                </a:cubicBezTo>
                <a:cubicBezTo>
                  <a:pt x="584" y="186"/>
                  <a:pt x="591" y="189"/>
                  <a:pt x="597" y="187"/>
                </a:cubicBezTo>
                <a:cubicBezTo>
                  <a:pt x="598" y="194"/>
                  <a:pt x="606" y="192"/>
                  <a:pt x="610" y="196"/>
                </a:cubicBezTo>
                <a:cubicBezTo>
                  <a:pt x="611" y="197"/>
                  <a:pt x="611" y="196"/>
                  <a:pt x="612" y="198"/>
                </a:cubicBezTo>
                <a:cubicBezTo>
                  <a:pt x="612" y="201"/>
                  <a:pt x="614" y="198"/>
                  <a:pt x="613" y="198"/>
                </a:cubicBezTo>
                <a:cubicBezTo>
                  <a:pt x="616" y="198"/>
                  <a:pt x="616" y="201"/>
                  <a:pt x="617" y="202"/>
                </a:cubicBezTo>
                <a:cubicBezTo>
                  <a:pt x="620" y="203"/>
                  <a:pt x="624" y="201"/>
                  <a:pt x="623" y="206"/>
                </a:cubicBezTo>
                <a:cubicBezTo>
                  <a:pt x="633" y="205"/>
                  <a:pt x="638" y="209"/>
                  <a:pt x="647" y="209"/>
                </a:cubicBezTo>
                <a:cubicBezTo>
                  <a:pt x="647" y="215"/>
                  <a:pt x="646" y="221"/>
                  <a:pt x="649" y="224"/>
                </a:cubicBezTo>
                <a:cubicBezTo>
                  <a:pt x="649" y="224"/>
                  <a:pt x="651" y="227"/>
                  <a:pt x="651" y="226"/>
                </a:cubicBezTo>
                <a:cubicBezTo>
                  <a:pt x="651" y="228"/>
                  <a:pt x="649" y="230"/>
                  <a:pt x="649" y="230"/>
                </a:cubicBezTo>
                <a:cubicBezTo>
                  <a:pt x="650" y="232"/>
                  <a:pt x="651" y="230"/>
                  <a:pt x="653" y="232"/>
                </a:cubicBezTo>
                <a:cubicBezTo>
                  <a:pt x="653" y="232"/>
                  <a:pt x="649" y="237"/>
                  <a:pt x="654" y="235"/>
                </a:cubicBezTo>
                <a:cubicBezTo>
                  <a:pt x="653" y="237"/>
                  <a:pt x="652" y="238"/>
                  <a:pt x="653" y="241"/>
                </a:cubicBezTo>
                <a:cubicBezTo>
                  <a:pt x="653" y="243"/>
                  <a:pt x="654" y="242"/>
                  <a:pt x="654" y="241"/>
                </a:cubicBezTo>
                <a:cubicBezTo>
                  <a:pt x="657" y="241"/>
                  <a:pt x="655" y="244"/>
                  <a:pt x="656" y="245"/>
                </a:cubicBezTo>
                <a:cubicBezTo>
                  <a:pt x="657" y="245"/>
                  <a:pt x="659" y="244"/>
                  <a:pt x="660" y="245"/>
                </a:cubicBezTo>
                <a:cubicBezTo>
                  <a:pt x="662" y="247"/>
                  <a:pt x="669" y="247"/>
                  <a:pt x="675" y="245"/>
                </a:cubicBezTo>
                <a:cubicBezTo>
                  <a:pt x="677" y="237"/>
                  <a:pt x="677" y="233"/>
                  <a:pt x="675" y="226"/>
                </a:cubicBezTo>
                <a:cubicBezTo>
                  <a:pt x="676" y="224"/>
                  <a:pt x="672" y="225"/>
                  <a:pt x="671" y="224"/>
                </a:cubicBezTo>
                <a:cubicBezTo>
                  <a:pt x="669" y="221"/>
                  <a:pt x="674" y="215"/>
                  <a:pt x="667" y="217"/>
                </a:cubicBezTo>
                <a:cubicBezTo>
                  <a:pt x="669" y="215"/>
                  <a:pt x="672" y="215"/>
                  <a:pt x="671" y="211"/>
                </a:cubicBezTo>
                <a:cubicBezTo>
                  <a:pt x="679" y="213"/>
                  <a:pt x="678" y="207"/>
                  <a:pt x="684" y="207"/>
                </a:cubicBezTo>
                <a:cubicBezTo>
                  <a:pt x="687" y="208"/>
                  <a:pt x="685" y="203"/>
                  <a:pt x="686" y="202"/>
                </a:cubicBezTo>
                <a:cubicBezTo>
                  <a:pt x="686" y="202"/>
                  <a:pt x="691" y="204"/>
                  <a:pt x="692" y="202"/>
                </a:cubicBezTo>
                <a:cubicBezTo>
                  <a:pt x="687" y="194"/>
                  <a:pt x="694" y="186"/>
                  <a:pt x="690" y="181"/>
                </a:cubicBezTo>
                <a:cubicBezTo>
                  <a:pt x="690" y="179"/>
                  <a:pt x="687" y="181"/>
                  <a:pt x="688" y="181"/>
                </a:cubicBezTo>
                <a:cubicBezTo>
                  <a:pt x="685" y="179"/>
                  <a:pt x="688" y="175"/>
                  <a:pt x="682" y="176"/>
                </a:cubicBezTo>
                <a:cubicBezTo>
                  <a:pt x="683" y="172"/>
                  <a:pt x="680" y="172"/>
                  <a:pt x="680" y="168"/>
                </a:cubicBezTo>
                <a:cubicBezTo>
                  <a:pt x="680" y="164"/>
                  <a:pt x="682" y="162"/>
                  <a:pt x="686" y="163"/>
                </a:cubicBezTo>
                <a:cubicBezTo>
                  <a:pt x="683" y="161"/>
                  <a:pt x="688" y="150"/>
                  <a:pt x="680" y="150"/>
                </a:cubicBezTo>
                <a:cubicBezTo>
                  <a:pt x="682" y="148"/>
                  <a:pt x="682" y="147"/>
                  <a:pt x="682" y="144"/>
                </a:cubicBezTo>
                <a:cubicBezTo>
                  <a:pt x="682" y="144"/>
                  <a:pt x="680" y="143"/>
                  <a:pt x="680" y="142"/>
                </a:cubicBezTo>
                <a:cubicBezTo>
                  <a:pt x="681" y="142"/>
                  <a:pt x="683" y="142"/>
                  <a:pt x="682" y="140"/>
                </a:cubicBezTo>
                <a:cubicBezTo>
                  <a:pt x="682" y="139"/>
                  <a:pt x="680" y="138"/>
                  <a:pt x="680" y="137"/>
                </a:cubicBezTo>
                <a:cubicBezTo>
                  <a:pt x="680" y="134"/>
                  <a:pt x="684" y="130"/>
                  <a:pt x="680" y="129"/>
                </a:cubicBezTo>
                <a:cubicBezTo>
                  <a:pt x="681" y="126"/>
                  <a:pt x="696" y="125"/>
                  <a:pt x="694" y="131"/>
                </a:cubicBezTo>
                <a:cubicBezTo>
                  <a:pt x="701" y="131"/>
                  <a:pt x="711" y="133"/>
                  <a:pt x="714" y="127"/>
                </a:cubicBezTo>
                <a:cubicBezTo>
                  <a:pt x="718" y="132"/>
                  <a:pt x="728" y="132"/>
                  <a:pt x="727" y="142"/>
                </a:cubicBezTo>
                <a:cubicBezTo>
                  <a:pt x="732" y="142"/>
                  <a:pt x="737" y="142"/>
                  <a:pt x="742" y="142"/>
                </a:cubicBezTo>
                <a:cubicBezTo>
                  <a:pt x="741" y="145"/>
                  <a:pt x="743" y="146"/>
                  <a:pt x="746" y="146"/>
                </a:cubicBezTo>
                <a:cubicBezTo>
                  <a:pt x="746" y="150"/>
                  <a:pt x="745" y="153"/>
                  <a:pt x="746" y="157"/>
                </a:cubicBezTo>
                <a:cubicBezTo>
                  <a:pt x="746" y="161"/>
                  <a:pt x="751" y="165"/>
                  <a:pt x="748" y="166"/>
                </a:cubicBezTo>
                <a:cubicBezTo>
                  <a:pt x="748" y="169"/>
                  <a:pt x="751" y="168"/>
                  <a:pt x="753" y="168"/>
                </a:cubicBezTo>
                <a:cubicBezTo>
                  <a:pt x="752" y="174"/>
                  <a:pt x="760" y="171"/>
                  <a:pt x="755" y="176"/>
                </a:cubicBezTo>
                <a:cubicBezTo>
                  <a:pt x="763" y="177"/>
                  <a:pt x="765" y="173"/>
                  <a:pt x="772" y="174"/>
                </a:cubicBezTo>
                <a:cubicBezTo>
                  <a:pt x="772" y="172"/>
                  <a:pt x="771" y="171"/>
                  <a:pt x="770" y="170"/>
                </a:cubicBezTo>
                <a:cubicBezTo>
                  <a:pt x="771" y="166"/>
                  <a:pt x="773" y="166"/>
                  <a:pt x="776" y="168"/>
                </a:cubicBezTo>
                <a:cubicBezTo>
                  <a:pt x="773" y="162"/>
                  <a:pt x="780" y="163"/>
                  <a:pt x="781" y="161"/>
                </a:cubicBezTo>
                <a:cubicBezTo>
                  <a:pt x="782" y="159"/>
                  <a:pt x="779" y="159"/>
                  <a:pt x="779" y="159"/>
                </a:cubicBezTo>
                <a:cubicBezTo>
                  <a:pt x="779" y="157"/>
                  <a:pt x="783" y="156"/>
                  <a:pt x="787" y="155"/>
                </a:cubicBezTo>
                <a:cubicBezTo>
                  <a:pt x="783" y="159"/>
                  <a:pt x="786" y="159"/>
                  <a:pt x="790" y="165"/>
                </a:cubicBezTo>
                <a:cubicBezTo>
                  <a:pt x="793" y="167"/>
                  <a:pt x="795" y="172"/>
                  <a:pt x="802" y="172"/>
                </a:cubicBezTo>
                <a:cubicBezTo>
                  <a:pt x="801" y="174"/>
                  <a:pt x="798" y="173"/>
                  <a:pt x="798" y="176"/>
                </a:cubicBezTo>
                <a:cubicBezTo>
                  <a:pt x="799" y="178"/>
                  <a:pt x="802" y="178"/>
                  <a:pt x="802" y="181"/>
                </a:cubicBezTo>
                <a:cubicBezTo>
                  <a:pt x="804" y="182"/>
                  <a:pt x="803" y="178"/>
                  <a:pt x="804" y="178"/>
                </a:cubicBezTo>
                <a:cubicBezTo>
                  <a:pt x="808" y="176"/>
                  <a:pt x="802" y="185"/>
                  <a:pt x="809" y="183"/>
                </a:cubicBezTo>
                <a:cubicBezTo>
                  <a:pt x="806" y="188"/>
                  <a:pt x="810" y="190"/>
                  <a:pt x="805" y="194"/>
                </a:cubicBezTo>
                <a:cubicBezTo>
                  <a:pt x="806" y="198"/>
                  <a:pt x="811" y="196"/>
                  <a:pt x="813" y="198"/>
                </a:cubicBezTo>
                <a:cubicBezTo>
                  <a:pt x="813" y="199"/>
                  <a:pt x="810" y="201"/>
                  <a:pt x="811" y="202"/>
                </a:cubicBezTo>
                <a:cubicBezTo>
                  <a:pt x="812" y="203"/>
                  <a:pt x="815" y="203"/>
                  <a:pt x="817" y="204"/>
                </a:cubicBezTo>
                <a:cubicBezTo>
                  <a:pt x="818" y="204"/>
                  <a:pt x="819" y="207"/>
                  <a:pt x="820" y="207"/>
                </a:cubicBezTo>
                <a:cubicBezTo>
                  <a:pt x="823" y="209"/>
                  <a:pt x="827" y="210"/>
                  <a:pt x="830" y="213"/>
                </a:cubicBezTo>
                <a:cubicBezTo>
                  <a:pt x="832" y="214"/>
                  <a:pt x="834" y="206"/>
                  <a:pt x="835" y="211"/>
                </a:cubicBezTo>
                <a:cubicBezTo>
                  <a:pt x="835" y="216"/>
                  <a:pt x="831" y="216"/>
                  <a:pt x="826" y="217"/>
                </a:cubicBezTo>
                <a:cubicBezTo>
                  <a:pt x="829" y="220"/>
                  <a:pt x="835" y="222"/>
                  <a:pt x="841" y="222"/>
                </a:cubicBezTo>
                <a:cubicBezTo>
                  <a:pt x="840" y="225"/>
                  <a:pt x="842" y="226"/>
                  <a:pt x="845" y="226"/>
                </a:cubicBezTo>
                <a:cubicBezTo>
                  <a:pt x="844" y="230"/>
                  <a:pt x="845" y="232"/>
                  <a:pt x="848" y="232"/>
                </a:cubicBezTo>
                <a:cubicBezTo>
                  <a:pt x="847" y="234"/>
                  <a:pt x="846" y="237"/>
                  <a:pt x="846" y="241"/>
                </a:cubicBezTo>
                <a:cubicBezTo>
                  <a:pt x="843" y="242"/>
                  <a:pt x="839" y="242"/>
                  <a:pt x="835" y="245"/>
                </a:cubicBezTo>
                <a:cubicBezTo>
                  <a:pt x="834" y="245"/>
                  <a:pt x="835" y="246"/>
                  <a:pt x="833" y="247"/>
                </a:cubicBezTo>
                <a:cubicBezTo>
                  <a:pt x="831" y="247"/>
                  <a:pt x="830" y="247"/>
                  <a:pt x="830" y="248"/>
                </a:cubicBezTo>
                <a:cubicBezTo>
                  <a:pt x="829" y="252"/>
                  <a:pt x="825" y="249"/>
                  <a:pt x="826" y="248"/>
                </a:cubicBezTo>
                <a:cubicBezTo>
                  <a:pt x="825" y="249"/>
                  <a:pt x="823" y="251"/>
                  <a:pt x="822" y="252"/>
                </a:cubicBezTo>
                <a:cubicBezTo>
                  <a:pt x="822" y="253"/>
                  <a:pt x="821" y="257"/>
                  <a:pt x="820" y="258"/>
                </a:cubicBezTo>
                <a:cubicBezTo>
                  <a:pt x="819" y="259"/>
                  <a:pt x="812" y="257"/>
                  <a:pt x="817" y="260"/>
                </a:cubicBezTo>
                <a:cubicBezTo>
                  <a:pt x="814" y="263"/>
                  <a:pt x="808" y="261"/>
                  <a:pt x="805" y="261"/>
                </a:cubicBezTo>
                <a:cubicBezTo>
                  <a:pt x="801" y="262"/>
                  <a:pt x="798" y="262"/>
                  <a:pt x="794" y="261"/>
                </a:cubicBezTo>
                <a:cubicBezTo>
                  <a:pt x="791" y="261"/>
                  <a:pt x="791" y="260"/>
                  <a:pt x="789" y="260"/>
                </a:cubicBezTo>
                <a:cubicBezTo>
                  <a:pt x="780" y="258"/>
                  <a:pt x="772" y="260"/>
                  <a:pt x="764" y="261"/>
                </a:cubicBezTo>
                <a:cubicBezTo>
                  <a:pt x="758" y="264"/>
                  <a:pt x="756" y="271"/>
                  <a:pt x="748" y="273"/>
                </a:cubicBezTo>
                <a:cubicBezTo>
                  <a:pt x="752" y="277"/>
                  <a:pt x="744" y="277"/>
                  <a:pt x="742" y="280"/>
                </a:cubicBezTo>
                <a:cubicBezTo>
                  <a:pt x="743" y="282"/>
                  <a:pt x="744" y="283"/>
                  <a:pt x="744" y="286"/>
                </a:cubicBezTo>
                <a:cubicBezTo>
                  <a:pt x="747" y="284"/>
                  <a:pt x="747" y="280"/>
                  <a:pt x="749" y="278"/>
                </a:cubicBezTo>
                <a:cubicBezTo>
                  <a:pt x="751" y="277"/>
                  <a:pt x="757" y="278"/>
                  <a:pt x="757" y="274"/>
                </a:cubicBezTo>
                <a:cubicBezTo>
                  <a:pt x="757" y="268"/>
                  <a:pt x="760" y="279"/>
                  <a:pt x="761" y="271"/>
                </a:cubicBezTo>
                <a:cubicBezTo>
                  <a:pt x="763" y="269"/>
                  <a:pt x="764" y="273"/>
                  <a:pt x="764" y="273"/>
                </a:cubicBezTo>
                <a:cubicBezTo>
                  <a:pt x="766" y="272"/>
                  <a:pt x="765" y="269"/>
                  <a:pt x="766" y="269"/>
                </a:cubicBezTo>
                <a:cubicBezTo>
                  <a:pt x="770" y="268"/>
                  <a:pt x="773" y="269"/>
                  <a:pt x="779" y="269"/>
                </a:cubicBezTo>
                <a:cubicBezTo>
                  <a:pt x="780" y="271"/>
                  <a:pt x="781" y="270"/>
                  <a:pt x="781" y="269"/>
                </a:cubicBezTo>
                <a:cubicBezTo>
                  <a:pt x="784" y="268"/>
                  <a:pt x="784" y="279"/>
                  <a:pt x="779" y="276"/>
                </a:cubicBezTo>
                <a:cubicBezTo>
                  <a:pt x="784" y="281"/>
                  <a:pt x="776" y="282"/>
                  <a:pt x="777" y="289"/>
                </a:cubicBezTo>
                <a:cubicBezTo>
                  <a:pt x="778" y="291"/>
                  <a:pt x="779" y="292"/>
                  <a:pt x="779" y="295"/>
                </a:cubicBezTo>
                <a:cubicBezTo>
                  <a:pt x="781" y="294"/>
                  <a:pt x="783" y="293"/>
                  <a:pt x="783" y="295"/>
                </a:cubicBezTo>
                <a:cubicBezTo>
                  <a:pt x="783" y="297"/>
                  <a:pt x="785" y="296"/>
                  <a:pt x="787" y="297"/>
                </a:cubicBezTo>
                <a:cubicBezTo>
                  <a:pt x="788" y="297"/>
                  <a:pt x="790" y="300"/>
                  <a:pt x="790" y="301"/>
                </a:cubicBezTo>
                <a:cubicBezTo>
                  <a:pt x="791" y="301"/>
                  <a:pt x="793" y="300"/>
                  <a:pt x="794" y="301"/>
                </a:cubicBezTo>
                <a:cubicBezTo>
                  <a:pt x="795" y="301"/>
                  <a:pt x="796" y="302"/>
                  <a:pt x="796" y="302"/>
                </a:cubicBezTo>
                <a:cubicBezTo>
                  <a:pt x="799" y="303"/>
                  <a:pt x="801" y="298"/>
                  <a:pt x="804" y="302"/>
                </a:cubicBezTo>
                <a:cubicBezTo>
                  <a:pt x="806" y="303"/>
                  <a:pt x="804" y="299"/>
                  <a:pt x="805" y="299"/>
                </a:cubicBezTo>
                <a:cubicBezTo>
                  <a:pt x="806" y="298"/>
                  <a:pt x="809" y="299"/>
                  <a:pt x="809" y="299"/>
                </a:cubicBezTo>
                <a:cubicBezTo>
                  <a:pt x="810" y="297"/>
                  <a:pt x="808" y="295"/>
                  <a:pt x="809" y="293"/>
                </a:cubicBezTo>
                <a:cubicBezTo>
                  <a:pt x="812" y="292"/>
                  <a:pt x="813" y="295"/>
                  <a:pt x="813" y="297"/>
                </a:cubicBezTo>
                <a:cubicBezTo>
                  <a:pt x="814" y="300"/>
                  <a:pt x="819" y="298"/>
                  <a:pt x="817" y="304"/>
                </a:cubicBezTo>
                <a:cubicBezTo>
                  <a:pt x="814" y="305"/>
                  <a:pt x="813" y="302"/>
                  <a:pt x="811" y="302"/>
                </a:cubicBezTo>
                <a:cubicBezTo>
                  <a:pt x="808" y="303"/>
                  <a:pt x="808" y="307"/>
                  <a:pt x="805" y="308"/>
                </a:cubicBezTo>
                <a:cubicBezTo>
                  <a:pt x="804" y="309"/>
                  <a:pt x="801" y="308"/>
                  <a:pt x="800" y="308"/>
                </a:cubicBezTo>
                <a:cubicBezTo>
                  <a:pt x="796" y="309"/>
                  <a:pt x="797" y="313"/>
                  <a:pt x="790" y="312"/>
                </a:cubicBezTo>
                <a:cubicBezTo>
                  <a:pt x="787" y="311"/>
                  <a:pt x="788" y="316"/>
                  <a:pt x="787" y="317"/>
                </a:cubicBezTo>
                <a:cubicBezTo>
                  <a:pt x="786" y="318"/>
                  <a:pt x="784" y="316"/>
                  <a:pt x="785" y="315"/>
                </a:cubicBezTo>
                <a:cubicBezTo>
                  <a:pt x="781" y="318"/>
                  <a:pt x="782" y="322"/>
                  <a:pt x="776" y="321"/>
                </a:cubicBezTo>
                <a:cubicBezTo>
                  <a:pt x="779" y="317"/>
                  <a:pt x="775" y="319"/>
                  <a:pt x="776" y="314"/>
                </a:cubicBezTo>
                <a:cubicBezTo>
                  <a:pt x="779" y="312"/>
                  <a:pt x="781" y="308"/>
                  <a:pt x="785" y="312"/>
                </a:cubicBezTo>
                <a:cubicBezTo>
                  <a:pt x="786" y="306"/>
                  <a:pt x="782" y="306"/>
                  <a:pt x="779" y="304"/>
                </a:cubicBezTo>
                <a:cubicBezTo>
                  <a:pt x="775" y="303"/>
                  <a:pt x="772" y="310"/>
                  <a:pt x="768" y="310"/>
                </a:cubicBezTo>
                <a:cubicBezTo>
                  <a:pt x="768" y="310"/>
                  <a:pt x="763" y="311"/>
                  <a:pt x="762" y="312"/>
                </a:cubicBezTo>
                <a:cubicBezTo>
                  <a:pt x="761" y="313"/>
                  <a:pt x="761" y="313"/>
                  <a:pt x="761" y="315"/>
                </a:cubicBezTo>
                <a:cubicBezTo>
                  <a:pt x="750" y="314"/>
                  <a:pt x="751" y="321"/>
                  <a:pt x="742" y="317"/>
                </a:cubicBezTo>
                <a:cubicBezTo>
                  <a:pt x="745" y="320"/>
                  <a:pt x="747" y="321"/>
                  <a:pt x="738" y="321"/>
                </a:cubicBezTo>
                <a:cubicBezTo>
                  <a:pt x="734" y="324"/>
                  <a:pt x="733" y="334"/>
                  <a:pt x="738" y="336"/>
                </a:cubicBezTo>
                <a:cubicBezTo>
                  <a:pt x="738" y="340"/>
                  <a:pt x="733" y="338"/>
                  <a:pt x="735" y="343"/>
                </a:cubicBezTo>
                <a:cubicBezTo>
                  <a:pt x="733" y="344"/>
                  <a:pt x="731" y="343"/>
                  <a:pt x="729" y="343"/>
                </a:cubicBezTo>
                <a:cubicBezTo>
                  <a:pt x="727" y="344"/>
                  <a:pt x="727" y="346"/>
                  <a:pt x="725" y="347"/>
                </a:cubicBezTo>
                <a:cubicBezTo>
                  <a:pt x="722" y="349"/>
                  <a:pt x="717" y="348"/>
                  <a:pt x="714" y="351"/>
                </a:cubicBezTo>
                <a:cubicBezTo>
                  <a:pt x="713" y="352"/>
                  <a:pt x="711" y="353"/>
                  <a:pt x="710" y="355"/>
                </a:cubicBezTo>
                <a:cubicBezTo>
                  <a:pt x="708" y="357"/>
                  <a:pt x="708" y="361"/>
                  <a:pt x="705" y="364"/>
                </a:cubicBezTo>
                <a:cubicBezTo>
                  <a:pt x="703" y="366"/>
                  <a:pt x="699" y="366"/>
                  <a:pt x="701" y="373"/>
                </a:cubicBezTo>
                <a:cubicBezTo>
                  <a:pt x="697" y="373"/>
                  <a:pt x="697" y="368"/>
                  <a:pt x="694" y="368"/>
                </a:cubicBezTo>
                <a:cubicBezTo>
                  <a:pt x="692" y="368"/>
                  <a:pt x="692" y="371"/>
                  <a:pt x="690" y="371"/>
                </a:cubicBezTo>
                <a:cubicBezTo>
                  <a:pt x="697" y="379"/>
                  <a:pt x="696" y="385"/>
                  <a:pt x="697" y="396"/>
                </a:cubicBezTo>
                <a:cubicBezTo>
                  <a:pt x="693" y="394"/>
                  <a:pt x="695" y="398"/>
                  <a:pt x="694" y="399"/>
                </a:cubicBezTo>
                <a:cubicBezTo>
                  <a:pt x="693" y="400"/>
                  <a:pt x="690" y="399"/>
                  <a:pt x="690" y="399"/>
                </a:cubicBezTo>
                <a:cubicBezTo>
                  <a:pt x="688" y="401"/>
                  <a:pt x="688" y="402"/>
                  <a:pt x="686" y="403"/>
                </a:cubicBezTo>
                <a:cubicBezTo>
                  <a:pt x="684" y="405"/>
                  <a:pt x="682" y="408"/>
                  <a:pt x="680" y="409"/>
                </a:cubicBezTo>
                <a:cubicBezTo>
                  <a:pt x="678" y="410"/>
                  <a:pt x="675" y="408"/>
                  <a:pt x="673" y="411"/>
                </a:cubicBezTo>
                <a:cubicBezTo>
                  <a:pt x="669" y="412"/>
                  <a:pt x="667" y="416"/>
                  <a:pt x="666" y="420"/>
                </a:cubicBezTo>
                <a:cubicBezTo>
                  <a:pt x="661" y="420"/>
                  <a:pt x="662" y="426"/>
                  <a:pt x="656" y="425"/>
                </a:cubicBezTo>
                <a:cubicBezTo>
                  <a:pt x="658" y="432"/>
                  <a:pt x="652" y="446"/>
                  <a:pt x="660" y="446"/>
                </a:cubicBezTo>
                <a:cubicBezTo>
                  <a:pt x="656" y="453"/>
                  <a:pt x="663" y="453"/>
                  <a:pt x="662" y="463"/>
                </a:cubicBezTo>
                <a:cubicBezTo>
                  <a:pt x="662" y="465"/>
                  <a:pt x="664" y="464"/>
                  <a:pt x="666" y="465"/>
                </a:cubicBezTo>
                <a:cubicBezTo>
                  <a:pt x="663" y="470"/>
                  <a:pt x="666" y="470"/>
                  <a:pt x="666" y="478"/>
                </a:cubicBezTo>
                <a:cubicBezTo>
                  <a:pt x="662" y="478"/>
                  <a:pt x="659" y="479"/>
                  <a:pt x="658" y="481"/>
                </a:cubicBezTo>
                <a:cubicBezTo>
                  <a:pt x="655" y="481"/>
                  <a:pt x="657" y="478"/>
                  <a:pt x="656" y="476"/>
                </a:cubicBezTo>
                <a:cubicBezTo>
                  <a:pt x="655" y="474"/>
                  <a:pt x="652" y="475"/>
                  <a:pt x="651" y="474"/>
                </a:cubicBezTo>
                <a:cubicBezTo>
                  <a:pt x="650" y="473"/>
                  <a:pt x="651" y="469"/>
                  <a:pt x="647" y="470"/>
                </a:cubicBezTo>
                <a:cubicBezTo>
                  <a:pt x="648" y="466"/>
                  <a:pt x="650" y="462"/>
                  <a:pt x="643" y="461"/>
                </a:cubicBezTo>
                <a:cubicBezTo>
                  <a:pt x="646" y="452"/>
                  <a:pt x="642" y="453"/>
                  <a:pt x="641" y="444"/>
                </a:cubicBezTo>
                <a:cubicBezTo>
                  <a:pt x="640" y="444"/>
                  <a:pt x="639" y="446"/>
                  <a:pt x="638" y="446"/>
                </a:cubicBezTo>
                <a:cubicBezTo>
                  <a:pt x="638" y="445"/>
                  <a:pt x="638" y="443"/>
                  <a:pt x="638" y="442"/>
                </a:cubicBezTo>
                <a:cubicBezTo>
                  <a:pt x="635" y="443"/>
                  <a:pt x="625" y="445"/>
                  <a:pt x="623" y="442"/>
                </a:cubicBezTo>
                <a:cubicBezTo>
                  <a:pt x="621" y="441"/>
                  <a:pt x="621" y="439"/>
                  <a:pt x="619" y="439"/>
                </a:cubicBezTo>
                <a:cubicBezTo>
                  <a:pt x="618" y="438"/>
                  <a:pt x="615" y="441"/>
                  <a:pt x="612" y="440"/>
                </a:cubicBezTo>
                <a:cubicBezTo>
                  <a:pt x="612" y="440"/>
                  <a:pt x="619" y="434"/>
                  <a:pt x="612" y="437"/>
                </a:cubicBezTo>
                <a:cubicBezTo>
                  <a:pt x="611" y="437"/>
                  <a:pt x="612" y="438"/>
                  <a:pt x="610" y="439"/>
                </a:cubicBezTo>
                <a:cubicBezTo>
                  <a:pt x="605" y="439"/>
                  <a:pt x="597" y="439"/>
                  <a:pt x="593" y="437"/>
                </a:cubicBezTo>
                <a:cubicBezTo>
                  <a:pt x="589" y="436"/>
                  <a:pt x="592" y="443"/>
                  <a:pt x="591" y="446"/>
                </a:cubicBezTo>
                <a:cubicBezTo>
                  <a:pt x="581" y="444"/>
                  <a:pt x="569" y="444"/>
                  <a:pt x="557" y="442"/>
                </a:cubicBezTo>
                <a:cubicBezTo>
                  <a:pt x="556" y="443"/>
                  <a:pt x="556" y="444"/>
                  <a:pt x="554" y="444"/>
                </a:cubicBezTo>
                <a:cubicBezTo>
                  <a:pt x="552" y="445"/>
                  <a:pt x="552" y="448"/>
                  <a:pt x="550" y="448"/>
                </a:cubicBezTo>
                <a:cubicBezTo>
                  <a:pt x="548" y="448"/>
                  <a:pt x="549" y="450"/>
                  <a:pt x="548" y="452"/>
                </a:cubicBezTo>
                <a:cubicBezTo>
                  <a:pt x="546" y="452"/>
                  <a:pt x="543" y="451"/>
                  <a:pt x="541" y="452"/>
                </a:cubicBezTo>
                <a:cubicBezTo>
                  <a:pt x="539" y="452"/>
                  <a:pt x="539" y="456"/>
                  <a:pt x="535" y="455"/>
                </a:cubicBezTo>
                <a:cubicBezTo>
                  <a:pt x="536" y="459"/>
                  <a:pt x="533" y="468"/>
                  <a:pt x="537" y="468"/>
                </a:cubicBezTo>
                <a:cubicBezTo>
                  <a:pt x="535" y="471"/>
                  <a:pt x="534" y="474"/>
                  <a:pt x="531" y="476"/>
                </a:cubicBezTo>
                <a:cubicBezTo>
                  <a:pt x="532" y="481"/>
                  <a:pt x="531" y="486"/>
                  <a:pt x="531" y="491"/>
                </a:cubicBezTo>
                <a:cubicBezTo>
                  <a:pt x="532" y="493"/>
                  <a:pt x="533" y="494"/>
                  <a:pt x="533" y="496"/>
                </a:cubicBezTo>
                <a:cubicBezTo>
                  <a:pt x="533" y="501"/>
                  <a:pt x="535" y="506"/>
                  <a:pt x="531" y="509"/>
                </a:cubicBezTo>
                <a:cubicBezTo>
                  <a:pt x="531" y="512"/>
                  <a:pt x="536" y="510"/>
                  <a:pt x="537" y="511"/>
                </a:cubicBezTo>
                <a:cubicBezTo>
                  <a:pt x="537" y="512"/>
                  <a:pt x="535" y="514"/>
                  <a:pt x="535" y="515"/>
                </a:cubicBezTo>
                <a:cubicBezTo>
                  <a:pt x="535" y="514"/>
                  <a:pt x="537" y="517"/>
                  <a:pt x="537" y="517"/>
                </a:cubicBezTo>
                <a:cubicBezTo>
                  <a:pt x="538" y="519"/>
                  <a:pt x="540" y="517"/>
                  <a:pt x="541" y="519"/>
                </a:cubicBezTo>
                <a:cubicBezTo>
                  <a:pt x="541" y="519"/>
                  <a:pt x="540" y="522"/>
                  <a:pt x="541" y="522"/>
                </a:cubicBezTo>
                <a:cubicBezTo>
                  <a:pt x="541" y="523"/>
                  <a:pt x="542" y="522"/>
                  <a:pt x="543" y="522"/>
                </a:cubicBezTo>
                <a:cubicBezTo>
                  <a:pt x="543" y="523"/>
                  <a:pt x="542" y="526"/>
                  <a:pt x="543" y="526"/>
                </a:cubicBezTo>
                <a:cubicBezTo>
                  <a:pt x="544" y="527"/>
                  <a:pt x="548" y="530"/>
                  <a:pt x="548" y="534"/>
                </a:cubicBezTo>
                <a:cubicBezTo>
                  <a:pt x="563" y="535"/>
                  <a:pt x="571" y="531"/>
                  <a:pt x="578" y="534"/>
                </a:cubicBezTo>
                <a:cubicBezTo>
                  <a:pt x="580" y="533"/>
                  <a:pt x="580" y="531"/>
                  <a:pt x="582" y="530"/>
                </a:cubicBezTo>
                <a:cubicBezTo>
                  <a:pt x="583" y="528"/>
                  <a:pt x="586" y="525"/>
                  <a:pt x="587" y="521"/>
                </a:cubicBezTo>
                <a:cubicBezTo>
                  <a:pt x="588" y="519"/>
                  <a:pt x="590" y="517"/>
                  <a:pt x="587" y="517"/>
                </a:cubicBezTo>
                <a:cubicBezTo>
                  <a:pt x="592" y="511"/>
                  <a:pt x="605" y="507"/>
                  <a:pt x="615" y="511"/>
                </a:cubicBezTo>
                <a:cubicBezTo>
                  <a:pt x="611" y="516"/>
                  <a:pt x="610" y="523"/>
                  <a:pt x="606" y="528"/>
                </a:cubicBezTo>
                <a:cubicBezTo>
                  <a:pt x="604" y="533"/>
                  <a:pt x="609" y="533"/>
                  <a:pt x="608" y="537"/>
                </a:cubicBezTo>
                <a:cubicBezTo>
                  <a:pt x="604" y="538"/>
                  <a:pt x="602" y="542"/>
                  <a:pt x="600" y="547"/>
                </a:cubicBezTo>
                <a:cubicBezTo>
                  <a:pt x="600" y="548"/>
                  <a:pt x="600" y="549"/>
                  <a:pt x="598" y="548"/>
                </a:cubicBezTo>
                <a:cubicBezTo>
                  <a:pt x="598" y="553"/>
                  <a:pt x="607" y="547"/>
                  <a:pt x="604" y="554"/>
                </a:cubicBezTo>
                <a:cubicBezTo>
                  <a:pt x="608" y="554"/>
                  <a:pt x="610" y="551"/>
                  <a:pt x="615" y="552"/>
                </a:cubicBezTo>
                <a:cubicBezTo>
                  <a:pt x="614" y="556"/>
                  <a:pt x="619" y="555"/>
                  <a:pt x="619" y="558"/>
                </a:cubicBezTo>
                <a:cubicBezTo>
                  <a:pt x="629" y="554"/>
                  <a:pt x="630" y="561"/>
                  <a:pt x="641" y="560"/>
                </a:cubicBezTo>
                <a:cubicBezTo>
                  <a:pt x="637" y="564"/>
                  <a:pt x="644" y="570"/>
                  <a:pt x="638" y="573"/>
                </a:cubicBezTo>
                <a:cubicBezTo>
                  <a:pt x="641" y="577"/>
                  <a:pt x="639" y="588"/>
                  <a:pt x="638" y="593"/>
                </a:cubicBezTo>
                <a:cubicBezTo>
                  <a:pt x="638" y="596"/>
                  <a:pt x="641" y="597"/>
                  <a:pt x="645" y="597"/>
                </a:cubicBezTo>
                <a:cubicBezTo>
                  <a:pt x="644" y="601"/>
                  <a:pt x="649" y="600"/>
                  <a:pt x="649" y="603"/>
                </a:cubicBezTo>
                <a:cubicBezTo>
                  <a:pt x="649" y="605"/>
                  <a:pt x="655" y="603"/>
                  <a:pt x="654" y="606"/>
                </a:cubicBezTo>
                <a:cubicBezTo>
                  <a:pt x="661" y="601"/>
                  <a:pt x="672" y="607"/>
                  <a:pt x="677" y="604"/>
                </a:cubicBezTo>
                <a:cubicBezTo>
                  <a:pt x="677" y="606"/>
                  <a:pt x="677" y="607"/>
                  <a:pt x="677" y="608"/>
                </a:cubicBezTo>
                <a:cubicBezTo>
                  <a:pt x="680" y="608"/>
                  <a:pt x="686" y="604"/>
                  <a:pt x="686" y="610"/>
                </a:cubicBezTo>
                <a:cubicBezTo>
                  <a:pt x="688" y="609"/>
                  <a:pt x="689" y="608"/>
                  <a:pt x="692" y="608"/>
                </a:cubicBezTo>
                <a:cubicBezTo>
                  <a:pt x="693" y="607"/>
                  <a:pt x="694" y="606"/>
                  <a:pt x="695" y="604"/>
                </a:cubicBezTo>
                <a:cubicBezTo>
                  <a:pt x="696" y="603"/>
                  <a:pt x="697" y="605"/>
                  <a:pt x="697" y="603"/>
                </a:cubicBezTo>
                <a:cubicBezTo>
                  <a:pt x="697" y="600"/>
                  <a:pt x="700" y="604"/>
                  <a:pt x="701" y="601"/>
                </a:cubicBezTo>
                <a:cubicBezTo>
                  <a:pt x="701" y="600"/>
                  <a:pt x="701" y="597"/>
                  <a:pt x="701" y="597"/>
                </a:cubicBezTo>
                <a:cubicBezTo>
                  <a:pt x="702" y="596"/>
                  <a:pt x="703" y="599"/>
                  <a:pt x="703" y="599"/>
                </a:cubicBezTo>
                <a:cubicBezTo>
                  <a:pt x="704" y="598"/>
                  <a:pt x="705" y="596"/>
                  <a:pt x="707" y="595"/>
                </a:cubicBezTo>
                <a:cubicBezTo>
                  <a:pt x="708" y="594"/>
                  <a:pt x="711" y="592"/>
                  <a:pt x="714" y="589"/>
                </a:cubicBezTo>
                <a:cubicBezTo>
                  <a:pt x="715" y="589"/>
                  <a:pt x="716" y="588"/>
                  <a:pt x="716" y="586"/>
                </a:cubicBezTo>
                <a:cubicBezTo>
                  <a:pt x="718" y="588"/>
                  <a:pt x="737" y="589"/>
                  <a:pt x="727" y="591"/>
                </a:cubicBezTo>
                <a:cubicBezTo>
                  <a:pt x="728" y="594"/>
                  <a:pt x="732" y="593"/>
                  <a:pt x="735" y="593"/>
                </a:cubicBezTo>
                <a:cubicBezTo>
                  <a:pt x="736" y="593"/>
                  <a:pt x="736" y="591"/>
                  <a:pt x="736" y="589"/>
                </a:cubicBezTo>
                <a:cubicBezTo>
                  <a:pt x="741" y="589"/>
                  <a:pt x="746" y="589"/>
                  <a:pt x="751" y="589"/>
                </a:cubicBezTo>
                <a:cubicBezTo>
                  <a:pt x="749" y="595"/>
                  <a:pt x="759" y="593"/>
                  <a:pt x="764" y="595"/>
                </a:cubicBezTo>
                <a:cubicBezTo>
                  <a:pt x="765" y="595"/>
                  <a:pt x="764" y="597"/>
                  <a:pt x="766" y="597"/>
                </a:cubicBezTo>
                <a:cubicBezTo>
                  <a:pt x="768" y="597"/>
                  <a:pt x="768" y="599"/>
                  <a:pt x="770" y="599"/>
                </a:cubicBezTo>
                <a:cubicBezTo>
                  <a:pt x="774" y="599"/>
                  <a:pt x="775" y="597"/>
                  <a:pt x="777" y="597"/>
                </a:cubicBezTo>
                <a:cubicBezTo>
                  <a:pt x="787" y="596"/>
                  <a:pt x="796" y="598"/>
                  <a:pt x="805" y="599"/>
                </a:cubicBezTo>
                <a:cubicBezTo>
                  <a:pt x="805" y="602"/>
                  <a:pt x="807" y="606"/>
                  <a:pt x="807" y="603"/>
                </a:cubicBezTo>
                <a:cubicBezTo>
                  <a:pt x="809" y="603"/>
                  <a:pt x="808" y="604"/>
                  <a:pt x="807" y="604"/>
                </a:cubicBezTo>
                <a:cubicBezTo>
                  <a:pt x="807" y="609"/>
                  <a:pt x="812" y="605"/>
                  <a:pt x="815" y="608"/>
                </a:cubicBezTo>
                <a:cubicBezTo>
                  <a:pt x="815" y="609"/>
                  <a:pt x="814" y="612"/>
                  <a:pt x="815" y="612"/>
                </a:cubicBezTo>
                <a:cubicBezTo>
                  <a:pt x="817" y="613"/>
                  <a:pt x="820" y="611"/>
                  <a:pt x="822" y="612"/>
                </a:cubicBezTo>
                <a:cubicBezTo>
                  <a:pt x="821" y="616"/>
                  <a:pt x="823" y="617"/>
                  <a:pt x="826" y="619"/>
                </a:cubicBezTo>
                <a:cubicBezTo>
                  <a:pt x="829" y="622"/>
                  <a:pt x="832" y="624"/>
                  <a:pt x="833" y="629"/>
                </a:cubicBezTo>
                <a:cubicBezTo>
                  <a:pt x="845" y="628"/>
                  <a:pt x="850" y="634"/>
                  <a:pt x="859" y="630"/>
                </a:cubicBezTo>
                <a:cubicBezTo>
                  <a:pt x="857" y="638"/>
                  <a:pt x="870" y="630"/>
                  <a:pt x="867" y="638"/>
                </a:cubicBezTo>
                <a:cubicBezTo>
                  <a:pt x="873" y="635"/>
                  <a:pt x="873" y="643"/>
                  <a:pt x="878" y="644"/>
                </a:cubicBezTo>
                <a:cubicBezTo>
                  <a:pt x="880" y="644"/>
                  <a:pt x="880" y="649"/>
                  <a:pt x="884" y="647"/>
                </a:cubicBezTo>
                <a:cubicBezTo>
                  <a:pt x="878" y="652"/>
                  <a:pt x="886" y="651"/>
                  <a:pt x="885" y="657"/>
                </a:cubicBezTo>
                <a:cubicBezTo>
                  <a:pt x="885" y="660"/>
                  <a:pt x="889" y="659"/>
                  <a:pt x="891" y="660"/>
                </a:cubicBezTo>
                <a:cubicBezTo>
                  <a:pt x="892" y="661"/>
                  <a:pt x="891" y="666"/>
                  <a:pt x="895" y="664"/>
                </a:cubicBezTo>
                <a:cubicBezTo>
                  <a:pt x="888" y="671"/>
                  <a:pt x="904" y="673"/>
                  <a:pt x="899" y="679"/>
                </a:cubicBezTo>
                <a:cubicBezTo>
                  <a:pt x="902" y="678"/>
                  <a:pt x="904" y="679"/>
                  <a:pt x="904" y="683"/>
                </a:cubicBezTo>
                <a:cubicBezTo>
                  <a:pt x="914" y="681"/>
                  <a:pt x="926" y="684"/>
                  <a:pt x="930" y="692"/>
                </a:cubicBezTo>
                <a:cubicBezTo>
                  <a:pt x="939" y="692"/>
                  <a:pt x="944" y="695"/>
                  <a:pt x="954" y="694"/>
                </a:cubicBezTo>
                <a:cubicBezTo>
                  <a:pt x="955" y="695"/>
                  <a:pt x="951" y="696"/>
                  <a:pt x="951" y="696"/>
                </a:cubicBezTo>
                <a:cubicBezTo>
                  <a:pt x="953" y="699"/>
                  <a:pt x="965" y="697"/>
                  <a:pt x="971" y="698"/>
                </a:cubicBezTo>
                <a:cubicBezTo>
                  <a:pt x="971" y="699"/>
                  <a:pt x="974" y="699"/>
                  <a:pt x="975" y="699"/>
                </a:cubicBezTo>
                <a:cubicBezTo>
                  <a:pt x="975" y="703"/>
                  <a:pt x="979" y="702"/>
                  <a:pt x="981" y="703"/>
                </a:cubicBezTo>
                <a:cubicBezTo>
                  <a:pt x="981" y="704"/>
                  <a:pt x="980" y="706"/>
                  <a:pt x="981" y="707"/>
                </a:cubicBezTo>
                <a:cubicBezTo>
                  <a:pt x="981" y="708"/>
                  <a:pt x="984" y="706"/>
                  <a:pt x="984" y="707"/>
                </a:cubicBezTo>
                <a:cubicBezTo>
                  <a:pt x="986" y="708"/>
                  <a:pt x="984" y="712"/>
                  <a:pt x="988" y="711"/>
                </a:cubicBezTo>
                <a:cubicBezTo>
                  <a:pt x="988" y="730"/>
                  <a:pt x="988" y="749"/>
                  <a:pt x="988" y="768"/>
                </a:cubicBezTo>
                <a:cubicBezTo>
                  <a:pt x="980" y="766"/>
                  <a:pt x="988" y="779"/>
                  <a:pt x="981" y="776"/>
                </a:cubicBezTo>
                <a:cubicBezTo>
                  <a:pt x="980" y="782"/>
                  <a:pt x="979" y="788"/>
                  <a:pt x="979" y="795"/>
                </a:cubicBezTo>
                <a:cubicBezTo>
                  <a:pt x="979" y="798"/>
                  <a:pt x="982" y="805"/>
                  <a:pt x="981" y="813"/>
                </a:cubicBezTo>
                <a:cubicBezTo>
                  <a:pt x="981" y="813"/>
                  <a:pt x="979" y="814"/>
                  <a:pt x="979" y="815"/>
                </a:cubicBezTo>
                <a:cubicBezTo>
                  <a:pt x="978" y="816"/>
                  <a:pt x="979" y="818"/>
                  <a:pt x="979" y="819"/>
                </a:cubicBezTo>
                <a:cubicBezTo>
                  <a:pt x="978" y="820"/>
                  <a:pt x="973" y="821"/>
                  <a:pt x="975" y="828"/>
                </a:cubicBezTo>
                <a:cubicBezTo>
                  <a:pt x="971" y="829"/>
                  <a:pt x="969" y="832"/>
                  <a:pt x="966" y="834"/>
                </a:cubicBezTo>
                <a:cubicBezTo>
                  <a:pt x="965" y="835"/>
                  <a:pt x="967" y="838"/>
                  <a:pt x="966" y="839"/>
                </a:cubicBezTo>
                <a:cubicBezTo>
                  <a:pt x="965" y="840"/>
                  <a:pt x="962" y="839"/>
                  <a:pt x="962" y="839"/>
                </a:cubicBezTo>
                <a:cubicBezTo>
                  <a:pt x="961" y="840"/>
                  <a:pt x="963" y="843"/>
                  <a:pt x="962" y="843"/>
                </a:cubicBezTo>
                <a:cubicBezTo>
                  <a:pt x="960" y="844"/>
                  <a:pt x="955" y="843"/>
                  <a:pt x="954" y="847"/>
                </a:cubicBezTo>
                <a:cubicBezTo>
                  <a:pt x="954" y="849"/>
                  <a:pt x="951" y="848"/>
                  <a:pt x="947" y="850"/>
                </a:cubicBezTo>
                <a:cubicBezTo>
                  <a:pt x="946" y="851"/>
                  <a:pt x="944" y="854"/>
                  <a:pt x="943" y="854"/>
                </a:cubicBezTo>
                <a:cubicBezTo>
                  <a:pt x="942" y="854"/>
                  <a:pt x="941" y="852"/>
                  <a:pt x="940" y="852"/>
                </a:cubicBezTo>
                <a:cubicBezTo>
                  <a:pt x="940" y="852"/>
                  <a:pt x="939" y="854"/>
                  <a:pt x="938" y="854"/>
                </a:cubicBezTo>
                <a:cubicBezTo>
                  <a:pt x="935" y="854"/>
                  <a:pt x="934" y="855"/>
                  <a:pt x="934" y="858"/>
                </a:cubicBezTo>
                <a:cubicBezTo>
                  <a:pt x="927" y="855"/>
                  <a:pt x="923" y="863"/>
                  <a:pt x="919" y="865"/>
                </a:cubicBezTo>
                <a:cubicBezTo>
                  <a:pt x="918" y="866"/>
                  <a:pt x="916" y="865"/>
                  <a:pt x="915" y="865"/>
                </a:cubicBezTo>
                <a:cubicBezTo>
                  <a:pt x="914" y="866"/>
                  <a:pt x="912" y="868"/>
                  <a:pt x="912" y="869"/>
                </a:cubicBezTo>
                <a:cubicBezTo>
                  <a:pt x="911" y="870"/>
                  <a:pt x="908" y="872"/>
                  <a:pt x="908" y="873"/>
                </a:cubicBezTo>
                <a:cubicBezTo>
                  <a:pt x="907" y="874"/>
                  <a:pt x="911" y="878"/>
                  <a:pt x="906" y="877"/>
                </a:cubicBezTo>
                <a:cubicBezTo>
                  <a:pt x="907" y="885"/>
                  <a:pt x="903" y="889"/>
                  <a:pt x="904" y="897"/>
                </a:cubicBezTo>
                <a:cubicBezTo>
                  <a:pt x="899" y="895"/>
                  <a:pt x="902" y="901"/>
                  <a:pt x="900" y="903"/>
                </a:cubicBezTo>
                <a:cubicBezTo>
                  <a:pt x="900" y="903"/>
                  <a:pt x="897" y="902"/>
                  <a:pt x="897" y="903"/>
                </a:cubicBezTo>
                <a:cubicBezTo>
                  <a:pt x="896" y="904"/>
                  <a:pt x="900" y="906"/>
                  <a:pt x="897" y="906"/>
                </a:cubicBezTo>
                <a:cubicBezTo>
                  <a:pt x="894" y="906"/>
                  <a:pt x="894" y="914"/>
                  <a:pt x="889" y="914"/>
                </a:cubicBezTo>
                <a:cubicBezTo>
                  <a:pt x="889" y="914"/>
                  <a:pt x="886" y="917"/>
                  <a:pt x="885" y="918"/>
                </a:cubicBezTo>
                <a:cubicBezTo>
                  <a:pt x="883" y="920"/>
                  <a:pt x="881" y="926"/>
                  <a:pt x="876" y="929"/>
                </a:cubicBezTo>
                <a:cubicBezTo>
                  <a:pt x="876" y="931"/>
                  <a:pt x="876" y="934"/>
                  <a:pt x="876" y="936"/>
                </a:cubicBezTo>
                <a:cubicBezTo>
                  <a:pt x="873" y="938"/>
                  <a:pt x="870" y="939"/>
                  <a:pt x="871" y="944"/>
                </a:cubicBezTo>
                <a:cubicBezTo>
                  <a:pt x="867" y="944"/>
                  <a:pt x="864" y="944"/>
                  <a:pt x="861" y="944"/>
                </a:cubicBezTo>
                <a:cubicBezTo>
                  <a:pt x="861" y="945"/>
                  <a:pt x="864" y="945"/>
                  <a:pt x="865" y="946"/>
                </a:cubicBezTo>
                <a:cubicBezTo>
                  <a:pt x="865" y="948"/>
                  <a:pt x="862" y="947"/>
                  <a:pt x="859" y="947"/>
                </a:cubicBezTo>
                <a:cubicBezTo>
                  <a:pt x="857" y="949"/>
                  <a:pt x="856" y="951"/>
                  <a:pt x="856" y="955"/>
                </a:cubicBezTo>
                <a:cubicBezTo>
                  <a:pt x="853" y="953"/>
                  <a:pt x="852" y="953"/>
                  <a:pt x="852" y="957"/>
                </a:cubicBezTo>
                <a:cubicBezTo>
                  <a:pt x="850" y="957"/>
                  <a:pt x="851" y="954"/>
                  <a:pt x="850" y="953"/>
                </a:cubicBezTo>
                <a:cubicBezTo>
                  <a:pt x="847" y="953"/>
                  <a:pt x="845" y="953"/>
                  <a:pt x="845" y="951"/>
                </a:cubicBezTo>
                <a:cubicBezTo>
                  <a:pt x="843" y="952"/>
                  <a:pt x="843" y="955"/>
                  <a:pt x="839" y="955"/>
                </a:cubicBezTo>
                <a:cubicBezTo>
                  <a:pt x="838" y="959"/>
                  <a:pt x="842" y="960"/>
                  <a:pt x="843" y="964"/>
                </a:cubicBezTo>
                <a:cubicBezTo>
                  <a:pt x="843" y="969"/>
                  <a:pt x="836" y="972"/>
                  <a:pt x="841" y="975"/>
                </a:cubicBezTo>
                <a:cubicBezTo>
                  <a:pt x="840" y="980"/>
                  <a:pt x="831" y="975"/>
                  <a:pt x="830" y="979"/>
                </a:cubicBezTo>
                <a:cubicBezTo>
                  <a:pt x="827" y="979"/>
                  <a:pt x="829" y="982"/>
                  <a:pt x="828" y="983"/>
                </a:cubicBezTo>
                <a:cubicBezTo>
                  <a:pt x="826" y="984"/>
                  <a:pt x="819" y="983"/>
                  <a:pt x="820" y="988"/>
                </a:cubicBezTo>
                <a:cubicBezTo>
                  <a:pt x="816" y="985"/>
                  <a:pt x="803" y="985"/>
                  <a:pt x="802" y="990"/>
                </a:cubicBezTo>
                <a:cubicBezTo>
                  <a:pt x="802" y="992"/>
                  <a:pt x="804" y="991"/>
                  <a:pt x="804" y="990"/>
                </a:cubicBezTo>
                <a:cubicBezTo>
                  <a:pt x="808" y="990"/>
                  <a:pt x="803" y="995"/>
                  <a:pt x="800" y="994"/>
                </a:cubicBezTo>
                <a:cubicBezTo>
                  <a:pt x="801" y="998"/>
                  <a:pt x="794" y="1004"/>
                  <a:pt x="798" y="1005"/>
                </a:cubicBezTo>
                <a:cubicBezTo>
                  <a:pt x="798" y="1006"/>
                  <a:pt x="795" y="1007"/>
                  <a:pt x="794" y="1007"/>
                </a:cubicBezTo>
                <a:cubicBezTo>
                  <a:pt x="794" y="1007"/>
                  <a:pt x="792" y="1005"/>
                  <a:pt x="792" y="1005"/>
                </a:cubicBezTo>
                <a:cubicBezTo>
                  <a:pt x="791" y="1005"/>
                  <a:pt x="786" y="1010"/>
                  <a:pt x="787" y="1003"/>
                </a:cubicBezTo>
                <a:cubicBezTo>
                  <a:pt x="785" y="1004"/>
                  <a:pt x="784" y="1008"/>
                  <a:pt x="783" y="1005"/>
                </a:cubicBezTo>
                <a:cubicBezTo>
                  <a:pt x="780" y="1006"/>
                  <a:pt x="784" y="1016"/>
                  <a:pt x="785" y="1020"/>
                </a:cubicBezTo>
                <a:cubicBezTo>
                  <a:pt x="786" y="1025"/>
                  <a:pt x="782" y="1023"/>
                  <a:pt x="781" y="1028"/>
                </a:cubicBezTo>
                <a:cubicBezTo>
                  <a:pt x="781" y="1030"/>
                  <a:pt x="781" y="1034"/>
                  <a:pt x="776" y="1033"/>
                </a:cubicBezTo>
                <a:cubicBezTo>
                  <a:pt x="775" y="1035"/>
                  <a:pt x="779" y="1036"/>
                  <a:pt x="779" y="1037"/>
                </a:cubicBezTo>
                <a:cubicBezTo>
                  <a:pt x="780" y="1040"/>
                  <a:pt x="776" y="1036"/>
                  <a:pt x="776" y="1037"/>
                </a:cubicBezTo>
                <a:cubicBezTo>
                  <a:pt x="774" y="1038"/>
                  <a:pt x="774" y="1043"/>
                  <a:pt x="776" y="1042"/>
                </a:cubicBezTo>
                <a:cubicBezTo>
                  <a:pt x="775" y="1045"/>
                  <a:pt x="774" y="1043"/>
                  <a:pt x="772" y="1042"/>
                </a:cubicBezTo>
                <a:cubicBezTo>
                  <a:pt x="772" y="1042"/>
                  <a:pt x="771" y="1045"/>
                  <a:pt x="770" y="1044"/>
                </a:cubicBezTo>
                <a:cubicBezTo>
                  <a:pt x="767" y="1040"/>
                  <a:pt x="771" y="1045"/>
                  <a:pt x="768" y="1048"/>
                </a:cubicBezTo>
                <a:cubicBezTo>
                  <a:pt x="765" y="1051"/>
                  <a:pt x="764" y="1047"/>
                  <a:pt x="761" y="1050"/>
                </a:cubicBezTo>
                <a:cubicBezTo>
                  <a:pt x="758" y="1055"/>
                  <a:pt x="769" y="1054"/>
                  <a:pt x="762" y="1057"/>
                </a:cubicBezTo>
                <a:cubicBezTo>
                  <a:pt x="763" y="1059"/>
                  <a:pt x="766" y="1059"/>
                  <a:pt x="768" y="1059"/>
                </a:cubicBezTo>
                <a:cubicBezTo>
                  <a:pt x="767" y="1063"/>
                  <a:pt x="768" y="1065"/>
                  <a:pt x="772" y="1065"/>
                </a:cubicBezTo>
                <a:cubicBezTo>
                  <a:pt x="775" y="1069"/>
                  <a:pt x="768" y="1071"/>
                  <a:pt x="768" y="1072"/>
                </a:cubicBezTo>
                <a:cubicBezTo>
                  <a:pt x="768" y="1073"/>
                  <a:pt x="769" y="1075"/>
                  <a:pt x="770" y="1074"/>
                </a:cubicBezTo>
                <a:cubicBezTo>
                  <a:pt x="768" y="1077"/>
                  <a:pt x="769" y="1074"/>
                  <a:pt x="768" y="1074"/>
                </a:cubicBezTo>
                <a:cubicBezTo>
                  <a:pt x="765" y="1074"/>
                  <a:pt x="766" y="1078"/>
                  <a:pt x="761" y="1078"/>
                </a:cubicBezTo>
                <a:cubicBezTo>
                  <a:pt x="763" y="1081"/>
                  <a:pt x="762" y="1082"/>
                  <a:pt x="757" y="1082"/>
                </a:cubicBezTo>
                <a:cubicBezTo>
                  <a:pt x="758" y="1087"/>
                  <a:pt x="754" y="1086"/>
                  <a:pt x="755" y="1091"/>
                </a:cubicBezTo>
                <a:cubicBezTo>
                  <a:pt x="748" y="1092"/>
                  <a:pt x="756" y="1099"/>
                  <a:pt x="749" y="1095"/>
                </a:cubicBezTo>
                <a:cubicBezTo>
                  <a:pt x="750" y="1099"/>
                  <a:pt x="748" y="1103"/>
                  <a:pt x="749" y="1108"/>
                </a:cubicBezTo>
                <a:cubicBezTo>
                  <a:pt x="750" y="1109"/>
                  <a:pt x="751" y="1110"/>
                  <a:pt x="751" y="1110"/>
                </a:cubicBezTo>
                <a:cubicBezTo>
                  <a:pt x="751" y="1112"/>
                  <a:pt x="748" y="1113"/>
                  <a:pt x="751" y="1117"/>
                </a:cubicBezTo>
                <a:cubicBezTo>
                  <a:pt x="754" y="1119"/>
                  <a:pt x="751" y="1121"/>
                  <a:pt x="753" y="1126"/>
                </a:cubicBezTo>
                <a:cubicBezTo>
                  <a:pt x="755" y="1130"/>
                  <a:pt x="759" y="1132"/>
                  <a:pt x="761" y="1136"/>
                </a:cubicBezTo>
                <a:cubicBezTo>
                  <a:pt x="765" y="1139"/>
                  <a:pt x="768" y="1133"/>
                  <a:pt x="772" y="1137"/>
                </a:cubicBezTo>
                <a:cubicBezTo>
                  <a:pt x="773" y="1144"/>
                  <a:pt x="766" y="1140"/>
                  <a:pt x="762" y="1141"/>
                </a:cubicBezTo>
                <a:cubicBezTo>
                  <a:pt x="755" y="1143"/>
                  <a:pt x="746" y="1146"/>
                  <a:pt x="740" y="1145"/>
                </a:cubicBezTo>
                <a:cubicBezTo>
                  <a:pt x="740" y="1145"/>
                  <a:pt x="740" y="1142"/>
                  <a:pt x="740" y="1141"/>
                </a:cubicBezTo>
                <a:cubicBezTo>
                  <a:pt x="732" y="1143"/>
                  <a:pt x="730" y="1138"/>
                  <a:pt x="723" y="1137"/>
                </a:cubicBezTo>
                <a:cubicBezTo>
                  <a:pt x="723" y="1136"/>
                  <a:pt x="723" y="1134"/>
                  <a:pt x="723" y="1132"/>
                </a:cubicBezTo>
                <a:cubicBezTo>
                  <a:pt x="722" y="1127"/>
                  <a:pt x="716" y="1131"/>
                  <a:pt x="716" y="1126"/>
                </a:cubicBezTo>
                <a:cubicBezTo>
                  <a:pt x="716" y="1125"/>
                  <a:pt x="714" y="1124"/>
                  <a:pt x="714" y="1123"/>
                </a:cubicBezTo>
                <a:cubicBezTo>
                  <a:pt x="714" y="1121"/>
                  <a:pt x="712" y="1121"/>
                  <a:pt x="712" y="1121"/>
                </a:cubicBezTo>
                <a:cubicBezTo>
                  <a:pt x="712" y="1119"/>
                  <a:pt x="716" y="1115"/>
                  <a:pt x="712" y="1115"/>
                </a:cubicBezTo>
                <a:cubicBezTo>
                  <a:pt x="709" y="1115"/>
                  <a:pt x="712" y="1113"/>
                  <a:pt x="712" y="1111"/>
                </a:cubicBezTo>
                <a:cubicBezTo>
                  <a:pt x="712" y="1109"/>
                  <a:pt x="709" y="1109"/>
                  <a:pt x="708" y="1108"/>
                </a:cubicBezTo>
                <a:cubicBezTo>
                  <a:pt x="708" y="1106"/>
                  <a:pt x="711" y="1106"/>
                  <a:pt x="710" y="1104"/>
                </a:cubicBezTo>
                <a:cubicBezTo>
                  <a:pt x="710" y="1104"/>
                  <a:pt x="709" y="1103"/>
                  <a:pt x="708" y="1102"/>
                </a:cubicBezTo>
                <a:cubicBezTo>
                  <a:pt x="708" y="1100"/>
                  <a:pt x="707" y="1097"/>
                  <a:pt x="705" y="1096"/>
                </a:cubicBezTo>
                <a:cubicBezTo>
                  <a:pt x="704" y="1094"/>
                  <a:pt x="707" y="1093"/>
                  <a:pt x="707" y="1091"/>
                </a:cubicBezTo>
                <a:cubicBezTo>
                  <a:pt x="706" y="1090"/>
                  <a:pt x="703" y="1088"/>
                  <a:pt x="703" y="1089"/>
                </a:cubicBezTo>
                <a:cubicBezTo>
                  <a:pt x="703" y="1088"/>
                  <a:pt x="710" y="1085"/>
                  <a:pt x="705" y="1083"/>
                </a:cubicBezTo>
                <a:cubicBezTo>
                  <a:pt x="705" y="1082"/>
                  <a:pt x="707" y="1082"/>
                  <a:pt x="708" y="1082"/>
                </a:cubicBezTo>
                <a:cubicBezTo>
                  <a:pt x="708" y="1077"/>
                  <a:pt x="708" y="1073"/>
                  <a:pt x="708" y="1068"/>
                </a:cubicBezTo>
                <a:cubicBezTo>
                  <a:pt x="707" y="1067"/>
                  <a:pt x="705" y="1066"/>
                  <a:pt x="703" y="1065"/>
                </a:cubicBezTo>
                <a:cubicBezTo>
                  <a:pt x="705" y="1059"/>
                  <a:pt x="709" y="1054"/>
                  <a:pt x="707" y="1048"/>
                </a:cubicBezTo>
                <a:cubicBezTo>
                  <a:pt x="712" y="1050"/>
                  <a:pt x="711" y="1045"/>
                  <a:pt x="716" y="1046"/>
                </a:cubicBezTo>
                <a:cubicBezTo>
                  <a:pt x="716" y="1041"/>
                  <a:pt x="716" y="1035"/>
                  <a:pt x="716" y="1029"/>
                </a:cubicBezTo>
                <a:cubicBezTo>
                  <a:pt x="725" y="1030"/>
                  <a:pt x="721" y="1017"/>
                  <a:pt x="725" y="1013"/>
                </a:cubicBezTo>
                <a:cubicBezTo>
                  <a:pt x="724" y="1014"/>
                  <a:pt x="722" y="1015"/>
                  <a:pt x="721" y="1013"/>
                </a:cubicBezTo>
                <a:cubicBezTo>
                  <a:pt x="718" y="1014"/>
                  <a:pt x="716" y="1018"/>
                  <a:pt x="716" y="1024"/>
                </a:cubicBezTo>
                <a:cubicBezTo>
                  <a:pt x="713" y="1022"/>
                  <a:pt x="710" y="1021"/>
                  <a:pt x="710" y="1016"/>
                </a:cubicBezTo>
                <a:cubicBezTo>
                  <a:pt x="707" y="1014"/>
                  <a:pt x="716" y="1010"/>
                  <a:pt x="714" y="1009"/>
                </a:cubicBezTo>
                <a:cubicBezTo>
                  <a:pt x="710" y="1006"/>
                  <a:pt x="715" y="1010"/>
                  <a:pt x="718" y="1007"/>
                </a:cubicBezTo>
                <a:cubicBezTo>
                  <a:pt x="719" y="997"/>
                  <a:pt x="715" y="989"/>
                  <a:pt x="716" y="981"/>
                </a:cubicBezTo>
                <a:cubicBezTo>
                  <a:pt x="716" y="981"/>
                  <a:pt x="719" y="981"/>
                  <a:pt x="720" y="981"/>
                </a:cubicBezTo>
                <a:cubicBezTo>
                  <a:pt x="718" y="972"/>
                  <a:pt x="720" y="971"/>
                  <a:pt x="720" y="960"/>
                </a:cubicBezTo>
                <a:cubicBezTo>
                  <a:pt x="724" y="955"/>
                  <a:pt x="730" y="949"/>
                  <a:pt x="727" y="942"/>
                </a:cubicBezTo>
                <a:cubicBezTo>
                  <a:pt x="734" y="950"/>
                  <a:pt x="728" y="928"/>
                  <a:pt x="735" y="936"/>
                </a:cubicBezTo>
                <a:cubicBezTo>
                  <a:pt x="734" y="932"/>
                  <a:pt x="734" y="928"/>
                  <a:pt x="733" y="923"/>
                </a:cubicBezTo>
                <a:cubicBezTo>
                  <a:pt x="732" y="921"/>
                  <a:pt x="729" y="918"/>
                  <a:pt x="729" y="916"/>
                </a:cubicBezTo>
                <a:cubicBezTo>
                  <a:pt x="729" y="913"/>
                  <a:pt x="730" y="912"/>
                  <a:pt x="731" y="910"/>
                </a:cubicBezTo>
                <a:cubicBezTo>
                  <a:pt x="731" y="906"/>
                  <a:pt x="729" y="900"/>
                  <a:pt x="735" y="904"/>
                </a:cubicBezTo>
                <a:cubicBezTo>
                  <a:pt x="734" y="899"/>
                  <a:pt x="735" y="894"/>
                  <a:pt x="736" y="890"/>
                </a:cubicBezTo>
                <a:cubicBezTo>
                  <a:pt x="738" y="886"/>
                  <a:pt x="737" y="888"/>
                  <a:pt x="736" y="884"/>
                </a:cubicBezTo>
                <a:cubicBezTo>
                  <a:pt x="736" y="882"/>
                  <a:pt x="741" y="877"/>
                  <a:pt x="738" y="875"/>
                </a:cubicBezTo>
                <a:cubicBezTo>
                  <a:pt x="737" y="873"/>
                  <a:pt x="738" y="873"/>
                  <a:pt x="738" y="869"/>
                </a:cubicBezTo>
                <a:cubicBezTo>
                  <a:pt x="739" y="867"/>
                  <a:pt x="738" y="864"/>
                  <a:pt x="738" y="862"/>
                </a:cubicBezTo>
                <a:cubicBezTo>
                  <a:pt x="739" y="859"/>
                  <a:pt x="740" y="858"/>
                  <a:pt x="740" y="856"/>
                </a:cubicBezTo>
                <a:cubicBezTo>
                  <a:pt x="741" y="849"/>
                  <a:pt x="739" y="842"/>
                  <a:pt x="740" y="836"/>
                </a:cubicBezTo>
                <a:cubicBezTo>
                  <a:pt x="740" y="833"/>
                  <a:pt x="742" y="832"/>
                  <a:pt x="742" y="830"/>
                </a:cubicBezTo>
                <a:cubicBezTo>
                  <a:pt x="741" y="824"/>
                  <a:pt x="736" y="819"/>
                  <a:pt x="736" y="813"/>
                </a:cubicBezTo>
                <a:cubicBezTo>
                  <a:pt x="736" y="810"/>
                  <a:pt x="734" y="814"/>
                  <a:pt x="731" y="813"/>
                </a:cubicBezTo>
                <a:cubicBezTo>
                  <a:pt x="728" y="809"/>
                  <a:pt x="723" y="804"/>
                  <a:pt x="718" y="804"/>
                </a:cubicBezTo>
                <a:cubicBezTo>
                  <a:pt x="717" y="804"/>
                  <a:pt x="715" y="799"/>
                  <a:pt x="714" y="800"/>
                </a:cubicBezTo>
                <a:cubicBezTo>
                  <a:pt x="711" y="803"/>
                  <a:pt x="714" y="799"/>
                  <a:pt x="712" y="798"/>
                </a:cubicBezTo>
                <a:cubicBezTo>
                  <a:pt x="709" y="796"/>
                  <a:pt x="704" y="800"/>
                  <a:pt x="708" y="795"/>
                </a:cubicBezTo>
                <a:cubicBezTo>
                  <a:pt x="708" y="791"/>
                  <a:pt x="703" y="794"/>
                  <a:pt x="701" y="793"/>
                </a:cubicBezTo>
                <a:cubicBezTo>
                  <a:pt x="700" y="792"/>
                  <a:pt x="702" y="789"/>
                  <a:pt x="701" y="789"/>
                </a:cubicBezTo>
                <a:cubicBezTo>
                  <a:pt x="700" y="788"/>
                  <a:pt x="698" y="788"/>
                  <a:pt x="697" y="787"/>
                </a:cubicBezTo>
                <a:cubicBezTo>
                  <a:pt x="695" y="785"/>
                  <a:pt x="692" y="780"/>
                  <a:pt x="692" y="774"/>
                </a:cubicBezTo>
                <a:cubicBezTo>
                  <a:pt x="692" y="772"/>
                  <a:pt x="689" y="773"/>
                  <a:pt x="688" y="772"/>
                </a:cubicBezTo>
                <a:cubicBezTo>
                  <a:pt x="686" y="771"/>
                  <a:pt x="688" y="763"/>
                  <a:pt x="684" y="763"/>
                </a:cubicBezTo>
                <a:cubicBezTo>
                  <a:pt x="681" y="763"/>
                  <a:pt x="679" y="752"/>
                  <a:pt x="677" y="748"/>
                </a:cubicBezTo>
                <a:cubicBezTo>
                  <a:pt x="675" y="745"/>
                  <a:pt x="672" y="741"/>
                  <a:pt x="669" y="737"/>
                </a:cubicBezTo>
                <a:cubicBezTo>
                  <a:pt x="668" y="735"/>
                  <a:pt x="666" y="734"/>
                  <a:pt x="666" y="733"/>
                </a:cubicBezTo>
                <a:cubicBezTo>
                  <a:pt x="665" y="732"/>
                  <a:pt x="666" y="730"/>
                  <a:pt x="666" y="729"/>
                </a:cubicBezTo>
                <a:cubicBezTo>
                  <a:pt x="665" y="727"/>
                  <a:pt x="663" y="729"/>
                  <a:pt x="662" y="727"/>
                </a:cubicBezTo>
                <a:cubicBezTo>
                  <a:pt x="662" y="727"/>
                  <a:pt x="659" y="713"/>
                  <a:pt x="658" y="724"/>
                </a:cubicBezTo>
                <a:cubicBezTo>
                  <a:pt x="654" y="722"/>
                  <a:pt x="657" y="712"/>
                  <a:pt x="656" y="707"/>
                </a:cubicBezTo>
                <a:cubicBezTo>
                  <a:pt x="661" y="707"/>
                  <a:pt x="661" y="702"/>
                  <a:pt x="664" y="699"/>
                </a:cubicBezTo>
                <a:cubicBezTo>
                  <a:pt x="665" y="694"/>
                  <a:pt x="660" y="696"/>
                  <a:pt x="658" y="694"/>
                </a:cubicBezTo>
                <a:cubicBezTo>
                  <a:pt x="658" y="688"/>
                  <a:pt x="661" y="686"/>
                  <a:pt x="660" y="679"/>
                </a:cubicBezTo>
                <a:cubicBezTo>
                  <a:pt x="661" y="678"/>
                  <a:pt x="663" y="677"/>
                  <a:pt x="666" y="677"/>
                </a:cubicBezTo>
                <a:cubicBezTo>
                  <a:pt x="666" y="676"/>
                  <a:pt x="665" y="673"/>
                  <a:pt x="666" y="672"/>
                </a:cubicBezTo>
                <a:cubicBezTo>
                  <a:pt x="666" y="671"/>
                  <a:pt x="669" y="672"/>
                  <a:pt x="669" y="672"/>
                </a:cubicBezTo>
                <a:cubicBezTo>
                  <a:pt x="670" y="671"/>
                  <a:pt x="669" y="670"/>
                  <a:pt x="669" y="670"/>
                </a:cubicBezTo>
                <a:cubicBezTo>
                  <a:pt x="670" y="669"/>
                  <a:pt x="674" y="666"/>
                  <a:pt x="673" y="666"/>
                </a:cubicBezTo>
                <a:cubicBezTo>
                  <a:pt x="673" y="666"/>
                  <a:pt x="671" y="666"/>
                  <a:pt x="671" y="666"/>
                </a:cubicBezTo>
                <a:cubicBezTo>
                  <a:pt x="671" y="666"/>
                  <a:pt x="672" y="663"/>
                  <a:pt x="673" y="664"/>
                </a:cubicBezTo>
                <a:cubicBezTo>
                  <a:pt x="677" y="669"/>
                  <a:pt x="674" y="661"/>
                  <a:pt x="679" y="660"/>
                </a:cubicBezTo>
                <a:cubicBezTo>
                  <a:pt x="682" y="660"/>
                  <a:pt x="680" y="656"/>
                  <a:pt x="682" y="653"/>
                </a:cubicBezTo>
                <a:cubicBezTo>
                  <a:pt x="682" y="653"/>
                  <a:pt x="691" y="646"/>
                  <a:pt x="686" y="642"/>
                </a:cubicBezTo>
                <a:cubicBezTo>
                  <a:pt x="684" y="639"/>
                  <a:pt x="686" y="641"/>
                  <a:pt x="686" y="638"/>
                </a:cubicBezTo>
                <a:cubicBezTo>
                  <a:pt x="686" y="634"/>
                  <a:pt x="682" y="620"/>
                  <a:pt x="684" y="616"/>
                </a:cubicBezTo>
                <a:cubicBezTo>
                  <a:pt x="675" y="617"/>
                  <a:pt x="675" y="609"/>
                  <a:pt x="666" y="612"/>
                </a:cubicBezTo>
                <a:cubicBezTo>
                  <a:pt x="663" y="613"/>
                  <a:pt x="666" y="615"/>
                  <a:pt x="664" y="619"/>
                </a:cubicBezTo>
                <a:cubicBezTo>
                  <a:pt x="654" y="620"/>
                  <a:pt x="650" y="614"/>
                  <a:pt x="641" y="614"/>
                </a:cubicBezTo>
                <a:cubicBezTo>
                  <a:pt x="641" y="610"/>
                  <a:pt x="636" y="611"/>
                  <a:pt x="638" y="606"/>
                </a:cubicBezTo>
                <a:cubicBezTo>
                  <a:pt x="635" y="605"/>
                  <a:pt x="632" y="606"/>
                  <a:pt x="630" y="604"/>
                </a:cubicBezTo>
                <a:cubicBezTo>
                  <a:pt x="630" y="604"/>
                  <a:pt x="631" y="601"/>
                  <a:pt x="630" y="601"/>
                </a:cubicBezTo>
                <a:cubicBezTo>
                  <a:pt x="630" y="600"/>
                  <a:pt x="627" y="601"/>
                  <a:pt x="626" y="601"/>
                </a:cubicBezTo>
                <a:cubicBezTo>
                  <a:pt x="625" y="599"/>
                  <a:pt x="626" y="595"/>
                  <a:pt x="623" y="595"/>
                </a:cubicBezTo>
                <a:cubicBezTo>
                  <a:pt x="623" y="590"/>
                  <a:pt x="626" y="591"/>
                  <a:pt x="623" y="588"/>
                </a:cubicBezTo>
                <a:cubicBezTo>
                  <a:pt x="622" y="586"/>
                  <a:pt x="621" y="587"/>
                  <a:pt x="621" y="588"/>
                </a:cubicBezTo>
                <a:cubicBezTo>
                  <a:pt x="618" y="586"/>
                  <a:pt x="617" y="582"/>
                  <a:pt x="612" y="582"/>
                </a:cubicBezTo>
                <a:cubicBezTo>
                  <a:pt x="614" y="576"/>
                  <a:pt x="605" y="581"/>
                  <a:pt x="608" y="575"/>
                </a:cubicBezTo>
                <a:cubicBezTo>
                  <a:pt x="606" y="574"/>
                  <a:pt x="596" y="574"/>
                  <a:pt x="598" y="575"/>
                </a:cubicBezTo>
                <a:cubicBezTo>
                  <a:pt x="596" y="574"/>
                  <a:pt x="598" y="572"/>
                  <a:pt x="597" y="571"/>
                </a:cubicBezTo>
                <a:cubicBezTo>
                  <a:pt x="596" y="570"/>
                  <a:pt x="594" y="571"/>
                  <a:pt x="593" y="571"/>
                </a:cubicBezTo>
                <a:cubicBezTo>
                  <a:pt x="591" y="570"/>
                  <a:pt x="587" y="568"/>
                  <a:pt x="582" y="569"/>
                </a:cubicBezTo>
                <a:cubicBezTo>
                  <a:pt x="584" y="562"/>
                  <a:pt x="578" y="566"/>
                  <a:pt x="574" y="563"/>
                </a:cubicBezTo>
                <a:cubicBezTo>
                  <a:pt x="574" y="563"/>
                  <a:pt x="575" y="560"/>
                  <a:pt x="574" y="560"/>
                </a:cubicBezTo>
                <a:cubicBezTo>
                  <a:pt x="574" y="559"/>
                  <a:pt x="571" y="560"/>
                  <a:pt x="571" y="560"/>
                </a:cubicBezTo>
                <a:cubicBezTo>
                  <a:pt x="570" y="559"/>
                  <a:pt x="571" y="557"/>
                  <a:pt x="571" y="556"/>
                </a:cubicBezTo>
                <a:cubicBezTo>
                  <a:pt x="570" y="555"/>
                  <a:pt x="567" y="556"/>
                  <a:pt x="567" y="556"/>
                </a:cubicBezTo>
                <a:cubicBezTo>
                  <a:pt x="566" y="555"/>
                  <a:pt x="567" y="553"/>
                  <a:pt x="567" y="552"/>
                </a:cubicBezTo>
                <a:cubicBezTo>
                  <a:pt x="565" y="551"/>
                  <a:pt x="565" y="554"/>
                  <a:pt x="565" y="554"/>
                </a:cubicBezTo>
                <a:cubicBezTo>
                  <a:pt x="564" y="554"/>
                  <a:pt x="560" y="552"/>
                  <a:pt x="559" y="550"/>
                </a:cubicBezTo>
                <a:cubicBezTo>
                  <a:pt x="557" y="553"/>
                  <a:pt x="556" y="550"/>
                  <a:pt x="554" y="550"/>
                </a:cubicBezTo>
                <a:cubicBezTo>
                  <a:pt x="551" y="551"/>
                  <a:pt x="548" y="554"/>
                  <a:pt x="544" y="554"/>
                </a:cubicBezTo>
                <a:cubicBezTo>
                  <a:pt x="540" y="554"/>
                  <a:pt x="540" y="552"/>
                  <a:pt x="537" y="552"/>
                </a:cubicBezTo>
                <a:cubicBezTo>
                  <a:pt x="532" y="552"/>
                  <a:pt x="534" y="555"/>
                  <a:pt x="530" y="552"/>
                </a:cubicBezTo>
                <a:cubicBezTo>
                  <a:pt x="527" y="551"/>
                  <a:pt x="525" y="552"/>
                  <a:pt x="520" y="550"/>
                </a:cubicBezTo>
                <a:cubicBezTo>
                  <a:pt x="519" y="550"/>
                  <a:pt x="519" y="547"/>
                  <a:pt x="518" y="547"/>
                </a:cubicBezTo>
                <a:cubicBezTo>
                  <a:pt x="517" y="546"/>
                  <a:pt x="516" y="547"/>
                  <a:pt x="515" y="547"/>
                </a:cubicBezTo>
                <a:cubicBezTo>
                  <a:pt x="512" y="546"/>
                  <a:pt x="504" y="545"/>
                  <a:pt x="509" y="541"/>
                </a:cubicBezTo>
                <a:cubicBezTo>
                  <a:pt x="504" y="541"/>
                  <a:pt x="503" y="537"/>
                  <a:pt x="498" y="537"/>
                </a:cubicBezTo>
                <a:cubicBezTo>
                  <a:pt x="497" y="536"/>
                  <a:pt x="496" y="534"/>
                  <a:pt x="496" y="532"/>
                </a:cubicBezTo>
                <a:cubicBezTo>
                  <a:pt x="488" y="531"/>
                  <a:pt x="486" y="525"/>
                  <a:pt x="477" y="524"/>
                </a:cubicBezTo>
                <a:cubicBezTo>
                  <a:pt x="476" y="518"/>
                  <a:pt x="472" y="515"/>
                  <a:pt x="474" y="506"/>
                </a:cubicBezTo>
                <a:cubicBezTo>
                  <a:pt x="473" y="498"/>
                  <a:pt x="463" y="502"/>
                  <a:pt x="468" y="494"/>
                </a:cubicBezTo>
                <a:cubicBezTo>
                  <a:pt x="466" y="494"/>
                  <a:pt x="465" y="495"/>
                  <a:pt x="464" y="496"/>
                </a:cubicBezTo>
                <a:cubicBezTo>
                  <a:pt x="462" y="496"/>
                  <a:pt x="463" y="494"/>
                  <a:pt x="462" y="493"/>
                </a:cubicBezTo>
                <a:cubicBezTo>
                  <a:pt x="461" y="491"/>
                  <a:pt x="457" y="491"/>
                  <a:pt x="457" y="487"/>
                </a:cubicBezTo>
                <a:cubicBezTo>
                  <a:pt x="457" y="485"/>
                  <a:pt x="453" y="485"/>
                  <a:pt x="451" y="485"/>
                </a:cubicBezTo>
                <a:cubicBezTo>
                  <a:pt x="451" y="484"/>
                  <a:pt x="454" y="483"/>
                  <a:pt x="453" y="481"/>
                </a:cubicBezTo>
                <a:cubicBezTo>
                  <a:pt x="453" y="481"/>
                  <a:pt x="451" y="478"/>
                  <a:pt x="451" y="478"/>
                </a:cubicBezTo>
                <a:cubicBezTo>
                  <a:pt x="450" y="477"/>
                  <a:pt x="448" y="478"/>
                  <a:pt x="448" y="478"/>
                </a:cubicBezTo>
                <a:cubicBezTo>
                  <a:pt x="446" y="476"/>
                  <a:pt x="447" y="473"/>
                  <a:pt x="446" y="472"/>
                </a:cubicBezTo>
                <a:cubicBezTo>
                  <a:pt x="441" y="468"/>
                  <a:pt x="436" y="467"/>
                  <a:pt x="434" y="459"/>
                </a:cubicBezTo>
                <a:cubicBezTo>
                  <a:pt x="431" y="456"/>
                  <a:pt x="431" y="460"/>
                  <a:pt x="427" y="457"/>
                </a:cubicBezTo>
                <a:cubicBezTo>
                  <a:pt x="428" y="453"/>
                  <a:pt x="424" y="453"/>
                  <a:pt x="423" y="452"/>
                </a:cubicBezTo>
                <a:cubicBezTo>
                  <a:pt x="422" y="449"/>
                  <a:pt x="424" y="442"/>
                  <a:pt x="418" y="442"/>
                </a:cubicBezTo>
                <a:cubicBezTo>
                  <a:pt x="419" y="433"/>
                  <a:pt x="414" y="429"/>
                  <a:pt x="408" y="427"/>
                </a:cubicBezTo>
                <a:cubicBezTo>
                  <a:pt x="407" y="429"/>
                  <a:pt x="406" y="431"/>
                  <a:pt x="405" y="433"/>
                </a:cubicBezTo>
                <a:cubicBezTo>
                  <a:pt x="403" y="437"/>
                  <a:pt x="409" y="438"/>
                  <a:pt x="410" y="440"/>
                </a:cubicBezTo>
                <a:cubicBezTo>
                  <a:pt x="411" y="441"/>
                  <a:pt x="410" y="444"/>
                  <a:pt x="410" y="444"/>
                </a:cubicBezTo>
                <a:cubicBezTo>
                  <a:pt x="410" y="444"/>
                  <a:pt x="412" y="444"/>
                  <a:pt x="412" y="444"/>
                </a:cubicBezTo>
                <a:cubicBezTo>
                  <a:pt x="413" y="447"/>
                  <a:pt x="410" y="451"/>
                  <a:pt x="414" y="452"/>
                </a:cubicBezTo>
                <a:cubicBezTo>
                  <a:pt x="417" y="452"/>
                  <a:pt x="415" y="457"/>
                  <a:pt x="418" y="461"/>
                </a:cubicBezTo>
                <a:cubicBezTo>
                  <a:pt x="418" y="462"/>
                  <a:pt x="419" y="461"/>
                  <a:pt x="420" y="463"/>
                </a:cubicBezTo>
                <a:cubicBezTo>
                  <a:pt x="420" y="466"/>
                  <a:pt x="425" y="465"/>
                  <a:pt x="423" y="472"/>
                </a:cubicBezTo>
                <a:cubicBezTo>
                  <a:pt x="424" y="474"/>
                  <a:pt x="427" y="474"/>
                  <a:pt x="429" y="474"/>
                </a:cubicBezTo>
                <a:cubicBezTo>
                  <a:pt x="427" y="476"/>
                  <a:pt x="431" y="477"/>
                  <a:pt x="431" y="478"/>
                </a:cubicBezTo>
                <a:cubicBezTo>
                  <a:pt x="431" y="479"/>
                  <a:pt x="429" y="482"/>
                  <a:pt x="429" y="481"/>
                </a:cubicBezTo>
                <a:cubicBezTo>
                  <a:pt x="430" y="484"/>
                  <a:pt x="435" y="483"/>
                  <a:pt x="433" y="489"/>
                </a:cubicBezTo>
                <a:cubicBezTo>
                  <a:pt x="430" y="487"/>
                  <a:pt x="429" y="484"/>
                  <a:pt x="423" y="485"/>
                </a:cubicBezTo>
                <a:cubicBezTo>
                  <a:pt x="426" y="478"/>
                  <a:pt x="419" y="479"/>
                  <a:pt x="420" y="474"/>
                </a:cubicBezTo>
                <a:cubicBezTo>
                  <a:pt x="419" y="471"/>
                  <a:pt x="416" y="470"/>
                  <a:pt x="414" y="468"/>
                </a:cubicBezTo>
                <a:cubicBezTo>
                  <a:pt x="412" y="467"/>
                  <a:pt x="411" y="465"/>
                  <a:pt x="410" y="463"/>
                </a:cubicBezTo>
                <a:cubicBezTo>
                  <a:pt x="407" y="462"/>
                  <a:pt x="404" y="462"/>
                  <a:pt x="403" y="459"/>
                </a:cubicBezTo>
                <a:cubicBezTo>
                  <a:pt x="403" y="454"/>
                  <a:pt x="404" y="457"/>
                  <a:pt x="406" y="457"/>
                </a:cubicBezTo>
                <a:cubicBezTo>
                  <a:pt x="408" y="449"/>
                  <a:pt x="400" y="451"/>
                  <a:pt x="401" y="444"/>
                </a:cubicBezTo>
                <a:cubicBezTo>
                  <a:pt x="397" y="443"/>
                  <a:pt x="396" y="440"/>
                  <a:pt x="392" y="440"/>
                </a:cubicBezTo>
                <a:cubicBezTo>
                  <a:pt x="392" y="436"/>
                  <a:pt x="395" y="436"/>
                  <a:pt x="392" y="431"/>
                </a:cubicBezTo>
                <a:cubicBezTo>
                  <a:pt x="391" y="430"/>
                  <a:pt x="390" y="429"/>
                  <a:pt x="390" y="429"/>
                </a:cubicBezTo>
                <a:cubicBezTo>
                  <a:pt x="388" y="425"/>
                  <a:pt x="389" y="419"/>
                  <a:pt x="380" y="420"/>
                </a:cubicBezTo>
                <a:cubicBezTo>
                  <a:pt x="382" y="418"/>
                  <a:pt x="382" y="417"/>
                  <a:pt x="380" y="414"/>
                </a:cubicBezTo>
                <a:cubicBezTo>
                  <a:pt x="380" y="414"/>
                  <a:pt x="379" y="411"/>
                  <a:pt x="379" y="411"/>
                </a:cubicBezTo>
                <a:cubicBezTo>
                  <a:pt x="378" y="410"/>
                  <a:pt x="374" y="411"/>
                  <a:pt x="373" y="411"/>
                </a:cubicBezTo>
                <a:cubicBezTo>
                  <a:pt x="372" y="409"/>
                  <a:pt x="377" y="409"/>
                  <a:pt x="377" y="409"/>
                </a:cubicBezTo>
                <a:cubicBezTo>
                  <a:pt x="376" y="405"/>
                  <a:pt x="365" y="403"/>
                  <a:pt x="360" y="401"/>
                </a:cubicBezTo>
                <a:cubicBezTo>
                  <a:pt x="359" y="400"/>
                  <a:pt x="359" y="399"/>
                  <a:pt x="358" y="398"/>
                </a:cubicBezTo>
                <a:cubicBezTo>
                  <a:pt x="357" y="395"/>
                  <a:pt x="356" y="394"/>
                  <a:pt x="354" y="392"/>
                </a:cubicBezTo>
                <a:cubicBezTo>
                  <a:pt x="353" y="390"/>
                  <a:pt x="353" y="385"/>
                  <a:pt x="351" y="381"/>
                </a:cubicBezTo>
                <a:cubicBezTo>
                  <a:pt x="350" y="380"/>
                  <a:pt x="347" y="380"/>
                  <a:pt x="347" y="379"/>
                </a:cubicBezTo>
                <a:cubicBezTo>
                  <a:pt x="346" y="376"/>
                  <a:pt x="348" y="372"/>
                  <a:pt x="343" y="373"/>
                </a:cubicBezTo>
                <a:cubicBezTo>
                  <a:pt x="344" y="366"/>
                  <a:pt x="340" y="362"/>
                  <a:pt x="336" y="357"/>
                </a:cubicBezTo>
                <a:cubicBezTo>
                  <a:pt x="334" y="354"/>
                  <a:pt x="334" y="349"/>
                  <a:pt x="330" y="351"/>
                </a:cubicBezTo>
                <a:cubicBezTo>
                  <a:pt x="333" y="329"/>
                  <a:pt x="329" y="316"/>
                  <a:pt x="330" y="289"/>
                </a:cubicBezTo>
                <a:cubicBezTo>
                  <a:pt x="330" y="288"/>
                  <a:pt x="328" y="288"/>
                  <a:pt x="328" y="286"/>
                </a:cubicBezTo>
                <a:cubicBezTo>
                  <a:pt x="327" y="285"/>
                  <a:pt x="326" y="283"/>
                  <a:pt x="324" y="282"/>
                </a:cubicBezTo>
                <a:cubicBezTo>
                  <a:pt x="324" y="281"/>
                  <a:pt x="323" y="280"/>
                  <a:pt x="321" y="280"/>
                </a:cubicBezTo>
                <a:cubicBezTo>
                  <a:pt x="320" y="271"/>
                  <a:pt x="312" y="266"/>
                  <a:pt x="306" y="260"/>
                </a:cubicBezTo>
                <a:cubicBezTo>
                  <a:pt x="305" y="259"/>
                  <a:pt x="304" y="258"/>
                  <a:pt x="304" y="256"/>
                </a:cubicBezTo>
                <a:cubicBezTo>
                  <a:pt x="305" y="257"/>
                  <a:pt x="309" y="259"/>
                  <a:pt x="310" y="256"/>
                </a:cubicBezTo>
                <a:cubicBezTo>
                  <a:pt x="313" y="256"/>
                  <a:pt x="312" y="261"/>
                  <a:pt x="317" y="260"/>
                </a:cubicBezTo>
                <a:cubicBezTo>
                  <a:pt x="318" y="261"/>
                  <a:pt x="319" y="264"/>
                  <a:pt x="319" y="267"/>
                </a:cubicBezTo>
                <a:cubicBezTo>
                  <a:pt x="328" y="266"/>
                  <a:pt x="330" y="272"/>
                  <a:pt x="336" y="274"/>
                </a:cubicBezTo>
                <a:cubicBezTo>
                  <a:pt x="335" y="281"/>
                  <a:pt x="339" y="283"/>
                  <a:pt x="341" y="286"/>
                </a:cubicBezTo>
                <a:cubicBezTo>
                  <a:pt x="343" y="285"/>
                  <a:pt x="344" y="282"/>
                  <a:pt x="343" y="280"/>
                </a:cubicBezTo>
                <a:cubicBezTo>
                  <a:pt x="343" y="278"/>
                  <a:pt x="340" y="278"/>
                  <a:pt x="339" y="276"/>
                </a:cubicBezTo>
                <a:cubicBezTo>
                  <a:pt x="338" y="273"/>
                  <a:pt x="338" y="271"/>
                  <a:pt x="338" y="269"/>
                </a:cubicBezTo>
                <a:cubicBezTo>
                  <a:pt x="337" y="268"/>
                  <a:pt x="336" y="267"/>
                  <a:pt x="336" y="267"/>
                </a:cubicBezTo>
                <a:cubicBezTo>
                  <a:pt x="335" y="266"/>
                  <a:pt x="337" y="264"/>
                  <a:pt x="338" y="265"/>
                </a:cubicBezTo>
                <a:cubicBezTo>
                  <a:pt x="335" y="261"/>
                  <a:pt x="331" y="262"/>
                  <a:pt x="332" y="258"/>
                </a:cubicBezTo>
                <a:cubicBezTo>
                  <a:pt x="323" y="259"/>
                  <a:pt x="322" y="252"/>
                  <a:pt x="313" y="252"/>
                </a:cubicBezTo>
                <a:cubicBezTo>
                  <a:pt x="316" y="246"/>
                  <a:pt x="307" y="251"/>
                  <a:pt x="310" y="245"/>
                </a:cubicBezTo>
                <a:cubicBezTo>
                  <a:pt x="308" y="243"/>
                  <a:pt x="305" y="245"/>
                  <a:pt x="302" y="241"/>
                </a:cubicBezTo>
                <a:cubicBezTo>
                  <a:pt x="302" y="239"/>
                  <a:pt x="304" y="239"/>
                  <a:pt x="306" y="239"/>
                </a:cubicBezTo>
                <a:cubicBezTo>
                  <a:pt x="308" y="234"/>
                  <a:pt x="299" y="237"/>
                  <a:pt x="300" y="237"/>
                </a:cubicBezTo>
                <a:cubicBezTo>
                  <a:pt x="298" y="236"/>
                  <a:pt x="300" y="234"/>
                  <a:pt x="298" y="233"/>
                </a:cubicBezTo>
                <a:cubicBezTo>
                  <a:pt x="298" y="233"/>
                  <a:pt x="295" y="234"/>
                  <a:pt x="295" y="233"/>
                </a:cubicBezTo>
                <a:cubicBezTo>
                  <a:pt x="294" y="232"/>
                  <a:pt x="297" y="231"/>
                  <a:pt x="297" y="230"/>
                </a:cubicBezTo>
                <a:cubicBezTo>
                  <a:pt x="296" y="227"/>
                  <a:pt x="294" y="230"/>
                  <a:pt x="291" y="230"/>
                </a:cubicBezTo>
                <a:cubicBezTo>
                  <a:pt x="287" y="227"/>
                  <a:pt x="289" y="223"/>
                  <a:pt x="287" y="220"/>
                </a:cubicBezTo>
                <a:cubicBezTo>
                  <a:pt x="286" y="219"/>
                  <a:pt x="284" y="218"/>
                  <a:pt x="282" y="219"/>
                </a:cubicBezTo>
                <a:cubicBezTo>
                  <a:pt x="288" y="208"/>
                  <a:pt x="267" y="215"/>
                  <a:pt x="269" y="204"/>
                </a:cubicBezTo>
                <a:cubicBezTo>
                  <a:pt x="270" y="204"/>
                  <a:pt x="272" y="204"/>
                  <a:pt x="274" y="204"/>
                </a:cubicBezTo>
                <a:cubicBezTo>
                  <a:pt x="275" y="199"/>
                  <a:pt x="266" y="205"/>
                  <a:pt x="269" y="198"/>
                </a:cubicBezTo>
                <a:cubicBezTo>
                  <a:pt x="265" y="198"/>
                  <a:pt x="261" y="198"/>
                  <a:pt x="257" y="198"/>
                </a:cubicBezTo>
                <a:cubicBezTo>
                  <a:pt x="262" y="195"/>
                  <a:pt x="255" y="194"/>
                  <a:pt x="259" y="192"/>
                </a:cubicBezTo>
                <a:cubicBezTo>
                  <a:pt x="260" y="189"/>
                  <a:pt x="254" y="189"/>
                  <a:pt x="255" y="191"/>
                </a:cubicBezTo>
                <a:cubicBezTo>
                  <a:pt x="252" y="187"/>
                  <a:pt x="255" y="186"/>
                  <a:pt x="252" y="181"/>
                </a:cubicBezTo>
                <a:cubicBezTo>
                  <a:pt x="248" y="181"/>
                  <a:pt x="244" y="181"/>
                  <a:pt x="241" y="181"/>
                </a:cubicBezTo>
                <a:cubicBezTo>
                  <a:pt x="242" y="179"/>
                  <a:pt x="243" y="177"/>
                  <a:pt x="244" y="174"/>
                </a:cubicBezTo>
                <a:cubicBezTo>
                  <a:pt x="243" y="170"/>
                  <a:pt x="239" y="173"/>
                  <a:pt x="242" y="168"/>
                </a:cubicBezTo>
                <a:cubicBezTo>
                  <a:pt x="236" y="169"/>
                  <a:pt x="232" y="171"/>
                  <a:pt x="224" y="170"/>
                </a:cubicBezTo>
                <a:cubicBezTo>
                  <a:pt x="224" y="165"/>
                  <a:pt x="219" y="163"/>
                  <a:pt x="214" y="161"/>
                </a:cubicBezTo>
                <a:cubicBezTo>
                  <a:pt x="213" y="160"/>
                  <a:pt x="210" y="160"/>
                  <a:pt x="209" y="159"/>
                </a:cubicBezTo>
                <a:cubicBezTo>
                  <a:pt x="208" y="159"/>
                  <a:pt x="209" y="156"/>
                  <a:pt x="209" y="155"/>
                </a:cubicBezTo>
                <a:cubicBezTo>
                  <a:pt x="208" y="154"/>
                  <a:pt x="204" y="156"/>
                  <a:pt x="205" y="153"/>
                </a:cubicBezTo>
                <a:cubicBezTo>
                  <a:pt x="199" y="151"/>
                  <a:pt x="186" y="157"/>
                  <a:pt x="183" y="153"/>
                </a:cubicBezTo>
                <a:cubicBezTo>
                  <a:pt x="183" y="153"/>
                  <a:pt x="183" y="151"/>
                  <a:pt x="183" y="151"/>
                </a:cubicBezTo>
                <a:cubicBezTo>
                  <a:pt x="181" y="151"/>
                  <a:pt x="179" y="153"/>
                  <a:pt x="179" y="153"/>
                </a:cubicBezTo>
                <a:cubicBezTo>
                  <a:pt x="177" y="153"/>
                  <a:pt x="177" y="147"/>
                  <a:pt x="170" y="150"/>
                </a:cubicBezTo>
                <a:cubicBezTo>
                  <a:pt x="170" y="145"/>
                  <a:pt x="161" y="147"/>
                  <a:pt x="166" y="142"/>
                </a:cubicBezTo>
                <a:cubicBezTo>
                  <a:pt x="165" y="142"/>
                  <a:pt x="164" y="144"/>
                  <a:pt x="162" y="144"/>
                </a:cubicBezTo>
                <a:cubicBezTo>
                  <a:pt x="161" y="144"/>
                  <a:pt x="160" y="142"/>
                  <a:pt x="160" y="142"/>
                </a:cubicBezTo>
                <a:cubicBezTo>
                  <a:pt x="157" y="143"/>
                  <a:pt x="154" y="147"/>
                  <a:pt x="151" y="144"/>
                </a:cubicBezTo>
                <a:cubicBezTo>
                  <a:pt x="147" y="144"/>
                  <a:pt x="150" y="151"/>
                  <a:pt x="149" y="153"/>
                </a:cubicBezTo>
                <a:cubicBezTo>
                  <a:pt x="148" y="153"/>
                  <a:pt x="146" y="151"/>
                  <a:pt x="144" y="151"/>
                </a:cubicBezTo>
                <a:cubicBezTo>
                  <a:pt x="141" y="152"/>
                  <a:pt x="143" y="155"/>
                  <a:pt x="142" y="155"/>
                </a:cubicBezTo>
                <a:cubicBezTo>
                  <a:pt x="140" y="156"/>
                  <a:pt x="133" y="155"/>
                  <a:pt x="131" y="157"/>
                </a:cubicBezTo>
                <a:cubicBezTo>
                  <a:pt x="129" y="158"/>
                  <a:pt x="129" y="160"/>
                  <a:pt x="127" y="161"/>
                </a:cubicBezTo>
                <a:cubicBezTo>
                  <a:pt x="124" y="161"/>
                  <a:pt x="123" y="159"/>
                  <a:pt x="119" y="159"/>
                </a:cubicBezTo>
                <a:cubicBezTo>
                  <a:pt x="122" y="156"/>
                  <a:pt x="127" y="155"/>
                  <a:pt x="125" y="148"/>
                </a:cubicBezTo>
                <a:cubicBezTo>
                  <a:pt x="128" y="148"/>
                  <a:pt x="129" y="146"/>
                  <a:pt x="129" y="144"/>
                </a:cubicBezTo>
                <a:cubicBezTo>
                  <a:pt x="128" y="142"/>
                  <a:pt x="125" y="142"/>
                  <a:pt x="123" y="142"/>
                </a:cubicBezTo>
                <a:cubicBezTo>
                  <a:pt x="121" y="144"/>
                  <a:pt x="121" y="147"/>
                  <a:pt x="118" y="150"/>
                </a:cubicBezTo>
                <a:cubicBezTo>
                  <a:pt x="116" y="151"/>
                  <a:pt x="116" y="153"/>
                  <a:pt x="114" y="153"/>
                </a:cubicBezTo>
                <a:cubicBezTo>
                  <a:pt x="112" y="153"/>
                  <a:pt x="112" y="158"/>
                  <a:pt x="108" y="157"/>
                </a:cubicBezTo>
                <a:cubicBezTo>
                  <a:pt x="109" y="160"/>
                  <a:pt x="107" y="161"/>
                  <a:pt x="105" y="161"/>
                </a:cubicBezTo>
                <a:cubicBezTo>
                  <a:pt x="105" y="163"/>
                  <a:pt x="105" y="166"/>
                  <a:pt x="105" y="168"/>
                </a:cubicBezTo>
                <a:cubicBezTo>
                  <a:pt x="99" y="170"/>
                  <a:pt x="98" y="176"/>
                  <a:pt x="93" y="179"/>
                </a:cubicBezTo>
                <a:cubicBezTo>
                  <a:pt x="93" y="180"/>
                  <a:pt x="90" y="179"/>
                  <a:pt x="90" y="179"/>
                </a:cubicBezTo>
                <a:cubicBezTo>
                  <a:pt x="89" y="180"/>
                  <a:pt x="90" y="183"/>
                  <a:pt x="90" y="183"/>
                </a:cubicBezTo>
                <a:cubicBezTo>
                  <a:pt x="89" y="183"/>
                  <a:pt x="82" y="183"/>
                  <a:pt x="84" y="185"/>
                </a:cubicBezTo>
                <a:cubicBezTo>
                  <a:pt x="88" y="188"/>
                  <a:pt x="79" y="187"/>
                  <a:pt x="77" y="191"/>
                </a:cubicBezTo>
                <a:cubicBezTo>
                  <a:pt x="76" y="191"/>
                  <a:pt x="74" y="197"/>
                  <a:pt x="73" y="196"/>
                </a:cubicBezTo>
                <a:cubicBezTo>
                  <a:pt x="71" y="194"/>
                  <a:pt x="72" y="195"/>
                  <a:pt x="71" y="198"/>
                </a:cubicBezTo>
                <a:cubicBezTo>
                  <a:pt x="68" y="198"/>
                  <a:pt x="66" y="198"/>
                  <a:pt x="64" y="198"/>
                </a:cubicBezTo>
                <a:cubicBezTo>
                  <a:pt x="60" y="200"/>
                  <a:pt x="67" y="201"/>
                  <a:pt x="58" y="202"/>
                </a:cubicBezTo>
                <a:cubicBezTo>
                  <a:pt x="54" y="202"/>
                  <a:pt x="51" y="202"/>
                  <a:pt x="47" y="204"/>
                </a:cubicBezTo>
                <a:cubicBezTo>
                  <a:pt x="44" y="205"/>
                  <a:pt x="44" y="210"/>
                  <a:pt x="39" y="207"/>
                </a:cubicBezTo>
                <a:cubicBezTo>
                  <a:pt x="39" y="202"/>
                  <a:pt x="45" y="204"/>
                  <a:pt x="49" y="202"/>
                </a:cubicBezTo>
                <a:cubicBezTo>
                  <a:pt x="50" y="201"/>
                  <a:pt x="50" y="202"/>
                  <a:pt x="50" y="200"/>
                </a:cubicBezTo>
                <a:cubicBezTo>
                  <a:pt x="51" y="197"/>
                  <a:pt x="55" y="198"/>
                  <a:pt x="58" y="198"/>
                </a:cubicBezTo>
                <a:cubicBezTo>
                  <a:pt x="61" y="198"/>
                  <a:pt x="59" y="194"/>
                  <a:pt x="60" y="192"/>
                </a:cubicBezTo>
                <a:cubicBezTo>
                  <a:pt x="61" y="191"/>
                  <a:pt x="62" y="196"/>
                  <a:pt x="65" y="191"/>
                </a:cubicBezTo>
                <a:cubicBezTo>
                  <a:pt x="66" y="190"/>
                  <a:pt x="67" y="191"/>
                  <a:pt x="67" y="189"/>
                </a:cubicBezTo>
                <a:cubicBezTo>
                  <a:pt x="67" y="186"/>
                  <a:pt x="72" y="187"/>
                  <a:pt x="75" y="185"/>
                </a:cubicBezTo>
                <a:cubicBezTo>
                  <a:pt x="75" y="182"/>
                  <a:pt x="75" y="179"/>
                  <a:pt x="75" y="176"/>
                </a:cubicBezTo>
                <a:cubicBezTo>
                  <a:pt x="81" y="182"/>
                  <a:pt x="75" y="170"/>
                  <a:pt x="82" y="172"/>
                </a:cubicBezTo>
                <a:cubicBezTo>
                  <a:pt x="83" y="167"/>
                  <a:pt x="74" y="173"/>
                  <a:pt x="77" y="166"/>
                </a:cubicBezTo>
                <a:cubicBezTo>
                  <a:pt x="75" y="171"/>
                  <a:pt x="63" y="165"/>
                  <a:pt x="62" y="170"/>
                </a:cubicBezTo>
                <a:cubicBezTo>
                  <a:pt x="59" y="171"/>
                  <a:pt x="61" y="167"/>
                  <a:pt x="60" y="166"/>
                </a:cubicBezTo>
                <a:cubicBezTo>
                  <a:pt x="57" y="165"/>
                  <a:pt x="52" y="168"/>
                  <a:pt x="49" y="166"/>
                </a:cubicBezTo>
                <a:cubicBezTo>
                  <a:pt x="51" y="162"/>
                  <a:pt x="46" y="164"/>
                  <a:pt x="45" y="163"/>
                </a:cubicBezTo>
                <a:cubicBezTo>
                  <a:pt x="44" y="161"/>
                  <a:pt x="46" y="160"/>
                  <a:pt x="47" y="161"/>
                </a:cubicBezTo>
                <a:cubicBezTo>
                  <a:pt x="43" y="156"/>
                  <a:pt x="40" y="157"/>
                  <a:pt x="37" y="151"/>
                </a:cubicBezTo>
                <a:cubicBezTo>
                  <a:pt x="35" y="154"/>
                  <a:pt x="29" y="153"/>
                  <a:pt x="24" y="153"/>
                </a:cubicBezTo>
                <a:cubicBezTo>
                  <a:pt x="24" y="151"/>
                  <a:pt x="25" y="150"/>
                  <a:pt x="26" y="150"/>
                </a:cubicBezTo>
                <a:cubicBezTo>
                  <a:pt x="25" y="146"/>
                  <a:pt x="19" y="147"/>
                  <a:pt x="21" y="140"/>
                </a:cubicBezTo>
                <a:cubicBezTo>
                  <a:pt x="20" y="138"/>
                  <a:pt x="17" y="136"/>
                  <a:pt x="17" y="138"/>
                </a:cubicBezTo>
                <a:cubicBezTo>
                  <a:pt x="12" y="138"/>
                  <a:pt x="16" y="133"/>
                  <a:pt x="17" y="131"/>
                </a:cubicBezTo>
                <a:cubicBezTo>
                  <a:pt x="17" y="130"/>
                  <a:pt x="16" y="128"/>
                  <a:pt x="17" y="127"/>
                </a:cubicBezTo>
                <a:cubicBezTo>
                  <a:pt x="17" y="127"/>
                  <a:pt x="20" y="128"/>
                  <a:pt x="21" y="127"/>
                </a:cubicBezTo>
                <a:cubicBezTo>
                  <a:pt x="22" y="126"/>
                  <a:pt x="21" y="123"/>
                  <a:pt x="22" y="122"/>
                </a:cubicBezTo>
                <a:cubicBezTo>
                  <a:pt x="27" y="121"/>
                  <a:pt x="34" y="120"/>
                  <a:pt x="37" y="118"/>
                </a:cubicBezTo>
                <a:cubicBezTo>
                  <a:pt x="40" y="116"/>
                  <a:pt x="42" y="117"/>
                  <a:pt x="45" y="116"/>
                </a:cubicBezTo>
                <a:cubicBezTo>
                  <a:pt x="48" y="115"/>
                  <a:pt x="42" y="111"/>
                  <a:pt x="52" y="112"/>
                </a:cubicBezTo>
                <a:cubicBezTo>
                  <a:pt x="51" y="108"/>
                  <a:pt x="51" y="104"/>
                  <a:pt x="49" y="97"/>
                </a:cubicBezTo>
                <a:cubicBezTo>
                  <a:pt x="45" y="93"/>
                  <a:pt x="34" y="104"/>
                  <a:pt x="30" y="99"/>
                </a:cubicBezTo>
                <a:cubicBezTo>
                  <a:pt x="27" y="96"/>
                  <a:pt x="29" y="101"/>
                  <a:pt x="22" y="101"/>
                </a:cubicBezTo>
                <a:cubicBezTo>
                  <a:pt x="21" y="98"/>
                  <a:pt x="14" y="100"/>
                  <a:pt x="9" y="97"/>
                </a:cubicBezTo>
                <a:cubicBezTo>
                  <a:pt x="9" y="97"/>
                  <a:pt x="13" y="94"/>
                  <a:pt x="9" y="94"/>
                </a:cubicBezTo>
                <a:cubicBezTo>
                  <a:pt x="6" y="93"/>
                  <a:pt x="3" y="92"/>
                  <a:pt x="2" y="86"/>
                </a:cubicBezTo>
                <a:cubicBezTo>
                  <a:pt x="13" y="87"/>
                  <a:pt x="0" y="81"/>
                  <a:pt x="13" y="82"/>
                </a:cubicBezTo>
                <a:cubicBezTo>
                  <a:pt x="15" y="82"/>
                  <a:pt x="14" y="81"/>
                  <a:pt x="13" y="81"/>
                </a:cubicBezTo>
                <a:cubicBezTo>
                  <a:pt x="14" y="77"/>
                  <a:pt x="17" y="81"/>
                  <a:pt x="17" y="81"/>
                </a:cubicBezTo>
                <a:cubicBezTo>
                  <a:pt x="20" y="81"/>
                  <a:pt x="21" y="78"/>
                  <a:pt x="24" y="79"/>
                </a:cubicBezTo>
                <a:cubicBezTo>
                  <a:pt x="25" y="79"/>
                  <a:pt x="26" y="82"/>
                  <a:pt x="28" y="82"/>
                </a:cubicBezTo>
                <a:cubicBezTo>
                  <a:pt x="32" y="83"/>
                  <a:pt x="36" y="81"/>
                  <a:pt x="41" y="82"/>
                </a:cubicBezTo>
                <a:cubicBezTo>
                  <a:pt x="44" y="83"/>
                  <a:pt x="44" y="84"/>
                  <a:pt x="47" y="82"/>
                </a:cubicBezTo>
                <a:cubicBezTo>
                  <a:pt x="49" y="82"/>
                  <a:pt x="47" y="81"/>
                  <a:pt x="47" y="79"/>
                </a:cubicBezTo>
                <a:cubicBezTo>
                  <a:pt x="49" y="79"/>
                  <a:pt x="50" y="78"/>
                  <a:pt x="50" y="77"/>
                </a:cubicBezTo>
                <a:cubicBezTo>
                  <a:pt x="51" y="72"/>
                  <a:pt x="42" y="78"/>
                  <a:pt x="45" y="71"/>
                </a:cubicBezTo>
                <a:cubicBezTo>
                  <a:pt x="40" y="70"/>
                  <a:pt x="35" y="69"/>
                  <a:pt x="30" y="68"/>
                </a:cubicBezTo>
                <a:cubicBezTo>
                  <a:pt x="32" y="64"/>
                  <a:pt x="32" y="65"/>
                  <a:pt x="28" y="62"/>
                </a:cubicBezTo>
                <a:cubicBezTo>
                  <a:pt x="27" y="62"/>
                  <a:pt x="27" y="60"/>
                  <a:pt x="26" y="60"/>
                </a:cubicBezTo>
                <a:cubicBezTo>
                  <a:pt x="25" y="59"/>
                  <a:pt x="21" y="60"/>
                  <a:pt x="19" y="58"/>
                </a:cubicBezTo>
                <a:cubicBezTo>
                  <a:pt x="19" y="58"/>
                  <a:pt x="22" y="52"/>
                  <a:pt x="19" y="53"/>
                </a:cubicBezTo>
                <a:cubicBezTo>
                  <a:pt x="18" y="53"/>
                  <a:pt x="19" y="55"/>
                  <a:pt x="17" y="55"/>
                </a:cubicBezTo>
                <a:cubicBezTo>
                  <a:pt x="15" y="54"/>
                  <a:pt x="14" y="52"/>
                  <a:pt x="11" y="53"/>
                </a:cubicBezTo>
                <a:cubicBezTo>
                  <a:pt x="15" y="47"/>
                  <a:pt x="23" y="46"/>
                  <a:pt x="30" y="43"/>
                </a:cubicBezTo>
                <a:cubicBezTo>
                  <a:pt x="28" y="37"/>
                  <a:pt x="35" y="37"/>
                  <a:pt x="37" y="34"/>
                </a:cubicBezTo>
                <a:cubicBezTo>
                  <a:pt x="39" y="32"/>
                  <a:pt x="37" y="28"/>
                  <a:pt x="39" y="27"/>
                </a:cubicBezTo>
                <a:cubicBezTo>
                  <a:pt x="44" y="31"/>
                  <a:pt x="44" y="28"/>
                  <a:pt x="52" y="28"/>
                </a:cubicBezTo>
                <a:cubicBezTo>
                  <a:pt x="56" y="23"/>
                  <a:pt x="62" y="19"/>
                  <a:pt x="73" y="21"/>
                </a:cubicBezTo>
                <a:cubicBezTo>
                  <a:pt x="75" y="22"/>
                  <a:pt x="74" y="18"/>
                  <a:pt x="75" y="17"/>
                </a:cubicBezTo>
                <a:cubicBezTo>
                  <a:pt x="78" y="15"/>
                  <a:pt x="85" y="19"/>
                  <a:pt x="86" y="14"/>
                </a:cubicBezTo>
                <a:cubicBezTo>
                  <a:pt x="88" y="13"/>
                  <a:pt x="89" y="17"/>
                  <a:pt x="90" y="17"/>
                </a:cubicBezTo>
                <a:cubicBezTo>
                  <a:pt x="93" y="18"/>
                  <a:pt x="96" y="16"/>
                  <a:pt x="95" y="21"/>
                </a:cubicBezTo>
                <a:cubicBezTo>
                  <a:pt x="103" y="21"/>
                  <a:pt x="111" y="21"/>
                  <a:pt x="119" y="21"/>
                </a:cubicBezTo>
                <a:cubicBezTo>
                  <a:pt x="111" y="29"/>
                  <a:pt x="132" y="18"/>
                  <a:pt x="125" y="27"/>
                </a:cubicBezTo>
                <a:cubicBezTo>
                  <a:pt x="129" y="27"/>
                  <a:pt x="132" y="26"/>
                  <a:pt x="132" y="23"/>
                </a:cubicBezTo>
                <a:cubicBezTo>
                  <a:pt x="136" y="27"/>
                  <a:pt x="144" y="25"/>
                  <a:pt x="149" y="27"/>
                </a:cubicBezTo>
                <a:cubicBezTo>
                  <a:pt x="150" y="27"/>
                  <a:pt x="149" y="28"/>
                  <a:pt x="151" y="28"/>
                </a:cubicBezTo>
                <a:cubicBezTo>
                  <a:pt x="153" y="28"/>
                  <a:pt x="153" y="30"/>
                  <a:pt x="155" y="30"/>
                </a:cubicBezTo>
                <a:cubicBezTo>
                  <a:pt x="160" y="31"/>
                  <a:pt x="161" y="27"/>
                  <a:pt x="164" y="30"/>
                </a:cubicBezTo>
                <a:cubicBezTo>
                  <a:pt x="165" y="31"/>
                  <a:pt x="186" y="31"/>
                  <a:pt x="188" y="32"/>
                </a:cubicBezTo>
                <a:cubicBezTo>
                  <a:pt x="191" y="34"/>
                  <a:pt x="202" y="35"/>
                  <a:pt x="209" y="36"/>
                </a:cubicBezTo>
                <a:cubicBezTo>
                  <a:pt x="211" y="38"/>
                  <a:pt x="214" y="40"/>
                  <a:pt x="214" y="43"/>
                </a:cubicBezTo>
                <a:cubicBezTo>
                  <a:pt x="221" y="44"/>
                  <a:pt x="224" y="48"/>
                  <a:pt x="229" y="45"/>
                </a:cubicBezTo>
                <a:cubicBezTo>
                  <a:pt x="230" y="51"/>
                  <a:pt x="239" y="48"/>
                  <a:pt x="244" y="49"/>
                </a:cubicBezTo>
                <a:cubicBezTo>
                  <a:pt x="244" y="47"/>
                  <a:pt x="242" y="47"/>
                  <a:pt x="241" y="47"/>
                </a:cubicBezTo>
                <a:cubicBezTo>
                  <a:pt x="244" y="43"/>
                  <a:pt x="249" y="39"/>
                  <a:pt x="255" y="38"/>
                </a:cubicBezTo>
                <a:cubicBezTo>
                  <a:pt x="255" y="41"/>
                  <a:pt x="257" y="42"/>
                  <a:pt x="257" y="40"/>
                </a:cubicBezTo>
                <a:cubicBezTo>
                  <a:pt x="259" y="40"/>
                  <a:pt x="259" y="43"/>
                  <a:pt x="261" y="43"/>
                </a:cubicBezTo>
                <a:cubicBezTo>
                  <a:pt x="265" y="44"/>
                  <a:pt x="265" y="41"/>
                  <a:pt x="265" y="38"/>
                </a:cubicBezTo>
                <a:cubicBezTo>
                  <a:pt x="269" y="37"/>
                  <a:pt x="270" y="39"/>
                  <a:pt x="272" y="40"/>
                </a:cubicBezTo>
                <a:cubicBezTo>
                  <a:pt x="274" y="38"/>
                  <a:pt x="272" y="35"/>
                  <a:pt x="276" y="32"/>
                </a:cubicBezTo>
                <a:cubicBezTo>
                  <a:pt x="279" y="32"/>
                  <a:pt x="281" y="35"/>
                  <a:pt x="282" y="32"/>
                </a:cubicBezTo>
                <a:cubicBezTo>
                  <a:pt x="285" y="33"/>
                  <a:pt x="283" y="36"/>
                  <a:pt x="280" y="36"/>
                </a:cubicBezTo>
                <a:cubicBezTo>
                  <a:pt x="282" y="41"/>
                  <a:pt x="295" y="31"/>
                  <a:pt x="298" y="38"/>
                </a:cubicBezTo>
                <a:cubicBezTo>
                  <a:pt x="304" y="38"/>
                  <a:pt x="294" y="32"/>
                  <a:pt x="300" y="32"/>
                </a:cubicBezTo>
                <a:cubicBezTo>
                  <a:pt x="301" y="30"/>
                  <a:pt x="303" y="28"/>
                  <a:pt x="306" y="28"/>
                </a:cubicBezTo>
                <a:cubicBezTo>
                  <a:pt x="306" y="30"/>
                  <a:pt x="306" y="32"/>
                  <a:pt x="306" y="34"/>
                </a:cubicBezTo>
                <a:cubicBezTo>
                  <a:pt x="310" y="30"/>
                  <a:pt x="311" y="37"/>
                  <a:pt x="315" y="38"/>
                </a:cubicBezTo>
                <a:cubicBezTo>
                  <a:pt x="321" y="38"/>
                  <a:pt x="325" y="37"/>
                  <a:pt x="326" y="34"/>
                </a:cubicBezTo>
                <a:cubicBezTo>
                  <a:pt x="329" y="36"/>
                  <a:pt x="334" y="36"/>
                  <a:pt x="332" y="41"/>
                </a:cubicBezTo>
                <a:cubicBezTo>
                  <a:pt x="336" y="40"/>
                  <a:pt x="341" y="39"/>
                  <a:pt x="341" y="34"/>
                </a:cubicBezTo>
                <a:cubicBezTo>
                  <a:pt x="346" y="37"/>
                  <a:pt x="348" y="33"/>
                  <a:pt x="352" y="38"/>
                </a:cubicBezTo>
                <a:cubicBezTo>
                  <a:pt x="357" y="38"/>
                  <a:pt x="361" y="38"/>
                  <a:pt x="365" y="38"/>
                </a:cubicBezTo>
                <a:cubicBezTo>
                  <a:pt x="366" y="38"/>
                  <a:pt x="363" y="41"/>
                  <a:pt x="364" y="41"/>
                </a:cubicBezTo>
                <a:cubicBezTo>
                  <a:pt x="363" y="41"/>
                  <a:pt x="369" y="43"/>
                  <a:pt x="367" y="43"/>
                </a:cubicBezTo>
                <a:cubicBezTo>
                  <a:pt x="369" y="44"/>
                  <a:pt x="370" y="41"/>
                  <a:pt x="373" y="41"/>
                </a:cubicBezTo>
                <a:cubicBezTo>
                  <a:pt x="373" y="42"/>
                  <a:pt x="373" y="45"/>
                  <a:pt x="373" y="45"/>
                </a:cubicBezTo>
                <a:cubicBezTo>
                  <a:pt x="378" y="48"/>
                  <a:pt x="386" y="44"/>
                  <a:pt x="392" y="45"/>
                </a:cubicBezTo>
                <a:cubicBezTo>
                  <a:pt x="392" y="47"/>
                  <a:pt x="395" y="47"/>
                  <a:pt x="397" y="47"/>
                </a:cubicBezTo>
                <a:cubicBezTo>
                  <a:pt x="394" y="54"/>
                  <a:pt x="404" y="48"/>
                  <a:pt x="403" y="53"/>
                </a:cubicBezTo>
                <a:cubicBezTo>
                  <a:pt x="404" y="57"/>
                  <a:pt x="399" y="55"/>
                  <a:pt x="399" y="58"/>
                </a:cubicBezTo>
                <a:cubicBezTo>
                  <a:pt x="398" y="61"/>
                  <a:pt x="401" y="62"/>
                  <a:pt x="401" y="64"/>
                </a:cubicBezTo>
                <a:cubicBezTo>
                  <a:pt x="421" y="62"/>
                  <a:pt x="438" y="61"/>
                  <a:pt x="453" y="68"/>
                </a:cubicBezTo>
                <a:cubicBezTo>
                  <a:pt x="452" y="69"/>
                  <a:pt x="451" y="71"/>
                  <a:pt x="451" y="73"/>
                </a:cubicBezTo>
                <a:cubicBezTo>
                  <a:pt x="455" y="73"/>
                  <a:pt x="455" y="71"/>
                  <a:pt x="459" y="71"/>
                </a:cubicBezTo>
                <a:cubicBezTo>
                  <a:pt x="457" y="65"/>
                  <a:pt x="458" y="67"/>
                  <a:pt x="457" y="60"/>
                </a:cubicBezTo>
                <a:cubicBezTo>
                  <a:pt x="458" y="57"/>
                  <a:pt x="472" y="57"/>
                  <a:pt x="468" y="55"/>
                </a:cubicBezTo>
                <a:cubicBezTo>
                  <a:pt x="469" y="51"/>
                  <a:pt x="471" y="54"/>
                  <a:pt x="474" y="55"/>
                </a:cubicBezTo>
                <a:cubicBezTo>
                  <a:pt x="474" y="57"/>
                  <a:pt x="477" y="56"/>
                  <a:pt x="477" y="58"/>
                </a:cubicBezTo>
                <a:cubicBezTo>
                  <a:pt x="485" y="60"/>
                  <a:pt x="490" y="57"/>
                  <a:pt x="496" y="58"/>
                </a:cubicBezTo>
                <a:cubicBezTo>
                  <a:pt x="496" y="58"/>
                  <a:pt x="496" y="60"/>
                  <a:pt x="498" y="60"/>
                </a:cubicBezTo>
                <a:cubicBezTo>
                  <a:pt x="499" y="60"/>
                  <a:pt x="500" y="62"/>
                  <a:pt x="502" y="62"/>
                </a:cubicBezTo>
                <a:cubicBezTo>
                  <a:pt x="508" y="62"/>
                  <a:pt x="514" y="58"/>
                  <a:pt x="524" y="60"/>
                </a:cubicBezTo>
                <a:cubicBezTo>
                  <a:pt x="529" y="56"/>
                  <a:pt x="528" y="53"/>
                  <a:pt x="530" y="49"/>
                </a:cubicBezTo>
                <a:cubicBezTo>
                  <a:pt x="528" y="43"/>
                  <a:pt x="523" y="45"/>
                  <a:pt x="522" y="43"/>
                </a:cubicBezTo>
                <a:cubicBezTo>
                  <a:pt x="523" y="34"/>
                  <a:pt x="540" y="39"/>
                  <a:pt x="544" y="41"/>
                </a:cubicBezTo>
                <a:cubicBezTo>
                  <a:pt x="544" y="44"/>
                  <a:pt x="542" y="45"/>
                  <a:pt x="539" y="45"/>
                </a:cubicBezTo>
                <a:cubicBezTo>
                  <a:pt x="543" y="49"/>
                  <a:pt x="539" y="50"/>
                  <a:pt x="537" y="53"/>
                </a:cubicBezTo>
                <a:cubicBezTo>
                  <a:pt x="536" y="57"/>
                  <a:pt x="540" y="56"/>
                  <a:pt x="543" y="56"/>
                </a:cubicBezTo>
                <a:cubicBezTo>
                  <a:pt x="540" y="62"/>
                  <a:pt x="544" y="63"/>
                  <a:pt x="541" y="68"/>
                </a:cubicBezTo>
                <a:cubicBezTo>
                  <a:pt x="546" y="71"/>
                  <a:pt x="550" y="59"/>
                  <a:pt x="548" y="60"/>
                </a:cubicBezTo>
                <a:cubicBezTo>
                  <a:pt x="549" y="59"/>
                  <a:pt x="554" y="65"/>
                  <a:pt x="552" y="56"/>
                </a:cubicBezTo>
                <a:cubicBezTo>
                  <a:pt x="560" y="58"/>
                  <a:pt x="558" y="49"/>
                  <a:pt x="563" y="47"/>
                </a:cubicBezTo>
                <a:cubicBezTo>
                  <a:pt x="561" y="42"/>
                  <a:pt x="558" y="38"/>
                  <a:pt x="550" y="38"/>
                </a:cubicBezTo>
                <a:cubicBezTo>
                  <a:pt x="554" y="35"/>
                  <a:pt x="546" y="30"/>
                  <a:pt x="541" y="28"/>
                </a:cubicBezTo>
                <a:cubicBezTo>
                  <a:pt x="541" y="26"/>
                  <a:pt x="541" y="23"/>
                  <a:pt x="539" y="23"/>
                </a:cubicBezTo>
                <a:cubicBezTo>
                  <a:pt x="539" y="19"/>
                  <a:pt x="544" y="17"/>
                  <a:pt x="544" y="14"/>
                </a:cubicBezTo>
                <a:cubicBezTo>
                  <a:pt x="544" y="13"/>
                  <a:pt x="549" y="11"/>
                  <a:pt x="548" y="10"/>
                </a:cubicBezTo>
                <a:cubicBezTo>
                  <a:pt x="543" y="5"/>
                  <a:pt x="555" y="11"/>
                  <a:pt x="550" y="6"/>
                </a:cubicBezTo>
                <a:cubicBezTo>
                  <a:pt x="550" y="0"/>
                  <a:pt x="555" y="8"/>
                  <a:pt x="556" y="8"/>
                </a:cubicBezTo>
                <a:cubicBezTo>
                  <a:pt x="558" y="9"/>
                  <a:pt x="561" y="7"/>
                  <a:pt x="563" y="8"/>
                </a:cubicBezTo>
                <a:cubicBezTo>
                  <a:pt x="564" y="8"/>
                  <a:pt x="560" y="11"/>
                  <a:pt x="561" y="12"/>
                </a:cubicBezTo>
                <a:cubicBezTo>
                  <a:pt x="562" y="12"/>
                  <a:pt x="566" y="11"/>
                  <a:pt x="567" y="12"/>
                </a:cubicBezTo>
                <a:cubicBezTo>
                  <a:pt x="568" y="13"/>
                  <a:pt x="566" y="16"/>
                  <a:pt x="567" y="17"/>
                </a:cubicBezTo>
                <a:cubicBezTo>
                  <a:pt x="567" y="18"/>
                  <a:pt x="570" y="17"/>
                  <a:pt x="571" y="17"/>
                </a:cubicBezTo>
                <a:cubicBezTo>
                  <a:pt x="572" y="22"/>
                  <a:pt x="567" y="20"/>
                  <a:pt x="571" y="25"/>
                </a:cubicBezTo>
                <a:cubicBezTo>
                  <a:pt x="571" y="26"/>
                  <a:pt x="573" y="26"/>
                  <a:pt x="572" y="28"/>
                </a:cubicBezTo>
                <a:cubicBezTo>
                  <a:pt x="572" y="28"/>
                  <a:pt x="571" y="29"/>
                  <a:pt x="571" y="30"/>
                </a:cubicBezTo>
                <a:cubicBezTo>
                  <a:pt x="570" y="33"/>
                  <a:pt x="569" y="34"/>
                  <a:pt x="569" y="36"/>
                </a:cubicBezTo>
                <a:cubicBezTo>
                  <a:pt x="568" y="39"/>
                  <a:pt x="581" y="40"/>
                  <a:pt x="578" y="34"/>
                </a:cubicBezTo>
                <a:cubicBezTo>
                  <a:pt x="582" y="34"/>
                  <a:pt x="580" y="39"/>
                  <a:pt x="585" y="38"/>
                </a:cubicBezTo>
                <a:cubicBezTo>
                  <a:pt x="582" y="41"/>
                  <a:pt x="587" y="41"/>
                  <a:pt x="585" y="47"/>
                </a:cubicBezTo>
                <a:cubicBezTo>
                  <a:pt x="594" y="48"/>
                  <a:pt x="592" y="41"/>
                  <a:pt x="598" y="45"/>
                </a:cubicBezTo>
                <a:cubicBezTo>
                  <a:pt x="600" y="46"/>
                  <a:pt x="600" y="44"/>
                  <a:pt x="600" y="43"/>
                </a:cubicBezTo>
                <a:cubicBezTo>
                  <a:pt x="605" y="45"/>
                  <a:pt x="598" y="45"/>
                  <a:pt x="602" y="49"/>
                </a:cubicBezTo>
                <a:cubicBezTo>
                  <a:pt x="602" y="49"/>
                  <a:pt x="606" y="51"/>
                  <a:pt x="606" y="51"/>
                </a:cubicBezTo>
                <a:cubicBezTo>
                  <a:pt x="606" y="54"/>
                  <a:pt x="599" y="56"/>
                  <a:pt x="602" y="62"/>
                </a:cubicBezTo>
                <a:close/>
                <a:moveTo>
                  <a:pt x="380" y="82"/>
                </a:moveTo>
                <a:cubicBezTo>
                  <a:pt x="380" y="79"/>
                  <a:pt x="383" y="78"/>
                  <a:pt x="380" y="77"/>
                </a:cubicBezTo>
                <a:cubicBezTo>
                  <a:pt x="380" y="78"/>
                  <a:pt x="380" y="79"/>
                  <a:pt x="379" y="79"/>
                </a:cubicBezTo>
                <a:cubicBezTo>
                  <a:pt x="378" y="77"/>
                  <a:pt x="379" y="73"/>
                  <a:pt x="377" y="73"/>
                </a:cubicBezTo>
                <a:cubicBezTo>
                  <a:pt x="374" y="76"/>
                  <a:pt x="366" y="82"/>
                  <a:pt x="362" y="77"/>
                </a:cubicBezTo>
                <a:cubicBezTo>
                  <a:pt x="361" y="72"/>
                  <a:pt x="370" y="78"/>
                  <a:pt x="367" y="71"/>
                </a:cubicBezTo>
                <a:cubicBezTo>
                  <a:pt x="366" y="71"/>
                  <a:pt x="364" y="71"/>
                  <a:pt x="364" y="69"/>
                </a:cubicBezTo>
                <a:cubicBezTo>
                  <a:pt x="360" y="68"/>
                  <a:pt x="359" y="72"/>
                  <a:pt x="356" y="73"/>
                </a:cubicBezTo>
                <a:cubicBezTo>
                  <a:pt x="352" y="74"/>
                  <a:pt x="348" y="74"/>
                  <a:pt x="343" y="75"/>
                </a:cubicBezTo>
                <a:cubicBezTo>
                  <a:pt x="343" y="75"/>
                  <a:pt x="343" y="77"/>
                  <a:pt x="341" y="77"/>
                </a:cubicBezTo>
                <a:cubicBezTo>
                  <a:pt x="335" y="79"/>
                  <a:pt x="329" y="79"/>
                  <a:pt x="323" y="79"/>
                </a:cubicBezTo>
                <a:cubicBezTo>
                  <a:pt x="323" y="82"/>
                  <a:pt x="320" y="84"/>
                  <a:pt x="323" y="84"/>
                </a:cubicBezTo>
                <a:cubicBezTo>
                  <a:pt x="323" y="82"/>
                  <a:pt x="325" y="83"/>
                  <a:pt x="324" y="86"/>
                </a:cubicBezTo>
                <a:cubicBezTo>
                  <a:pt x="333" y="87"/>
                  <a:pt x="344" y="79"/>
                  <a:pt x="347" y="86"/>
                </a:cubicBezTo>
                <a:cubicBezTo>
                  <a:pt x="343" y="82"/>
                  <a:pt x="345" y="87"/>
                  <a:pt x="341" y="88"/>
                </a:cubicBezTo>
                <a:cubicBezTo>
                  <a:pt x="338" y="88"/>
                  <a:pt x="335" y="89"/>
                  <a:pt x="334" y="92"/>
                </a:cubicBezTo>
                <a:cubicBezTo>
                  <a:pt x="344" y="93"/>
                  <a:pt x="349" y="90"/>
                  <a:pt x="358" y="90"/>
                </a:cubicBezTo>
                <a:cubicBezTo>
                  <a:pt x="358" y="92"/>
                  <a:pt x="358" y="95"/>
                  <a:pt x="360" y="96"/>
                </a:cubicBezTo>
                <a:cubicBezTo>
                  <a:pt x="360" y="93"/>
                  <a:pt x="363" y="94"/>
                  <a:pt x="365" y="94"/>
                </a:cubicBezTo>
                <a:cubicBezTo>
                  <a:pt x="366" y="90"/>
                  <a:pt x="367" y="87"/>
                  <a:pt x="369" y="86"/>
                </a:cubicBezTo>
                <a:cubicBezTo>
                  <a:pt x="373" y="83"/>
                  <a:pt x="372" y="86"/>
                  <a:pt x="377" y="86"/>
                </a:cubicBezTo>
                <a:cubicBezTo>
                  <a:pt x="377" y="84"/>
                  <a:pt x="377" y="82"/>
                  <a:pt x="380" y="82"/>
                </a:cubicBezTo>
                <a:close/>
                <a:moveTo>
                  <a:pt x="393" y="146"/>
                </a:moveTo>
                <a:cubicBezTo>
                  <a:pt x="395" y="141"/>
                  <a:pt x="401" y="143"/>
                  <a:pt x="403" y="140"/>
                </a:cubicBezTo>
                <a:cubicBezTo>
                  <a:pt x="403" y="140"/>
                  <a:pt x="406" y="141"/>
                  <a:pt x="406" y="140"/>
                </a:cubicBezTo>
                <a:cubicBezTo>
                  <a:pt x="409" y="139"/>
                  <a:pt x="413" y="140"/>
                  <a:pt x="416" y="138"/>
                </a:cubicBezTo>
                <a:cubicBezTo>
                  <a:pt x="416" y="138"/>
                  <a:pt x="417" y="135"/>
                  <a:pt x="418" y="135"/>
                </a:cubicBezTo>
                <a:cubicBezTo>
                  <a:pt x="422" y="131"/>
                  <a:pt x="426" y="136"/>
                  <a:pt x="427" y="133"/>
                </a:cubicBezTo>
                <a:cubicBezTo>
                  <a:pt x="426" y="133"/>
                  <a:pt x="425" y="131"/>
                  <a:pt x="427" y="131"/>
                </a:cubicBezTo>
                <a:cubicBezTo>
                  <a:pt x="431" y="131"/>
                  <a:pt x="431" y="129"/>
                  <a:pt x="433" y="131"/>
                </a:cubicBezTo>
                <a:cubicBezTo>
                  <a:pt x="434" y="132"/>
                  <a:pt x="435" y="129"/>
                  <a:pt x="434" y="129"/>
                </a:cubicBezTo>
                <a:cubicBezTo>
                  <a:pt x="431" y="130"/>
                  <a:pt x="435" y="125"/>
                  <a:pt x="438" y="129"/>
                </a:cubicBezTo>
                <a:cubicBezTo>
                  <a:pt x="439" y="126"/>
                  <a:pt x="442" y="124"/>
                  <a:pt x="442" y="120"/>
                </a:cubicBezTo>
                <a:cubicBezTo>
                  <a:pt x="435" y="118"/>
                  <a:pt x="434" y="123"/>
                  <a:pt x="427" y="122"/>
                </a:cubicBezTo>
                <a:cubicBezTo>
                  <a:pt x="427" y="125"/>
                  <a:pt x="425" y="126"/>
                  <a:pt x="423" y="127"/>
                </a:cubicBezTo>
                <a:cubicBezTo>
                  <a:pt x="417" y="130"/>
                  <a:pt x="419" y="126"/>
                  <a:pt x="414" y="127"/>
                </a:cubicBezTo>
                <a:cubicBezTo>
                  <a:pt x="413" y="127"/>
                  <a:pt x="413" y="129"/>
                  <a:pt x="410" y="129"/>
                </a:cubicBezTo>
                <a:cubicBezTo>
                  <a:pt x="408" y="129"/>
                  <a:pt x="407" y="126"/>
                  <a:pt x="403" y="127"/>
                </a:cubicBezTo>
                <a:cubicBezTo>
                  <a:pt x="402" y="126"/>
                  <a:pt x="403" y="124"/>
                  <a:pt x="401" y="123"/>
                </a:cubicBezTo>
                <a:cubicBezTo>
                  <a:pt x="401" y="126"/>
                  <a:pt x="400" y="128"/>
                  <a:pt x="399" y="129"/>
                </a:cubicBezTo>
                <a:cubicBezTo>
                  <a:pt x="399" y="132"/>
                  <a:pt x="402" y="131"/>
                  <a:pt x="403" y="133"/>
                </a:cubicBezTo>
                <a:cubicBezTo>
                  <a:pt x="397" y="131"/>
                  <a:pt x="397" y="135"/>
                  <a:pt x="395" y="137"/>
                </a:cubicBezTo>
                <a:cubicBezTo>
                  <a:pt x="393" y="139"/>
                  <a:pt x="388" y="137"/>
                  <a:pt x="388" y="140"/>
                </a:cubicBezTo>
                <a:cubicBezTo>
                  <a:pt x="388" y="145"/>
                  <a:pt x="379" y="139"/>
                  <a:pt x="382" y="146"/>
                </a:cubicBezTo>
                <a:cubicBezTo>
                  <a:pt x="386" y="146"/>
                  <a:pt x="390" y="146"/>
                  <a:pt x="393" y="146"/>
                </a:cubicBezTo>
                <a:close/>
                <a:moveTo>
                  <a:pt x="530" y="219"/>
                </a:moveTo>
                <a:cubicBezTo>
                  <a:pt x="528" y="219"/>
                  <a:pt x="528" y="220"/>
                  <a:pt x="528" y="220"/>
                </a:cubicBezTo>
                <a:cubicBezTo>
                  <a:pt x="527" y="221"/>
                  <a:pt x="522" y="222"/>
                  <a:pt x="522" y="222"/>
                </a:cubicBezTo>
                <a:cubicBezTo>
                  <a:pt x="521" y="224"/>
                  <a:pt x="524" y="230"/>
                  <a:pt x="520" y="230"/>
                </a:cubicBezTo>
                <a:cubicBezTo>
                  <a:pt x="520" y="228"/>
                  <a:pt x="521" y="224"/>
                  <a:pt x="518" y="224"/>
                </a:cubicBezTo>
                <a:cubicBezTo>
                  <a:pt x="518" y="227"/>
                  <a:pt x="518" y="229"/>
                  <a:pt x="518" y="232"/>
                </a:cubicBezTo>
                <a:cubicBezTo>
                  <a:pt x="521" y="232"/>
                  <a:pt x="525" y="232"/>
                  <a:pt x="528" y="232"/>
                </a:cubicBezTo>
                <a:cubicBezTo>
                  <a:pt x="526" y="234"/>
                  <a:pt x="531" y="237"/>
                  <a:pt x="531" y="239"/>
                </a:cubicBezTo>
                <a:cubicBezTo>
                  <a:pt x="533" y="245"/>
                  <a:pt x="534" y="243"/>
                  <a:pt x="537" y="247"/>
                </a:cubicBezTo>
                <a:cubicBezTo>
                  <a:pt x="535" y="247"/>
                  <a:pt x="533" y="247"/>
                  <a:pt x="533" y="250"/>
                </a:cubicBezTo>
                <a:cubicBezTo>
                  <a:pt x="533" y="253"/>
                  <a:pt x="536" y="253"/>
                  <a:pt x="535" y="256"/>
                </a:cubicBezTo>
                <a:cubicBezTo>
                  <a:pt x="538" y="256"/>
                  <a:pt x="540" y="256"/>
                  <a:pt x="543" y="256"/>
                </a:cubicBezTo>
                <a:cubicBezTo>
                  <a:pt x="545" y="254"/>
                  <a:pt x="545" y="249"/>
                  <a:pt x="544" y="245"/>
                </a:cubicBezTo>
                <a:cubicBezTo>
                  <a:pt x="542" y="244"/>
                  <a:pt x="540" y="243"/>
                  <a:pt x="539" y="241"/>
                </a:cubicBezTo>
                <a:cubicBezTo>
                  <a:pt x="542" y="231"/>
                  <a:pt x="539" y="236"/>
                  <a:pt x="537" y="233"/>
                </a:cubicBezTo>
                <a:cubicBezTo>
                  <a:pt x="534" y="230"/>
                  <a:pt x="535" y="223"/>
                  <a:pt x="533" y="219"/>
                </a:cubicBezTo>
                <a:cubicBezTo>
                  <a:pt x="532" y="219"/>
                  <a:pt x="531" y="218"/>
                  <a:pt x="530" y="219"/>
                </a:cubicBezTo>
                <a:close/>
                <a:moveTo>
                  <a:pt x="602" y="276"/>
                </a:moveTo>
                <a:cubicBezTo>
                  <a:pt x="596" y="274"/>
                  <a:pt x="598" y="279"/>
                  <a:pt x="595" y="280"/>
                </a:cubicBezTo>
                <a:cubicBezTo>
                  <a:pt x="594" y="279"/>
                  <a:pt x="593" y="278"/>
                  <a:pt x="591" y="278"/>
                </a:cubicBezTo>
                <a:cubicBezTo>
                  <a:pt x="591" y="285"/>
                  <a:pt x="584" y="281"/>
                  <a:pt x="582" y="284"/>
                </a:cubicBezTo>
                <a:cubicBezTo>
                  <a:pt x="580" y="285"/>
                  <a:pt x="582" y="286"/>
                  <a:pt x="580" y="288"/>
                </a:cubicBezTo>
                <a:cubicBezTo>
                  <a:pt x="579" y="288"/>
                  <a:pt x="576" y="287"/>
                  <a:pt x="576" y="289"/>
                </a:cubicBezTo>
                <a:cubicBezTo>
                  <a:pt x="579" y="290"/>
                  <a:pt x="576" y="292"/>
                  <a:pt x="576" y="295"/>
                </a:cubicBezTo>
                <a:cubicBezTo>
                  <a:pt x="580" y="298"/>
                  <a:pt x="581" y="292"/>
                  <a:pt x="584" y="291"/>
                </a:cubicBezTo>
                <a:cubicBezTo>
                  <a:pt x="587" y="290"/>
                  <a:pt x="591" y="292"/>
                  <a:pt x="595" y="291"/>
                </a:cubicBezTo>
                <a:cubicBezTo>
                  <a:pt x="597" y="291"/>
                  <a:pt x="597" y="290"/>
                  <a:pt x="600" y="289"/>
                </a:cubicBezTo>
                <a:cubicBezTo>
                  <a:pt x="605" y="289"/>
                  <a:pt x="610" y="291"/>
                  <a:pt x="612" y="293"/>
                </a:cubicBezTo>
                <a:cubicBezTo>
                  <a:pt x="610" y="294"/>
                  <a:pt x="608" y="293"/>
                  <a:pt x="608" y="295"/>
                </a:cubicBezTo>
                <a:cubicBezTo>
                  <a:pt x="609" y="294"/>
                  <a:pt x="610" y="297"/>
                  <a:pt x="610" y="297"/>
                </a:cubicBezTo>
                <a:cubicBezTo>
                  <a:pt x="611" y="297"/>
                  <a:pt x="612" y="295"/>
                  <a:pt x="612" y="295"/>
                </a:cubicBezTo>
                <a:cubicBezTo>
                  <a:pt x="619" y="296"/>
                  <a:pt x="616" y="296"/>
                  <a:pt x="621" y="293"/>
                </a:cubicBezTo>
                <a:cubicBezTo>
                  <a:pt x="627" y="290"/>
                  <a:pt x="630" y="295"/>
                  <a:pt x="634" y="291"/>
                </a:cubicBezTo>
                <a:cubicBezTo>
                  <a:pt x="629" y="290"/>
                  <a:pt x="635" y="283"/>
                  <a:pt x="630" y="288"/>
                </a:cubicBezTo>
                <a:cubicBezTo>
                  <a:pt x="627" y="291"/>
                  <a:pt x="626" y="280"/>
                  <a:pt x="626" y="280"/>
                </a:cubicBezTo>
                <a:cubicBezTo>
                  <a:pt x="626" y="279"/>
                  <a:pt x="621" y="280"/>
                  <a:pt x="623" y="276"/>
                </a:cubicBezTo>
                <a:cubicBezTo>
                  <a:pt x="620" y="276"/>
                  <a:pt x="616" y="276"/>
                  <a:pt x="613" y="276"/>
                </a:cubicBezTo>
                <a:cubicBezTo>
                  <a:pt x="614" y="274"/>
                  <a:pt x="616" y="273"/>
                  <a:pt x="613" y="271"/>
                </a:cubicBezTo>
                <a:cubicBezTo>
                  <a:pt x="607" y="273"/>
                  <a:pt x="609" y="271"/>
                  <a:pt x="602" y="271"/>
                </a:cubicBezTo>
                <a:cubicBezTo>
                  <a:pt x="601" y="273"/>
                  <a:pt x="600" y="274"/>
                  <a:pt x="602" y="276"/>
                </a:cubicBezTo>
                <a:close/>
                <a:moveTo>
                  <a:pt x="653" y="323"/>
                </a:moveTo>
                <a:cubicBezTo>
                  <a:pt x="651" y="323"/>
                  <a:pt x="650" y="323"/>
                  <a:pt x="651" y="321"/>
                </a:cubicBezTo>
                <a:cubicBezTo>
                  <a:pt x="659" y="323"/>
                  <a:pt x="651" y="309"/>
                  <a:pt x="658" y="310"/>
                </a:cubicBezTo>
                <a:cubicBezTo>
                  <a:pt x="662" y="314"/>
                  <a:pt x="663" y="309"/>
                  <a:pt x="669" y="310"/>
                </a:cubicBezTo>
                <a:cubicBezTo>
                  <a:pt x="666" y="299"/>
                  <a:pt x="653" y="297"/>
                  <a:pt x="641" y="299"/>
                </a:cubicBezTo>
                <a:cubicBezTo>
                  <a:pt x="640" y="298"/>
                  <a:pt x="639" y="297"/>
                  <a:pt x="639" y="295"/>
                </a:cubicBezTo>
                <a:cubicBezTo>
                  <a:pt x="635" y="294"/>
                  <a:pt x="634" y="299"/>
                  <a:pt x="630" y="299"/>
                </a:cubicBezTo>
                <a:cubicBezTo>
                  <a:pt x="628" y="299"/>
                  <a:pt x="627" y="296"/>
                  <a:pt x="625" y="297"/>
                </a:cubicBezTo>
                <a:cubicBezTo>
                  <a:pt x="622" y="298"/>
                  <a:pt x="621" y="300"/>
                  <a:pt x="619" y="301"/>
                </a:cubicBezTo>
                <a:cubicBezTo>
                  <a:pt x="616" y="302"/>
                  <a:pt x="614" y="301"/>
                  <a:pt x="612" y="302"/>
                </a:cubicBezTo>
                <a:cubicBezTo>
                  <a:pt x="612" y="306"/>
                  <a:pt x="610" y="307"/>
                  <a:pt x="608" y="308"/>
                </a:cubicBezTo>
                <a:cubicBezTo>
                  <a:pt x="608" y="323"/>
                  <a:pt x="605" y="324"/>
                  <a:pt x="606" y="340"/>
                </a:cubicBezTo>
                <a:cubicBezTo>
                  <a:pt x="613" y="342"/>
                  <a:pt x="609" y="335"/>
                  <a:pt x="615" y="336"/>
                </a:cubicBezTo>
                <a:cubicBezTo>
                  <a:pt x="615" y="333"/>
                  <a:pt x="616" y="330"/>
                  <a:pt x="617" y="329"/>
                </a:cubicBezTo>
                <a:cubicBezTo>
                  <a:pt x="620" y="324"/>
                  <a:pt x="618" y="319"/>
                  <a:pt x="619" y="314"/>
                </a:cubicBezTo>
                <a:cubicBezTo>
                  <a:pt x="619" y="313"/>
                  <a:pt x="622" y="311"/>
                  <a:pt x="623" y="310"/>
                </a:cubicBezTo>
                <a:cubicBezTo>
                  <a:pt x="624" y="308"/>
                  <a:pt x="622" y="304"/>
                  <a:pt x="625" y="304"/>
                </a:cubicBezTo>
                <a:cubicBezTo>
                  <a:pt x="628" y="304"/>
                  <a:pt x="630" y="304"/>
                  <a:pt x="632" y="302"/>
                </a:cubicBezTo>
                <a:cubicBezTo>
                  <a:pt x="629" y="309"/>
                  <a:pt x="638" y="304"/>
                  <a:pt x="638" y="308"/>
                </a:cubicBezTo>
                <a:cubicBezTo>
                  <a:pt x="639" y="314"/>
                  <a:pt x="639" y="312"/>
                  <a:pt x="638" y="317"/>
                </a:cubicBezTo>
                <a:cubicBezTo>
                  <a:pt x="639" y="318"/>
                  <a:pt x="641" y="317"/>
                  <a:pt x="641" y="319"/>
                </a:cubicBezTo>
                <a:cubicBezTo>
                  <a:pt x="640" y="320"/>
                  <a:pt x="638" y="319"/>
                  <a:pt x="638" y="321"/>
                </a:cubicBezTo>
                <a:cubicBezTo>
                  <a:pt x="644" y="319"/>
                  <a:pt x="650" y="327"/>
                  <a:pt x="653" y="323"/>
                </a:cubicBezTo>
                <a:close/>
                <a:moveTo>
                  <a:pt x="686" y="315"/>
                </a:moveTo>
                <a:cubicBezTo>
                  <a:pt x="686" y="315"/>
                  <a:pt x="686" y="319"/>
                  <a:pt x="686" y="319"/>
                </a:cubicBezTo>
                <a:cubicBezTo>
                  <a:pt x="683" y="322"/>
                  <a:pt x="675" y="314"/>
                  <a:pt x="671" y="317"/>
                </a:cubicBezTo>
                <a:cubicBezTo>
                  <a:pt x="672" y="321"/>
                  <a:pt x="669" y="321"/>
                  <a:pt x="667" y="323"/>
                </a:cubicBezTo>
                <a:cubicBezTo>
                  <a:pt x="672" y="328"/>
                  <a:pt x="673" y="325"/>
                  <a:pt x="679" y="325"/>
                </a:cubicBezTo>
                <a:cubicBezTo>
                  <a:pt x="683" y="325"/>
                  <a:pt x="689" y="326"/>
                  <a:pt x="692" y="323"/>
                </a:cubicBezTo>
                <a:cubicBezTo>
                  <a:pt x="691" y="323"/>
                  <a:pt x="690" y="321"/>
                  <a:pt x="692" y="321"/>
                </a:cubicBezTo>
                <a:cubicBezTo>
                  <a:pt x="693" y="321"/>
                  <a:pt x="695" y="321"/>
                  <a:pt x="695" y="319"/>
                </a:cubicBezTo>
                <a:cubicBezTo>
                  <a:pt x="691" y="319"/>
                  <a:pt x="689" y="316"/>
                  <a:pt x="686" y="315"/>
                </a:cubicBezTo>
                <a:close/>
                <a:moveTo>
                  <a:pt x="660" y="330"/>
                </a:moveTo>
                <a:cubicBezTo>
                  <a:pt x="659" y="330"/>
                  <a:pt x="659" y="327"/>
                  <a:pt x="656" y="329"/>
                </a:cubicBezTo>
                <a:cubicBezTo>
                  <a:pt x="656" y="329"/>
                  <a:pt x="657" y="332"/>
                  <a:pt x="656" y="332"/>
                </a:cubicBezTo>
                <a:cubicBezTo>
                  <a:pt x="653" y="332"/>
                  <a:pt x="650" y="332"/>
                  <a:pt x="647" y="332"/>
                </a:cubicBezTo>
                <a:cubicBezTo>
                  <a:pt x="650" y="339"/>
                  <a:pt x="641" y="333"/>
                  <a:pt x="641" y="338"/>
                </a:cubicBezTo>
                <a:cubicBezTo>
                  <a:pt x="643" y="338"/>
                  <a:pt x="645" y="338"/>
                  <a:pt x="647" y="338"/>
                </a:cubicBezTo>
                <a:cubicBezTo>
                  <a:pt x="647" y="340"/>
                  <a:pt x="645" y="340"/>
                  <a:pt x="645" y="342"/>
                </a:cubicBezTo>
                <a:cubicBezTo>
                  <a:pt x="650" y="343"/>
                  <a:pt x="649" y="338"/>
                  <a:pt x="653" y="338"/>
                </a:cubicBezTo>
                <a:cubicBezTo>
                  <a:pt x="655" y="339"/>
                  <a:pt x="658" y="340"/>
                  <a:pt x="662" y="340"/>
                </a:cubicBezTo>
                <a:cubicBezTo>
                  <a:pt x="661" y="332"/>
                  <a:pt x="674" y="338"/>
                  <a:pt x="671" y="329"/>
                </a:cubicBezTo>
                <a:cubicBezTo>
                  <a:pt x="665" y="327"/>
                  <a:pt x="662" y="331"/>
                  <a:pt x="660" y="33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56" name="îsḷíďê">
            <a:extLst>
              <a:ext uri="{FF2B5EF4-FFF2-40B4-BE49-F238E27FC236}">
                <a16:creationId xmlns:a16="http://schemas.microsoft.com/office/drawing/2014/main" id="{80A6DA39-01FC-40DE-968B-1CE949401985}"/>
              </a:ext>
            </a:extLst>
          </p:cNvPr>
          <p:cNvSpPr/>
          <p:nvPr/>
        </p:nvSpPr>
        <p:spPr bwMode="auto">
          <a:xfrm>
            <a:off x="5665855" y="2782005"/>
            <a:ext cx="197033" cy="299931"/>
          </a:xfrm>
          <a:custGeom>
            <a:avLst/>
            <a:gdLst>
              <a:gd name="T0" fmla="*/ 16 w 60"/>
              <a:gd name="T1" fmla="*/ 9 h 92"/>
              <a:gd name="T2" fmla="*/ 30 w 60"/>
              <a:gd name="T3" fmla="*/ 7 h 92"/>
              <a:gd name="T4" fmla="*/ 31 w 60"/>
              <a:gd name="T5" fmla="*/ 19 h 92"/>
              <a:gd name="T6" fmla="*/ 22 w 60"/>
              <a:gd name="T7" fmla="*/ 24 h 92"/>
              <a:gd name="T8" fmla="*/ 33 w 60"/>
              <a:gd name="T9" fmla="*/ 30 h 92"/>
              <a:gd name="T10" fmla="*/ 39 w 60"/>
              <a:gd name="T11" fmla="*/ 43 h 92"/>
              <a:gd name="T12" fmla="*/ 43 w 60"/>
              <a:gd name="T13" fmla="*/ 47 h 92"/>
              <a:gd name="T14" fmla="*/ 50 w 60"/>
              <a:gd name="T15" fmla="*/ 50 h 92"/>
              <a:gd name="T16" fmla="*/ 46 w 60"/>
              <a:gd name="T17" fmla="*/ 58 h 92"/>
              <a:gd name="T18" fmla="*/ 58 w 60"/>
              <a:gd name="T19" fmla="*/ 60 h 92"/>
              <a:gd name="T20" fmla="*/ 58 w 60"/>
              <a:gd name="T21" fmla="*/ 71 h 92"/>
              <a:gd name="T22" fmla="*/ 54 w 60"/>
              <a:gd name="T23" fmla="*/ 71 h 92"/>
              <a:gd name="T24" fmla="*/ 58 w 60"/>
              <a:gd name="T25" fmla="*/ 73 h 92"/>
              <a:gd name="T26" fmla="*/ 54 w 60"/>
              <a:gd name="T27" fmla="*/ 78 h 92"/>
              <a:gd name="T28" fmla="*/ 48 w 60"/>
              <a:gd name="T29" fmla="*/ 82 h 92"/>
              <a:gd name="T30" fmla="*/ 30 w 60"/>
              <a:gd name="T31" fmla="*/ 80 h 92"/>
              <a:gd name="T32" fmla="*/ 22 w 60"/>
              <a:gd name="T33" fmla="*/ 82 h 92"/>
              <a:gd name="T34" fmla="*/ 9 w 60"/>
              <a:gd name="T35" fmla="*/ 82 h 92"/>
              <a:gd name="T36" fmla="*/ 13 w 60"/>
              <a:gd name="T37" fmla="*/ 80 h 92"/>
              <a:gd name="T38" fmla="*/ 15 w 60"/>
              <a:gd name="T39" fmla="*/ 82 h 92"/>
              <a:gd name="T40" fmla="*/ 16 w 60"/>
              <a:gd name="T41" fmla="*/ 78 h 92"/>
              <a:gd name="T42" fmla="*/ 28 w 60"/>
              <a:gd name="T43" fmla="*/ 76 h 92"/>
              <a:gd name="T44" fmla="*/ 13 w 60"/>
              <a:gd name="T45" fmla="*/ 71 h 92"/>
              <a:gd name="T46" fmla="*/ 13 w 60"/>
              <a:gd name="T47" fmla="*/ 60 h 92"/>
              <a:gd name="T48" fmla="*/ 16 w 60"/>
              <a:gd name="T49" fmla="*/ 58 h 92"/>
              <a:gd name="T50" fmla="*/ 24 w 60"/>
              <a:gd name="T51" fmla="*/ 58 h 92"/>
              <a:gd name="T52" fmla="*/ 26 w 60"/>
              <a:gd name="T53" fmla="*/ 47 h 92"/>
              <a:gd name="T54" fmla="*/ 20 w 60"/>
              <a:gd name="T55" fmla="*/ 39 h 92"/>
              <a:gd name="T56" fmla="*/ 13 w 60"/>
              <a:gd name="T57" fmla="*/ 41 h 92"/>
              <a:gd name="T58" fmla="*/ 13 w 60"/>
              <a:gd name="T59" fmla="*/ 32 h 92"/>
              <a:gd name="T60" fmla="*/ 5 w 60"/>
              <a:gd name="T61" fmla="*/ 28 h 92"/>
              <a:gd name="T62" fmla="*/ 0 w 60"/>
              <a:gd name="T63" fmla="*/ 9 h 92"/>
              <a:gd name="T64" fmla="*/ 9 w 60"/>
              <a:gd name="T65" fmla="*/ 0 h 92"/>
              <a:gd name="T66" fmla="*/ 26 w 60"/>
              <a:gd name="T67" fmla="*/ 0 h 92"/>
              <a:gd name="T68" fmla="*/ 16 w 60"/>
              <a:gd name="T69" fmla="*/ 9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" h="92">
                <a:moveTo>
                  <a:pt x="16" y="9"/>
                </a:moveTo>
                <a:cubicBezTo>
                  <a:pt x="18" y="13"/>
                  <a:pt x="26" y="7"/>
                  <a:pt x="30" y="7"/>
                </a:cubicBezTo>
                <a:cubicBezTo>
                  <a:pt x="32" y="10"/>
                  <a:pt x="32" y="14"/>
                  <a:pt x="31" y="19"/>
                </a:cubicBezTo>
                <a:cubicBezTo>
                  <a:pt x="27" y="19"/>
                  <a:pt x="23" y="21"/>
                  <a:pt x="22" y="24"/>
                </a:cubicBezTo>
                <a:cubicBezTo>
                  <a:pt x="24" y="28"/>
                  <a:pt x="28" y="30"/>
                  <a:pt x="33" y="30"/>
                </a:cubicBezTo>
                <a:cubicBezTo>
                  <a:pt x="33" y="37"/>
                  <a:pt x="41" y="35"/>
                  <a:pt x="39" y="43"/>
                </a:cubicBezTo>
                <a:cubicBezTo>
                  <a:pt x="39" y="45"/>
                  <a:pt x="43" y="44"/>
                  <a:pt x="43" y="47"/>
                </a:cubicBezTo>
                <a:cubicBezTo>
                  <a:pt x="43" y="50"/>
                  <a:pt x="49" y="48"/>
                  <a:pt x="50" y="50"/>
                </a:cubicBezTo>
                <a:cubicBezTo>
                  <a:pt x="49" y="53"/>
                  <a:pt x="47" y="55"/>
                  <a:pt x="46" y="58"/>
                </a:cubicBezTo>
                <a:cubicBezTo>
                  <a:pt x="51" y="57"/>
                  <a:pt x="55" y="57"/>
                  <a:pt x="58" y="60"/>
                </a:cubicBezTo>
                <a:cubicBezTo>
                  <a:pt x="55" y="62"/>
                  <a:pt x="60" y="68"/>
                  <a:pt x="58" y="71"/>
                </a:cubicBezTo>
                <a:cubicBezTo>
                  <a:pt x="57" y="71"/>
                  <a:pt x="54" y="70"/>
                  <a:pt x="54" y="71"/>
                </a:cubicBezTo>
                <a:cubicBezTo>
                  <a:pt x="53" y="73"/>
                  <a:pt x="56" y="72"/>
                  <a:pt x="58" y="73"/>
                </a:cubicBezTo>
                <a:cubicBezTo>
                  <a:pt x="56" y="75"/>
                  <a:pt x="53" y="75"/>
                  <a:pt x="54" y="78"/>
                </a:cubicBezTo>
                <a:cubicBezTo>
                  <a:pt x="51" y="79"/>
                  <a:pt x="51" y="82"/>
                  <a:pt x="48" y="82"/>
                </a:cubicBezTo>
                <a:cubicBezTo>
                  <a:pt x="42" y="81"/>
                  <a:pt x="38" y="79"/>
                  <a:pt x="30" y="80"/>
                </a:cubicBezTo>
                <a:cubicBezTo>
                  <a:pt x="26" y="84"/>
                  <a:pt x="28" y="84"/>
                  <a:pt x="22" y="82"/>
                </a:cubicBezTo>
                <a:cubicBezTo>
                  <a:pt x="20" y="86"/>
                  <a:pt x="9" y="92"/>
                  <a:pt x="9" y="82"/>
                </a:cubicBezTo>
                <a:cubicBezTo>
                  <a:pt x="11" y="83"/>
                  <a:pt x="12" y="80"/>
                  <a:pt x="13" y="80"/>
                </a:cubicBezTo>
                <a:cubicBezTo>
                  <a:pt x="14" y="80"/>
                  <a:pt x="15" y="82"/>
                  <a:pt x="15" y="82"/>
                </a:cubicBezTo>
                <a:cubicBezTo>
                  <a:pt x="17" y="81"/>
                  <a:pt x="15" y="79"/>
                  <a:pt x="16" y="78"/>
                </a:cubicBezTo>
                <a:cubicBezTo>
                  <a:pt x="19" y="76"/>
                  <a:pt x="23" y="78"/>
                  <a:pt x="28" y="76"/>
                </a:cubicBezTo>
                <a:cubicBezTo>
                  <a:pt x="26" y="67"/>
                  <a:pt x="18" y="74"/>
                  <a:pt x="13" y="71"/>
                </a:cubicBezTo>
                <a:cubicBezTo>
                  <a:pt x="13" y="67"/>
                  <a:pt x="13" y="63"/>
                  <a:pt x="13" y="60"/>
                </a:cubicBezTo>
                <a:cubicBezTo>
                  <a:pt x="16" y="60"/>
                  <a:pt x="20" y="58"/>
                  <a:pt x="16" y="58"/>
                </a:cubicBezTo>
                <a:cubicBezTo>
                  <a:pt x="18" y="52"/>
                  <a:pt x="21" y="60"/>
                  <a:pt x="24" y="58"/>
                </a:cubicBezTo>
                <a:cubicBezTo>
                  <a:pt x="28" y="58"/>
                  <a:pt x="21" y="50"/>
                  <a:pt x="26" y="47"/>
                </a:cubicBezTo>
                <a:cubicBezTo>
                  <a:pt x="25" y="43"/>
                  <a:pt x="19" y="45"/>
                  <a:pt x="20" y="39"/>
                </a:cubicBezTo>
                <a:cubicBezTo>
                  <a:pt x="19" y="41"/>
                  <a:pt x="16" y="41"/>
                  <a:pt x="13" y="41"/>
                </a:cubicBezTo>
                <a:cubicBezTo>
                  <a:pt x="13" y="38"/>
                  <a:pt x="13" y="35"/>
                  <a:pt x="13" y="32"/>
                </a:cubicBezTo>
                <a:cubicBezTo>
                  <a:pt x="13" y="28"/>
                  <a:pt x="6" y="31"/>
                  <a:pt x="5" y="28"/>
                </a:cubicBezTo>
                <a:cubicBezTo>
                  <a:pt x="9" y="21"/>
                  <a:pt x="8" y="10"/>
                  <a:pt x="0" y="9"/>
                </a:cubicBezTo>
                <a:cubicBezTo>
                  <a:pt x="3" y="6"/>
                  <a:pt x="8" y="5"/>
                  <a:pt x="9" y="0"/>
                </a:cubicBezTo>
                <a:cubicBezTo>
                  <a:pt x="15" y="0"/>
                  <a:pt x="20" y="0"/>
                  <a:pt x="26" y="0"/>
                </a:cubicBezTo>
                <a:cubicBezTo>
                  <a:pt x="22" y="3"/>
                  <a:pt x="19" y="6"/>
                  <a:pt x="16" y="9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57" name="îṡ1ïḍé">
            <a:extLst>
              <a:ext uri="{FF2B5EF4-FFF2-40B4-BE49-F238E27FC236}">
                <a16:creationId xmlns:a16="http://schemas.microsoft.com/office/drawing/2014/main" id="{14D97E0A-0283-439A-85D6-AA378C10046B}"/>
              </a:ext>
            </a:extLst>
          </p:cNvPr>
          <p:cNvSpPr/>
          <p:nvPr/>
        </p:nvSpPr>
        <p:spPr bwMode="auto">
          <a:xfrm>
            <a:off x="1998849" y="2795141"/>
            <a:ext cx="54732" cy="43786"/>
          </a:xfrm>
          <a:custGeom>
            <a:avLst/>
            <a:gdLst>
              <a:gd name="T0" fmla="*/ 15 w 17"/>
              <a:gd name="T1" fmla="*/ 2 h 13"/>
              <a:gd name="T2" fmla="*/ 17 w 17"/>
              <a:gd name="T3" fmla="*/ 9 h 13"/>
              <a:gd name="T4" fmla="*/ 8 w 17"/>
              <a:gd name="T5" fmla="*/ 13 h 13"/>
              <a:gd name="T6" fmla="*/ 8 w 17"/>
              <a:gd name="T7" fmla="*/ 9 h 13"/>
              <a:gd name="T8" fmla="*/ 4 w 17"/>
              <a:gd name="T9" fmla="*/ 11 h 13"/>
              <a:gd name="T10" fmla="*/ 6 w 17"/>
              <a:gd name="T11" fmla="*/ 9 h 13"/>
              <a:gd name="T12" fmla="*/ 15 w 17"/>
              <a:gd name="T13" fmla="*/ 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3">
                <a:moveTo>
                  <a:pt x="15" y="2"/>
                </a:moveTo>
                <a:cubicBezTo>
                  <a:pt x="13" y="4"/>
                  <a:pt x="14" y="7"/>
                  <a:pt x="17" y="9"/>
                </a:cubicBezTo>
                <a:cubicBezTo>
                  <a:pt x="15" y="12"/>
                  <a:pt x="11" y="12"/>
                  <a:pt x="8" y="13"/>
                </a:cubicBezTo>
                <a:cubicBezTo>
                  <a:pt x="8" y="12"/>
                  <a:pt x="8" y="10"/>
                  <a:pt x="8" y="9"/>
                </a:cubicBezTo>
                <a:cubicBezTo>
                  <a:pt x="6" y="9"/>
                  <a:pt x="6" y="11"/>
                  <a:pt x="4" y="11"/>
                </a:cubicBezTo>
                <a:cubicBezTo>
                  <a:pt x="0" y="9"/>
                  <a:pt x="5" y="10"/>
                  <a:pt x="6" y="9"/>
                </a:cubicBezTo>
                <a:cubicBezTo>
                  <a:pt x="7" y="8"/>
                  <a:pt x="11" y="0"/>
                  <a:pt x="15" y="2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58" name="îṡľiḋe">
            <a:extLst>
              <a:ext uri="{FF2B5EF4-FFF2-40B4-BE49-F238E27FC236}">
                <a16:creationId xmlns:a16="http://schemas.microsoft.com/office/drawing/2014/main" id="{471F9572-C944-4ACA-AEBD-38E7C3DAB321}"/>
              </a:ext>
            </a:extLst>
          </p:cNvPr>
          <p:cNvSpPr/>
          <p:nvPr/>
        </p:nvSpPr>
        <p:spPr bwMode="auto">
          <a:xfrm>
            <a:off x="9275939" y="3283347"/>
            <a:ext cx="32839" cy="35029"/>
          </a:xfrm>
          <a:custGeom>
            <a:avLst/>
            <a:gdLst>
              <a:gd name="T0" fmla="*/ 3 w 10"/>
              <a:gd name="T1" fmla="*/ 3 h 11"/>
              <a:gd name="T2" fmla="*/ 10 w 10"/>
              <a:gd name="T3" fmla="*/ 1 h 11"/>
              <a:gd name="T4" fmla="*/ 1 w 10"/>
              <a:gd name="T5" fmla="*/ 10 h 11"/>
              <a:gd name="T6" fmla="*/ 3 w 10"/>
              <a:gd name="T7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11">
                <a:moveTo>
                  <a:pt x="3" y="3"/>
                </a:moveTo>
                <a:cubicBezTo>
                  <a:pt x="4" y="0"/>
                  <a:pt x="5" y="3"/>
                  <a:pt x="10" y="1"/>
                </a:cubicBezTo>
                <a:cubicBezTo>
                  <a:pt x="8" y="5"/>
                  <a:pt x="8" y="11"/>
                  <a:pt x="1" y="10"/>
                </a:cubicBezTo>
                <a:cubicBezTo>
                  <a:pt x="0" y="8"/>
                  <a:pt x="8" y="4"/>
                  <a:pt x="3" y="3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59" name="îŝ1îḍè">
            <a:extLst>
              <a:ext uri="{FF2B5EF4-FFF2-40B4-BE49-F238E27FC236}">
                <a16:creationId xmlns:a16="http://schemas.microsoft.com/office/drawing/2014/main" id="{DC3AB028-6D25-4159-AA71-C1087BBDD1A7}"/>
              </a:ext>
            </a:extLst>
          </p:cNvPr>
          <p:cNvSpPr/>
          <p:nvPr/>
        </p:nvSpPr>
        <p:spPr bwMode="auto">
          <a:xfrm>
            <a:off x="8511889" y="4237870"/>
            <a:ext cx="243008" cy="282416"/>
          </a:xfrm>
          <a:custGeom>
            <a:avLst/>
            <a:gdLst>
              <a:gd name="T0" fmla="*/ 60 w 75"/>
              <a:gd name="T1" fmla="*/ 5 h 87"/>
              <a:gd name="T2" fmla="*/ 68 w 75"/>
              <a:gd name="T3" fmla="*/ 9 h 87"/>
              <a:gd name="T4" fmla="*/ 75 w 75"/>
              <a:gd name="T5" fmla="*/ 14 h 87"/>
              <a:gd name="T6" fmla="*/ 68 w 75"/>
              <a:gd name="T7" fmla="*/ 24 h 87"/>
              <a:gd name="T8" fmla="*/ 66 w 75"/>
              <a:gd name="T9" fmla="*/ 35 h 87"/>
              <a:gd name="T10" fmla="*/ 70 w 75"/>
              <a:gd name="T11" fmla="*/ 38 h 87"/>
              <a:gd name="T12" fmla="*/ 70 w 75"/>
              <a:gd name="T13" fmla="*/ 44 h 87"/>
              <a:gd name="T14" fmla="*/ 73 w 75"/>
              <a:gd name="T15" fmla="*/ 48 h 87"/>
              <a:gd name="T16" fmla="*/ 64 w 75"/>
              <a:gd name="T17" fmla="*/ 53 h 87"/>
              <a:gd name="T18" fmla="*/ 62 w 75"/>
              <a:gd name="T19" fmla="*/ 63 h 87"/>
              <a:gd name="T20" fmla="*/ 62 w 75"/>
              <a:gd name="T21" fmla="*/ 66 h 87"/>
              <a:gd name="T22" fmla="*/ 59 w 75"/>
              <a:gd name="T23" fmla="*/ 66 h 87"/>
              <a:gd name="T24" fmla="*/ 53 w 75"/>
              <a:gd name="T25" fmla="*/ 74 h 87"/>
              <a:gd name="T26" fmla="*/ 53 w 75"/>
              <a:gd name="T27" fmla="*/ 85 h 87"/>
              <a:gd name="T28" fmla="*/ 34 w 75"/>
              <a:gd name="T29" fmla="*/ 79 h 87"/>
              <a:gd name="T30" fmla="*/ 32 w 75"/>
              <a:gd name="T31" fmla="*/ 83 h 87"/>
              <a:gd name="T32" fmla="*/ 27 w 75"/>
              <a:gd name="T33" fmla="*/ 79 h 87"/>
              <a:gd name="T34" fmla="*/ 18 w 75"/>
              <a:gd name="T35" fmla="*/ 79 h 87"/>
              <a:gd name="T36" fmla="*/ 12 w 75"/>
              <a:gd name="T37" fmla="*/ 78 h 87"/>
              <a:gd name="T38" fmla="*/ 4 w 75"/>
              <a:gd name="T39" fmla="*/ 66 h 87"/>
              <a:gd name="T40" fmla="*/ 6 w 75"/>
              <a:gd name="T41" fmla="*/ 59 h 87"/>
              <a:gd name="T42" fmla="*/ 4 w 75"/>
              <a:gd name="T43" fmla="*/ 59 h 87"/>
              <a:gd name="T44" fmla="*/ 3 w 75"/>
              <a:gd name="T45" fmla="*/ 44 h 87"/>
              <a:gd name="T46" fmla="*/ 21 w 75"/>
              <a:gd name="T47" fmla="*/ 42 h 87"/>
              <a:gd name="T48" fmla="*/ 21 w 75"/>
              <a:gd name="T49" fmla="*/ 37 h 87"/>
              <a:gd name="T50" fmla="*/ 34 w 75"/>
              <a:gd name="T51" fmla="*/ 27 h 87"/>
              <a:gd name="T52" fmla="*/ 46 w 75"/>
              <a:gd name="T53" fmla="*/ 24 h 87"/>
              <a:gd name="T54" fmla="*/ 47 w 75"/>
              <a:gd name="T55" fmla="*/ 18 h 87"/>
              <a:gd name="T56" fmla="*/ 51 w 75"/>
              <a:gd name="T57" fmla="*/ 18 h 87"/>
              <a:gd name="T58" fmla="*/ 55 w 75"/>
              <a:gd name="T59" fmla="*/ 14 h 87"/>
              <a:gd name="T60" fmla="*/ 62 w 75"/>
              <a:gd name="T61" fmla="*/ 5 h 87"/>
              <a:gd name="T62" fmla="*/ 60 w 75"/>
              <a:gd name="T63" fmla="*/ 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5" h="87">
                <a:moveTo>
                  <a:pt x="60" y="5"/>
                </a:moveTo>
                <a:cubicBezTo>
                  <a:pt x="62" y="0"/>
                  <a:pt x="65" y="9"/>
                  <a:pt x="68" y="9"/>
                </a:cubicBezTo>
                <a:cubicBezTo>
                  <a:pt x="70" y="10"/>
                  <a:pt x="72" y="14"/>
                  <a:pt x="75" y="14"/>
                </a:cubicBezTo>
                <a:cubicBezTo>
                  <a:pt x="74" y="19"/>
                  <a:pt x="74" y="24"/>
                  <a:pt x="68" y="24"/>
                </a:cubicBezTo>
                <a:cubicBezTo>
                  <a:pt x="67" y="27"/>
                  <a:pt x="70" y="35"/>
                  <a:pt x="66" y="35"/>
                </a:cubicBezTo>
                <a:cubicBezTo>
                  <a:pt x="66" y="37"/>
                  <a:pt x="69" y="37"/>
                  <a:pt x="70" y="38"/>
                </a:cubicBezTo>
                <a:cubicBezTo>
                  <a:pt x="70" y="40"/>
                  <a:pt x="69" y="43"/>
                  <a:pt x="70" y="44"/>
                </a:cubicBezTo>
                <a:cubicBezTo>
                  <a:pt x="71" y="46"/>
                  <a:pt x="73" y="46"/>
                  <a:pt x="73" y="48"/>
                </a:cubicBezTo>
                <a:cubicBezTo>
                  <a:pt x="73" y="52"/>
                  <a:pt x="67" y="56"/>
                  <a:pt x="64" y="53"/>
                </a:cubicBezTo>
                <a:cubicBezTo>
                  <a:pt x="65" y="58"/>
                  <a:pt x="67" y="59"/>
                  <a:pt x="62" y="63"/>
                </a:cubicBezTo>
                <a:cubicBezTo>
                  <a:pt x="62" y="63"/>
                  <a:pt x="63" y="66"/>
                  <a:pt x="62" y="66"/>
                </a:cubicBezTo>
                <a:cubicBezTo>
                  <a:pt x="62" y="67"/>
                  <a:pt x="59" y="66"/>
                  <a:pt x="59" y="66"/>
                </a:cubicBezTo>
                <a:cubicBezTo>
                  <a:pt x="57" y="69"/>
                  <a:pt x="58" y="76"/>
                  <a:pt x="53" y="74"/>
                </a:cubicBezTo>
                <a:cubicBezTo>
                  <a:pt x="56" y="77"/>
                  <a:pt x="51" y="79"/>
                  <a:pt x="53" y="85"/>
                </a:cubicBezTo>
                <a:cubicBezTo>
                  <a:pt x="43" y="87"/>
                  <a:pt x="41" y="81"/>
                  <a:pt x="34" y="79"/>
                </a:cubicBezTo>
                <a:cubicBezTo>
                  <a:pt x="33" y="79"/>
                  <a:pt x="33" y="82"/>
                  <a:pt x="32" y="83"/>
                </a:cubicBezTo>
                <a:cubicBezTo>
                  <a:pt x="29" y="85"/>
                  <a:pt x="28" y="80"/>
                  <a:pt x="27" y="79"/>
                </a:cubicBezTo>
                <a:cubicBezTo>
                  <a:pt x="24" y="79"/>
                  <a:pt x="20" y="81"/>
                  <a:pt x="18" y="79"/>
                </a:cubicBezTo>
                <a:cubicBezTo>
                  <a:pt x="16" y="79"/>
                  <a:pt x="18" y="74"/>
                  <a:pt x="12" y="78"/>
                </a:cubicBezTo>
                <a:cubicBezTo>
                  <a:pt x="10" y="73"/>
                  <a:pt x="10" y="67"/>
                  <a:pt x="4" y="66"/>
                </a:cubicBezTo>
                <a:cubicBezTo>
                  <a:pt x="4" y="63"/>
                  <a:pt x="7" y="62"/>
                  <a:pt x="6" y="59"/>
                </a:cubicBezTo>
                <a:cubicBezTo>
                  <a:pt x="6" y="56"/>
                  <a:pt x="4" y="59"/>
                  <a:pt x="4" y="59"/>
                </a:cubicBezTo>
                <a:cubicBezTo>
                  <a:pt x="0" y="56"/>
                  <a:pt x="4" y="51"/>
                  <a:pt x="3" y="44"/>
                </a:cubicBezTo>
                <a:cubicBezTo>
                  <a:pt x="10" y="44"/>
                  <a:pt x="16" y="44"/>
                  <a:pt x="21" y="42"/>
                </a:cubicBezTo>
                <a:cubicBezTo>
                  <a:pt x="21" y="39"/>
                  <a:pt x="24" y="37"/>
                  <a:pt x="21" y="37"/>
                </a:cubicBezTo>
                <a:cubicBezTo>
                  <a:pt x="23" y="34"/>
                  <a:pt x="38" y="30"/>
                  <a:pt x="34" y="27"/>
                </a:cubicBezTo>
                <a:cubicBezTo>
                  <a:pt x="37" y="25"/>
                  <a:pt x="41" y="24"/>
                  <a:pt x="46" y="24"/>
                </a:cubicBezTo>
                <a:cubicBezTo>
                  <a:pt x="48" y="24"/>
                  <a:pt x="46" y="20"/>
                  <a:pt x="47" y="18"/>
                </a:cubicBezTo>
                <a:cubicBezTo>
                  <a:pt x="48" y="17"/>
                  <a:pt x="51" y="18"/>
                  <a:pt x="51" y="18"/>
                </a:cubicBezTo>
                <a:cubicBezTo>
                  <a:pt x="52" y="16"/>
                  <a:pt x="51" y="13"/>
                  <a:pt x="55" y="14"/>
                </a:cubicBezTo>
                <a:cubicBezTo>
                  <a:pt x="52" y="6"/>
                  <a:pt x="60" y="8"/>
                  <a:pt x="62" y="5"/>
                </a:cubicBezTo>
                <a:cubicBezTo>
                  <a:pt x="62" y="5"/>
                  <a:pt x="61" y="5"/>
                  <a:pt x="60" y="5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60" name="îśḻïḓê">
            <a:extLst>
              <a:ext uri="{FF2B5EF4-FFF2-40B4-BE49-F238E27FC236}">
                <a16:creationId xmlns:a16="http://schemas.microsoft.com/office/drawing/2014/main" id="{E7F7DD94-4214-4C84-9BD5-A8E464153E73}"/>
              </a:ext>
            </a:extLst>
          </p:cNvPr>
          <p:cNvSpPr/>
          <p:nvPr/>
        </p:nvSpPr>
        <p:spPr bwMode="auto">
          <a:xfrm>
            <a:off x="8761465" y="4439281"/>
            <a:ext cx="111652" cy="126977"/>
          </a:xfrm>
          <a:custGeom>
            <a:avLst/>
            <a:gdLst>
              <a:gd name="T0" fmla="*/ 30 w 34"/>
              <a:gd name="T1" fmla="*/ 1 h 39"/>
              <a:gd name="T2" fmla="*/ 24 w 34"/>
              <a:gd name="T3" fmla="*/ 8 h 39"/>
              <a:gd name="T4" fmla="*/ 23 w 34"/>
              <a:gd name="T5" fmla="*/ 8 h 39"/>
              <a:gd name="T6" fmla="*/ 24 w 34"/>
              <a:gd name="T7" fmla="*/ 14 h 39"/>
              <a:gd name="T8" fmla="*/ 28 w 34"/>
              <a:gd name="T9" fmla="*/ 17 h 39"/>
              <a:gd name="T10" fmla="*/ 30 w 34"/>
              <a:gd name="T11" fmla="*/ 34 h 39"/>
              <a:gd name="T12" fmla="*/ 23 w 34"/>
              <a:gd name="T13" fmla="*/ 34 h 39"/>
              <a:gd name="T14" fmla="*/ 17 w 34"/>
              <a:gd name="T15" fmla="*/ 16 h 39"/>
              <a:gd name="T16" fmla="*/ 10 w 34"/>
              <a:gd name="T17" fmla="*/ 21 h 39"/>
              <a:gd name="T18" fmla="*/ 10 w 34"/>
              <a:gd name="T19" fmla="*/ 32 h 39"/>
              <a:gd name="T20" fmla="*/ 4 w 34"/>
              <a:gd name="T21" fmla="*/ 38 h 39"/>
              <a:gd name="T22" fmla="*/ 2 w 34"/>
              <a:gd name="T23" fmla="*/ 29 h 39"/>
              <a:gd name="T24" fmla="*/ 4 w 34"/>
              <a:gd name="T25" fmla="*/ 27 h 39"/>
              <a:gd name="T26" fmla="*/ 2 w 34"/>
              <a:gd name="T27" fmla="*/ 25 h 39"/>
              <a:gd name="T28" fmla="*/ 4 w 34"/>
              <a:gd name="T29" fmla="*/ 17 h 39"/>
              <a:gd name="T30" fmla="*/ 0 w 34"/>
              <a:gd name="T31" fmla="*/ 14 h 39"/>
              <a:gd name="T32" fmla="*/ 15 w 34"/>
              <a:gd name="T33" fmla="*/ 1 h 39"/>
              <a:gd name="T34" fmla="*/ 30 w 34"/>
              <a:gd name="T35" fmla="*/ 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4" h="39">
                <a:moveTo>
                  <a:pt x="30" y="1"/>
                </a:moveTo>
                <a:cubicBezTo>
                  <a:pt x="34" y="9"/>
                  <a:pt x="21" y="5"/>
                  <a:pt x="24" y="8"/>
                </a:cubicBezTo>
                <a:cubicBezTo>
                  <a:pt x="27" y="11"/>
                  <a:pt x="25" y="9"/>
                  <a:pt x="23" y="8"/>
                </a:cubicBezTo>
                <a:cubicBezTo>
                  <a:pt x="23" y="11"/>
                  <a:pt x="23" y="12"/>
                  <a:pt x="24" y="14"/>
                </a:cubicBezTo>
                <a:cubicBezTo>
                  <a:pt x="25" y="15"/>
                  <a:pt x="28" y="17"/>
                  <a:pt x="28" y="17"/>
                </a:cubicBezTo>
                <a:cubicBezTo>
                  <a:pt x="30" y="22"/>
                  <a:pt x="28" y="28"/>
                  <a:pt x="30" y="34"/>
                </a:cubicBezTo>
                <a:cubicBezTo>
                  <a:pt x="28" y="34"/>
                  <a:pt x="25" y="34"/>
                  <a:pt x="23" y="34"/>
                </a:cubicBezTo>
                <a:cubicBezTo>
                  <a:pt x="20" y="28"/>
                  <a:pt x="17" y="23"/>
                  <a:pt x="17" y="16"/>
                </a:cubicBezTo>
                <a:cubicBezTo>
                  <a:pt x="13" y="16"/>
                  <a:pt x="16" y="23"/>
                  <a:pt x="10" y="21"/>
                </a:cubicBezTo>
                <a:cubicBezTo>
                  <a:pt x="10" y="25"/>
                  <a:pt x="10" y="29"/>
                  <a:pt x="10" y="32"/>
                </a:cubicBezTo>
                <a:cubicBezTo>
                  <a:pt x="10" y="37"/>
                  <a:pt x="4" y="34"/>
                  <a:pt x="4" y="38"/>
                </a:cubicBezTo>
                <a:cubicBezTo>
                  <a:pt x="1" y="39"/>
                  <a:pt x="1" y="32"/>
                  <a:pt x="2" y="29"/>
                </a:cubicBezTo>
                <a:cubicBezTo>
                  <a:pt x="2" y="28"/>
                  <a:pt x="4" y="27"/>
                  <a:pt x="4" y="27"/>
                </a:cubicBezTo>
                <a:cubicBezTo>
                  <a:pt x="4" y="25"/>
                  <a:pt x="2" y="26"/>
                  <a:pt x="2" y="25"/>
                </a:cubicBezTo>
                <a:cubicBezTo>
                  <a:pt x="2" y="24"/>
                  <a:pt x="5" y="20"/>
                  <a:pt x="4" y="17"/>
                </a:cubicBezTo>
                <a:cubicBezTo>
                  <a:pt x="5" y="14"/>
                  <a:pt x="2" y="14"/>
                  <a:pt x="0" y="14"/>
                </a:cubicBezTo>
                <a:cubicBezTo>
                  <a:pt x="2" y="7"/>
                  <a:pt x="5" y="0"/>
                  <a:pt x="15" y="1"/>
                </a:cubicBezTo>
                <a:cubicBezTo>
                  <a:pt x="9" y="7"/>
                  <a:pt x="26" y="1"/>
                  <a:pt x="30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61" name="îṧ1íḓe">
            <a:extLst>
              <a:ext uri="{FF2B5EF4-FFF2-40B4-BE49-F238E27FC236}">
                <a16:creationId xmlns:a16="http://schemas.microsoft.com/office/drawing/2014/main" id="{DC7A5821-AD10-4FAE-9B57-58980D8C4D34}"/>
              </a:ext>
            </a:extLst>
          </p:cNvPr>
          <p:cNvSpPr/>
          <p:nvPr/>
        </p:nvSpPr>
        <p:spPr bwMode="auto">
          <a:xfrm>
            <a:off x="8430886" y="4564070"/>
            <a:ext cx="256144" cy="74436"/>
          </a:xfrm>
          <a:custGeom>
            <a:avLst/>
            <a:gdLst>
              <a:gd name="T0" fmla="*/ 2 w 79"/>
              <a:gd name="T1" fmla="*/ 7 h 23"/>
              <a:gd name="T2" fmla="*/ 9 w 79"/>
              <a:gd name="T3" fmla="*/ 2 h 23"/>
              <a:gd name="T4" fmla="*/ 13 w 79"/>
              <a:gd name="T5" fmla="*/ 6 h 23"/>
              <a:gd name="T6" fmla="*/ 16 w 79"/>
              <a:gd name="T7" fmla="*/ 7 h 23"/>
              <a:gd name="T8" fmla="*/ 35 w 79"/>
              <a:gd name="T9" fmla="*/ 11 h 23"/>
              <a:gd name="T10" fmla="*/ 54 w 79"/>
              <a:gd name="T11" fmla="*/ 9 h 23"/>
              <a:gd name="T12" fmla="*/ 57 w 79"/>
              <a:gd name="T13" fmla="*/ 13 h 23"/>
              <a:gd name="T14" fmla="*/ 63 w 79"/>
              <a:gd name="T15" fmla="*/ 15 h 23"/>
              <a:gd name="T16" fmla="*/ 72 w 79"/>
              <a:gd name="T17" fmla="*/ 15 h 23"/>
              <a:gd name="T18" fmla="*/ 74 w 79"/>
              <a:gd name="T19" fmla="*/ 20 h 23"/>
              <a:gd name="T20" fmla="*/ 71 w 79"/>
              <a:gd name="T21" fmla="*/ 20 h 23"/>
              <a:gd name="T22" fmla="*/ 33 w 79"/>
              <a:gd name="T23" fmla="*/ 15 h 23"/>
              <a:gd name="T24" fmla="*/ 24 w 79"/>
              <a:gd name="T25" fmla="*/ 15 h 23"/>
              <a:gd name="T26" fmla="*/ 11 w 79"/>
              <a:gd name="T27" fmla="*/ 11 h 23"/>
              <a:gd name="T28" fmla="*/ 2 w 79"/>
              <a:gd name="T29" fmla="*/ 7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9" h="23">
                <a:moveTo>
                  <a:pt x="2" y="7"/>
                </a:moveTo>
                <a:cubicBezTo>
                  <a:pt x="0" y="1"/>
                  <a:pt x="8" y="5"/>
                  <a:pt x="9" y="2"/>
                </a:cubicBezTo>
                <a:cubicBezTo>
                  <a:pt x="13" y="0"/>
                  <a:pt x="11" y="4"/>
                  <a:pt x="13" y="6"/>
                </a:cubicBezTo>
                <a:cubicBezTo>
                  <a:pt x="14" y="6"/>
                  <a:pt x="17" y="5"/>
                  <a:pt x="16" y="7"/>
                </a:cubicBezTo>
                <a:cubicBezTo>
                  <a:pt x="25" y="5"/>
                  <a:pt x="28" y="6"/>
                  <a:pt x="35" y="11"/>
                </a:cubicBezTo>
                <a:cubicBezTo>
                  <a:pt x="42" y="7"/>
                  <a:pt x="44" y="9"/>
                  <a:pt x="54" y="9"/>
                </a:cubicBezTo>
                <a:cubicBezTo>
                  <a:pt x="57" y="9"/>
                  <a:pt x="57" y="11"/>
                  <a:pt x="57" y="13"/>
                </a:cubicBezTo>
                <a:cubicBezTo>
                  <a:pt x="60" y="13"/>
                  <a:pt x="63" y="13"/>
                  <a:pt x="63" y="15"/>
                </a:cubicBezTo>
                <a:cubicBezTo>
                  <a:pt x="68" y="12"/>
                  <a:pt x="72" y="19"/>
                  <a:pt x="72" y="15"/>
                </a:cubicBezTo>
                <a:cubicBezTo>
                  <a:pt x="79" y="15"/>
                  <a:pt x="68" y="21"/>
                  <a:pt x="74" y="20"/>
                </a:cubicBezTo>
                <a:cubicBezTo>
                  <a:pt x="73" y="23"/>
                  <a:pt x="73" y="20"/>
                  <a:pt x="71" y="20"/>
                </a:cubicBezTo>
                <a:cubicBezTo>
                  <a:pt x="56" y="23"/>
                  <a:pt x="45" y="17"/>
                  <a:pt x="33" y="15"/>
                </a:cubicBezTo>
                <a:cubicBezTo>
                  <a:pt x="30" y="14"/>
                  <a:pt x="27" y="15"/>
                  <a:pt x="24" y="15"/>
                </a:cubicBezTo>
                <a:cubicBezTo>
                  <a:pt x="19" y="14"/>
                  <a:pt x="15" y="12"/>
                  <a:pt x="11" y="11"/>
                </a:cubicBezTo>
                <a:cubicBezTo>
                  <a:pt x="7" y="10"/>
                  <a:pt x="2" y="12"/>
                  <a:pt x="2" y="7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62" name="íSḻiḑè">
            <a:extLst>
              <a:ext uri="{FF2B5EF4-FFF2-40B4-BE49-F238E27FC236}">
                <a16:creationId xmlns:a16="http://schemas.microsoft.com/office/drawing/2014/main" id="{2433F108-D266-40DC-A070-FDF11150EFFA}"/>
              </a:ext>
            </a:extLst>
          </p:cNvPr>
          <p:cNvSpPr/>
          <p:nvPr/>
        </p:nvSpPr>
        <p:spPr bwMode="auto">
          <a:xfrm>
            <a:off x="8772410" y="4651640"/>
            <a:ext cx="39407" cy="15326"/>
          </a:xfrm>
          <a:custGeom>
            <a:avLst/>
            <a:gdLst>
              <a:gd name="T0" fmla="*/ 5 w 12"/>
              <a:gd name="T1" fmla="*/ 3 h 5"/>
              <a:gd name="T2" fmla="*/ 12 w 12"/>
              <a:gd name="T3" fmla="*/ 5 h 5"/>
              <a:gd name="T4" fmla="*/ 5 w 12"/>
              <a:gd name="T5" fmla="*/ 5 h 5"/>
              <a:gd name="T6" fmla="*/ 3 w 12"/>
              <a:gd name="T7" fmla="*/ 3 h 5"/>
              <a:gd name="T8" fmla="*/ 5 w 12"/>
              <a:gd name="T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5">
                <a:moveTo>
                  <a:pt x="5" y="3"/>
                </a:moveTo>
                <a:cubicBezTo>
                  <a:pt x="8" y="3"/>
                  <a:pt x="12" y="2"/>
                  <a:pt x="12" y="5"/>
                </a:cubicBezTo>
                <a:cubicBezTo>
                  <a:pt x="10" y="5"/>
                  <a:pt x="7" y="5"/>
                  <a:pt x="5" y="5"/>
                </a:cubicBezTo>
                <a:cubicBezTo>
                  <a:pt x="5" y="3"/>
                  <a:pt x="3" y="3"/>
                  <a:pt x="3" y="3"/>
                </a:cubicBezTo>
                <a:cubicBezTo>
                  <a:pt x="0" y="0"/>
                  <a:pt x="4" y="1"/>
                  <a:pt x="5" y="3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63" name="išľîḍe">
            <a:extLst>
              <a:ext uri="{FF2B5EF4-FFF2-40B4-BE49-F238E27FC236}">
                <a16:creationId xmlns:a16="http://schemas.microsoft.com/office/drawing/2014/main" id="{31617919-F936-423C-8BE5-DAD762E336EE}"/>
              </a:ext>
            </a:extLst>
          </p:cNvPr>
          <p:cNvSpPr/>
          <p:nvPr/>
        </p:nvSpPr>
        <p:spPr bwMode="auto">
          <a:xfrm>
            <a:off x="9930529" y="5483560"/>
            <a:ext cx="188276" cy="190466"/>
          </a:xfrm>
          <a:custGeom>
            <a:avLst/>
            <a:gdLst>
              <a:gd name="T0" fmla="*/ 1 w 58"/>
              <a:gd name="T1" fmla="*/ 51 h 59"/>
              <a:gd name="T2" fmla="*/ 5 w 58"/>
              <a:gd name="T3" fmla="*/ 43 h 59"/>
              <a:gd name="T4" fmla="*/ 8 w 58"/>
              <a:gd name="T5" fmla="*/ 41 h 59"/>
              <a:gd name="T6" fmla="*/ 8 w 58"/>
              <a:gd name="T7" fmla="*/ 38 h 59"/>
              <a:gd name="T8" fmla="*/ 12 w 58"/>
              <a:gd name="T9" fmla="*/ 38 h 59"/>
              <a:gd name="T10" fmla="*/ 14 w 58"/>
              <a:gd name="T11" fmla="*/ 34 h 59"/>
              <a:gd name="T12" fmla="*/ 21 w 58"/>
              <a:gd name="T13" fmla="*/ 32 h 59"/>
              <a:gd name="T14" fmla="*/ 25 w 58"/>
              <a:gd name="T15" fmla="*/ 28 h 59"/>
              <a:gd name="T16" fmla="*/ 29 w 58"/>
              <a:gd name="T17" fmla="*/ 23 h 59"/>
              <a:gd name="T18" fmla="*/ 33 w 58"/>
              <a:gd name="T19" fmla="*/ 19 h 59"/>
              <a:gd name="T20" fmla="*/ 38 w 58"/>
              <a:gd name="T21" fmla="*/ 21 h 59"/>
              <a:gd name="T22" fmla="*/ 36 w 58"/>
              <a:gd name="T23" fmla="*/ 13 h 59"/>
              <a:gd name="T24" fmla="*/ 44 w 58"/>
              <a:gd name="T25" fmla="*/ 4 h 59"/>
              <a:gd name="T26" fmla="*/ 49 w 58"/>
              <a:gd name="T27" fmla="*/ 0 h 59"/>
              <a:gd name="T28" fmla="*/ 55 w 58"/>
              <a:gd name="T29" fmla="*/ 4 h 59"/>
              <a:gd name="T30" fmla="*/ 57 w 58"/>
              <a:gd name="T31" fmla="*/ 13 h 59"/>
              <a:gd name="T32" fmla="*/ 55 w 58"/>
              <a:gd name="T33" fmla="*/ 19 h 59"/>
              <a:gd name="T34" fmla="*/ 51 w 58"/>
              <a:gd name="T35" fmla="*/ 19 h 59"/>
              <a:gd name="T36" fmla="*/ 49 w 58"/>
              <a:gd name="T37" fmla="*/ 28 h 59"/>
              <a:gd name="T38" fmla="*/ 42 w 58"/>
              <a:gd name="T39" fmla="*/ 30 h 59"/>
              <a:gd name="T40" fmla="*/ 36 w 58"/>
              <a:gd name="T41" fmla="*/ 43 h 59"/>
              <a:gd name="T42" fmla="*/ 33 w 58"/>
              <a:gd name="T43" fmla="*/ 51 h 59"/>
              <a:gd name="T44" fmla="*/ 29 w 58"/>
              <a:gd name="T45" fmla="*/ 54 h 59"/>
              <a:gd name="T46" fmla="*/ 14 w 58"/>
              <a:gd name="T47" fmla="*/ 49 h 59"/>
              <a:gd name="T48" fmla="*/ 7 w 58"/>
              <a:gd name="T49" fmla="*/ 51 h 59"/>
              <a:gd name="T50" fmla="*/ 5 w 58"/>
              <a:gd name="T51" fmla="*/ 47 h 59"/>
              <a:gd name="T52" fmla="*/ 1 w 58"/>
              <a:gd name="T53" fmla="*/ 5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8" h="59">
                <a:moveTo>
                  <a:pt x="1" y="51"/>
                </a:moveTo>
                <a:cubicBezTo>
                  <a:pt x="0" y="48"/>
                  <a:pt x="3" y="45"/>
                  <a:pt x="5" y="43"/>
                </a:cubicBezTo>
                <a:cubicBezTo>
                  <a:pt x="5" y="43"/>
                  <a:pt x="8" y="42"/>
                  <a:pt x="8" y="41"/>
                </a:cubicBezTo>
                <a:cubicBezTo>
                  <a:pt x="9" y="41"/>
                  <a:pt x="8" y="38"/>
                  <a:pt x="8" y="38"/>
                </a:cubicBezTo>
                <a:cubicBezTo>
                  <a:pt x="9" y="37"/>
                  <a:pt x="12" y="38"/>
                  <a:pt x="12" y="38"/>
                </a:cubicBezTo>
                <a:cubicBezTo>
                  <a:pt x="13" y="37"/>
                  <a:pt x="13" y="34"/>
                  <a:pt x="14" y="34"/>
                </a:cubicBezTo>
                <a:cubicBezTo>
                  <a:pt x="16" y="33"/>
                  <a:pt x="20" y="34"/>
                  <a:pt x="21" y="32"/>
                </a:cubicBezTo>
                <a:cubicBezTo>
                  <a:pt x="23" y="29"/>
                  <a:pt x="21" y="29"/>
                  <a:pt x="25" y="28"/>
                </a:cubicBezTo>
                <a:cubicBezTo>
                  <a:pt x="29" y="28"/>
                  <a:pt x="27" y="25"/>
                  <a:pt x="29" y="23"/>
                </a:cubicBezTo>
                <a:cubicBezTo>
                  <a:pt x="29" y="22"/>
                  <a:pt x="35" y="27"/>
                  <a:pt x="33" y="19"/>
                </a:cubicBezTo>
                <a:cubicBezTo>
                  <a:pt x="36" y="18"/>
                  <a:pt x="36" y="21"/>
                  <a:pt x="38" y="21"/>
                </a:cubicBezTo>
                <a:cubicBezTo>
                  <a:pt x="38" y="17"/>
                  <a:pt x="36" y="17"/>
                  <a:pt x="36" y="13"/>
                </a:cubicBezTo>
                <a:cubicBezTo>
                  <a:pt x="43" y="15"/>
                  <a:pt x="42" y="7"/>
                  <a:pt x="44" y="4"/>
                </a:cubicBezTo>
                <a:cubicBezTo>
                  <a:pt x="45" y="2"/>
                  <a:pt x="50" y="4"/>
                  <a:pt x="49" y="0"/>
                </a:cubicBezTo>
                <a:cubicBezTo>
                  <a:pt x="51" y="1"/>
                  <a:pt x="51" y="5"/>
                  <a:pt x="55" y="4"/>
                </a:cubicBezTo>
                <a:cubicBezTo>
                  <a:pt x="53" y="9"/>
                  <a:pt x="58" y="9"/>
                  <a:pt x="57" y="13"/>
                </a:cubicBezTo>
                <a:cubicBezTo>
                  <a:pt x="54" y="13"/>
                  <a:pt x="56" y="17"/>
                  <a:pt x="55" y="19"/>
                </a:cubicBezTo>
                <a:cubicBezTo>
                  <a:pt x="55" y="19"/>
                  <a:pt x="52" y="18"/>
                  <a:pt x="51" y="19"/>
                </a:cubicBezTo>
                <a:cubicBezTo>
                  <a:pt x="50" y="20"/>
                  <a:pt x="50" y="24"/>
                  <a:pt x="49" y="28"/>
                </a:cubicBezTo>
                <a:cubicBezTo>
                  <a:pt x="46" y="31"/>
                  <a:pt x="46" y="27"/>
                  <a:pt x="42" y="30"/>
                </a:cubicBezTo>
                <a:cubicBezTo>
                  <a:pt x="37" y="33"/>
                  <a:pt x="38" y="39"/>
                  <a:pt x="36" y="43"/>
                </a:cubicBezTo>
                <a:cubicBezTo>
                  <a:pt x="36" y="44"/>
                  <a:pt x="31" y="45"/>
                  <a:pt x="33" y="51"/>
                </a:cubicBezTo>
                <a:cubicBezTo>
                  <a:pt x="29" y="50"/>
                  <a:pt x="29" y="52"/>
                  <a:pt x="29" y="54"/>
                </a:cubicBezTo>
                <a:cubicBezTo>
                  <a:pt x="24" y="49"/>
                  <a:pt x="15" y="59"/>
                  <a:pt x="14" y="49"/>
                </a:cubicBezTo>
                <a:cubicBezTo>
                  <a:pt x="13" y="49"/>
                  <a:pt x="9" y="52"/>
                  <a:pt x="7" y="51"/>
                </a:cubicBezTo>
                <a:cubicBezTo>
                  <a:pt x="6" y="51"/>
                  <a:pt x="4" y="47"/>
                  <a:pt x="5" y="47"/>
                </a:cubicBezTo>
                <a:cubicBezTo>
                  <a:pt x="1" y="47"/>
                  <a:pt x="9" y="54"/>
                  <a:pt x="1" y="5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64" name="íṡ1îḑè">
            <a:extLst>
              <a:ext uri="{FF2B5EF4-FFF2-40B4-BE49-F238E27FC236}">
                <a16:creationId xmlns:a16="http://schemas.microsoft.com/office/drawing/2014/main" id="{580EFBBF-D45B-485B-9781-2AB0A271F96B}"/>
              </a:ext>
            </a:extLst>
          </p:cNvPr>
          <p:cNvSpPr/>
          <p:nvPr/>
        </p:nvSpPr>
        <p:spPr bwMode="auto">
          <a:xfrm>
            <a:off x="3443760" y="1753048"/>
            <a:ext cx="264901" cy="197034"/>
          </a:xfrm>
          <a:custGeom>
            <a:avLst/>
            <a:gdLst>
              <a:gd name="T0" fmla="*/ 22 w 82"/>
              <a:gd name="T1" fmla="*/ 0 h 61"/>
              <a:gd name="T2" fmla="*/ 31 w 82"/>
              <a:gd name="T3" fmla="*/ 8 h 61"/>
              <a:gd name="T4" fmla="*/ 37 w 82"/>
              <a:gd name="T5" fmla="*/ 9 h 61"/>
              <a:gd name="T6" fmla="*/ 41 w 82"/>
              <a:gd name="T7" fmla="*/ 9 h 61"/>
              <a:gd name="T8" fmla="*/ 43 w 82"/>
              <a:gd name="T9" fmla="*/ 11 h 61"/>
              <a:gd name="T10" fmla="*/ 48 w 82"/>
              <a:gd name="T11" fmla="*/ 15 h 61"/>
              <a:gd name="T12" fmla="*/ 54 w 82"/>
              <a:gd name="T13" fmla="*/ 15 h 61"/>
              <a:gd name="T14" fmla="*/ 65 w 82"/>
              <a:gd name="T15" fmla="*/ 19 h 61"/>
              <a:gd name="T16" fmla="*/ 65 w 82"/>
              <a:gd name="T17" fmla="*/ 24 h 61"/>
              <a:gd name="T18" fmla="*/ 71 w 82"/>
              <a:gd name="T19" fmla="*/ 24 h 61"/>
              <a:gd name="T20" fmla="*/ 71 w 82"/>
              <a:gd name="T21" fmla="*/ 28 h 61"/>
              <a:gd name="T22" fmla="*/ 82 w 82"/>
              <a:gd name="T23" fmla="*/ 36 h 61"/>
              <a:gd name="T24" fmla="*/ 80 w 82"/>
              <a:gd name="T25" fmla="*/ 41 h 61"/>
              <a:gd name="T26" fmla="*/ 76 w 82"/>
              <a:gd name="T27" fmla="*/ 39 h 61"/>
              <a:gd name="T28" fmla="*/ 67 w 82"/>
              <a:gd name="T29" fmla="*/ 45 h 61"/>
              <a:gd name="T30" fmla="*/ 65 w 82"/>
              <a:gd name="T31" fmla="*/ 49 h 61"/>
              <a:gd name="T32" fmla="*/ 61 w 82"/>
              <a:gd name="T33" fmla="*/ 52 h 61"/>
              <a:gd name="T34" fmla="*/ 50 w 82"/>
              <a:gd name="T35" fmla="*/ 52 h 61"/>
              <a:gd name="T36" fmla="*/ 50 w 82"/>
              <a:gd name="T37" fmla="*/ 54 h 61"/>
              <a:gd name="T38" fmla="*/ 43 w 82"/>
              <a:gd name="T39" fmla="*/ 56 h 61"/>
              <a:gd name="T40" fmla="*/ 41 w 82"/>
              <a:gd name="T41" fmla="*/ 52 h 61"/>
              <a:gd name="T42" fmla="*/ 30 w 82"/>
              <a:gd name="T43" fmla="*/ 52 h 61"/>
              <a:gd name="T44" fmla="*/ 26 w 82"/>
              <a:gd name="T45" fmla="*/ 49 h 61"/>
              <a:gd name="T46" fmla="*/ 31 w 82"/>
              <a:gd name="T47" fmla="*/ 45 h 61"/>
              <a:gd name="T48" fmla="*/ 22 w 82"/>
              <a:gd name="T49" fmla="*/ 43 h 61"/>
              <a:gd name="T50" fmla="*/ 28 w 82"/>
              <a:gd name="T51" fmla="*/ 39 h 61"/>
              <a:gd name="T52" fmla="*/ 31 w 82"/>
              <a:gd name="T53" fmla="*/ 36 h 61"/>
              <a:gd name="T54" fmla="*/ 37 w 82"/>
              <a:gd name="T55" fmla="*/ 37 h 61"/>
              <a:gd name="T56" fmla="*/ 35 w 82"/>
              <a:gd name="T57" fmla="*/ 32 h 61"/>
              <a:gd name="T58" fmla="*/ 18 w 82"/>
              <a:gd name="T59" fmla="*/ 36 h 61"/>
              <a:gd name="T60" fmla="*/ 13 w 82"/>
              <a:gd name="T61" fmla="*/ 34 h 61"/>
              <a:gd name="T62" fmla="*/ 9 w 82"/>
              <a:gd name="T63" fmla="*/ 30 h 61"/>
              <a:gd name="T64" fmla="*/ 2 w 82"/>
              <a:gd name="T65" fmla="*/ 26 h 61"/>
              <a:gd name="T66" fmla="*/ 0 w 82"/>
              <a:gd name="T67" fmla="*/ 21 h 61"/>
              <a:gd name="T68" fmla="*/ 5 w 82"/>
              <a:gd name="T69" fmla="*/ 17 h 61"/>
              <a:gd name="T70" fmla="*/ 9 w 82"/>
              <a:gd name="T71" fmla="*/ 13 h 61"/>
              <a:gd name="T72" fmla="*/ 11 w 82"/>
              <a:gd name="T73" fmla="*/ 8 h 61"/>
              <a:gd name="T74" fmla="*/ 15 w 82"/>
              <a:gd name="T75" fmla="*/ 8 h 61"/>
              <a:gd name="T76" fmla="*/ 18 w 82"/>
              <a:gd name="T77" fmla="*/ 4 h 61"/>
              <a:gd name="T78" fmla="*/ 22 w 82"/>
              <a:gd name="T79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2" h="61">
                <a:moveTo>
                  <a:pt x="22" y="0"/>
                </a:moveTo>
                <a:cubicBezTo>
                  <a:pt x="25" y="3"/>
                  <a:pt x="30" y="3"/>
                  <a:pt x="31" y="8"/>
                </a:cubicBezTo>
                <a:cubicBezTo>
                  <a:pt x="35" y="6"/>
                  <a:pt x="36" y="9"/>
                  <a:pt x="37" y="9"/>
                </a:cubicBezTo>
                <a:cubicBezTo>
                  <a:pt x="38" y="10"/>
                  <a:pt x="40" y="9"/>
                  <a:pt x="41" y="9"/>
                </a:cubicBezTo>
                <a:cubicBezTo>
                  <a:pt x="41" y="10"/>
                  <a:pt x="41" y="13"/>
                  <a:pt x="43" y="11"/>
                </a:cubicBezTo>
                <a:cubicBezTo>
                  <a:pt x="46" y="8"/>
                  <a:pt x="45" y="13"/>
                  <a:pt x="48" y="15"/>
                </a:cubicBezTo>
                <a:cubicBezTo>
                  <a:pt x="49" y="16"/>
                  <a:pt x="52" y="14"/>
                  <a:pt x="54" y="15"/>
                </a:cubicBezTo>
                <a:cubicBezTo>
                  <a:pt x="55" y="16"/>
                  <a:pt x="58" y="21"/>
                  <a:pt x="65" y="19"/>
                </a:cubicBezTo>
                <a:cubicBezTo>
                  <a:pt x="65" y="21"/>
                  <a:pt x="65" y="22"/>
                  <a:pt x="65" y="24"/>
                </a:cubicBezTo>
                <a:cubicBezTo>
                  <a:pt x="66" y="25"/>
                  <a:pt x="69" y="23"/>
                  <a:pt x="71" y="24"/>
                </a:cubicBezTo>
                <a:cubicBezTo>
                  <a:pt x="71" y="25"/>
                  <a:pt x="70" y="28"/>
                  <a:pt x="71" y="28"/>
                </a:cubicBezTo>
                <a:cubicBezTo>
                  <a:pt x="73" y="30"/>
                  <a:pt x="78" y="32"/>
                  <a:pt x="82" y="36"/>
                </a:cubicBezTo>
                <a:cubicBezTo>
                  <a:pt x="82" y="37"/>
                  <a:pt x="81" y="41"/>
                  <a:pt x="80" y="41"/>
                </a:cubicBezTo>
                <a:cubicBezTo>
                  <a:pt x="78" y="42"/>
                  <a:pt x="76" y="39"/>
                  <a:pt x="76" y="39"/>
                </a:cubicBezTo>
                <a:cubicBezTo>
                  <a:pt x="73" y="41"/>
                  <a:pt x="71" y="44"/>
                  <a:pt x="67" y="45"/>
                </a:cubicBezTo>
                <a:cubicBezTo>
                  <a:pt x="65" y="45"/>
                  <a:pt x="65" y="47"/>
                  <a:pt x="65" y="49"/>
                </a:cubicBezTo>
                <a:cubicBezTo>
                  <a:pt x="62" y="48"/>
                  <a:pt x="61" y="50"/>
                  <a:pt x="61" y="52"/>
                </a:cubicBezTo>
                <a:cubicBezTo>
                  <a:pt x="55" y="53"/>
                  <a:pt x="54" y="48"/>
                  <a:pt x="50" y="52"/>
                </a:cubicBezTo>
                <a:cubicBezTo>
                  <a:pt x="48" y="53"/>
                  <a:pt x="49" y="54"/>
                  <a:pt x="50" y="54"/>
                </a:cubicBezTo>
                <a:cubicBezTo>
                  <a:pt x="49" y="61"/>
                  <a:pt x="43" y="49"/>
                  <a:pt x="43" y="56"/>
                </a:cubicBezTo>
                <a:cubicBezTo>
                  <a:pt x="41" y="56"/>
                  <a:pt x="41" y="54"/>
                  <a:pt x="41" y="52"/>
                </a:cubicBezTo>
                <a:cubicBezTo>
                  <a:pt x="37" y="56"/>
                  <a:pt x="35" y="51"/>
                  <a:pt x="30" y="52"/>
                </a:cubicBezTo>
                <a:cubicBezTo>
                  <a:pt x="30" y="49"/>
                  <a:pt x="28" y="49"/>
                  <a:pt x="26" y="49"/>
                </a:cubicBezTo>
                <a:cubicBezTo>
                  <a:pt x="26" y="46"/>
                  <a:pt x="31" y="48"/>
                  <a:pt x="31" y="45"/>
                </a:cubicBezTo>
                <a:cubicBezTo>
                  <a:pt x="32" y="41"/>
                  <a:pt x="25" y="44"/>
                  <a:pt x="22" y="43"/>
                </a:cubicBezTo>
                <a:cubicBezTo>
                  <a:pt x="21" y="38"/>
                  <a:pt x="25" y="40"/>
                  <a:pt x="28" y="39"/>
                </a:cubicBezTo>
                <a:cubicBezTo>
                  <a:pt x="28" y="39"/>
                  <a:pt x="31" y="36"/>
                  <a:pt x="31" y="36"/>
                </a:cubicBezTo>
                <a:cubicBezTo>
                  <a:pt x="33" y="35"/>
                  <a:pt x="34" y="38"/>
                  <a:pt x="37" y="37"/>
                </a:cubicBezTo>
                <a:cubicBezTo>
                  <a:pt x="37" y="34"/>
                  <a:pt x="35" y="34"/>
                  <a:pt x="35" y="32"/>
                </a:cubicBezTo>
                <a:cubicBezTo>
                  <a:pt x="33" y="33"/>
                  <a:pt x="22" y="32"/>
                  <a:pt x="18" y="36"/>
                </a:cubicBezTo>
                <a:cubicBezTo>
                  <a:pt x="15" y="39"/>
                  <a:pt x="18" y="35"/>
                  <a:pt x="13" y="34"/>
                </a:cubicBezTo>
                <a:cubicBezTo>
                  <a:pt x="7" y="32"/>
                  <a:pt x="3" y="35"/>
                  <a:pt x="9" y="30"/>
                </a:cubicBezTo>
                <a:cubicBezTo>
                  <a:pt x="9" y="26"/>
                  <a:pt x="3" y="29"/>
                  <a:pt x="2" y="26"/>
                </a:cubicBezTo>
                <a:cubicBezTo>
                  <a:pt x="4" y="22"/>
                  <a:pt x="8" y="17"/>
                  <a:pt x="0" y="21"/>
                </a:cubicBezTo>
                <a:cubicBezTo>
                  <a:pt x="0" y="18"/>
                  <a:pt x="2" y="17"/>
                  <a:pt x="5" y="17"/>
                </a:cubicBezTo>
                <a:cubicBezTo>
                  <a:pt x="7" y="16"/>
                  <a:pt x="7" y="13"/>
                  <a:pt x="9" y="13"/>
                </a:cubicBezTo>
                <a:cubicBezTo>
                  <a:pt x="12" y="13"/>
                  <a:pt x="9" y="9"/>
                  <a:pt x="11" y="8"/>
                </a:cubicBezTo>
                <a:cubicBezTo>
                  <a:pt x="11" y="7"/>
                  <a:pt x="14" y="8"/>
                  <a:pt x="15" y="8"/>
                </a:cubicBezTo>
                <a:cubicBezTo>
                  <a:pt x="17" y="7"/>
                  <a:pt x="16" y="4"/>
                  <a:pt x="18" y="4"/>
                </a:cubicBezTo>
                <a:cubicBezTo>
                  <a:pt x="19" y="2"/>
                  <a:pt x="22" y="3"/>
                  <a:pt x="22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65" name="íSḷíḓé">
            <a:extLst>
              <a:ext uri="{FF2B5EF4-FFF2-40B4-BE49-F238E27FC236}">
                <a16:creationId xmlns:a16="http://schemas.microsoft.com/office/drawing/2014/main" id="{D5AE0E55-7365-4D0B-B276-60480FB94CBF}"/>
              </a:ext>
            </a:extLst>
          </p:cNvPr>
          <p:cNvSpPr/>
          <p:nvPr/>
        </p:nvSpPr>
        <p:spPr bwMode="auto">
          <a:xfrm>
            <a:off x="6090572" y="1825295"/>
            <a:ext cx="352471" cy="177332"/>
          </a:xfrm>
          <a:custGeom>
            <a:avLst/>
            <a:gdLst>
              <a:gd name="T0" fmla="*/ 37 w 109"/>
              <a:gd name="T1" fmla="*/ 38 h 55"/>
              <a:gd name="T2" fmla="*/ 34 w 109"/>
              <a:gd name="T3" fmla="*/ 40 h 55"/>
              <a:gd name="T4" fmla="*/ 24 w 109"/>
              <a:gd name="T5" fmla="*/ 38 h 55"/>
              <a:gd name="T6" fmla="*/ 30 w 109"/>
              <a:gd name="T7" fmla="*/ 34 h 55"/>
              <a:gd name="T8" fmla="*/ 41 w 109"/>
              <a:gd name="T9" fmla="*/ 27 h 55"/>
              <a:gd name="T10" fmla="*/ 37 w 109"/>
              <a:gd name="T11" fmla="*/ 21 h 55"/>
              <a:gd name="T12" fmla="*/ 28 w 109"/>
              <a:gd name="T13" fmla="*/ 21 h 55"/>
              <a:gd name="T14" fmla="*/ 19 w 109"/>
              <a:gd name="T15" fmla="*/ 28 h 55"/>
              <a:gd name="T16" fmla="*/ 6 w 109"/>
              <a:gd name="T17" fmla="*/ 27 h 55"/>
              <a:gd name="T18" fmla="*/ 8 w 109"/>
              <a:gd name="T19" fmla="*/ 14 h 55"/>
              <a:gd name="T20" fmla="*/ 4 w 109"/>
              <a:gd name="T21" fmla="*/ 15 h 55"/>
              <a:gd name="T22" fmla="*/ 2 w 109"/>
              <a:gd name="T23" fmla="*/ 6 h 55"/>
              <a:gd name="T24" fmla="*/ 6 w 109"/>
              <a:gd name="T25" fmla="*/ 8 h 55"/>
              <a:gd name="T26" fmla="*/ 17 w 109"/>
              <a:gd name="T27" fmla="*/ 4 h 55"/>
              <a:gd name="T28" fmla="*/ 19 w 109"/>
              <a:gd name="T29" fmla="*/ 10 h 55"/>
              <a:gd name="T30" fmla="*/ 34 w 109"/>
              <a:gd name="T31" fmla="*/ 12 h 55"/>
              <a:gd name="T32" fmla="*/ 39 w 109"/>
              <a:gd name="T33" fmla="*/ 4 h 55"/>
              <a:gd name="T34" fmla="*/ 58 w 109"/>
              <a:gd name="T35" fmla="*/ 6 h 55"/>
              <a:gd name="T36" fmla="*/ 60 w 109"/>
              <a:gd name="T37" fmla="*/ 6 h 55"/>
              <a:gd name="T38" fmla="*/ 67 w 109"/>
              <a:gd name="T39" fmla="*/ 12 h 55"/>
              <a:gd name="T40" fmla="*/ 65 w 109"/>
              <a:gd name="T41" fmla="*/ 15 h 55"/>
              <a:gd name="T42" fmla="*/ 75 w 109"/>
              <a:gd name="T43" fmla="*/ 14 h 55"/>
              <a:gd name="T44" fmla="*/ 86 w 109"/>
              <a:gd name="T45" fmla="*/ 17 h 55"/>
              <a:gd name="T46" fmla="*/ 88 w 109"/>
              <a:gd name="T47" fmla="*/ 21 h 55"/>
              <a:gd name="T48" fmla="*/ 90 w 109"/>
              <a:gd name="T49" fmla="*/ 23 h 55"/>
              <a:gd name="T50" fmla="*/ 92 w 109"/>
              <a:gd name="T51" fmla="*/ 27 h 55"/>
              <a:gd name="T52" fmla="*/ 95 w 109"/>
              <a:gd name="T53" fmla="*/ 27 h 55"/>
              <a:gd name="T54" fmla="*/ 95 w 109"/>
              <a:gd name="T55" fmla="*/ 30 h 55"/>
              <a:gd name="T56" fmla="*/ 99 w 109"/>
              <a:gd name="T57" fmla="*/ 30 h 55"/>
              <a:gd name="T58" fmla="*/ 101 w 109"/>
              <a:gd name="T59" fmla="*/ 36 h 55"/>
              <a:gd name="T60" fmla="*/ 106 w 109"/>
              <a:gd name="T61" fmla="*/ 36 h 55"/>
              <a:gd name="T62" fmla="*/ 101 w 109"/>
              <a:gd name="T63" fmla="*/ 40 h 55"/>
              <a:gd name="T64" fmla="*/ 101 w 109"/>
              <a:gd name="T65" fmla="*/ 41 h 55"/>
              <a:gd name="T66" fmla="*/ 82 w 109"/>
              <a:gd name="T67" fmla="*/ 41 h 55"/>
              <a:gd name="T68" fmla="*/ 82 w 109"/>
              <a:gd name="T69" fmla="*/ 30 h 55"/>
              <a:gd name="T70" fmla="*/ 64 w 109"/>
              <a:gd name="T71" fmla="*/ 28 h 55"/>
              <a:gd name="T72" fmla="*/ 62 w 109"/>
              <a:gd name="T73" fmla="*/ 34 h 55"/>
              <a:gd name="T74" fmla="*/ 58 w 109"/>
              <a:gd name="T75" fmla="*/ 34 h 55"/>
              <a:gd name="T76" fmla="*/ 54 w 109"/>
              <a:gd name="T77" fmla="*/ 38 h 55"/>
              <a:gd name="T78" fmla="*/ 56 w 109"/>
              <a:gd name="T79" fmla="*/ 40 h 55"/>
              <a:gd name="T80" fmla="*/ 51 w 109"/>
              <a:gd name="T81" fmla="*/ 41 h 55"/>
              <a:gd name="T82" fmla="*/ 51 w 109"/>
              <a:gd name="T83" fmla="*/ 53 h 55"/>
              <a:gd name="T84" fmla="*/ 26 w 109"/>
              <a:gd name="T85" fmla="*/ 45 h 55"/>
              <a:gd name="T86" fmla="*/ 32 w 109"/>
              <a:gd name="T87" fmla="*/ 41 h 55"/>
              <a:gd name="T88" fmla="*/ 39 w 109"/>
              <a:gd name="T89" fmla="*/ 41 h 55"/>
              <a:gd name="T90" fmla="*/ 37 w 109"/>
              <a:gd name="T91" fmla="*/ 38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9" h="55">
                <a:moveTo>
                  <a:pt x="37" y="38"/>
                </a:moveTo>
                <a:cubicBezTo>
                  <a:pt x="37" y="34"/>
                  <a:pt x="34" y="40"/>
                  <a:pt x="34" y="40"/>
                </a:cubicBezTo>
                <a:cubicBezTo>
                  <a:pt x="31" y="40"/>
                  <a:pt x="29" y="36"/>
                  <a:pt x="24" y="38"/>
                </a:cubicBezTo>
                <a:cubicBezTo>
                  <a:pt x="25" y="34"/>
                  <a:pt x="28" y="35"/>
                  <a:pt x="30" y="34"/>
                </a:cubicBezTo>
                <a:cubicBezTo>
                  <a:pt x="34" y="32"/>
                  <a:pt x="36" y="27"/>
                  <a:pt x="41" y="27"/>
                </a:cubicBezTo>
                <a:cubicBezTo>
                  <a:pt x="40" y="25"/>
                  <a:pt x="37" y="25"/>
                  <a:pt x="37" y="21"/>
                </a:cubicBezTo>
                <a:cubicBezTo>
                  <a:pt x="34" y="20"/>
                  <a:pt x="30" y="26"/>
                  <a:pt x="28" y="21"/>
                </a:cubicBezTo>
                <a:cubicBezTo>
                  <a:pt x="25" y="24"/>
                  <a:pt x="23" y="27"/>
                  <a:pt x="19" y="28"/>
                </a:cubicBezTo>
                <a:cubicBezTo>
                  <a:pt x="13" y="29"/>
                  <a:pt x="12" y="25"/>
                  <a:pt x="6" y="27"/>
                </a:cubicBezTo>
                <a:cubicBezTo>
                  <a:pt x="10" y="23"/>
                  <a:pt x="10" y="19"/>
                  <a:pt x="8" y="14"/>
                </a:cubicBezTo>
                <a:cubicBezTo>
                  <a:pt x="5" y="13"/>
                  <a:pt x="4" y="14"/>
                  <a:pt x="4" y="15"/>
                </a:cubicBezTo>
                <a:cubicBezTo>
                  <a:pt x="0" y="16"/>
                  <a:pt x="3" y="9"/>
                  <a:pt x="2" y="6"/>
                </a:cubicBezTo>
                <a:cubicBezTo>
                  <a:pt x="4" y="6"/>
                  <a:pt x="5" y="6"/>
                  <a:pt x="6" y="8"/>
                </a:cubicBezTo>
                <a:cubicBezTo>
                  <a:pt x="7" y="4"/>
                  <a:pt x="16" y="8"/>
                  <a:pt x="17" y="4"/>
                </a:cubicBezTo>
                <a:cubicBezTo>
                  <a:pt x="19" y="4"/>
                  <a:pt x="19" y="8"/>
                  <a:pt x="19" y="10"/>
                </a:cubicBezTo>
                <a:cubicBezTo>
                  <a:pt x="26" y="11"/>
                  <a:pt x="33" y="0"/>
                  <a:pt x="34" y="12"/>
                </a:cubicBezTo>
                <a:cubicBezTo>
                  <a:pt x="39" y="12"/>
                  <a:pt x="40" y="9"/>
                  <a:pt x="39" y="4"/>
                </a:cubicBezTo>
                <a:cubicBezTo>
                  <a:pt x="44" y="6"/>
                  <a:pt x="51" y="5"/>
                  <a:pt x="58" y="6"/>
                </a:cubicBezTo>
                <a:cubicBezTo>
                  <a:pt x="59" y="6"/>
                  <a:pt x="60" y="9"/>
                  <a:pt x="60" y="6"/>
                </a:cubicBezTo>
                <a:cubicBezTo>
                  <a:pt x="63" y="7"/>
                  <a:pt x="60" y="15"/>
                  <a:pt x="67" y="12"/>
                </a:cubicBezTo>
                <a:cubicBezTo>
                  <a:pt x="67" y="13"/>
                  <a:pt x="65" y="13"/>
                  <a:pt x="65" y="15"/>
                </a:cubicBezTo>
                <a:cubicBezTo>
                  <a:pt x="68" y="14"/>
                  <a:pt x="75" y="18"/>
                  <a:pt x="75" y="14"/>
                </a:cubicBezTo>
                <a:cubicBezTo>
                  <a:pt x="76" y="15"/>
                  <a:pt x="78" y="19"/>
                  <a:pt x="86" y="17"/>
                </a:cubicBezTo>
                <a:cubicBezTo>
                  <a:pt x="83" y="21"/>
                  <a:pt x="85" y="20"/>
                  <a:pt x="88" y="21"/>
                </a:cubicBezTo>
                <a:cubicBezTo>
                  <a:pt x="89" y="21"/>
                  <a:pt x="88" y="23"/>
                  <a:pt x="90" y="23"/>
                </a:cubicBezTo>
                <a:cubicBezTo>
                  <a:pt x="92" y="23"/>
                  <a:pt x="90" y="25"/>
                  <a:pt x="92" y="27"/>
                </a:cubicBezTo>
                <a:cubicBezTo>
                  <a:pt x="92" y="27"/>
                  <a:pt x="95" y="26"/>
                  <a:pt x="95" y="27"/>
                </a:cubicBezTo>
                <a:cubicBezTo>
                  <a:pt x="96" y="27"/>
                  <a:pt x="95" y="30"/>
                  <a:pt x="95" y="30"/>
                </a:cubicBezTo>
                <a:cubicBezTo>
                  <a:pt x="96" y="31"/>
                  <a:pt x="99" y="30"/>
                  <a:pt x="99" y="30"/>
                </a:cubicBezTo>
                <a:cubicBezTo>
                  <a:pt x="100" y="32"/>
                  <a:pt x="99" y="35"/>
                  <a:pt x="101" y="36"/>
                </a:cubicBezTo>
                <a:cubicBezTo>
                  <a:pt x="104" y="36"/>
                  <a:pt x="106" y="33"/>
                  <a:pt x="106" y="36"/>
                </a:cubicBezTo>
                <a:cubicBezTo>
                  <a:pt x="109" y="41"/>
                  <a:pt x="102" y="38"/>
                  <a:pt x="101" y="40"/>
                </a:cubicBezTo>
                <a:cubicBezTo>
                  <a:pt x="101" y="40"/>
                  <a:pt x="101" y="41"/>
                  <a:pt x="101" y="41"/>
                </a:cubicBezTo>
                <a:cubicBezTo>
                  <a:pt x="96" y="43"/>
                  <a:pt x="88" y="40"/>
                  <a:pt x="82" y="41"/>
                </a:cubicBezTo>
                <a:cubicBezTo>
                  <a:pt x="80" y="36"/>
                  <a:pt x="82" y="37"/>
                  <a:pt x="82" y="30"/>
                </a:cubicBezTo>
                <a:cubicBezTo>
                  <a:pt x="80" y="25"/>
                  <a:pt x="68" y="25"/>
                  <a:pt x="64" y="28"/>
                </a:cubicBezTo>
                <a:cubicBezTo>
                  <a:pt x="61" y="28"/>
                  <a:pt x="63" y="32"/>
                  <a:pt x="62" y="34"/>
                </a:cubicBezTo>
                <a:cubicBezTo>
                  <a:pt x="61" y="35"/>
                  <a:pt x="58" y="33"/>
                  <a:pt x="58" y="34"/>
                </a:cubicBezTo>
                <a:cubicBezTo>
                  <a:pt x="57" y="36"/>
                  <a:pt x="58" y="39"/>
                  <a:pt x="54" y="38"/>
                </a:cubicBezTo>
                <a:cubicBezTo>
                  <a:pt x="54" y="39"/>
                  <a:pt x="55" y="40"/>
                  <a:pt x="56" y="40"/>
                </a:cubicBezTo>
                <a:cubicBezTo>
                  <a:pt x="56" y="42"/>
                  <a:pt x="53" y="41"/>
                  <a:pt x="51" y="41"/>
                </a:cubicBezTo>
                <a:cubicBezTo>
                  <a:pt x="48" y="47"/>
                  <a:pt x="50" y="46"/>
                  <a:pt x="51" y="53"/>
                </a:cubicBezTo>
                <a:cubicBezTo>
                  <a:pt x="44" y="54"/>
                  <a:pt x="27" y="55"/>
                  <a:pt x="26" y="45"/>
                </a:cubicBezTo>
                <a:cubicBezTo>
                  <a:pt x="30" y="45"/>
                  <a:pt x="31" y="44"/>
                  <a:pt x="32" y="41"/>
                </a:cubicBezTo>
                <a:cubicBezTo>
                  <a:pt x="37" y="41"/>
                  <a:pt x="36" y="45"/>
                  <a:pt x="39" y="41"/>
                </a:cubicBezTo>
                <a:cubicBezTo>
                  <a:pt x="38" y="40"/>
                  <a:pt x="34" y="39"/>
                  <a:pt x="37" y="38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66" name="iŝļidé">
            <a:extLst>
              <a:ext uri="{FF2B5EF4-FFF2-40B4-BE49-F238E27FC236}">
                <a16:creationId xmlns:a16="http://schemas.microsoft.com/office/drawing/2014/main" id="{818FE89F-0941-4CCC-9D19-762E22AF42F3}"/>
              </a:ext>
            </a:extLst>
          </p:cNvPr>
          <p:cNvSpPr/>
          <p:nvPr/>
        </p:nvSpPr>
        <p:spPr bwMode="auto">
          <a:xfrm>
            <a:off x="2793548" y="1963217"/>
            <a:ext cx="164195" cy="87570"/>
          </a:xfrm>
          <a:custGeom>
            <a:avLst/>
            <a:gdLst>
              <a:gd name="T0" fmla="*/ 51 w 51"/>
              <a:gd name="T1" fmla="*/ 4 h 27"/>
              <a:gd name="T2" fmla="*/ 51 w 51"/>
              <a:gd name="T3" fmla="*/ 10 h 27"/>
              <a:gd name="T4" fmla="*/ 47 w 51"/>
              <a:gd name="T5" fmla="*/ 10 h 27"/>
              <a:gd name="T6" fmla="*/ 47 w 51"/>
              <a:gd name="T7" fmla="*/ 15 h 27"/>
              <a:gd name="T8" fmla="*/ 41 w 51"/>
              <a:gd name="T9" fmla="*/ 19 h 27"/>
              <a:gd name="T10" fmla="*/ 36 w 51"/>
              <a:gd name="T11" fmla="*/ 13 h 27"/>
              <a:gd name="T12" fmla="*/ 30 w 51"/>
              <a:gd name="T13" fmla="*/ 17 h 27"/>
              <a:gd name="T14" fmla="*/ 23 w 51"/>
              <a:gd name="T15" fmla="*/ 25 h 27"/>
              <a:gd name="T16" fmla="*/ 2 w 51"/>
              <a:gd name="T17" fmla="*/ 25 h 27"/>
              <a:gd name="T18" fmla="*/ 0 w 51"/>
              <a:gd name="T19" fmla="*/ 17 h 27"/>
              <a:gd name="T20" fmla="*/ 8 w 51"/>
              <a:gd name="T21" fmla="*/ 19 h 27"/>
              <a:gd name="T22" fmla="*/ 15 w 51"/>
              <a:gd name="T23" fmla="*/ 13 h 27"/>
              <a:gd name="T24" fmla="*/ 19 w 51"/>
              <a:gd name="T25" fmla="*/ 10 h 27"/>
              <a:gd name="T26" fmla="*/ 24 w 51"/>
              <a:gd name="T27" fmla="*/ 8 h 27"/>
              <a:gd name="T28" fmla="*/ 26 w 51"/>
              <a:gd name="T29" fmla="*/ 8 h 27"/>
              <a:gd name="T30" fmla="*/ 30 w 51"/>
              <a:gd name="T31" fmla="*/ 4 h 27"/>
              <a:gd name="T32" fmla="*/ 38 w 51"/>
              <a:gd name="T33" fmla="*/ 4 h 27"/>
              <a:gd name="T34" fmla="*/ 51 w 51"/>
              <a:gd name="T35" fmla="*/ 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1" h="27">
                <a:moveTo>
                  <a:pt x="51" y="4"/>
                </a:moveTo>
                <a:cubicBezTo>
                  <a:pt x="50" y="5"/>
                  <a:pt x="51" y="9"/>
                  <a:pt x="51" y="10"/>
                </a:cubicBezTo>
                <a:cubicBezTo>
                  <a:pt x="50" y="10"/>
                  <a:pt x="47" y="9"/>
                  <a:pt x="47" y="10"/>
                </a:cubicBezTo>
                <a:cubicBezTo>
                  <a:pt x="47" y="10"/>
                  <a:pt x="49" y="15"/>
                  <a:pt x="47" y="15"/>
                </a:cubicBezTo>
                <a:cubicBezTo>
                  <a:pt x="45" y="16"/>
                  <a:pt x="42" y="12"/>
                  <a:pt x="41" y="19"/>
                </a:cubicBezTo>
                <a:cubicBezTo>
                  <a:pt x="38" y="19"/>
                  <a:pt x="40" y="13"/>
                  <a:pt x="36" y="13"/>
                </a:cubicBezTo>
                <a:cubicBezTo>
                  <a:pt x="32" y="12"/>
                  <a:pt x="33" y="17"/>
                  <a:pt x="30" y="17"/>
                </a:cubicBezTo>
                <a:cubicBezTo>
                  <a:pt x="28" y="20"/>
                  <a:pt x="22" y="19"/>
                  <a:pt x="23" y="25"/>
                </a:cubicBezTo>
                <a:cubicBezTo>
                  <a:pt x="15" y="27"/>
                  <a:pt x="11" y="25"/>
                  <a:pt x="2" y="25"/>
                </a:cubicBezTo>
                <a:cubicBezTo>
                  <a:pt x="2" y="21"/>
                  <a:pt x="0" y="21"/>
                  <a:pt x="0" y="17"/>
                </a:cubicBezTo>
                <a:cubicBezTo>
                  <a:pt x="2" y="19"/>
                  <a:pt x="4" y="19"/>
                  <a:pt x="8" y="19"/>
                </a:cubicBezTo>
                <a:cubicBezTo>
                  <a:pt x="11" y="19"/>
                  <a:pt x="11" y="14"/>
                  <a:pt x="15" y="13"/>
                </a:cubicBezTo>
                <a:cubicBezTo>
                  <a:pt x="16" y="13"/>
                  <a:pt x="18" y="9"/>
                  <a:pt x="19" y="10"/>
                </a:cubicBezTo>
                <a:cubicBezTo>
                  <a:pt x="23" y="13"/>
                  <a:pt x="19" y="8"/>
                  <a:pt x="24" y="8"/>
                </a:cubicBezTo>
                <a:cubicBezTo>
                  <a:pt x="25" y="8"/>
                  <a:pt x="26" y="8"/>
                  <a:pt x="26" y="8"/>
                </a:cubicBezTo>
                <a:cubicBezTo>
                  <a:pt x="27" y="7"/>
                  <a:pt x="30" y="4"/>
                  <a:pt x="30" y="4"/>
                </a:cubicBezTo>
                <a:cubicBezTo>
                  <a:pt x="32" y="3"/>
                  <a:pt x="35" y="5"/>
                  <a:pt x="38" y="4"/>
                </a:cubicBezTo>
                <a:cubicBezTo>
                  <a:pt x="39" y="4"/>
                  <a:pt x="46" y="0"/>
                  <a:pt x="51" y="4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67" name="îsḷíḓè">
            <a:extLst>
              <a:ext uri="{FF2B5EF4-FFF2-40B4-BE49-F238E27FC236}">
                <a16:creationId xmlns:a16="http://schemas.microsoft.com/office/drawing/2014/main" id="{045F8D9B-49A3-4FAB-9AE9-C29D7EB98FAF}"/>
              </a:ext>
            </a:extLst>
          </p:cNvPr>
          <p:cNvSpPr/>
          <p:nvPr/>
        </p:nvSpPr>
        <p:spPr bwMode="auto">
          <a:xfrm>
            <a:off x="3246725" y="2000436"/>
            <a:ext cx="170762" cy="87570"/>
          </a:xfrm>
          <a:custGeom>
            <a:avLst/>
            <a:gdLst>
              <a:gd name="T0" fmla="*/ 47 w 52"/>
              <a:gd name="T1" fmla="*/ 2 h 27"/>
              <a:gd name="T2" fmla="*/ 52 w 52"/>
              <a:gd name="T3" fmla="*/ 19 h 27"/>
              <a:gd name="T4" fmla="*/ 49 w 52"/>
              <a:gd name="T5" fmla="*/ 17 h 27"/>
              <a:gd name="T6" fmla="*/ 49 w 52"/>
              <a:gd name="T7" fmla="*/ 23 h 27"/>
              <a:gd name="T8" fmla="*/ 41 w 52"/>
              <a:gd name="T9" fmla="*/ 25 h 27"/>
              <a:gd name="T10" fmla="*/ 39 w 52"/>
              <a:gd name="T11" fmla="*/ 27 h 27"/>
              <a:gd name="T12" fmla="*/ 34 w 52"/>
              <a:gd name="T13" fmla="*/ 27 h 27"/>
              <a:gd name="T14" fmla="*/ 34 w 52"/>
              <a:gd name="T15" fmla="*/ 19 h 27"/>
              <a:gd name="T16" fmla="*/ 15 w 52"/>
              <a:gd name="T17" fmla="*/ 17 h 27"/>
              <a:gd name="T18" fmla="*/ 0 w 52"/>
              <a:gd name="T19" fmla="*/ 8 h 27"/>
              <a:gd name="T20" fmla="*/ 2 w 52"/>
              <a:gd name="T21" fmla="*/ 4 h 27"/>
              <a:gd name="T22" fmla="*/ 6 w 52"/>
              <a:gd name="T23" fmla="*/ 6 h 27"/>
              <a:gd name="T24" fmla="*/ 15 w 52"/>
              <a:gd name="T25" fmla="*/ 10 h 27"/>
              <a:gd name="T26" fmla="*/ 19 w 52"/>
              <a:gd name="T27" fmla="*/ 10 h 27"/>
              <a:gd name="T28" fmla="*/ 21 w 52"/>
              <a:gd name="T29" fmla="*/ 14 h 27"/>
              <a:gd name="T30" fmla="*/ 22 w 52"/>
              <a:gd name="T31" fmla="*/ 6 h 27"/>
              <a:gd name="T32" fmla="*/ 26 w 52"/>
              <a:gd name="T33" fmla="*/ 10 h 27"/>
              <a:gd name="T34" fmla="*/ 47 w 52"/>
              <a:gd name="T35" fmla="*/ 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2" h="27">
                <a:moveTo>
                  <a:pt x="47" y="2"/>
                </a:moveTo>
                <a:cubicBezTo>
                  <a:pt x="44" y="12"/>
                  <a:pt x="52" y="12"/>
                  <a:pt x="52" y="19"/>
                </a:cubicBezTo>
                <a:cubicBezTo>
                  <a:pt x="51" y="20"/>
                  <a:pt x="49" y="16"/>
                  <a:pt x="49" y="17"/>
                </a:cubicBezTo>
                <a:cubicBezTo>
                  <a:pt x="48" y="18"/>
                  <a:pt x="49" y="22"/>
                  <a:pt x="49" y="23"/>
                </a:cubicBezTo>
                <a:cubicBezTo>
                  <a:pt x="47" y="24"/>
                  <a:pt x="44" y="24"/>
                  <a:pt x="41" y="25"/>
                </a:cubicBezTo>
                <a:cubicBezTo>
                  <a:pt x="40" y="25"/>
                  <a:pt x="41" y="27"/>
                  <a:pt x="39" y="27"/>
                </a:cubicBezTo>
                <a:cubicBezTo>
                  <a:pt x="37" y="27"/>
                  <a:pt x="35" y="27"/>
                  <a:pt x="34" y="27"/>
                </a:cubicBezTo>
                <a:cubicBezTo>
                  <a:pt x="31" y="24"/>
                  <a:pt x="31" y="22"/>
                  <a:pt x="34" y="19"/>
                </a:cubicBezTo>
                <a:cubicBezTo>
                  <a:pt x="27" y="22"/>
                  <a:pt x="23" y="17"/>
                  <a:pt x="15" y="17"/>
                </a:cubicBezTo>
                <a:cubicBezTo>
                  <a:pt x="13" y="11"/>
                  <a:pt x="4" y="12"/>
                  <a:pt x="0" y="8"/>
                </a:cubicBezTo>
                <a:cubicBezTo>
                  <a:pt x="1" y="8"/>
                  <a:pt x="1" y="4"/>
                  <a:pt x="2" y="4"/>
                </a:cubicBezTo>
                <a:cubicBezTo>
                  <a:pt x="5" y="3"/>
                  <a:pt x="5" y="6"/>
                  <a:pt x="6" y="6"/>
                </a:cubicBezTo>
                <a:cubicBezTo>
                  <a:pt x="8" y="6"/>
                  <a:pt x="13" y="8"/>
                  <a:pt x="15" y="10"/>
                </a:cubicBezTo>
                <a:cubicBezTo>
                  <a:pt x="15" y="10"/>
                  <a:pt x="18" y="9"/>
                  <a:pt x="19" y="10"/>
                </a:cubicBezTo>
                <a:cubicBezTo>
                  <a:pt x="20" y="11"/>
                  <a:pt x="18" y="14"/>
                  <a:pt x="21" y="14"/>
                </a:cubicBezTo>
                <a:cubicBezTo>
                  <a:pt x="26" y="12"/>
                  <a:pt x="18" y="9"/>
                  <a:pt x="22" y="6"/>
                </a:cubicBezTo>
                <a:cubicBezTo>
                  <a:pt x="26" y="4"/>
                  <a:pt x="26" y="10"/>
                  <a:pt x="26" y="10"/>
                </a:cubicBezTo>
                <a:cubicBezTo>
                  <a:pt x="33" y="10"/>
                  <a:pt x="36" y="0"/>
                  <a:pt x="47" y="2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68" name="iṩ1ïḍè">
            <a:extLst>
              <a:ext uri="{FF2B5EF4-FFF2-40B4-BE49-F238E27FC236}">
                <a16:creationId xmlns:a16="http://schemas.microsoft.com/office/drawing/2014/main" id="{EC38AE13-8A3C-411A-B0F9-7B6D560F254B}"/>
              </a:ext>
            </a:extLst>
          </p:cNvPr>
          <p:cNvSpPr/>
          <p:nvPr/>
        </p:nvSpPr>
        <p:spPr bwMode="auto">
          <a:xfrm>
            <a:off x="2924904" y="2002624"/>
            <a:ext cx="299930" cy="113842"/>
          </a:xfrm>
          <a:custGeom>
            <a:avLst/>
            <a:gdLst>
              <a:gd name="T0" fmla="*/ 41 w 92"/>
              <a:gd name="T1" fmla="*/ 13 h 35"/>
              <a:gd name="T2" fmla="*/ 60 w 92"/>
              <a:gd name="T3" fmla="*/ 20 h 35"/>
              <a:gd name="T4" fmla="*/ 60 w 92"/>
              <a:gd name="T5" fmla="*/ 11 h 35"/>
              <a:gd name="T6" fmla="*/ 54 w 92"/>
              <a:gd name="T7" fmla="*/ 3 h 35"/>
              <a:gd name="T8" fmla="*/ 67 w 92"/>
              <a:gd name="T9" fmla="*/ 1 h 35"/>
              <a:gd name="T10" fmla="*/ 71 w 92"/>
              <a:gd name="T11" fmla="*/ 5 h 35"/>
              <a:gd name="T12" fmla="*/ 71 w 92"/>
              <a:gd name="T13" fmla="*/ 9 h 35"/>
              <a:gd name="T14" fmla="*/ 79 w 92"/>
              <a:gd name="T15" fmla="*/ 14 h 35"/>
              <a:gd name="T16" fmla="*/ 84 w 92"/>
              <a:gd name="T17" fmla="*/ 11 h 35"/>
              <a:gd name="T18" fmla="*/ 90 w 92"/>
              <a:gd name="T19" fmla="*/ 14 h 35"/>
              <a:gd name="T20" fmla="*/ 92 w 92"/>
              <a:gd name="T21" fmla="*/ 18 h 35"/>
              <a:gd name="T22" fmla="*/ 90 w 92"/>
              <a:gd name="T23" fmla="*/ 26 h 35"/>
              <a:gd name="T24" fmla="*/ 79 w 92"/>
              <a:gd name="T25" fmla="*/ 27 h 35"/>
              <a:gd name="T26" fmla="*/ 71 w 92"/>
              <a:gd name="T27" fmla="*/ 26 h 35"/>
              <a:gd name="T28" fmla="*/ 54 w 92"/>
              <a:gd name="T29" fmla="*/ 29 h 35"/>
              <a:gd name="T30" fmla="*/ 51 w 92"/>
              <a:gd name="T31" fmla="*/ 29 h 35"/>
              <a:gd name="T32" fmla="*/ 45 w 92"/>
              <a:gd name="T33" fmla="*/ 31 h 35"/>
              <a:gd name="T34" fmla="*/ 26 w 92"/>
              <a:gd name="T35" fmla="*/ 35 h 35"/>
              <a:gd name="T36" fmla="*/ 43 w 92"/>
              <a:gd name="T37" fmla="*/ 29 h 35"/>
              <a:gd name="T38" fmla="*/ 34 w 92"/>
              <a:gd name="T39" fmla="*/ 26 h 35"/>
              <a:gd name="T40" fmla="*/ 26 w 92"/>
              <a:gd name="T41" fmla="*/ 22 h 35"/>
              <a:gd name="T42" fmla="*/ 19 w 92"/>
              <a:gd name="T43" fmla="*/ 26 h 35"/>
              <a:gd name="T44" fmla="*/ 13 w 92"/>
              <a:gd name="T45" fmla="*/ 24 h 35"/>
              <a:gd name="T46" fmla="*/ 0 w 92"/>
              <a:gd name="T47" fmla="*/ 22 h 35"/>
              <a:gd name="T48" fmla="*/ 4 w 92"/>
              <a:gd name="T49" fmla="*/ 18 h 35"/>
              <a:gd name="T50" fmla="*/ 6 w 92"/>
              <a:gd name="T51" fmla="*/ 13 h 35"/>
              <a:gd name="T52" fmla="*/ 13 w 92"/>
              <a:gd name="T53" fmla="*/ 11 h 35"/>
              <a:gd name="T54" fmla="*/ 11 w 92"/>
              <a:gd name="T55" fmla="*/ 7 h 35"/>
              <a:gd name="T56" fmla="*/ 15 w 92"/>
              <a:gd name="T57" fmla="*/ 7 h 35"/>
              <a:gd name="T58" fmla="*/ 21 w 92"/>
              <a:gd name="T59" fmla="*/ 5 h 35"/>
              <a:gd name="T60" fmla="*/ 30 w 92"/>
              <a:gd name="T61" fmla="*/ 7 h 35"/>
              <a:gd name="T62" fmla="*/ 32 w 92"/>
              <a:gd name="T63" fmla="*/ 11 h 35"/>
              <a:gd name="T64" fmla="*/ 36 w 92"/>
              <a:gd name="T65" fmla="*/ 11 h 35"/>
              <a:gd name="T66" fmla="*/ 36 w 92"/>
              <a:gd name="T67" fmla="*/ 16 h 35"/>
              <a:gd name="T68" fmla="*/ 41 w 92"/>
              <a:gd name="T69" fmla="*/ 13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2" h="35">
                <a:moveTo>
                  <a:pt x="41" y="13"/>
                </a:moveTo>
                <a:cubicBezTo>
                  <a:pt x="39" y="19"/>
                  <a:pt x="56" y="16"/>
                  <a:pt x="60" y="20"/>
                </a:cubicBezTo>
                <a:cubicBezTo>
                  <a:pt x="63" y="12"/>
                  <a:pt x="47" y="11"/>
                  <a:pt x="60" y="11"/>
                </a:cubicBezTo>
                <a:cubicBezTo>
                  <a:pt x="63" y="4"/>
                  <a:pt x="52" y="10"/>
                  <a:pt x="54" y="3"/>
                </a:cubicBezTo>
                <a:cubicBezTo>
                  <a:pt x="60" y="4"/>
                  <a:pt x="61" y="0"/>
                  <a:pt x="67" y="1"/>
                </a:cubicBezTo>
                <a:cubicBezTo>
                  <a:pt x="66" y="5"/>
                  <a:pt x="70" y="4"/>
                  <a:pt x="71" y="5"/>
                </a:cubicBezTo>
                <a:cubicBezTo>
                  <a:pt x="72" y="6"/>
                  <a:pt x="70" y="8"/>
                  <a:pt x="71" y="9"/>
                </a:cubicBezTo>
                <a:cubicBezTo>
                  <a:pt x="73" y="10"/>
                  <a:pt x="76" y="11"/>
                  <a:pt x="79" y="14"/>
                </a:cubicBezTo>
                <a:cubicBezTo>
                  <a:pt x="80" y="13"/>
                  <a:pt x="80" y="10"/>
                  <a:pt x="84" y="11"/>
                </a:cubicBezTo>
                <a:cubicBezTo>
                  <a:pt x="87" y="11"/>
                  <a:pt x="89" y="13"/>
                  <a:pt x="90" y="14"/>
                </a:cubicBezTo>
                <a:cubicBezTo>
                  <a:pt x="90" y="15"/>
                  <a:pt x="92" y="18"/>
                  <a:pt x="92" y="18"/>
                </a:cubicBezTo>
                <a:cubicBezTo>
                  <a:pt x="89" y="21"/>
                  <a:pt x="92" y="20"/>
                  <a:pt x="90" y="26"/>
                </a:cubicBezTo>
                <a:cubicBezTo>
                  <a:pt x="86" y="21"/>
                  <a:pt x="82" y="27"/>
                  <a:pt x="79" y="27"/>
                </a:cubicBezTo>
                <a:cubicBezTo>
                  <a:pt x="75" y="28"/>
                  <a:pt x="75" y="26"/>
                  <a:pt x="71" y="26"/>
                </a:cubicBezTo>
                <a:cubicBezTo>
                  <a:pt x="66" y="26"/>
                  <a:pt x="58" y="28"/>
                  <a:pt x="54" y="29"/>
                </a:cubicBezTo>
                <a:cubicBezTo>
                  <a:pt x="54" y="30"/>
                  <a:pt x="51" y="29"/>
                  <a:pt x="51" y="29"/>
                </a:cubicBezTo>
                <a:cubicBezTo>
                  <a:pt x="49" y="31"/>
                  <a:pt x="48" y="30"/>
                  <a:pt x="45" y="31"/>
                </a:cubicBezTo>
                <a:cubicBezTo>
                  <a:pt x="43" y="32"/>
                  <a:pt x="33" y="34"/>
                  <a:pt x="26" y="35"/>
                </a:cubicBezTo>
                <a:cubicBezTo>
                  <a:pt x="27" y="28"/>
                  <a:pt x="36" y="30"/>
                  <a:pt x="43" y="29"/>
                </a:cubicBezTo>
                <a:cubicBezTo>
                  <a:pt x="44" y="21"/>
                  <a:pt x="37" y="26"/>
                  <a:pt x="34" y="26"/>
                </a:cubicBezTo>
                <a:cubicBezTo>
                  <a:pt x="30" y="25"/>
                  <a:pt x="30" y="24"/>
                  <a:pt x="26" y="22"/>
                </a:cubicBezTo>
                <a:cubicBezTo>
                  <a:pt x="23" y="21"/>
                  <a:pt x="22" y="25"/>
                  <a:pt x="19" y="26"/>
                </a:cubicBezTo>
                <a:cubicBezTo>
                  <a:pt x="16" y="26"/>
                  <a:pt x="16" y="24"/>
                  <a:pt x="13" y="24"/>
                </a:cubicBezTo>
                <a:cubicBezTo>
                  <a:pt x="9" y="23"/>
                  <a:pt x="3" y="25"/>
                  <a:pt x="0" y="22"/>
                </a:cubicBezTo>
                <a:cubicBezTo>
                  <a:pt x="0" y="20"/>
                  <a:pt x="3" y="19"/>
                  <a:pt x="4" y="18"/>
                </a:cubicBezTo>
                <a:cubicBezTo>
                  <a:pt x="4" y="17"/>
                  <a:pt x="5" y="13"/>
                  <a:pt x="6" y="13"/>
                </a:cubicBezTo>
                <a:cubicBezTo>
                  <a:pt x="8" y="11"/>
                  <a:pt x="11" y="13"/>
                  <a:pt x="13" y="11"/>
                </a:cubicBezTo>
                <a:cubicBezTo>
                  <a:pt x="14" y="10"/>
                  <a:pt x="7" y="8"/>
                  <a:pt x="11" y="7"/>
                </a:cubicBezTo>
                <a:cubicBezTo>
                  <a:pt x="13" y="7"/>
                  <a:pt x="14" y="7"/>
                  <a:pt x="15" y="7"/>
                </a:cubicBezTo>
                <a:cubicBezTo>
                  <a:pt x="17" y="6"/>
                  <a:pt x="19" y="5"/>
                  <a:pt x="21" y="5"/>
                </a:cubicBezTo>
                <a:cubicBezTo>
                  <a:pt x="22" y="5"/>
                  <a:pt x="29" y="6"/>
                  <a:pt x="30" y="7"/>
                </a:cubicBezTo>
                <a:cubicBezTo>
                  <a:pt x="31" y="8"/>
                  <a:pt x="30" y="10"/>
                  <a:pt x="32" y="11"/>
                </a:cubicBezTo>
                <a:cubicBezTo>
                  <a:pt x="33" y="11"/>
                  <a:pt x="35" y="10"/>
                  <a:pt x="36" y="11"/>
                </a:cubicBezTo>
                <a:cubicBezTo>
                  <a:pt x="37" y="12"/>
                  <a:pt x="32" y="17"/>
                  <a:pt x="36" y="16"/>
                </a:cubicBezTo>
                <a:cubicBezTo>
                  <a:pt x="37" y="16"/>
                  <a:pt x="38" y="11"/>
                  <a:pt x="41" y="13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69" name="ïşḻïḍè">
            <a:extLst>
              <a:ext uri="{FF2B5EF4-FFF2-40B4-BE49-F238E27FC236}">
                <a16:creationId xmlns:a16="http://schemas.microsoft.com/office/drawing/2014/main" id="{31ED2373-0A8F-464C-8031-8F0A02574377}"/>
              </a:ext>
            </a:extLst>
          </p:cNvPr>
          <p:cNvSpPr/>
          <p:nvPr/>
        </p:nvSpPr>
        <p:spPr bwMode="auto">
          <a:xfrm>
            <a:off x="2721304" y="2120846"/>
            <a:ext cx="236439" cy="157627"/>
          </a:xfrm>
          <a:custGeom>
            <a:avLst/>
            <a:gdLst>
              <a:gd name="T0" fmla="*/ 9 w 73"/>
              <a:gd name="T1" fmla="*/ 1 h 49"/>
              <a:gd name="T2" fmla="*/ 41 w 73"/>
              <a:gd name="T3" fmla="*/ 3 h 49"/>
              <a:gd name="T4" fmla="*/ 45 w 73"/>
              <a:gd name="T5" fmla="*/ 3 h 49"/>
              <a:gd name="T6" fmla="*/ 52 w 73"/>
              <a:gd name="T7" fmla="*/ 5 h 49"/>
              <a:gd name="T8" fmla="*/ 60 w 73"/>
              <a:gd name="T9" fmla="*/ 5 h 49"/>
              <a:gd name="T10" fmla="*/ 61 w 73"/>
              <a:gd name="T11" fmla="*/ 6 h 49"/>
              <a:gd name="T12" fmla="*/ 73 w 73"/>
              <a:gd name="T13" fmla="*/ 14 h 49"/>
              <a:gd name="T14" fmla="*/ 56 w 73"/>
              <a:gd name="T15" fmla="*/ 18 h 49"/>
              <a:gd name="T16" fmla="*/ 54 w 73"/>
              <a:gd name="T17" fmla="*/ 21 h 49"/>
              <a:gd name="T18" fmla="*/ 50 w 73"/>
              <a:gd name="T19" fmla="*/ 19 h 49"/>
              <a:gd name="T20" fmla="*/ 48 w 73"/>
              <a:gd name="T21" fmla="*/ 21 h 49"/>
              <a:gd name="T22" fmla="*/ 50 w 73"/>
              <a:gd name="T23" fmla="*/ 23 h 49"/>
              <a:gd name="T24" fmla="*/ 46 w 73"/>
              <a:gd name="T25" fmla="*/ 25 h 49"/>
              <a:gd name="T26" fmla="*/ 46 w 73"/>
              <a:gd name="T27" fmla="*/ 29 h 49"/>
              <a:gd name="T28" fmla="*/ 43 w 73"/>
              <a:gd name="T29" fmla="*/ 29 h 49"/>
              <a:gd name="T30" fmla="*/ 39 w 73"/>
              <a:gd name="T31" fmla="*/ 32 h 49"/>
              <a:gd name="T32" fmla="*/ 39 w 73"/>
              <a:gd name="T33" fmla="*/ 40 h 49"/>
              <a:gd name="T34" fmla="*/ 17 w 73"/>
              <a:gd name="T35" fmla="*/ 46 h 49"/>
              <a:gd name="T36" fmla="*/ 0 w 73"/>
              <a:gd name="T37" fmla="*/ 34 h 49"/>
              <a:gd name="T38" fmla="*/ 5 w 73"/>
              <a:gd name="T39" fmla="*/ 31 h 49"/>
              <a:gd name="T40" fmla="*/ 7 w 73"/>
              <a:gd name="T41" fmla="*/ 27 h 49"/>
              <a:gd name="T42" fmla="*/ 5 w 73"/>
              <a:gd name="T43" fmla="*/ 19 h 49"/>
              <a:gd name="T44" fmla="*/ 9 w 73"/>
              <a:gd name="T45" fmla="*/ 18 h 49"/>
              <a:gd name="T46" fmla="*/ 13 w 73"/>
              <a:gd name="T47" fmla="*/ 10 h 49"/>
              <a:gd name="T48" fmla="*/ 9 w 73"/>
              <a:gd name="T49" fmla="*/ 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3" h="49">
                <a:moveTo>
                  <a:pt x="9" y="1"/>
                </a:moveTo>
                <a:cubicBezTo>
                  <a:pt x="21" y="1"/>
                  <a:pt x="33" y="0"/>
                  <a:pt x="41" y="3"/>
                </a:cubicBezTo>
                <a:cubicBezTo>
                  <a:pt x="42" y="3"/>
                  <a:pt x="44" y="2"/>
                  <a:pt x="45" y="3"/>
                </a:cubicBezTo>
                <a:cubicBezTo>
                  <a:pt x="46" y="5"/>
                  <a:pt x="50" y="3"/>
                  <a:pt x="52" y="5"/>
                </a:cubicBezTo>
                <a:cubicBezTo>
                  <a:pt x="55" y="8"/>
                  <a:pt x="52" y="2"/>
                  <a:pt x="60" y="5"/>
                </a:cubicBezTo>
                <a:cubicBezTo>
                  <a:pt x="60" y="5"/>
                  <a:pt x="60" y="6"/>
                  <a:pt x="61" y="6"/>
                </a:cubicBezTo>
                <a:cubicBezTo>
                  <a:pt x="63" y="6"/>
                  <a:pt x="73" y="9"/>
                  <a:pt x="73" y="14"/>
                </a:cubicBezTo>
                <a:cubicBezTo>
                  <a:pt x="66" y="15"/>
                  <a:pt x="60" y="16"/>
                  <a:pt x="56" y="18"/>
                </a:cubicBezTo>
                <a:cubicBezTo>
                  <a:pt x="54" y="18"/>
                  <a:pt x="55" y="21"/>
                  <a:pt x="54" y="21"/>
                </a:cubicBezTo>
                <a:cubicBezTo>
                  <a:pt x="53" y="22"/>
                  <a:pt x="51" y="19"/>
                  <a:pt x="50" y="19"/>
                </a:cubicBezTo>
                <a:cubicBezTo>
                  <a:pt x="51" y="19"/>
                  <a:pt x="48" y="23"/>
                  <a:pt x="48" y="21"/>
                </a:cubicBezTo>
                <a:cubicBezTo>
                  <a:pt x="48" y="22"/>
                  <a:pt x="50" y="24"/>
                  <a:pt x="50" y="23"/>
                </a:cubicBezTo>
                <a:cubicBezTo>
                  <a:pt x="49" y="25"/>
                  <a:pt x="47" y="24"/>
                  <a:pt x="46" y="25"/>
                </a:cubicBezTo>
                <a:cubicBezTo>
                  <a:pt x="46" y="26"/>
                  <a:pt x="47" y="28"/>
                  <a:pt x="46" y="29"/>
                </a:cubicBezTo>
                <a:cubicBezTo>
                  <a:pt x="46" y="29"/>
                  <a:pt x="43" y="28"/>
                  <a:pt x="43" y="29"/>
                </a:cubicBezTo>
                <a:cubicBezTo>
                  <a:pt x="42" y="30"/>
                  <a:pt x="41" y="32"/>
                  <a:pt x="39" y="32"/>
                </a:cubicBezTo>
                <a:cubicBezTo>
                  <a:pt x="39" y="35"/>
                  <a:pt x="39" y="37"/>
                  <a:pt x="39" y="40"/>
                </a:cubicBezTo>
                <a:cubicBezTo>
                  <a:pt x="30" y="40"/>
                  <a:pt x="31" y="49"/>
                  <a:pt x="17" y="46"/>
                </a:cubicBezTo>
                <a:cubicBezTo>
                  <a:pt x="18" y="34"/>
                  <a:pt x="7" y="37"/>
                  <a:pt x="0" y="34"/>
                </a:cubicBezTo>
                <a:cubicBezTo>
                  <a:pt x="1" y="32"/>
                  <a:pt x="4" y="32"/>
                  <a:pt x="5" y="31"/>
                </a:cubicBezTo>
                <a:cubicBezTo>
                  <a:pt x="6" y="30"/>
                  <a:pt x="2" y="25"/>
                  <a:pt x="7" y="27"/>
                </a:cubicBezTo>
                <a:cubicBezTo>
                  <a:pt x="8" y="24"/>
                  <a:pt x="5" y="23"/>
                  <a:pt x="5" y="19"/>
                </a:cubicBezTo>
                <a:cubicBezTo>
                  <a:pt x="8" y="22"/>
                  <a:pt x="8" y="21"/>
                  <a:pt x="9" y="18"/>
                </a:cubicBezTo>
                <a:cubicBezTo>
                  <a:pt x="10" y="15"/>
                  <a:pt x="13" y="16"/>
                  <a:pt x="13" y="10"/>
                </a:cubicBezTo>
                <a:cubicBezTo>
                  <a:pt x="14" y="4"/>
                  <a:pt x="7" y="8"/>
                  <a:pt x="9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70" name="ïslîdé">
            <a:extLst>
              <a:ext uri="{FF2B5EF4-FFF2-40B4-BE49-F238E27FC236}">
                <a16:creationId xmlns:a16="http://schemas.microsoft.com/office/drawing/2014/main" id="{FB5C9957-7715-441C-81A0-4150F2D6F5CB}"/>
              </a:ext>
            </a:extLst>
          </p:cNvPr>
          <p:cNvSpPr/>
          <p:nvPr/>
        </p:nvSpPr>
        <p:spPr bwMode="auto">
          <a:xfrm>
            <a:off x="3198563" y="2151496"/>
            <a:ext cx="48163" cy="37219"/>
          </a:xfrm>
          <a:custGeom>
            <a:avLst/>
            <a:gdLst>
              <a:gd name="T0" fmla="*/ 2 w 15"/>
              <a:gd name="T1" fmla="*/ 0 h 11"/>
              <a:gd name="T2" fmla="*/ 13 w 15"/>
              <a:gd name="T3" fmla="*/ 0 h 11"/>
              <a:gd name="T4" fmla="*/ 15 w 15"/>
              <a:gd name="T5" fmla="*/ 8 h 11"/>
              <a:gd name="T6" fmla="*/ 11 w 15"/>
              <a:gd name="T7" fmla="*/ 11 h 11"/>
              <a:gd name="T8" fmla="*/ 0 w 15"/>
              <a:gd name="T9" fmla="*/ 6 h 11"/>
              <a:gd name="T10" fmla="*/ 2 w 15"/>
              <a:gd name="T11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11">
                <a:moveTo>
                  <a:pt x="2" y="0"/>
                </a:moveTo>
                <a:cubicBezTo>
                  <a:pt x="6" y="0"/>
                  <a:pt x="9" y="0"/>
                  <a:pt x="13" y="0"/>
                </a:cubicBezTo>
                <a:cubicBezTo>
                  <a:pt x="13" y="3"/>
                  <a:pt x="15" y="4"/>
                  <a:pt x="15" y="8"/>
                </a:cubicBezTo>
                <a:cubicBezTo>
                  <a:pt x="12" y="7"/>
                  <a:pt x="11" y="9"/>
                  <a:pt x="11" y="11"/>
                </a:cubicBezTo>
                <a:cubicBezTo>
                  <a:pt x="8" y="9"/>
                  <a:pt x="7" y="5"/>
                  <a:pt x="0" y="6"/>
                </a:cubicBezTo>
                <a:cubicBezTo>
                  <a:pt x="1" y="4"/>
                  <a:pt x="2" y="3"/>
                  <a:pt x="2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71" name="í$líďê">
            <a:extLst>
              <a:ext uri="{FF2B5EF4-FFF2-40B4-BE49-F238E27FC236}">
                <a16:creationId xmlns:a16="http://schemas.microsoft.com/office/drawing/2014/main" id="{F6265FBB-FDE4-4E6E-B52F-F1B1B7A6C846}"/>
              </a:ext>
            </a:extLst>
          </p:cNvPr>
          <p:cNvSpPr/>
          <p:nvPr/>
        </p:nvSpPr>
        <p:spPr bwMode="auto">
          <a:xfrm>
            <a:off x="3461274" y="2136171"/>
            <a:ext cx="120409" cy="85382"/>
          </a:xfrm>
          <a:custGeom>
            <a:avLst/>
            <a:gdLst>
              <a:gd name="T0" fmla="*/ 33 w 37"/>
              <a:gd name="T1" fmla="*/ 1 h 26"/>
              <a:gd name="T2" fmla="*/ 35 w 37"/>
              <a:gd name="T3" fmla="*/ 11 h 26"/>
              <a:gd name="T4" fmla="*/ 31 w 37"/>
              <a:gd name="T5" fmla="*/ 14 h 26"/>
              <a:gd name="T6" fmla="*/ 22 w 37"/>
              <a:gd name="T7" fmla="*/ 16 h 26"/>
              <a:gd name="T8" fmla="*/ 7 w 37"/>
              <a:gd name="T9" fmla="*/ 26 h 26"/>
              <a:gd name="T10" fmla="*/ 5 w 37"/>
              <a:gd name="T11" fmla="*/ 18 h 26"/>
              <a:gd name="T12" fmla="*/ 1 w 37"/>
              <a:gd name="T13" fmla="*/ 14 h 26"/>
              <a:gd name="T14" fmla="*/ 1 w 37"/>
              <a:gd name="T15" fmla="*/ 5 h 26"/>
              <a:gd name="T16" fmla="*/ 5 w 37"/>
              <a:gd name="T17" fmla="*/ 1 h 26"/>
              <a:gd name="T18" fmla="*/ 10 w 37"/>
              <a:gd name="T19" fmla="*/ 0 h 26"/>
              <a:gd name="T20" fmla="*/ 25 w 37"/>
              <a:gd name="T21" fmla="*/ 3 h 26"/>
              <a:gd name="T22" fmla="*/ 33 w 37"/>
              <a:gd name="T23" fmla="*/ 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" h="26">
                <a:moveTo>
                  <a:pt x="33" y="1"/>
                </a:moveTo>
                <a:cubicBezTo>
                  <a:pt x="37" y="1"/>
                  <a:pt x="34" y="8"/>
                  <a:pt x="35" y="11"/>
                </a:cubicBezTo>
                <a:cubicBezTo>
                  <a:pt x="32" y="10"/>
                  <a:pt x="31" y="12"/>
                  <a:pt x="31" y="14"/>
                </a:cubicBezTo>
                <a:cubicBezTo>
                  <a:pt x="25" y="11"/>
                  <a:pt x="23" y="21"/>
                  <a:pt x="22" y="16"/>
                </a:cubicBezTo>
                <a:cubicBezTo>
                  <a:pt x="17" y="20"/>
                  <a:pt x="14" y="25"/>
                  <a:pt x="7" y="26"/>
                </a:cubicBezTo>
                <a:cubicBezTo>
                  <a:pt x="5" y="24"/>
                  <a:pt x="5" y="21"/>
                  <a:pt x="5" y="18"/>
                </a:cubicBezTo>
                <a:cubicBezTo>
                  <a:pt x="4" y="16"/>
                  <a:pt x="2" y="17"/>
                  <a:pt x="1" y="14"/>
                </a:cubicBezTo>
                <a:cubicBezTo>
                  <a:pt x="0" y="12"/>
                  <a:pt x="2" y="8"/>
                  <a:pt x="1" y="5"/>
                </a:cubicBezTo>
                <a:cubicBezTo>
                  <a:pt x="4" y="6"/>
                  <a:pt x="5" y="4"/>
                  <a:pt x="5" y="1"/>
                </a:cubicBezTo>
                <a:cubicBezTo>
                  <a:pt x="7" y="2"/>
                  <a:pt x="10" y="2"/>
                  <a:pt x="10" y="0"/>
                </a:cubicBezTo>
                <a:cubicBezTo>
                  <a:pt x="13" y="3"/>
                  <a:pt x="23" y="0"/>
                  <a:pt x="25" y="3"/>
                </a:cubicBezTo>
                <a:cubicBezTo>
                  <a:pt x="28" y="3"/>
                  <a:pt x="32" y="4"/>
                  <a:pt x="33" y="1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72" name="îSḷïde">
            <a:extLst>
              <a:ext uri="{FF2B5EF4-FFF2-40B4-BE49-F238E27FC236}">
                <a16:creationId xmlns:a16="http://schemas.microsoft.com/office/drawing/2014/main" id="{ED7FF310-6794-4940-BD96-ED48DEACD7B1}"/>
              </a:ext>
            </a:extLst>
          </p:cNvPr>
          <p:cNvSpPr/>
          <p:nvPr/>
        </p:nvSpPr>
        <p:spPr bwMode="auto">
          <a:xfrm>
            <a:off x="5228004" y="2466749"/>
            <a:ext cx="260523" cy="126977"/>
          </a:xfrm>
          <a:custGeom>
            <a:avLst/>
            <a:gdLst>
              <a:gd name="T0" fmla="*/ 58 w 80"/>
              <a:gd name="T1" fmla="*/ 0 h 39"/>
              <a:gd name="T2" fmla="*/ 66 w 80"/>
              <a:gd name="T3" fmla="*/ 4 h 39"/>
              <a:gd name="T4" fmla="*/ 71 w 80"/>
              <a:gd name="T5" fmla="*/ 6 h 39"/>
              <a:gd name="T6" fmla="*/ 69 w 80"/>
              <a:gd name="T7" fmla="*/ 9 h 39"/>
              <a:gd name="T8" fmla="*/ 79 w 80"/>
              <a:gd name="T9" fmla="*/ 15 h 39"/>
              <a:gd name="T10" fmla="*/ 73 w 80"/>
              <a:gd name="T11" fmla="*/ 26 h 39"/>
              <a:gd name="T12" fmla="*/ 68 w 80"/>
              <a:gd name="T13" fmla="*/ 28 h 39"/>
              <a:gd name="T14" fmla="*/ 60 w 80"/>
              <a:gd name="T15" fmla="*/ 32 h 39"/>
              <a:gd name="T16" fmla="*/ 55 w 80"/>
              <a:gd name="T17" fmla="*/ 34 h 39"/>
              <a:gd name="T18" fmla="*/ 51 w 80"/>
              <a:gd name="T19" fmla="*/ 35 h 39"/>
              <a:gd name="T20" fmla="*/ 28 w 80"/>
              <a:gd name="T21" fmla="*/ 37 h 39"/>
              <a:gd name="T22" fmla="*/ 27 w 80"/>
              <a:gd name="T23" fmla="*/ 35 h 39"/>
              <a:gd name="T24" fmla="*/ 19 w 80"/>
              <a:gd name="T25" fmla="*/ 32 h 39"/>
              <a:gd name="T26" fmla="*/ 15 w 80"/>
              <a:gd name="T27" fmla="*/ 30 h 39"/>
              <a:gd name="T28" fmla="*/ 19 w 80"/>
              <a:gd name="T29" fmla="*/ 28 h 39"/>
              <a:gd name="T30" fmla="*/ 14 w 80"/>
              <a:gd name="T31" fmla="*/ 24 h 39"/>
              <a:gd name="T32" fmla="*/ 14 w 80"/>
              <a:gd name="T33" fmla="*/ 13 h 39"/>
              <a:gd name="T34" fmla="*/ 2 w 80"/>
              <a:gd name="T35" fmla="*/ 15 h 39"/>
              <a:gd name="T36" fmla="*/ 6 w 80"/>
              <a:gd name="T37" fmla="*/ 7 h 39"/>
              <a:gd name="T38" fmla="*/ 21 w 80"/>
              <a:gd name="T39" fmla="*/ 7 h 39"/>
              <a:gd name="T40" fmla="*/ 23 w 80"/>
              <a:gd name="T41" fmla="*/ 15 h 39"/>
              <a:gd name="T42" fmla="*/ 28 w 80"/>
              <a:gd name="T43" fmla="*/ 7 h 39"/>
              <a:gd name="T44" fmla="*/ 40 w 80"/>
              <a:gd name="T45" fmla="*/ 11 h 39"/>
              <a:gd name="T46" fmla="*/ 43 w 80"/>
              <a:gd name="T47" fmla="*/ 7 h 39"/>
              <a:gd name="T48" fmla="*/ 55 w 80"/>
              <a:gd name="T49" fmla="*/ 6 h 39"/>
              <a:gd name="T50" fmla="*/ 58 w 80"/>
              <a:gd name="T5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0" h="39">
                <a:moveTo>
                  <a:pt x="58" y="0"/>
                </a:moveTo>
                <a:cubicBezTo>
                  <a:pt x="60" y="1"/>
                  <a:pt x="63" y="2"/>
                  <a:pt x="66" y="4"/>
                </a:cubicBezTo>
                <a:cubicBezTo>
                  <a:pt x="66" y="4"/>
                  <a:pt x="71" y="5"/>
                  <a:pt x="71" y="6"/>
                </a:cubicBezTo>
                <a:cubicBezTo>
                  <a:pt x="72" y="6"/>
                  <a:pt x="69" y="9"/>
                  <a:pt x="69" y="9"/>
                </a:cubicBezTo>
                <a:cubicBezTo>
                  <a:pt x="70" y="13"/>
                  <a:pt x="74" y="16"/>
                  <a:pt x="79" y="15"/>
                </a:cubicBezTo>
                <a:cubicBezTo>
                  <a:pt x="80" y="20"/>
                  <a:pt x="78" y="22"/>
                  <a:pt x="73" y="26"/>
                </a:cubicBezTo>
                <a:cubicBezTo>
                  <a:pt x="72" y="27"/>
                  <a:pt x="69" y="27"/>
                  <a:pt x="68" y="28"/>
                </a:cubicBezTo>
                <a:cubicBezTo>
                  <a:pt x="64" y="30"/>
                  <a:pt x="65" y="30"/>
                  <a:pt x="60" y="32"/>
                </a:cubicBezTo>
                <a:cubicBezTo>
                  <a:pt x="60" y="32"/>
                  <a:pt x="55" y="33"/>
                  <a:pt x="55" y="34"/>
                </a:cubicBezTo>
                <a:cubicBezTo>
                  <a:pt x="53" y="35"/>
                  <a:pt x="53" y="35"/>
                  <a:pt x="51" y="35"/>
                </a:cubicBezTo>
                <a:cubicBezTo>
                  <a:pt x="49" y="36"/>
                  <a:pt x="35" y="39"/>
                  <a:pt x="28" y="37"/>
                </a:cubicBezTo>
                <a:cubicBezTo>
                  <a:pt x="28" y="37"/>
                  <a:pt x="28" y="36"/>
                  <a:pt x="27" y="35"/>
                </a:cubicBezTo>
                <a:cubicBezTo>
                  <a:pt x="24" y="35"/>
                  <a:pt x="23" y="32"/>
                  <a:pt x="19" y="32"/>
                </a:cubicBezTo>
                <a:cubicBezTo>
                  <a:pt x="18" y="32"/>
                  <a:pt x="17" y="30"/>
                  <a:pt x="15" y="30"/>
                </a:cubicBezTo>
                <a:cubicBezTo>
                  <a:pt x="15" y="28"/>
                  <a:pt x="18" y="28"/>
                  <a:pt x="19" y="28"/>
                </a:cubicBezTo>
                <a:cubicBezTo>
                  <a:pt x="19" y="26"/>
                  <a:pt x="14" y="26"/>
                  <a:pt x="14" y="24"/>
                </a:cubicBezTo>
                <a:cubicBezTo>
                  <a:pt x="12" y="21"/>
                  <a:pt x="15" y="18"/>
                  <a:pt x="14" y="13"/>
                </a:cubicBezTo>
                <a:cubicBezTo>
                  <a:pt x="6" y="11"/>
                  <a:pt x="7" y="20"/>
                  <a:pt x="2" y="15"/>
                </a:cubicBezTo>
                <a:cubicBezTo>
                  <a:pt x="0" y="9"/>
                  <a:pt x="8" y="14"/>
                  <a:pt x="6" y="7"/>
                </a:cubicBezTo>
                <a:cubicBezTo>
                  <a:pt x="14" y="9"/>
                  <a:pt x="13" y="8"/>
                  <a:pt x="21" y="7"/>
                </a:cubicBezTo>
                <a:cubicBezTo>
                  <a:pt x="22" y="11"/>
                  <a:pt x="27" y="11"/>
                  <a:pt x="23" y="15"/>
                </a:cubicBezTo>
                <a:cubicBezTo>
                  <a:pt x="28" y="15"/>
                  <a:pt x="29" y="12"/>
                  <a:pt x="28" y="7"/>
                </a:cubicBezTo>
                <a:cubicBezTo>
                  <a:pt x="29" y="11"/>
                  <a:pt x="45" y="3"/>
                  <a:pt x="40" y="11"/>
                </a:cubicBezTo>
                <a:cubicBezTo>
                  <a:pt x="44" y="13"/>
                  <a:pt x="42" y="8"/>
                  <a:pt x="43" y="7"/>
                </a:cubicBezTo>
                <a:cubicBezTo>
                  <a:pt x="46" y="6"/>
                  <a:pt x="51" y="7"/>
                  <a:pt x="55" y="6"/>
                </a:cubicBezTo>
                <a:cubicBezTo>
                  <a:pt x="57" y="5"/>
                  <a:pt x="58" y="3"/>
                  <a:pt x="58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73" name="íSļïḍe">
            <a:extLst>
              <a:ext uri="{FF2B5EF4-FFF2-40B4-BE49-F238E27FC236}">
                <a16:creationId xmlns:a16="http://schemas.microsoft.com/office/drawing/2014/main" id="{229B65B0-0801-4331-8E06-878EE25D82AE}"/>
              </a:ext>
            </a:extLst>
          </p:cNvPr>
          <p:cNvSpPr/>
          <p:nvPr/>
        </p:nvSpPr>
        <p:spPr bwMode="auto">
          <a:xfrm>
            <a:off x="3673630" y="2497399"/>
            <a:ext cx="155438" cy="109463"/>
          </a:xfrm>
          <a:custGeom>
            <a:avLst/>
            <a:gdLst>
              <a:gd name="T0" fmla="*/ 13 w 48"/>
              <a:gd name="T1" fmla="*/ 0 h 34"/>
              <a:gd name="T2" fmla="*/ 24 w 48"/>
              <a:gd name="T3" fmla="*/ 12 h 34"/>
              <a:gd name="T4" fmla="*/ 27 w 48"/>
              <a:gd name="T5" fmla="*/ 10 h 34"/>
              <a:gd name="T6" fmla="*/ 33 w 48"/>
              <a:gd name="T7" fmla="*/ 15 h 34"/>
              <a:gd name="T8" fmla="*/ 41 w 48"/>
              <a:gd name="T9" fmla="*/ 25 h 34"/>
              <a:gd name="T10" fmla="*/ 48 w 48"/>
              <a:gd name="T11" fmla="*/ 26 h 34"/>
              <a:gd name="T12" fmla="*/ 24 w 48"/>
              <a:gd name="T13" fmla="*/ 28 h 34"/>
              <a:gd name="T14" fmla="*/ 14 w 48"/>
              <a:gd name="T15" fmla="*/ 34 h 34"/>
              <a:gd name="T16" fmla="*/ 0 w 48"/>
              <a:gd name="T17" fmla="*/ 28 h 34"/>
              <a:gd name="T18" fmla="*/ 3 w 48"/>
              <a:gd name="T19" fmla="*/ 26 h 34"/>
              <a:gd name="T20" fmla="*/ 5 w 48"/>
              <a:gd name="T21" fmla="*/ 23 h 34"/>
              <a:gd name="T22" fmla="*/ 5 w 48"/>
              <a:gd name="T23" fmla="*/ 6 h 34"/>
              <a:gd name="T24" fmla="*/ 13 w 48"/>
              <a:gd name="T2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" h="34">
                <a:moveTo>
                  <a:pt x="13" y="0"/>
                </a:moveTo>
                <a:cubicBezTo>
                  <a:pt x="15" y="5"/>
                  <a:pt x="25" y="3"/>
                  <a:pt x="24" y="12"/>
                </a:cubicBezTo>
                <a:cubicBezTo>
                  <a:pt x="25" y="13"/>
                  <a:pt x="28" y="10"/>
                  <a:pt x="27" y="10"/>
                </a:cubicBezTo>
                <a:cubicBezTo>
                  <a:pt x="30" y="11"/>
                  <a:pt x="29" y="15"/>
                  <a:pt x="33" y="15"/>
                </a:cubicBezTo>
                <a:cubicBezTo>
                  <a:pt x="36" y="15"/>
                  <a:pt x="38" y="22"/>
                  <a:pt x="41" y="25"/>
                </a:cubicBezTo>
                <a:cubicBezTo>
                  <a:pt x="46" y="23"/>
                  <a:pt x="44" y="23"/>
                  <a:pt x="48" y="26"/>
                </a:cubicBezTo>
                <a:cubicBezTo>
                  <a:pt x="44" y="31"/>
                  <a:pt x="31" y="27"/>
                  <a:pt x="24" y="28"/>
                </a:cubicBezTo>
                <a:cubicBezTo>
                  <a:pt x="21" y="30"/>
                  <a:pt x="16" y="31"/>
                  <a:pt x="14" y="34"/>
                </a:cubicBezTo>
                <a:cubicBezTo>
                  <a:pt x="10" y="31"/>
                  <a:pt x="8" y="26"/>
                  <a:pt x="0" y="28"/>
                </a:cubicBezTo>
                <a:cubicBezTo>
                  <a:pt x="0" y="27"/>
                  <a:pt x="2" y="27"/>
                  <a:pt x="3" y="26"/>
                </a:cubicBezTo>
                <a:cubicBezTo>
                  <a:pt x="1" y="24"/>
                  <a:pt x="2" y="23"/>
                  <a:pt x="5" y="23"/>
                </a:cubicBezTo>
                <a:cubicBezTo>
                  <a:pt x="2" y="16"/>
                  <a:pt x="5" y="14"/>
                  <a:pt x="5" y="6"/>
                </a:cubicBezTo>
                <a:cubicBezTo>
                  <a:pt x="9" y="5"/>
                  <a:pt x="13" y="5"/>
                  <a:pt x="13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74" name="iṣļíḋê">
            <a:extLst>
              <a:ext uri="{FF2B5EF4-FFF2-40B4-BE49-F238E27FC236}">
                <a16:creationId xmlns:a16="http://schemas.microsoft.com/office/drawing/2014/main" id="{3D06515A-4906-46BB-8558-5C3989ED8E39}"/>
              </a:ext>
            </a:extLst>
          </p:cNvPr>
          <p:cNvSpPr/>
          <p:nvPr/>
        </p:nvSpPr>
        <p:spPr bwMode="auto">
          <a:xfrm>
            <a:off x="8181314" y="4281652"/>
            <a:ext cx="258332" cy="278038"/>
          </a:xfrm>
          <a:custGeom>
            <a:avLst/>
            <a:gdLst>
              <a:gd name="T0" fmla="*/ 8 w 80"/>
              <a:gd name="T1" fmla="*/ 12 h 86"/>
              <a:gd name="T2" fmla="*/ 4 w 80"/>
              <a:gd name="T3" fmla="*/ 11 h 86"/>
              <a:gd name="T4" fmla="*/ 0 w 80"/>
              <a:gd name="T5" fmla="*/ 5 h 86"/>
              <a:gd name="T6" fmla="*/ 15 w 80"/>
              <a:gd name="T7" fmla="*/ 3 h 86"/>
              <a:gd name="T8" fmla="*/ 23 w 80"/>
              <a:gd name="T9" fmla="*/ 7 h 86"/>
              <a:gd name="T10" fmla="*/ 23 w 80"/>
              <a:gd name="T11" fmla="*/ 11 h 86"/>
              <a:gd name="T12" fmla="*/ 26 w 80"/>
              <a:gd name="T13" fmla="*/ 14 h 86"/>
              <a:gd name="T14" fmla="*/ 34 w 80"/>
              <a:gd name="T15" fmla="*/ 18 h 86"/>
              <a:gd name="T16" fmla="*/ 47 w 80"/>
              <a:gd name="T17" fmla="*/ 29 h 86"/>
              <a:gd name="T18" fmla="*/ 51 w 80"/>
              <a:gd name="T19" fmla="*/ 35 h 86"/>
              <a:gd name="T20" fmla="*/ 56 w 80"/>
              <a:gd name="T21" fmla="*/ 37 h 86"/>
              <a:gd name="T22" fmla="*/ 60 w 80"/>
              <a:gd name="T23" fmla="*/ 40 h 86"/>
              <a:gd name="T24" fmla="*/ 60 w 80"/>
              <a:gd name="T25" fmla="*/ 44 h 86"/>
              <a:gd name="T26" fmla="*/ 64 w 80"/>
              <a:gd name="T27" fmla="*/ 48 h 86"/>
              <a:gd name="T28" fmla="*/ 69 w 80"/>
              <a:gd name="T29" fmla="*/ 53 h 86"/>
              <a:gd name="T30" fmla="*/ 73 w 80"/>
              <a:gd name="T31" fmla="*/ 57 h 86"/>
              <a:gd name="T32" fmla="*/ 77 w 80"/>
              <a:gd name="T33" fmla="*/ 66 h 86"/>
              <a:gd name="T34" fmla="*/ 79 w 80"/>
              <a:gd name="T35" fmla="*/ 74 h 86"/>
              <a:gd name="T36" fmla="*/ 80 w 80"/>
              <a:gd name="T37" fmla="*/ 80 h 86"/>
              <a:gd name="T38" fmla="*/ 71 w 80"/>
              <a:gd name="T39" fmla="*/ 81 h 86"/>
              <a:gd name="T40" fmla="*/ 64 w 80"/>
              <a:gd name="T41" fmla="*/ 81 h 86"/>
              <a:gd name="T42" fmla="*/ 64 w 80"/>
              <a:gd name="T43" fmla="*/ 78 h 86"/>
              <a:gd name="T44" fmla="*/ 60 w 80"/>
              <a:gd name="T45" fmla="*/ 78 h 86"/>
              <a:gd name="T46" fmla="*/ 51 w 80"/>
              <a:gd name="T47" fmla="*/ 70 h 86"/>
              <a:gd name="T48" fmla="*/ 52 w 80"/>
              <a:gd name="T49" fmla="*/ 66 h 86"/>
              <a:gd name="T50" fmla="*/ 51 w 80"/>
              <a:gd name="T51" fmla="*/ 66 h 86"/>
              <a:gd name="T52" fmla="*/ 49 w 80"/>
              <a:gd name="T53" fmla="*/ 63 h 86"/>
              <a:gd name="T54" fmla="*/ 45 w 80"/>
              <a:gd name="T55" fmla="*/ 63 h 86"/>
              <a:gd name="T56" fmla="*/ 38 w 80"/>
              <a:gd name="T57" fmla="*/ 55 h 86"/>
              <a:gd name="T58" fmla="*/ 34 w 80"/>
              <a:gd name="T59" fmla="*/ 42 h 86"/>
              <a:gd name="T60" fmla="*/ 32 w 80"/>
              <a:gd name="T61" fmla="*/ 46 h 86"/>
              <a:gd name="T62" fmla="*/ 28 w 80"/>
              <a:gd name="T63" fmla="*/ 37 h 86"/>
              <a:gd name="T64" fmla="*/ 24 w 80"/>
              <a:gd name="T65" fmla="*/ 33 h 86"/>
              <a:gd name="T66" fmla="*/ 21 w 80"/>
              <a:gd name="T67" fmla="*/ 31 h 86"/>
              <a:gd name="T68" fmla="*/ 19 w 80"/>
              <a:gd name="T69" fmla="*/ 24 h 86"/>
              <a:gd name="T70" fmla="*/ 13 w 80"/>
              <a:gd name="T71" fmla="*/ 20 h 86"/>
              <a:gd name="T72" fmla="*/ 10 w 80"/>
              <a:gd name="T73" fmla="*/ 16 h 86"/>
              <a:gd name="T74" fmla="*/ 8 w 80"/>
              <a:gd name="T75" fmla="*/ 1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0" h="86">
                <a:moveTo>
                  <a:pt x="8" y="12"/>
                </a:moveTo>
                <a:cubicBezTo>
                  <a:pt x="8" y="10"/>
                  <a:pt x="5" y="11"/>
                  <a:pt x="4" y="11"/>
                </a:cubicBezTo>
                <a:cubicBezTo>
                  <a:pt x="2" y="9"/>
                  <a:pt x="4" y="4"/>
                  <a:pt x="0" y="5"/>
                </a:cubicBezTo>
                <a:cubicBezTo>
                  <a:pt x="5" y="0"/>
                  <a:pt x="9" y="6"/>
                  <a:pt x="15" y="3"/>
                </a:cubicBezTo>
                <a:cubicBezTo>
                  <a:pt x="15" y="8"/>
                  <a:pt x="20" y="5"/>
                  <a:pt x="23" y="7"/>
                </a:cubicBezTo>
                <a:cubicBezTo>
                  <a:pt x="23" y="7"/>
                  <a:pt x="22" y="10"/>
                  <a:pt x="23" y="11"/>
                </a:cubicBezTo>
                <a:cubicBezTo>
                  <a:pt x="24" y="12"/>
                  <a:pt x="27" y="10"/>
                  <a:pt x="26" y="14"/>
                </a:cubicBezTo>
                <a:cubicBezTo>
                  <a:pt x="31" y="13"/>
                  <a:pt x="30" y="18"/>
                  <a:pt x="34" y="18"/>
                </a:cubicBezTo>
                <a:cubicBezTo>
                  <a:pt x="37" y="18"/>
                  <a:pt x="42" y="29"/>
                  <a:pt x="47" y="29"/>
                </a:cubicBezTo>
                <a:cubicBezTo>
                  <a:pt x="51" y="29"/>
                  <a:pt x="49" y="33"/>
                  <a:pt x="51" y="35"/>
                </a:cubicBezTo>
                <a:cubicBezTo>
                  <a:pt x="52" y="36"/>
                  <a:pt x="55" y="36"/>
                  <a:pt x="56" y="37"/>
                </a:cubicBezTo>
                <a:cubicBezTo>
                  <a:pt x="57" y="37"/>
                  <a:pt x="59" y="40"/>
                  <a:pt x="60" y="40"/>
                </a:cubicBezTo>
                <a:cubicBezTo>
                  <a:pt x="61" y="41"/>
                  <a:pt x="59" y="43"/>
                  <a:pt x="60" y="44"/>
                </a:cubicBezTo>
                <a:cubicBezTo>
                  <a:pt x="61" y="45"/>
                  <a:pt x="63" y="47"/>
                  <a:pt x="64" y="48"/>
                </a:cubicBezTo>
                <a:cubicBezTo>
                  <a:pt x="65" y="49"/>
                  <a:pt x="66" y="53"/>
                  <a:pt x="69" y="53"/>
                </a:cubicBezTo>
                <a:cubicBezTo>
                  <a:pt x="70" y="53"/>
                  <a:pt x="72" y="57"/>
                  <a:pt x="73" y="57"/>
                </a:cubicBezTo>
                <a:cubicBezTo>
                  <a:pt x="75" y="59"/>
                  <a:pt x="74" y="66"/>
                  <a:pt x="77" y="66"/>
                </a:cubicBezTo>
                <a:cubicBezTo>
                  <a:pt x="79" y="67"/>
                  <a:pt x="79" y="72"/>
                  <a:pt x="79" y="74"/>
                </a:cubicBezTo>
                <a:cubicBezTo>
                  <a:pt x="78" y="77"/>
                  <a:pt x="74" y="80"/>
                  <a:pt x="80" y="80"/>
                </a:cubicBezTo>
                <a:cubicBezTo>
                  <a:pt x="80" y="86"/>
                  <a:pt x="74" y="82"/>
                  <a:pt x="71" y="81"/>
                </a:cubicBezTo>
                <a:cubicBezTo>
                  <a:pt x="69" y="81"/>
                  <a:pt x="66" y="82"/>
                  <a:pt x="64" y="81"/>
                </a:cubicBezTo>
                <a:cubicBezTo>
                  <a:pt x="63" y="81"/>
                  <a:pt x="64" y="78"/>
                  <a:pt x="64" y="78"/>
                </a:cubicBezTo>
                <a:cubicBezTo>
                  <a:pt x="63" y="77"/>
                  <a:pt x="61" y="78"/>
                  <a:pt x="60" y="78"/>
                </a:cubicBezTo>
                <a:cubicBezTo>
                  <a:pt x="58" y="76"/>
                  <a:pt x="55" y="70"/>
                  <a:pt x="51" y="70"/>
                </a:cubicBezTo>
                <a:cubicBezTo>
                  <a:pt x="51" y="69"/>
                  <a:pt x="52" y="68"/>
                  <a:pt x="52" y="66"/>
                </a:cubicBezTo>
                <a:cubicBezTo>
                  <a:pt x="52" y="64"/>
                  <a:pt x="51" y="65"/>
                  <a:pt x="51" y="66"/>
                </a:cubicBezTo>
                <a:cubicBezTo>
                  <a:pt x="48" y="67"/>
                  <a:pt x="50" y="63"/>
                  <a:pt x="49" y="63"/>
                </a:cubicBezTo>
                <a:cubicBezTo>
                  <a:pt x="48" y="62"/>
                  <a:pt x="46" y="63"/>
                  <a:pt x="45" y="63"/>
                </a:cubicBezTo>
                <a:cubicBezTo>
                  <a:pt x="43" y="60"/>
                  <a:pt x="43" y="55"/>
                  <a:pt x="38" y="55"/>
                </a:cubicBezTo>
                <a:cubicBezTo>
                  <a:pt x="40" y="48"/>
                  <a:pt x="34" y="48"/>
                  <a:pt x="34" y="42"/>
                </a:cubicBezTo>
                <a:cubicBezTo>
                  <a:pt x="32" y="42"/>
                  <a:pt x="32" y="44"/>
                  <a:pt x="32" y="46"/>
                </a:cubicBezTo>
                <a:cubicBezTo>
                  <a:pt x="29" y="44"/>
                  <a:pt x="30" y="40"/>
                  <a:pt x="28" y="37"/>
                </a:cubicBezTo>
                <a:cubicBezTo>
                  <a:pt x="28" y="36"/>
                  <a:pt x="25" y="34"/>
                  <a:pt x="24" y="33"/>
                </a:cubicBezTo>
                <a:cubicBezTo>
                  <a:pt x="24" y="32"/>
                  <a:pt x="23" y="31"/>
                  <a:pt x="21" y="31"/>
                </a:cubicBezTo>
                <a:cubicBezTo>
                  <a:pt x="22" y="27"/>
                  <a:pt x="20" y="26"/>
                  <a:pt x="19" y="24"/>
                </a:cubicBezTo>
                <a:cubicBezTo>
                  <a:pt x="18" y="21"/>
                  <a:pt x="15" y="21"/>
                  <a:pt x="13" y="20"/>
                </a:cubicBezTo>
                <a:cubicBezTo>
                  <a:pt x="13" y="20"/>
                  <a:pt x="9" y="16"/>
                  <a:pt x="10" y="16"/>
                </a:cubicBezTo>
                <a:cubicBezTo>
                  <a:pt x="8" y="12"/>
                  <a:pt x="14" y="9"/>
                  <a:pt x="8" y="12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75" name="îślíḋe">
            <a:extLst>
              <a:ext uri="{FF2B5EF4-FFF2-40B4-BE49-F238E27FC236}">
                <a16:creationId xmlns:a16="http://schemas.microsoft.com/office/drawing/2014/main" id="{C75CC24E-7D4E-4950-B1CD-78929AF8E758}"/>
              </a:ext>
            </a:extLst>
          </p:cNvPr>
          <p:cNvSpPr/>
          <p:nvPr/>
        </p:nvSpPr>
        <p:spPr bwMode="auto">
          <a:xfrm>
            <a:off x="6896223" y="4715128"/>
            <a:ext cx="186089" cy="339338"/>
          </a:xfrm>
          <a:custGeom>
            <a:avLst/>
            <a:gdLst>
              <a:gd name="T0" fmla="*/ 43 w 57"/>
              <a:gd name="T1" fmla="*/ 0 h 104"/>
              <a:gd name="T2" fmla="*/ 50 w 57"/>
              <a:gd name="T3" fmla="*/ 1 h 104"/>
              <a:gd name="T4" fmla="*/ 47 w 57"/>
              <a:gd name="T5" fmla="*/ 35 h 104"/>
              <a:gd name="T6" fmla="*/ 43 w 57"/>
              <a:gd name="T7" fmla="*/ 57 h 104"/>
              <a:gd name="T8" fmla="*/ 37 w 57"/>
              <a:gd name="T9" fmla="*/ 67 h 104"/>
              <a:gd name="T10" fmla="*/ 36 w 57"/>
              <a:gd name="T11" fmla="*/ 78 h 104"/>
              <a:gd name="T12" fmla="*/ 36 w 57"/>
              <a:gd name="T13" fmla="*/ 82 h 104"/>
              <a:gd name="T14" fmla="*/ 32 w 57"/>
              <a:gd name="T15" fmla="*/ 83 h 104"/>
              <a:gd name="T16" fmla="*/ 30 w 57"/>
              <a:gd name="T17" fmla="*/ 95 h 104"/>
              <a:gd name="T18" fmla="*/ 28 w 57"/>
              <a:gd name="T19" fmla="*/ 96 h 104"/>
              <a:gd name="T20" fmla="*/ 26 w 57"/>
              <a:gd name="T21" fmla="*/ 102 h 104"/>
              <a:gd name="T22" fmla="*/ 8 w 57"/>
              <a:gd name="T23" fmla="*/ 104 h 104"/>
              <a:gd name="T24" fmla="*/ 6 w 57"/>
              <a:gd name="T25" fmla="*/ 95 h 104"/>
              <a:gd name="T26" fmla="*/ 4 w 57"/>
              <a:gd name="T27" fmla="*/ 91 h 104"/>
              <a:gd name="T28" fmla="*/ 0 w 57"/>
              <a:gd name="T29" fmla="*/ 89 h 104"/>
              <a:gd name="T30" fmla="*/ 0 w 57"/>
              <a:gd name="T31" fmla="*/ 82 h 104"/>
              <a:gd name="T32" fmla="*/ 2 w 57"/>
              <a:gd name="T33" fmla="*/ 80 h 104"/>
              <a:gd name="T34" fmla="*/ 0 w 57"/>
              <a:gd name="T35" fmla="*/ 78 h 104"/>
              <a:gd name="T36" fmla="*/ 4 w 57"/>
              <a:gd name="T37" fmla="*/ 70 h 104"/>
              <a:gd name="T38" fmla="*/ 4 w 57"/>
              <a:gd name="T39" fmla="*/ 67 h 104"/>
              <a:gd name="T40" fmla="*/ 8 w 57"/>
              <a:gd name="T41" fmla="*/ 65 h 104"/>
              <a:gd name="T42" fmla="*/ 11 w 57"/>
              <a:gd name="T43" fmla="*/ 55 h 104"/>
              <a:gd name="T44" fmla="*/ 8 w 57"/>
              <a:gd name="T45" fmla="*/ 50 h 104"/>
              <a:gd name="T46" fmla="*/ 8 w 57"/>
              <a:gd name="T47" fmla="*/ 39 h 104"/>
              <a:gd name="T48" fmla="*/ 11 w 57"/>
              <a:gd name="T49" fmla="*/ 35 h 104"/>
              <a:gd name="T50" fmla="*/ 17 w 57"/>
              <a:gd name="T51" fmla="*/ 31 h 104"/>
              <a:gd name="T52" fmla="*/ 26 w 57"/>
              <a:gd name="T53" fmla="*/ 24 h 104"/>
              <a:gd name="T54" fmla="*/ 32 w 57"/>
              <a:gd name="T55" fmla="*/ 26 h 104"/>
              <a:gd name="T56" fmla="*/ 34 w 57"/>
              <a:gd name="T57" fmla="*/ 14 h 104"/>
              <a:gd name="T58" fmla="*/ 39 w 57"/>
              <a:gd name="T59" fmla="*/ 13 h 104"/>
              <a:gd name="T60" fmla="*/ 43 w 57"/>
              <a:gd name="T61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" h="104">
                <a:moveTo>
                  <a:pt x="43" y="0"/>
                </a:moveTo>
                <a:cubicBezTo>
                  <a:pt x="45" y="1"/>
                  <a:pt x="47" y="2"/>
                  <a:pt x="50" y="1"/>
                </a:cubicBezTo>
                <a:cubicBezTo>
                  <a:pt x="47" y="11"/>
                  <a:pt x="57" y="28"/>
                  <a:pt x="47" y="35"/>
                </a:cubicBezTo>
                <a:cubicBezTo>
                  <a:pt x="47" y="43"/>
                  <a:pt x="46" y="50"/>
                  <a:pt x="43" y="57"/>
                </a:cubicBezTo>
                <a:cubicBezTo>
                  <a:pt x="42" y="61"/>
                  <a:pt x="41" y="66"/>
                  <a:pt x="37" y="67"/>
                </a:cubicBezTo>
                <a:cubicBezTo>
                  <a:pt x="39" y="71"/>
                  <a:pt x="36" y="75"/>
                  <a:pt x="36" y="78"/>
                </a:cubicBezTo>
                <a:cubicBezTo>
                  <a:pt x="35" y="79"/>
                  <a:pt x="36" y="81"/>
                  <a:pt x="36" y="82"/>
                </a:cubicBezTo>
                <a:cubicBezTo>
                  <a:pt x="35" y="82"/>
                  <a:pt x="32" y="83"/>
                  <a:pt x="32" y="83"/>
                </a:cubicBezTo>
                <a:cubicBezTo>
                  <a:pt x="31" y="87"/>
                  <a:pt x="32" y="91"/>
                  <a:pt x="30" y="95"/>
                </a:cubicBezTo>
                <a:cubicBezTo>
                  <a:pt x="30" y="95"/>
                  <a:pt x="28" y="95"/>
                  <a:pt x="28" y="96"/>
                </a:cubicBezTo>
                <a:cubicBezTo>
                  <a:pt x="28" y="98"/>
                  <a:pt x="25" y="99"/>
                  <a:pt x="26" y="102"/>
                </a:cubicBezTo>
                <a:cubicBezTo>
                  <a:pt x="21" y="104"/>
                  <a:pt x="15" y="104"/>
                  <a:pt x="8" y="104"/>
                </a:cubicBezTo>
                <a:cubicBezTo>
                  <a:pt x="8" y="99"/>
                  <a:pt x="4" y="100"/>
                  <a:pt x="6" y="95"/>
                </a:cubicBezTo>
                <a:cubicBezTo>
                  <a:pt x="4" y="95"/>
                  <a:pt x="4" y="92"/>
                  <a:pt x="4" y="91"/>
                </a:cubicBezTo>
                <a:cubicBezTo>
                  <a:pt x="2" y="91"/>
                  <a:pt x="1" y="90"/>
                  <a:pt x="0" y="89"/>
                </a:cubicBezTo>
                <a:cubicBezTo>
                  <a:pt x="0" y="87"/>
                  <a:pt x="0" y="84"/>
                  <a:pt x="0" y="82"/>
                </a:cubicBezTo>
                <a:cubicBezTo>
                  <a:pt x="0" y="80"/>
                  <a:pt x="2" y="80"/>
                  <a:pt x="2" y="80"/>
                </a:cubicBezTo>
                <a:cubicBezTo>
                  <a:pt x="2" y="78"/>
                  <a:pt x="0" y="78"/>
                  <a:pt x="0" y="78"/>
                </a:cubicBezTo>
                <a:cubicBezTo>
                  <a:pt x="1" y="75"/>
                  <a:pt x="3" y="72"/>
                  <a:pt x="4" y="70"/>
                </a:cubicBezTo>
                <a:cubicBezTo>
                  <a:pt x="4" y="70"/>
                  <a:pt x="3" y="67"/>
                  <a:pt x="4" y="67"/>
                </a:cubicBezTo>
                <a:cubicBezTo>
                  <a:pt x="4" y="66"/>
                  <a:pt x="8" y="65"/>
                  <a:pt x="8" y="65"/>
                </a:cubicBezTo>
                <a:cubicBezTo>
                  <a:pt x="9" y="62"/>
                  <a:pt x="5" y="49"/>
                  <a:pt x="11" y="55"/>
                </a:cubicBezTo>
                <a:cubicBezTo>
                  <a:pt x="12" y="51"/>
                  <a:pt x="8" y="53"/>
                  <a:pt x="8" y="50"/>
                </a:cubicBezTo>
                <a:cubicBezTo>
                  <a:pt x="8" y="46"/>
                  <a:pt x="8" y="42"/>
                  <a:pt x="8" y="39"/>
                </a:cubicBezTo>
                <a:cubicBezTo>
                  <a:pt x="11" y="39"/>
                  <a:pt x="11" y="37"/>
                  <a:pt x="11" y="35"/>
                </a:cubicBezTo>
                <a:cubicBezTo>
                  <a:pt x="15" y="36"/>
                  <a:pt x="15" y="32"/>
                  <a:pt x="17" y="31"/>
                </a:cubicBezTo>
                <a:cubicBezTo>
                  <a:pt x="19" y="30"/>
                  <a:pt x="27" y="31"/>
                  <a:pt x="26" y="24"/>
                </a:cubicBezTo>
                <a:cubicBezTo>
                  <a:pt x="29" y="23"/>
                  <a:pt x="29" y="26"/>
                  <a:pt x="32" y="26"/>
                </a:cubicBezTo>
                <a:cubicBezTo>
                  <a:pt x="30" y="20"/>
                  <a:pt x="34" y="19"/>
                  <a:pt x="34" y="14"/>
                </a:cubicBezTo>
                <a:cubicBezTo>
                  <a:pt x="39" y="17"/>
                  <a:pt x="38" y="2"/>
                  <a:pt x="39" y="13"/>
                </a:cubicBezTo>
                <a:cubicBezTo>
                  <a:pt x="46" y="10"/>
                  <a:pt x="40" y="2"/>
                  <a:pt x="43" y="0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476" name="íş1iďé">
            <a:extLst>
              <a:ext uri="{FF2B5EF4-FFF2-40B4-BE49-F238E27FC236}">
                <a16:creationId xmlns:a16="http://schemas.microsoft.com/office/drawing/2014/main" id="{0351B5A7-CB1F-4501-8486-0F403CCB9775}"/>
              </a:ext>
            </a:extLst>
          </p:cNvPr>
          <p:cNvSpPr/>
          <p:nvPr/>
        </p:nvSpPr>
        <p:spPr bwMode="auto">
          <a:xfrm>
            <a:off x="8619163" y="4697616"/>
            <a:ext cx="998302" cy="733407"/>
          </a:xfrm>
          <a:custGeom>
            <a:avLst/>
            <a:gdLst>
              <a:gd name="T0" fmla="*/ 178 w 307"/>
              <a:gd name="T1" fmla="*/ 19 h 226"/>
              <a:gd name="T2" fmla="*/ 171 w 307"/>
              <a:gd name="T3" fmla="*/ 22 h 226"/>
              <a:gd name="T4" fmla="*/ 180 w 307"/>
              <a:gd name="T5" fmla="*/ 34 h 226"/>
              <a:gd name="T6" fmla="*/ 206 w 307"/>
              <a:gd name="T7" fmla="*/ 48 h 226"/>
              <a:gd name="T8" fmla="*/ 214 w 307"/>
              <a:gd name="T9" fmla="*/ 37 h 226"/>
              <a:gd name="T10" fmla="*/ 216 w 307"/>
              <a:gd name="T11" fmla="*/ 30 h 226"/>
              <a:gd name="T12" fmla="*/ 218 w 307"/>
              <a:gd name="T13" fmla="*/ 13 h 226"/>
              <a:gd name="T14" fmla="*/ 223 w 307"/>
              <a:gd name="T15" fmla="*/ 4 h 226"/>
              <a:gd name="T16" fmla="*/ 229 w 307"/>
              <a:gd name="T17" fmla="*/ 11 h 226"/>
              <a:gd name="T18" fmla="*/ 238 w 307"/>
              <a:gd name="T19" fmla="*/ 30 h 226"/>
              <a:gd name="T20" fmla="*/ 247 w 307"/>
              <a:gd name="T21" fmla="*/ 43 h 226"/>
              <a:gd name="T22" fmla="*/ 257 w 307"/>
              <a:gd name="T23" fmla="*/ 56 h 226"/>
              <a:gd name="T24" fmla="*/ 262 w 307"/>
              <a:gd name="T25" fmla="*/ 71 h 226"/>
              <a:gd name="T26" fmla="*/ 268 w 307"/>
              <a:gd name="T27" fmla="*/ 75 h 226"/>
              <a:gd name="T28" fmla="*/ 279 w 307"/>
              <a:gd name="T29" fmla="*/ 82 h 226"/>
              <a:gd name="T30" fmla="*/ 288 w 307"/>
              <a:gd name="T31" fmla="*/ 101 h 226"/>
              <a:gd name="T32" fmla="*/ 292 w 307"/>
              <a:gd name="T33" fmla="*/ 104 h 226"/>
              <a:gd name="T34" fmla="*/ 303 w 307"/>
              <a:gd name="T35" fmla="*/ 112 h 226"/>
              <a:gd name="T36" fmla="*/ 307 w 307"/>
              <a:gd name="T37" fmla="*/ 143 h 226"/>
              <a:gd name="T38" fmla="*/ 301 w 307"/>
              <a:gd name="T39" fmla="*/ 158 h 226"/>
              <a:gd name="T40" fmla="*/ 301 w 307"/>
              <a:gd name="T41" fmla="*/ 164 h 226"/>
              <a:gd name="T42" fmla="*/ 298 w 307"/>
              <a:gd name="T43" fmla="*/ 175 h 226"/>
              <a:gd name="T44" fmla="*/ 287 w 307"/>
              <a:gd name="T45" fmla="*/ 185 h 226"/>
              <a:gd name="T46" fmla="*/ 277 w 307"/>
              <a:gd name="T47" fmla="*/ 212 h 226"/>
              <a:gd name="T48" fmla="*/ 260 w 307"/>
              <a:gd name="T49" fmla="*/ 220 h 226"/>
              <a:gd name="T50" fmla="*/ 253 w 307"/>
              <a:gd name="T51" fmla="*/ 226 h 226"/>
              <a:gd name="T52" fmla="*/ 238 w 307"/>
              <a:gd name="T53" fmla="*/ 222 h 226"/>
              <a:gd name="T54" fmla="*/ 205 w 307"/>
              <a:gd name="T55" fmla="*/ 216 h 226"/>
              <a:gd name="T56" fmla="*/ 203 w 307"/>
              <a:gd name="T57" fmla="*/ 205 h 226"/>
              <a:gd name="T58" fmla="*/ 201 w 307"/>
              <a:gd name="T59" fmla="*/ 199 h 226"/>
              <a:gd name="T60" fmla="*/ 186 w 307"/>
              <a:gd name="T61" fmla="*/ 188 h 226"/>
              <a:gd name="T62" fmla="*/ 178 w 307"/>
              <a:gd name="T63" fmla="*/ 179 h 226"/>
              <a:gd name="T64" fmla="*/ 164 w 307"/>
              <a:gd name="T65" fmla="*/ 173 h 226"/>
              <a:gd name="T66" fmla="*/ 156 w 307"/>
              <a:gd name="T67" fmla="*/ 170 h 226"/>
              <a:gd name="T68" fmla="*/ 121 w 307"/>
              <a:gd name="T69" fmla="*/ 162 h 226"/>
              <a:gd name="T70" fmla="*/ 102 w 307"/>
              <a:gd name="T71" fmla="*/ 168 h 226"/>
              <a:gd name="T72" fmla="*/ 95 w 307"/>
              <a:gd name="T73" fmla="*/ 171 h 226"/>
              <a:gd name="T74" fmla="*/ 89 w 307"/>
              <a:gd name="T75" fmla="*/ 177 h 226"/>
              <a:gd name="T76" fmla="*/ 85 w 307"/>
              <a:gd name="T77" fmla="*/ 177 h 226"/>
              <a:gd name="T78" fmla="*/ 52 w 307"/>
              <a:gd name="T79" fmla="*/ 183 h 226"/>
              <a:gd name="T80" fmla="*/ 46 w 307"/>
              <a:gd name="T81" fmla="*/ 186 h 226"/>
              <a:gd name="T82" fmla="*/ 14 w 307"/>
              <a:gd name="T83" fmla="*/ 192 h 226"/>
              <a:gd name="T84" fmla="*/ 18 w 307"/>
              <a:gd name="T85" fmla="*/ 171 h 226"/>
              <a:gd name="T86" fmla="*/ 14 w 307"/>
              <a:gd name="T87" fmla="*/ 160 h 226"/>
              <a:gd name="T88" fmla="*/ 14 w 307"/>
              <a:gd name="T89" fmla="*/ 153 h 226"/>
              <a:gd name="T90" fmla="*/ 9 w 307"/>
              <a:gd name="T91" fmla="*/ 142 h 226"/>
              <a:gd name="T92" fmla="*/ 7 w 307"/>
              <a:gd name="T93" fmla="*/ 132 h 226"/>
              <a:gd name="T94" fmla="*/ 3 w 307"/>
              <a:gd name="T95" fmla="*/ 121 h 226"/>
              <a:gd name="T96" fmla="*/ 5 w 307"/>
              <a:gd name="T97" fmla="*/ 112 h 226"/>
              <a:gd name="T98" fmla="*/ 5 w 307"/>
              <a:gd name="T99" fmla="*/ 88 h 226"/>
              <a:gd name="T100" fmla="*/ 26 w 307"/>
              <a:gd name="T101" fmla="*/ 75 h 226"/>
              <a:gd name="T102" fmla="*/ 50 w 307"/>
              <a:gd name="T103" fmla="*/ 69 h 226"/>
              <a:gd name="T104" fmla="*/ 63 w 307"/>
              <a:gd name="T105" fmla="*/ 63 h 226"/>
              <a:gd name="T106" fmla="*/ 68 w 307"/>
              <a:gd name="T107" fmla="*/ 43 h 226"/>
              <a:gd name="T108" fmla="*/ 85 w 307"/>
              <a:gd name="T109" fmla="*/ 43 h 226"/>
              <a:gd name="T110" fmla="*/ 89 w 307"/>
              <a:gd name="T111" fmla="*/ 30 h 226"/>
              <a:gd name="T112" fmla="*/ 104 w 307"/>
              <a:gd name="T113" fmla="*/ 20 h 226"/>
              <a:gd name="T114" fmla="*/ 115 w 307"/>
              <a:gd name="T115" fmla="*/ 26 h 226"/>
              <a:gd name="T116" fmla="*/ 119 w 307"/>
              <a:gd name="T117" fmla="*/ 28 h 226"/>
              <a:gd name="T118" fmla="*/ 123 w 307"/>
              <a:gd name="T119" fmla="*/ 24 h 226"/>
              <a:gd name="T120" fmla="*/ 136 w 307"/>
              <a:gd name="T121" fmla="*/ 13 h 226"/>
              <a:gd name="T122" fmla="*/ 145 w 307"/>
              <a:gd name="T123" fmla="*/ 9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7" h="226">
                <a:moveTo>
                  <a:pt x="178" y="9"/>
                </a:moveTo>
                <a:cubicBezTo>
                  <a:pt x="178" y="12"/>
                  <a:pt x="178" y="16"/>
                  <a:pt x="178" y="19"/>
                </a:cubicBezTo>
                <a:cubicBezTo>
                  <a:pt x="177" y="19"/>
                  <a:pt x="175" y="19"/>
                  <a:pt x="173" y="19"/>
                </a:cubicBezTo>
                <a:cubicBezTo>
                  <a:pt x="175" y="21"/>
                  <a:pt x="174" y="22"/>
                  <a:pt x="171" y="22"/>
                </a:cubicBezTo>
                <a:cubicBezTo>
                  <a:pt x="174" y="26"/>
                  <a:pt x="171" y="25"/>
                  <a:pt x="171" y="30"/>
                </a:cubicBezTo>
                <a:cubicBezTo>
                  <a:pt x="173" y="33"/>
                  <a:pt x="176" y="34"/>
                  <a:pt x="180" y="34"/>
                </a:cubicBezTo>
                <a:cubicBezTo>
                  <a:pt x="181" y="42"/>
                  <a:pt x="193" y="38"/>
                  <a:pt x="193" y="47"/>
                </a:cubicBezTo>
                <a:cubicBezTo>
                  <a:pt x="198" y="47"/>
                  <a:pt x="204" y="46"/>
                  <a:pt x="206" y="48"/>
                </a:cubicBezTo>
                <a:cubicBezTo>
                  <a:pt x="210" y="48"/>
                  <a:pt x="207" y="40"/>
                  <a:pt x="214" y="43"/>
                </a:cubicBezTo>
                <a:cubicBezTo>
                  <a:pt x="213" y="42"/>
                  <a:pt x="211" y="37"/>
                  <a:pt x="214" y="37"/>
                </a:cubicBezTo>
                <a:cubicBezTo>
                  <a:pt x="216" y="37"/>
                  <a:pt x="213" y="34"/>
                  <a:pt x="214" y="32"/>
                </a:cubicBezTo>
                <a:cubicBezTo>
                  <a:pt x="214" y="32"/>
                  <a:pt x="216" y="31"/>
                  <a:pt x="216" y="30"/>
                </a:cubicBezTo>
                <a:cubicBezTo>
                  <a:pt x="216" y="28"/>
                  <a:pt x="218" y="26"/>
                  <a:pt x="218" y="22"/>
                </a:cubicBezTo>
                <a:cubicBezTo>
                  <a:pt x="217" y="21"/>
                  <a:pt x="215" y="19"/>
                  <a:pt x="218" y="13"/>
                </a:cubicBezTo>
                <a:cubicBezTo>
                  <a:pt x="218" y="13"/>
                  <a:pt x="221" y="13"/>
                  <a:pt x="221" y="13"/>
                </a:cubicBezTo>
                <a:cubicBezTo>
                  <a:pt x="223" y="11"/>
                  <a:pt x="221" y="5"/>
                  <a:pt x="223" y="4"/>
                </a:cubicBezTo>
                <a:cubicBezTo>
                  <a:pt x="227" y="3"/>
                  <a:pt x="224" y="9"/>
                  <a:pt x="227" y="11"/>
                </a:cubicBezTo>
                <a:cubicBezTo>
                  <a:pt x="227" y="11"/>
                  <a:pt x="229" y="11"/>
                  <a:pt x="229" y="11"/>
                </a:cubicBezTo>
                <a:cubicBezTo>
                  <a:pt x="230" y="14"/>
                  <a:pt x="231" y="18"/>
                  <a:pt x="232" y="20"/>
                </a:cubicBezTo>
                <a:cubicBezTo>
                  <a:pt x="234" y="24"/>
                  <a:pt x="238" y="26"/>
                  <a:pt x="238" y="30"/>
                </a:cubicBezTo>
                <a:cubicBezTo>
                  <a:pt x="243" y="25"/>
                  <a:pt x="240" y="33"/>
                  <a:pt x="246" y="32"/>
                </a:cubicBezTo>
                <a:cubicBezTo>
                  <a:pt x="245" y="36"/>
                  <a:pt x="245" y="40"/>
                  <a:pt x="247" y="43"/>
                </a:cubicBezTo>
                <a:cubicBezTo>
                  <a:pt x="250" y="46"/>
                  <a:pt x="247" y="50"/>
                  <a:pt x="249" y="56"/>
                </a:cubicBezTo>
                <a:cubicBezTo>
                  <a:pt x="254" y="50"/>
                  <a:pt x="250" y="55"/>
                  <a:pt x="257" y="56"/>
                </a:cubicBezTo>
                <a:cubicBezTo>
                  <a:pt x="257" y="59"/>
                  <a:pt x="255" y="59"/>
                  <a:pt x="255" y="61"/>
                </a:cubicBezTo>
                <a:cubicBezTo>
                  <a:pt x="258" y="64"/>
                  <a:pt x="263" y="64"/>
                  <a:pt x="262" y="71"/>
                </a:cubicBezTo>
                <a:cubicBezTo>
                  <a:pt x="264" y="71"/>
                  <a:pt x="267" y="70"/>
                  <a:pt x="268" y="71"/>
                </a:cubicBezTo>
                <a:cubicBezTo>
                  <a:pt x="268" y="71"/>
                  <a:pt x="267" y="74"/>
                  <a:pt x="268" y="75"/>
                </a:cubicBezTo>
                <a:cubicBezTo>
                  <a:pt x="268" y="75"/>
                  <a:pt x="271" y="74"/>
                  <a:pt x="272" y="75"/>
                </a:cubicBezTo>
                <a:cubicBezTo>
                  <a:pt x="274" y="77"/>
                  <a:pt x="273" y="83"/>
                  <a:pt x="279" y="82"/>
                </a:cubicBezTo>
                <a:cubicBezTo>
                  <a:pt x="279" y="87"/>
                  <a:pt x="282" y="92"/>
                  <a:pt x="285" y="95"/>
                </a:cubicBezTo>
                <a:cubicBezTo>
                  <a:pt x="286" y="97"/>
                  <a:pt x="287" y="99"/>
                  <a:pt x="288" y="101"/>
                </a:cubicBezTo>
                <a:cubicBezTo>
                  <a:pt x="289" y="101"/>
                  <a:pt x="291" y="100"/>
                  <a:pt x="292" y="101"/>
                </a:cubicBezTo>
                <a:cubicBezTo>
                  <a:pt x="293" y="101"/>
                  <a:pt x="291" y="104"/>
                  <a:pt x="292" y="104"/>
                </a:cubicBezTo>
                <a:cubicBezTo>
                  <a:pt x="294" y="106"/>
                  <a:pt x="297" y="105"/>
                  <a:pt x="296" y="104"/>
                </a:cubicBezTo>
                <a:cubicBezTo>
                  <a:pt x="300" y="108"/>
                  <a:pt x="297" y="113"/>
                  <a:pt x="303" y="112"/>
                </a:cubicBezTo>
                <a:cubicBezTo>
                  <a:pt x="299" y="117"/>
                  <a:pt x="304" y="124"/>
                  <a:pt x="305" y="132"/>
                </a:cubicBezTo>
                <a:cubicBezTo>
                  <a:pt x="306" y="137"/>
                  <a:pt x="303" y="141"/>
                  <a:pt x="307" y="143"/>
                </a:cubicBezTo>
                <a:cubicBezTo>
                  <a:pt x="303" y="146"/>
                  <a:pt x="304" y="149"/>
                  <a:pt x="303" y="157"/>
                </a:cubicBezTo>
                <a:cubicBezTo>
                  <a:pt x="303" y="156"/>
                  <a:pt x="300" y="157"/>
                  <a:pt x="301" y="158"/>
                </a:cubicBezTo>
                <a:cubicBezTo>
                  <a:pt x="302" y="158"/>
                  <a:pt x="303" y="158"/>
                  <a:pt x="303" y="158"/>
                </a:cubicBezTo>
                <a:cubicBezTo>
                  <a:pt x="303" y="159"/>
                  <a:pt x="302" y="163"/>
                  <a:pt x="301" y="164"/>
                </a:cubicBezTo>
                <a:cubicBezTo>
                  <a:pt x="301" y="164"/>
                  <a:pt x="298" y="166"/>
                  <a:pt x="298" y="166"/>
                </a:cubicBezTo>
                <a:cubicBezTo>
                  <a:pt x="297" y="168"/>
                  <a:pt x="301" y="171"/>
                  <a:pt x="298" y="175"/>
                </a:cubicBezTo>
                <a:cubicBezTo>
                  <a:pt x="294" y="175"/>
                  <a:pt x="295" y="180"/>
                  <a:pt x="290" y="179"/>
                </a:cubicBezTo>
                <a:cubicBezTo>
                  <a:pt x="291" y="183"/>
                  <a:pt x="290" y="185"/>
                  <a:pt x="287" y="185"/>
                </a:cubicBezTo>
                <a:cubicBezTo>
                  <a:pt x="288" y="192"/>
                  <a:pt x="284" y="194"/>
                  <a:pt x="285" y="201"/>
                </a:cubicBezTo>
                <a:cubicBezTo>
                  <a:pt x="277" y="200"/>
                  <a:pt x="278" y="207"/>
                  <a:pt x="277" y="212"/>
                </a:cubicBezTo>
                <a:cubicBezTo>
                  <a:pt x="275" y="212"/>
                  <a:pt x="272" y="212"/>
                  <a:pt x="272" y="214"/>
                </a:cubicBezTo>
                <a:cubicBezTo>
                  <a:pt x="271" y="218"/>
                  <a:pt x="264" y="218"/>
                  <a:pt x="260" y="220"/>
                </a:cubicBezTo>
                <a:cubicBezTo>
                  <a:pt x="259" y="221"/>
                  <a:pt x="258" y="223"/>
                  <a:pt x="257" y="224"/>
                </a:cubicBezTo>
                <a:cubicBezTo>
                  <a:pt x="255" y="224"/>
                  <a:pt x="253" y="223"/>
                  <a:pt x="253" y="226"/>
                </a:cubicBezTo>
                <a:cubicBezTo>
                  <a:pt x="249" y="223"/>
                  <a:pt x="247" y="219"/>
                  <a:pt x="242" y="218"/>
                </a:cubicBezTo>
                <a:cubicBezTo>
                  <a:pt x="238" y="216"/>
                  <a:pt x="239" y="221"/>
                  <a:pt x="238" y="222"/>
                </a:cubicBezTo>
                <a:cubicBezTo>
                  <a:pt x="234" y="224"/>
                  <a:pt x="228" y="221"/>
                  <a:pt x="225" y="226"/>
                </a:cubicBezTo>
                <a:cubicBezTo>
                  <a:pt x="218" y="222"/>
                  <a:pt x="213" y="217"/>
                  <a:pt x="205" y="216"/>
                </a:cubicBezTo>
                <a:cubicBezTo>
                  <a:pt x="207" y="214"/>
                  <a:pt x="207" y="212"/>
                  <a:pt x="205" y="207"/>
                </a:cubicBezTo>
                <a:cubicBezTo>
                  <a:pt x="204" y="206"/>
                  <a:pt x="203" y="207"/>
                  <a:pt x="203" y="205"/>
                </a:cubicBezTo>
                <a:cubicBezTo>
                  <a:pt x="203" y="205"/>
                  <a:pt x="203" y="203"/>
                  <a:pt x="203" y="203"/>
                </a:cubicBezTo>
                <a:cubicBezTo>
                  <a:pt x="202" y="201"/>
                  <a:pt x="197" y="200"/>
                  <a:pt x="201" y="199"/>
                </a:cubicBezTo>
                <a:cubicBezTo>
                  <a:pt x="200" y="198"/>
                  <a:pt x="192" y="194"/>
                  <a:pt x="191" y="198"/>
                </a:cubicBezTo>
                <a:cubicBezTo>
                  <a:pt x="189" y="195"/>
                  <a:pt x="189" y="190"/>
                  <a:pt x="186" y="188"/>
                </a:cubicBezTo>
                <a:cubicBezTo>
                  <a:pt x="185" y="184"/>
                  <a:pt x="187" y="183"/>
                  <a:pt x="188" y="181"/>
                </a:cubicBezTo>
                <a:cubicBezTo>
                  <a:pt x="186" y="179"/>
                  <a:pt x="184" y="180"/>
                  <a:pt x="178" y="179"/>
                </a:cubicBezTo>
                <a:cubicBezTo>
                  <a:pt x="175" y="181"/>
                  <a:pt x="175" y="188"/>
                  <a:pt x="167" y="186"/>
                </a:cubicBezTo>
                <a:cubicBezTo>
                  <a:pt x="169" y="179"/>
                  <a:pt x="162" y="181"/>
                  <a:pt x="164" y="173"/>
                </a:cubicBezTo>
                <a:cubicBezTo>
                  <a:pt x="159" y="173"/>
                  <a:pt x="158" y="170"/>
                  <a:pt x="152" y="171"/>
                </a:cubicBezTo>
                <a:cubicBezTo>
                  <a:pt x="152" y="170"/>
                  <a:pt x="155" y="170"/>
                  <a:pt x="156" y="170"/>
                </a:cubicBezTo>
                <a:cubicBezTo>
                  <a:pt x="151" y="164"/>
                  <a:pt x="147" y="169"/>
                  <a:pt x="137" y="168"/>
                </a:cubicBezTo>
                <a:cubicBezTo>
                  <a:pt x="131" y="166"/>
                  <a:pt x="126" y="164"/>
                  <a:pt x="121" y="162"/>
                </a:cubicBezTo>
                <a:cubicBezTo>
                  <a:pt x="116" y="164"/>
                  <a:pt x="111" y="163"/>
                  <a:pt x="109" y="168"/>
                </a:cubicBezTo>
                <a:cubicBezTo>
                  <a:pt x="107" y="168"/>
                  <a:pt x="104" y="167"/>
                  <a:pt x="102" y="168"/>
                </a:cubicBezTo>
                <a:cubicBezTo>
                  <a:pt x="100" y="168"/>
                  <a:pt x="101" y="169"/>
                  <a:pt x="100" y="170"/>
                </a:cubicBezTo>
                <a:cubicBezTo>
                  <a:pt x="97" y="170"/>
                  <a:pt x="98" y="166"/>
                  <a:pt x="95" y="171"/>
                </a:cubicBezTo>
                <a:cubicBezTo>
                  <a:pt x="94" y="172"/>
                  <a:pt x="92" y="173"/>
                  <a:pt x="93" y="175"/>
                </a:cubicBezTo>
                <a:cubicBezTo>
                  <a:pt x="90" y="173"/>
                  <a:pt x="89" y="169"/>
                  <a:pt x="89" y="177"/>
                </a:cubicBezTo>
                <a:cubicBezTo>
                  <a:pt x="87" y="177"/>
                  <a:pt x="87" y="175"/>
                  <a:pt x="85" y="175"/>
                </a:cubicBezTo>
                <a:cubicBezTo>
                  <a:pt x="83" y="175"/>
                  <a:pt x="85" y="177"/>
                  <a:pt x="85" y="177"/>
                </a:cubicBezTo>
                <a:cubicBezTo>
                  <a:pt x="83" y="181"/>
                  <a:pt x="77" y="179"/>
                  <a:pt x="76" y="185"/>
                </a:cubicBezTo>
                <a:cubicBezTo>
                  <a:pt x="71" y="181"/>
                  <a:pt x="60" y="183"/>
                  <a:pt x="52" y="183"/>
                </a:cubicBezTo>
                <a:cubicBezTo>
                  <a:pt x="49" y="182"/>
                  <a:pt x="51" y="186"/>
                  <a:pt x="50" y="186"/>
                </a:cubicBezTo>
                <a:cubicBezTo>
                  <a:pt x="49" y="187"/>
                  <a:pt x="47" y="186"/>
                  <a:pt x="46" y="186"/>
                </a:cubicBezTo>
                <a:cubicBezTo>
                  <a:pt x="44" y="187"/>
                  <a:pt x="43" y="188"/>
                  <a:pt x="40" y="188"/>
                </a:cubicBezTo>
                <a:cubicBezTo>
                  <a:pt x="35" y="190"/>
                  <a:pt x="26" y="194"/>
                  <a:pt x="14" y="192"/>
                </a:cubicBezTo>
                <a:cubicBezTo>
                  <a:pt x="15" y="187"/>
                  <a:pt x="14" y="181"/>
                  <a:pt x="20" y="181"/>
                </a:cubicBezTo>
                <a:cubicBezTo>
                  <a:pt x="19" y="178"/>
                  <a:pt x="22" y="172"/>
                  <a:pt x="18" y="171"/>
                </a:cubicBezTo>
                <a:cubicBezTo>
                  <a:pt x="13" y="171"/>
                  <a:pt x="20" y="170"/>
                  <a:pt x="18" y="164"/>
                </a:cubicBezTo>
                <a:cubicBezTo>
                  <a:pt x="16" y="159"/>
                  <a:pt x="16" y="168"/>
                  <a:pt x="14" y="160"/>
                </a:cubicBezTo>
                <a:cubicBezTo>
                  <a:pt x="14" y="160"/>
                  <a:pt x="15" y="157"/>
                  <a:pt x="14" y="157"/>
                </a:cubicBezTo>
                <a:cubicBezTo>
                  <a:pt x="12" y="154"/>
                  <a:pt x="15" y="156"/>
                  <a:pt x="14" y="153"/>
                </a:cubicBezTo>
                <a:cubicBezTo>
                  <a:pt x="14" y="149"/>
                  <a:pt x="10" y="146"/>
                  <a:pt x="13" y="143"/>
                </a:cubicBezTo>
                <a:cubicBezTo>
                  <a:pt x="13" y="141"/>
                  <a:pt x="10" y="143"/>
                  <a:pt x="9" y="142"/>
                </a:cubicBezTo>
                <a:cubicBezTo>
                  <a:pt x="8" y="141"/>
                  <a:pt x="9" y="139"/>
                  <a:pt x="9" y="138"/>
                </a:cubicBezTo>
                <a:cubicBezTo>
                  <a:pt x="9" y="138"/>
                  <a:pt x="7" y="132"/>
                  <a:pt x="7" y="132"/>
                </a:cubicBezTo>
                <a:cubicBezTo>
                  <a:pt x="4" y="130"/>
                  <a:pt x="8" y="131"/>
                  <a:pt x="7" y="129"/>
                </a:cubicBezTo>
                <a:cubicBezTo>
                  <a:pt x="6" y="126"/>
                  <a:pt x="2" y="125"/>
                  <a:pt x="3" y="121"/>
                </a:cubicBezTo>
                <a:cubicBezTo>
                  <a:pt x="8" y="122"/>
                  <a:pt x="5" y="114"/>
                  <a:pt x="9" y="114"/>
                </a:cubicBezTo>
                <a:cubicBezTo>
                  <a:pt x="9" y="111"/>
                  <a:pt x="6" y="113"/>
                  <a:pt x="5" y="112"/>
                </a:cubicBezTo>
                <a:cubicBezTo>
                  <a:pt x="4" y="110"/>
                  <a:pt x="6" y="105"/>
                  <a:pt x="1" y="106"/>
                </a:cubicBezTo>
                <a:cubicBezTo>
                  <a:pt x="0" y="98"/>
                  <a:pt x="4" y="94"/>
                  <a:pt x="5" y="88"/>
                </a:cubicBezTo>
                <a:cubicBezTo>
                  <a:pt x="7" y="91"/>
                  <a:pt x="14" y="89"/>
                  <a:pt x="14" y="84"/>
                </a:cubicBezTo>
                <a:cubicBezTo>
                  <a:pt x="15" y="80"/>
                  <a:pt x="26" y="83"/>
                  <a:pt x="26" y="75"/>
                </a:cubicBezTo>
                <a:cubicBezTo>
                  <a:pt x="36" y="76"/>
                  <a:pt x="41" y="71"/>
                  <a:pt x="50" y="71"/>
                </a:cubicBezTo>
                <a:cubicBezTo>
                  <a:pt x="52" y="71"/>
                  <a:pt x="50" y="68"/>
                  <a:pt x="50" y="69"/>
                </a:cubicBezTo>
                <a:cubicBezTo>
                  <a:pt x="53" y="65"/>
                  <a:pt x="59" y="68"/>
                  <a:pt x="59" y="61"/>
                </a:cubicBezTo>
                <a:cubicBezTo>
                  <a:pt x="61" y="62"/>
                  <a:pt x="61" y="63"/>
                  <a:pt x="63" y="63"/>
                </a:cubicBezTo>
                <a:cubicBezTo>
                  <a:pt x="67" y="64"/>
                  <a:pt x="62" y="55"/>
                  <a:pt x="68" y="58"/>
                </a:cubicBezTo>
                <a:cubicBezTo>
                  <a:pt x="67" y="50"/>
                  <a:pt x="68" y="51"/>
                  <a:pt x="68" y="43"/>
                </a:cubicBezTo>
                <a:cubicBezTo>
                  <a:pt x="73" y="43"/>
                  <a:pt x="76" y="45"/>
                  <a:pt x="80" y="47"/>
                </a:cubicBezTo>
                <a:cubicBezTo>
                  <a:pt x="82" y="45"/>
                  <a:pt x="82" y="42"/>
                  <a:pt x="85" y="43"/>
                </a:cubicBezTo>
                <a:cubicBezTo>
                  <a:pt x="83" y="39"/>
                  <a:pt x="90" y="36"/>
                  <a:pt x="85" y="35"/>
                </a:cubicBezTo>
                <a:cubicBezTo>
                  <a:pt x="86" y="33"/>
                  <a:pt x="89" y="33"/>
                  <a:pt x="89" y="30"/>
                </a:cubicBezTo>
                <a:cubicBezTo>
                  <a:pt x="95" y="31"/>
                  <a:pt x="91" y="23"/>
                  <a:pt x="98" y="26"/>
                </a:cubicBezTo>
                <a:cubicBezTo>
                  <a:pt x="100" y="24"/>
                  <a:pt x="102" y="22"/>
                  <a:pt x="104" y="20"/>
                </a:cubicBezTo>
                <a:cubicBezTo>
                  <a:pt x="106" y="22"/>
                  <a:pt x="109" y="23"/>
                  <a:pt x="113" y="22"/>
                </a:cubicBezTo>
                <a:cubicBezTo>
                  <a:pt x="109" y="26"/>
                  <a:pt x="114" y="24"/>
                  <a:pt x="115" y="26"/>
                </a:cubicBezTo>
                <a:cubicBezTo>
                  <a:pt x="115" y="26"/>
                  <a:pt x="115" y="28"/>
                  <a:pt x="115" y="28"/>
                </a:cubicBezTo>
                <a:cubicBezTo>
                  <a:pt x="116" y="28"/>
                  <a:pt x="118" y="27"/>
                  <a:pt x="119" y="28"/>
                </a:cubicBezTo>
                <a:cubicBezTo>
                  <a:pt x="119" y="28"/>
                  <a:pt x="121" y="33"/>
                  <a:pt x="126" y="32"/>
                </a:cubicBezTo>
                <a:cubicBezTo>
                  <a:pt x="129" y="33"/>
                  <a:pt x="127" y="22"/>
                  <a:pt x="123" y="24"/>
                </a:cubicBezTo>
                <a:cubicBezTo>
                  <a:pt x="124" y="22"/>
                  <a:pt x="126" y="21"/>
                  <a:pt x="128" y="20"/>
                </a:cubicBezTo>
                <a:cubicBezTo>
                  <a:pt x="128" y="16"/>
                  <a:pt x="131" y="13"/>
                  <a:pt x="136" y="13"/>
                </a:cubicBezTo>
                <a:cubicBezTo>
                  <a:pt x="135" y="9"/>
                  <a:pt x="137" y="7"/>
                  <a:pt x="141" y="7"/>
                </a:cubicBezTo>
                <a:cubicBezTo>
                  <a:pt x="138" y="13"/>
                  <a:pt x="140" y="10"/>
                  <a:pt x="145" y="9"/>
                </a:cubicBezTo>
                <a:cubicBezTo>
                  <a:pt x="153" y="0"/>
                  <a:pt x="168" y="9"/>
                  <a:pt x="178" y="9"/>
                </a:cubicBezTo>
                <a:close/>
              </a:path>
            </a:pathLst>
          </a:custGeom>
          <a:solidFill>
            <a:srgbClr val="E4E6EA">
              <a:alpha val="3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62" name="ïṧľidè">
            <a:extLst>
              <a:ext uri="{FF2B5EF4-FFF2-40B4-BE49-F238E27FC236}">
                <a16:creationId xmlns:a16="http://schemas.microsoft.com/office/drawing/2014/main" id="{A1089BA6-73FD-4742-8528-24B875AD9416}"/>
              </a:ext>
            </a:extLst>
          </p:cNvPr>
          <p:cNvSpPr/>
          <p:nvPr/>
        </p:nvSpPr>
        <p:spPr>
          <a:xfrm>
            <a:off x="4607442" y="1940442"/>
            <a:ext cx="2977116" cy="2977116"/>
          </a:xfrm>
          <a:prstGeom prst="ellipse">
            <a:avLst/>
          </a:prstGeom>
          <a:noFill/>
          <a:ln w="127000">
            <a:solidFill>
              <a:schemeClr val="bg2">
                <a:lumMod val="9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3" name="îsḻïḑè">
            <a:extLst>
              <a:ext uri="{FF2B5EF4-FFF2-40B4-BE49-F238E27FC236}">
                <a16:creationId xmlns:a16="http://schemas.microsoft.com/office/drawing/2014/main" id="{9EE54BDB-0573-4019-BCCB-A4EE0CE4F5FA}"/>
              </a:ext>
            </a:extLst>
          </p:cNvPr>
          <p:cNvSpPr/>
          <p:nvPr/>
        </p:nvSpPr>
        <p:spPr>
          <a:xfrm>
            <a:off x="4789968" y="2122968"/>
            <a:ext cx="2612065" cy="2612065"/>
          </a:xfrm>
          <a:prstGeom prst="ellipse">
            <a:avLst/>
          </a:prstGeom>
          <a:noFill/>
          <a:ln w="127000">
            <a:solidFill>
              <a:schemeClr val="bg2">
                <a:lumMod val="9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4" name="ïşļiḑè">
            <a:extLst>
              <a:ext uri="{FF2B5EF4-FFF2-40B4-BE49-F238E27FC236}">
                <a16:creationId xmlns:a16="http://schemas.microsoft.com/office/drawing/2014/main" id="{A43CEAA6-270A-4AC1-B4FD-D175C4EAEFE2}"/>
              </a:ext>
            </a:extLst>
          </p:cNvPr>
          <p:cNvSpPr/>
          <p:nvPr/>
        </p:nvSpPr>
        <p:spPr>
          <a:xfrm>
            <a:off x="4971288" y="2304288"/>
            <a:ext cx="2249424" cy="2249424"/>
          </a:xfrm>
          <a:prstGeom prst="ellipse">
            <a:avLst/>
          </a:prstGeom>
          <a:noFill/>
          <a:ln w="127000">
            <a:solidFill>
              <a:schemeClr val="bg2">
                <a:lumMod val="9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5" name="ïSḻîḓé">
            <a:extLst>
              <a:ext uri="{FF2B5EF4-FFF2-40B4-BE49-F238E27FC236}">
                <a16:creationId xmlns:a16="http://schemas.microsoft.com/office/drawing/2014/main" id="{7E0E06CD-17E2-4BCC-A8B2-DA0D04C0EBAF}"/>
              </a:ext>
            </a:extLst>
          </p:cNvPr>
          <p:cNvSpPr/>
          <p:nvPr/>
        </p:nvSpPr>
        <p:spPr>
          <a:xfrm>
            <a:off x="5154168" y="2487168"/>
            <a:ext cx="1883664" cy="1883664"/>
          </a:xfrm>
          <a:prstGeom prst="ellipse">
            <a:avLst/>
          </a:prstGeom>
          <a:noFill/>
          <a:ln w="127000">
            <a:solidFill>
              <a:schemeClr val="bg2">
                <a:lumMod val="9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6" name="îṩḷîḑe">
            <a:extLst>
              <a:ext uri="{FF2B5EF4-FFF2-40B4-BE49-F238E27FC236}">
                <a16:creationId xmlns:a16="http://schemas.microsoft.com/office/drawing/2014/main" id="{A5B30524-FE5D-4FFE-9312-6E8F786F9EDF}"/>
              </a:ext>
            </a:extLst>
          </p:cNvPr>
          <p:cNvSpPr/>
          <p:nvPr/>
        </p:nvSpPr>
        <p:spPr>
          <a:xfrm>
            <a:off x="4607442" y="1940442"/>
            <a:ext cx="2977116" cy="2977116"/>
          </a:xfrm>
          <a:prstGeom prst="arc">
            <a:avLst>
              <a:gd name="adj1" fmla="val 16200000"/>
              <a:gd name="adj2" fmla="val 20886546"/>
            </a:avLst>
          </a:prstGeom>
          <a:noFill/>
          <a:ln w="12700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7" name="iś1iďé">
            <a:extLst>
              <a:ext uri="{FF2B5EF4-FFF2-40B4-BE49-F238E27FC236}">
                <a16:creationId xmlns:a16="http://schemas.microsoft.com/office/drawing/2014/main" id="{84CB3528-425A-4BFE-8AE6-C2D4E0BE3334}"/>
              </a:ext>
            </a:extLst>
          </p:cNvPr>
          <p:cNvSpPr/>
          <p:nvPr/>
        </p:nvSpPr>
        <p:spPr>
          <a:xfrm>
            <a:off x="4789968" y="2122967"/>
            <a:ext cx="2612065" cy="2612065"/>
          </a:xfrm>
          <a:prstGeom prst="arc">
            <a:avLst>
              <a:gd name="adj1" fmla="val 12350273"/>
              <a:gd name="adj2" fmla="val 15240146"/>
            </a:avLst>
          </a:prstGeom>
          <a:noFill/>
          <a:ln w="127000"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8" name="îşļíḑe">
            <a:extLst>
              <a:ext uri="{FF2B5EF4-FFF2-40B4-BE49-F238E27FC236}">
                <a16:creationId xmlns:a16="http://schemas.microsoft.com/office/drawing/2014/main" id="{D4971B61-33F4-4F10-B8B4-0A9D816A2931}"/>
              </a:ext>
            </a:extLst>
          </p:cNvPr>
          <p:cNvSpPr/>
          <p:nvPr/>
        </p:nvSpPr>
        <p:spPr>
          <a:xfrm>
            <a:off x="4971288" y="2304288"/>
            <a:ext cx="2249424" cy="2249424"/>
          </a:xfrm>
          <a:prstGeom prst="arc">
            <a:avLst>
              <a:gd name="adj1" fmla="val 3842578"/>
              <a:gd name="adj2" fmla="val 9752989"/>
            </a:avLst>
          </a:prstGeom>
          <a:noFill/>
          <a:ln w="127000" cap="rnd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9" name="ïṧḷïḑè">
            <a:extLst>
              <a:ext uri="{FF2B5EF4-FFF2-40B4-BE49-F238E27FC236}">
                <a16:creationId xmlns:a16="http://schemas.microsoft.com/office/drawing/2014/main" id="{B9009B6A-0776-4206-8743-8C81448273ED}"/>
              </a:ext>
            </a:extLst>
          </p:cNvPr>
          <p:cNvSpPr/>
          <p:nvPr/>
        </p:nvSpPr>
        <p:spPr>
          <a:xfrm>
            <a:off x="5154168" y="2487168"/>
            <a:ext cx="1883664" cy="1883664"/>
          </a:xfrm>
          <a:prstGeom prst="arc">
            <a:avLst>
              <a:gd name="adj1" fmla="val 19127400"/>
              <a:gd name="adj2" fmla="val 1631460"/>
            </a:avLst>
          </a:prstGeom>
          <a:noFill/>
          <a:ln w="12700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2" name="í$ľîdê">
            <a:extLst>
              <a:ext uri="{FF2B5EF4-FFF2-40B4-BE49-F238E27FC236}">
                <a16:creationId xmlns:a16="http://schemas.microsoft.com/office/drawing/2014/main" id="{0361AC44-0554-4FBF-8423-97B77CC1463A}"/>
              </a:ext>
            </a:extLst>
          </p:cNvPr>
          <p:cNvSpPr/>
          <p:nvPr/>
        </p:nvSpPr>
        <p:spPr bwMode="auto">
          <a:xfrm>
            <a:off x="5476426" y="4062205"/>
            <a:ext cx="1344255" cy="42290"/>
          </a:xfrm>
          <a:custGeom>
            <a:avLst/>
            <a:gdLst>
              <a:gd name="T0" fmla="*/ 3004 w 3052"/>
              <a:gd name="T1" fmla="*/ 0 h 96"/>
              <a:gd name="T2" fmla="*/ 48 w 3052"/>
              <a:gd name="T3" fmla="*/ 0 h 96"/>
              <a:gd name="T4" fmla="*/ 0 w 3052"/>
              <a:gd name="T5" fmla="*/ 47 h 96"/>
              <a:gd name="T6" fmla="*/ 0 w 3052"/>
              <a:gd name="T7" fmla="*/ 48 h 96"/>
              <a:gd name="T8" fmla="*/ 48 w 3052"/>
              <a:gd name="T9" fmla="*/ 95 h 96"/>
              <a:gd name="T10" fmla="*/ 3004 w 3052"/>
              <a:gd name="T11" fmla="*/ 96 h 96"/>
              <a:gd name="T12" fmla="*/ 3052 w 3052"/>
              <a:gd name="T13" fmla="*/ 48 h 96"/>
              <a:gd name="T14" fmla="*/ 3052 w 3052"/>
              <a:gd name="T15" fmla="*/ 47 h 96"/>
              <a:gd name="T16" fmla="*/ 3004 w 3052"/>
              <a:gd name="T1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52" h="96">
                <a:moveTo>
                  <a:pt x="3004" y="0"/>
                </a:move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4"/>
                  <a:pt x="21" y="95"/>
                  <a:pt x="48" y="95"/>
                </a:cubicBezTo>
                <a:cubicBezTo>
                  <a:pt x="3004" y="96"/>
                  <a:pt x="3004" y="96"/>
                  <a:pt x="3004" y="96"/>
                </a:cubicBezTo>
                <a:cubicBezTo>
                  <a:pt x="3030" y="96"/>
                  <a:pt x="3052" y="74"/>
                  <a:pt x="3052" y="48"/>
                </a:cubicBezTo>
                <a:cubicBezTo>
                  <a:pt x="3052" y="47"/>
                  <a:pt x="3052" y="47"/>
                  <a:pt x="3052" y="47"/>
                </a:cubicBezTo>
                <a:cubicBezTo>
                  <a:pt x="3052" y="21"/>
                  <a:pt x="3031" y="0"/>
                  <a:pt x="3004" y="0"/>
                </a:cubicBezTo>
                <a:close/>
              </a:path>
            </a:pathLst>
          </a:custGeom>
          <a:solidFill>
            <a:srgbClr val="C6C6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3" name="îṡḻïḍé">
            <a:extLst>
              <a:ext uri="{FF2B5EF4-FFF2-40B4-BE49-F238E27FC236}">
                <a16:creationId xmlns:a16="http://schemas.microsoft.com/office/drawing/2014/main" id="{174C7989-A1AA-4608-80FB-1CEFC80DC5E5}"/>
              </a:ext>
            </a:extLst>
          </p:cNvPr>
          <p:cNvSpPr/>
          <p:nvPr/>
        </p:nvSpPr>
        <p:spPr bwMode="auto">
          <a:xfrm>
            <a:off x="6254122" y="3025488"/>
            <a:ext cx="63435" cy="75562"/>
          </a:xfrm>
          <a:custGeom>
            <a:avLst/>
            <a:gdLst>
              <a:gd name="T0" fmla="*/ 75 w 144"/>
              <a:gd name="T1" fmla="*/ 89 h 172"/>
              <a:gd name="T2" fmla="*/ 38 w 144"/>
              <a:gd name="T3" fmla="*/ 76 h 172"/>
              <a:gd name="T4" fmla="*/ 35 w 144"/>
              <a:gd name="T5" fmla="*/ 108 h 172"/>
              <a:gd name="T6" fmla="*/ 65 w 144"/>
              <a:gd name="T7" fmla="*/ 118 h 172"/>
              <a:gd name="T8" fmla="*/ 33 w 144"/>
              <a:gd name="T9" fmla="*/ 147 h 172"/>
              <a:gd name="T10" fmla="*/ 87 w 144"/>
              <a:gd name="T11" fmla="*/ 139 h 172"/>
              <a:gd name="T12" fmla="*/ 118 w 144"/>
              <a:gd name="T13" fmla="*/ 90 h 172"/>
              <a:gd name="T14" fmla="*/ 122 w 144"/>
              <a:gd name="T15" fmla="*/ 81 h 172"/>
              <a:gd name="T16" fmla="*/ 55 w 144"/>
              <a:gd name="T17" fmla="*/ 11 h 172"/>
              <a:gd name="T18" fmla="*/ 92 w 144"/>
              <a:gd name="T19" fmla="*/ 53 h 172"/>
              <a:gd name="T20" fmla="*/ 31 w 144"/>
              <a:gd name="T21" fmla="*/ 42 h 172"/>
              <a:gd name="T22" fmla="*/ 75 w 144"/>
              <a:gd name="T23" fmla="*/ 8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4" h="172">
                <a:moveTo>
                  <a:pt x="75" y="89"/>
                </a:moveTo>
                <a:cubicBezTo>
                  <a:pt x="75" y="89"/>
                  <a:pt x="58" y="85"/>
                  <a:pt x="38" y="76"/>
                </a:cubicBezTo>
                <a:cubicBezTo>
                  <a:pt x="17" y="68"/>
                  <a:pt x="0" y="93"/>
                  <a:pt x="35" y="108"/>
                </a:cubicBezTo>
                <a:cubicBezTo>
                  <a:pt x="47" y="112"/>
                  <a:pt x="56" y="116"/>
                  <a:pt x="65" y="118"/>
                </a:cubicBezTo>
                <a:cubicBezTo>
                  <a:pt x="51" y="125"/>
                  <a:pt x="30" y="137"/>
                  <a:pt x="33" y="147"/>
                </a:cubicBezTo>
                <a:cubicBezTo>
                  <a:pt x="39" y="172"/>
                  <a:pt x="67" y="158"/>
                  <a:pt x="87" y="139"/>
                </a:cubicBezTo>
                <a:cubicBezTo>
                  <a:pt x="102" y="125"/>
                  <a:pt x="112" y="103"/>
                  <a:pt x="118" y="90"/>
                </a:cubicBezTo>
                <a:cubicBezTo>
                  <a:pt x="119" y="87"/>
                  <a:pt x="121" y="84"/>
                  <a:pt x="122" y="81"/>
                </a:cubicBezTo>
                <a:cubicBezTo>
                  <a:pt x="144" y="31"/>
                  <a:pt x="73" y="0"/>
                  <a:pt x="55" y="11"/>
                </a:cubicBezTo>
                <a:cubicBezTo>
                  <a:pt x="27" y="28"/>
                  <a:pt x="92" y="53"/>
                  <a:pt x="92" y="53"/>
                </a:cubicBezTo>
                <a:cubicBezTo>
                  <a:pt x="92" y="53"/>
                  <a:pt x="45" y="22"/>
                  <a:pt x="31" y="42"/>
                </a:cubicBezTo>
                <a:cubicBezTo>
                  <a:pt x="19" y="58"/>
                  <a:pt x="60" y="81"/>
                  <a:pt x="75" y="89"/>
                </a:cubicBezTo>
                <a:close/>
              </a:path>
            </a:pathLst>
          </a:custGeom>
          <a:solidFill>
            <a:srgbClr val="FFB3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4" name="îSļîḑè">
            <a:extLst>
              <a:ext uri="{FF2B5EF4-FFF2-40B4-BE49-F238E27FC236}">
                <a16:creationId xmlns:a16="http://schemas.microsoft.com/office/drawing/2014/main" id="{83B1EA61-8B10-4F32-B619-EDC4CB5DD63F}"/>
              </a:ext>
            </a:extLst>
          </p:cNvPr>
          <p:cNvSpPr/>
          <p:nvPr/>
        </p:nvSpPr>
        <p:spPr bwMode="auto">
          <a:xfrm>
            <a:off x="6295168" y="3050675"/>
            <a:ext cx="33583" cy="44466"/>
          </a:xfrm>
          <a:custGeom>
            <a:avLst/>
            <a:gdLst>
              <a:gd name="T0" fmla="*/ 1 w 76"/>
              <a:gd name="T1" fmla="*/ 84 h 101"/>
              <a:gd name="T2" fmla="*/ 1 w 76"/>
              <a:gd name="T3" fmla="*/ 84 h 101"/>
              <a:gd name="T4" fmla="*/ 30 w 76"/>
              <a:gd name="T5" fmla="*/ 5 h 101"/>
              <a:gd name="T6" fmla="*/ 34 w 76"/>
              <a:gd name="T7" fmla="*/ 0 h 101"/>
              <a:gd name="T8" fmla="*/ 76 w 76"/>
              <a:gd name="T9" fmla="*/ 17 h 101"/>
              <a:gd name="T10" fmla="*/ 42 w 76"/>
              <a:gd name="T11" fmla="*/ 101 h 101"/>
              <a:gd name="T12" fmla="*/ 1 w 76"/>
              <a:gd name="T13" fmla="*/ 8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" h="101">
                <a:moveTo>
                  <a:pt x="1" y="84"/>
                </a:moveTo>
                <a:cubicBezTo>
                  <a:pt x="1" y="84"/>
                  <a:pt x="1" y="84"/>
                  <a:pt x="1" y="84"/>
                </a:cubicBezTo>
                <a:cubicBezTo>
                  <a:pt x="0" y="55"/>
                  <a:pt x="11" y="27"/>
                  <a:pt x="30" y="5"/>
                </a:cubicBezTo>
                <a:cubicBezTo>
                  <a:pt x="34" y="0"/>
                  <a:pt x="34" y="0"/>
                  <a:pt x="34" y="0"/>
                </a:cubicBezTo>
                <a:cubicBezTo>
                  <a:pt x="76" y="17"/>
                  <a:pt x="76" y="17"/>
                  <a:pt x="76" y="17"/>
                </a:cubicBezTo>
                <a:cubicBezTo>
                  <a:pt x="42" y="101"/>
                  <a:pt x="42" y="101"/>
                  <a:pt x="42" y="101"/>
                </a:cubicBezTo>
                <a:lnTo>
                  <a:pt x="1" y="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5" name="íŝ1ïḑé">
            <a:extLst>
              <a:ext uri="{FF2B5EF4-FFF2-40B4-BE49-F238E27FC236}">
                <a16:creationId xmlns:a16="http://schemas.microsoft.com/office/drawing/2014/main" id="{9C879060-1121-423D-8C56-39AA36777B45}"/>
              </a:ext>
            </a:extLst>
          </p:cNvPr>
          <p:cNvSpPr/>
          <p:nvPr/>
        </p:nvSpPr>
        <p:spPr bwMode="auto">
          <a:xfrm>
            <a:off x="6303875" y="3020824"/>
            <a:ext cx="176000" cy="87378"/>
          </a:xfrm>
          <a:custGeom>
            <a:avLst/>
            <a:gdLst>
              <a:gd name="T0" fmla="*/ 4 w 399"/>
              <a:gd name="T1" fmla="*/ 176 h 199"/>
              <a:gd name="T2" fmla="*/ 4 w 399"/>
              <a:gd name="T3" fmla="*/ 171 h 199"/>
              <a:gd name="T4" fmla="*/ 46 w 399"/>
              <a:gd name="T5" fmla="*/ 68 h 199"/>
              <a:gd name="T6" fmla="*/ 46 w 399"/>
              <a:gd name="T7" fmla="*/ 68 h 199"/>
              <a:gd name="T8" fmla="*/ 213 w 399"/>
              <a:gd name="T9" fmla="*/ 77 h 199"/>
              <a:gd name="T10" fmla="*/ 311 w 399"/>
              <a:gd name="T11" fmla="*/ 12 h 199"/>
              <a:gd name="T12" fmla="*/ 386 w 399"/>
              <a:gd name="T13" fmla="*/ 43 h 199"/>
              <a:gd name="T14" fmla="*/ 387 w 399"/>
              <a:gd name="T15" fmla="*/ 44 h 199"/>
              <a:gd name="T16" fmla="*/ 356 w 399"/>
              <a:gd name="T17" fmla="*/ 120 h 199"/>
              <a:gd name="T18" fmla="*/ 237 w 399"/>
              <a:gd name="T19" fmla="*/ 193 h 199"/>
              <a:gd name="T20" fmla="*/ 193 w 399"/>
              <a:gd name="T21" fmla="*/ 194 h 199"/>
              <a:gd name="T22" fmla="*/ 4 w 399"/>
              <a:gd name="T23" fmla="*/ 176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9" h="199">
                <a:moveTo>
                  <a:pt x="4" y="176"/>
                </a:moveTo>
                <a:cubicBezTo>
                  <a:pt x="4" y="171"/>
                  <a:pt x="4" y="171"/>
                  <a:pt x="4" y="171"/>
                </a:cubicBezTo>
                <a:cubicBezTo>
                  <a:pt x="0" y="132"/>
                  <a:pt x="16" y="93"/>
                  <a:pt x="46" y="68"/>
                </a:cubicBezTo>
                <a:cubicBezTo>
                  <a:pt x="46" y="68"/>
                  <a:pt x="46" y="68"/>
                  <a:pt x="46" y="68"/>
                </a:cubicBezTo>
                <a:cubicBezTo>
                  <a:pt x="213" y="77"/>
                  <a:pt x="213" y="77"/>
                  <a:pt x="213" y="77"/>
                </a:cubicBezTo>
                <a:cubicBezTo>
                  <a:pt x="311" y="12"/>
                  <a:pt x="311" y="12"/>
                  <a:pt x="311" y="12"/>
                </a:cubicBezTo>
                <a:cubicBezTo>
                  <a:pt x="340" y="0"/>
                  <a:pt x="374" y="14"/>
                  <a:pt x="386" y="43"/>
                </a:cubicBezTo>
                <a:cubicBezTo>
                  <a:pt x="387" y="44"/>
                  <a:pt x="387" y="44"/>
                  <a:pt x="387" y="44"/>
                </a:cubicBezTo>
                <a:cubicBezTo>
                  <a:pt x="399" y="73"/>
                  <a:pt x="385" y="107"/>
                  <a:pt x="356" y="120"/>
                </a:cubicBezTo>
                <a:cubicBezTo>
                  <a:pt x="237" y="193"/>
                  <a:pt x="237" y="193"/>
                  <a:pt x="237" y="193"/>
                </a:cubicBezTo>
                <a:cubicBezTo>
                  <a:pt x="223" y="199"/>
                  <a:pt x="207" y="199"/>
                  <a:pt x="193" y="194"/>
                </a:cubicBezTo>
                <a:lnTo>
                  <a:pt x="4" y="176"/>
                </a:lnTo>
                <a:close/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6" name="ïṣľîḑe">
            <a:extLst>
              <a:ext uri="{FF2B5EF4-FFF2-40B4-BE49-F238E27FC236}">
                <a16:creationId xmlns:a16="http://schemas.microsoft.com/office/drawing/2014/main" id="{4DACB2DA-167F-49AB-8C21-818277CB9178}"/>
              </a:ext>
            </a:extLst>
          </p:cNvPr>
          <p:cNvSpPr/>
          <p:nvPr/>
        </p:nvSpPr>
        <p:spPr bwMode="auto">
          <a:xfrm>
            <a:off x="6431677" y="3374377"/>
            <a:ext cx="154544" cy="699644"/>
          </a:xfrm>
          <a:custGeom>
            <a:avLst/>
            <a:gdLst>
              <a:gd name="T0" fmla="*/ 350 w 351"/>
              <a:gd name="T1" fmla="*/ 1577 h 1591"/>
              <a:gd name="T2" fmla="*/ 100 w 351"/>
              <a:gd name="T3" fmla="*/ 14 h 1591"/>
              <a:gd name="T4" fmla="*/ 83 w 351"/>
              <a:gd name="T5" fmla="*/ 0 h 1591"/>
              <a:gd name="T6" fmla="*/ 13 w 351"/>
              <a:gd name="T7" fmla="*/ 0 h 1591"/>
              <a:gd name="T8" fmla="*/ 1 w 351"/>
              <a:gd name="T9" fmla="*/ 14 h 1591"/>
              <a:gd name="T10" fmla="*/ 251 w 351"/>
              <a:gd name="T11" fmla="*/ 1577 h 1591"/>
              <a:gd name="T12" fmla="*/ 268 w 351"/>
              <a:gd name="T13" fmla="*/ 1591 h 1591"/>
              <a:gd name="T14" fmla="*/ 338 w 351"/>
              <a:gd name="T15" fmla="*/ 1591 h 1591"/>
              <a:gd name="T16" fmla="*/ 350 w 351"/>
              <a:gd name="T17" fmla="*/ 1577 h 1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1" h="1591">
                <a:moveTo>
                  <a:pt x="350" y="1577"/>
                </a:moveTo>
                <a:cubicBezTo>
                  <a:pt x="100" y="14"/>
                  <a:pt x="100" y="14"/>
                  <a:pt x="100" y="14"/>
                </a:cubicBezTo>
                <a:cubicBezTo>
                  <a:pt x="98" y="6"/>
                  <a:pt x="91" y="0"/>
                  <a:pt x="8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5" y="0"/>
                  <a:pt x="0" y="6"/>
                  <a:pt x="1" y="14"/>
                </a:cubicBezTo>
                <a:cubicBezTo>
                  <a:pt x="251" y="1577"/>
                  <a:pt x="251" y="1577"/>
                  <a:pt x="251" y="1577"/>
                </a:cubicBezTo>
                <a:cubicBezTo>
                  <a:pt x="253" y="1585"/>
                  <a:pt x="260" y="1591"/>
                  <a:pt x="268" y="1591"/>
                </a:cubicBezTo>
                <a:cubicBezTo>
                  <a:pt x="338" y="1591"/>
                  <a:pt x="338" y="1591"/>
                  <a:pt x="338" y="1591"/>
                </a:cubicBezTo>
                <a:cubicBezTo>
                  <a:pt x="346" y="1591"/>
                  <a:pt x="351" y="1585"/>
                  <a:pt x="350" y="1577"/>
                </a:cubicBezTo>
                <a:close/>
              </a:path>
            </a:pathLst>
          </a:custGeom>
          <a:solidFill>
            <a:srgbClr val="824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7" name="ïşḻîḋè">
            <a:extLst>
              <a:ext uri="{FF2B5EF4-FFF2-40B4-BE49-F238E27FC236}">
                <a16:creationId xmlns:a16="http://schemas.microsoft.com/office/drawing/2014/main" id="{CC9A7A4E-3527-4A71-BFCD-6A7717D66EA6}"/>
              </a:ext>
            </a:extLst>
          </p:cNvPr>
          <p:cNvSpPr/>
          <p:nvPr/>
        </p:nvSpPr>
        <p:spPr bwMode="auto">
          <a:xfrm>
            <a:off x="6441939" y="3374377"/>
            <a:ext cx="154855" cy="699644"/>
          </a:xfrm>
          <a:custGeom>
            <a:avLst/>
            <a:gdLst>
              <a:gd name="T0" fmla="*/ 350 w 352"/>
              <a:gd name="T1" fmla="*/ 1577 h 1591"/>
              <a:gd name="T2" fmla="*/ 100 w 352"/>
              <a:gd name="T3" fmla="*/ 14 h 1591"/>
              <a:gd name="T4" fmla="*/ 84 w 352"/>
              <a:gd name="T5" fmla="*/ 0 h 1591"/>
              <a:gd name="T6" fmla="*/ 13 w 352"/>
              <a:gd name="T7" fmla="*/ 0 h 1591"/>
              <a:gd name="T8" fmla="*/ 2 w 352"/>
              <a:gd name="T9" fmla="*/ 14 h 1591"/>
              <a:gd name="T10" fmla="*/ 252 w 352"/>
              <a:gd name="T11" fmla="*/ 1577 h 1591"/>
              <a:gd name="T12" fmla="*/ 268 w 352"/>
              <a:gd name="T13" fmla="*/ 1591 h 1591"/>
              <a:gd name="T14" fmla="*/ 339 w 352"/>
              <a:gd name="T15" fmla="*/ 1591 h 1591"/>
              <a:gd name="T16" fmla="*/ 350 w 352"/>
              <a:gd name="T17" fmla="*/ 1577 h 1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2" h="1591">
                <a:moveTo>
                  <a:pt x="350" y="1577"/>
                </a:moveTo>
                <a:cubicBezTo>
                  <a:pt x="100" y="14"/>
                  <a:pt x="100" y="14"/>
                  <a:pt x="100" y="14"/>
                </a:cubicBezTo>
                <a:cubicBezTo>
                  <a:pt x="99" y="6"/>
                  <a:pt x="92" y="0"/>
                  <a:pt x="8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2" y="14"/>
                </a:cubicBezTo>
                <a:cubicBezTo>
                  <a:pt x="252" y="1577"/>
                  <a:pt x="252" y="1577"/>
                  <a:pt x="252" y="1577"/>
                </a:cubicBezTo>
                <a:cubicBezTo>
                  <a:pt x="253" y="1585"/>
                  <a:pt x="260" y="1591"/>
                  <a:pt x="268" y="1591"/>
                </a:cubicBezTo>
                <a:cubicBezTo>
                  <a:pt x="339" y="1591"/>
                  <a:pt x="339" y="1591"/>
                  <a:pt x="339" y="1591"/>
                </a:cubicBezTo>
                <a:cubicBezTo>
                  <a:pt x="346" y="1591"/>
                  <a:pt x="352" y="1585"/>
                  <a:pt x="350" y="1577"/>
                </a:cubicBezTo>
                <a:close/>
              </a:path>
            </a:pathLst>
          </a:custGeom>
          <a:solidFill>
            <a:srgbClr val="A05F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8" name="îṥ1iḍè">
            <a:extLst>
              <a:ext uri="{FF2B5EF4-FFF2-40B4-BE49-F238E27FC236}">
                <a16:creationId xmlns:a16="http://schemas.microsoft.com/office/drawing/2014/main" id="{6DB70DDC-164C-449F-9DB7-392AEDA3F308}"/>
              </a:ext>
            </a:extLst>
          </p:cNvPr>
          <p:cNvSpPr/>
          <p:nvPr/>
        </p:nvSpPr>
        <p:spPr bwMode="auto">
          <a:xfrm>
            <a:off x="6441939" y="3374377"/>
            <a:ext cx="107901" cy="406105"/>
          </a:xfrm>
          <a:custGeom>
            <a:avLst/>
            <a:gdLst>
              <a:gd name="T0" fmla="*/ 243 w 245"/>
              <a:gd name="T1" fmla="*/ 909 h 923"/>
              <a:gd name="T2" fmla="*/ 100 w 245"/>
              <a:gd name="T3" fmla="*/ 14 h 923"/>
              <a:gd name="T4" fmla="*/ 84 w 245"/>
              <a:gd name="T5" fmla="*/ 0 h 923"/>
              <a:gd name="T6" fmla="*/ 13 w 245"/>
              <a:gd name="T7" fmla="*/ 0 h 923"/>
              <a:gd name="T8" fmla="*/ 2 w 245"/>
              <a:gd name="T9" fmla="*/ 14 h 923"/>
              <a:gd name="T10" fmla="*/ 145 w 245"/>
              <a:gd name="T11" fmla="*/ 909 h 923"/>
              <a:gd name="T12" fmla="*/ 161 w 245"/>
              <a:gd name="T13" fmla="*/ 923 h 923"/>
              <a:gd name="T14" fmla="*/ 232 w 245"/>
              <a:gd name="T15" fmla="*/ 923 h 923"/>
              <a:gd name="T16" fmla="*/ 243 w 245"/>
              <a:gd name="T17" fmla="*/ 909 h 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5" h="923">
                <a:moveTo>
                  <a:pt x="243" y="909"/>
                </a:moveTo>
                <a:cubicBezTo>
                  <a:pt x="100" y="14"/>
                  <a:pt x="100" y="14"/>
                  <a:pt x="100" y="14"/>
                </a:cubicBezTo>
                <a:cubicBezTo>
                  <a:pt x="99" y="6"/>
                  <a:pt x="92" y="0"/>
                  <a:pt x="8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2" y="14"/>
                </a:cubicBezTo>
                <a:cubicBezTo>
                  <a:pt x="145" y="909"/>
                  <a:pt x="145" y="909"/>
                  <a:pt x="145" y="909"/>
                </a:cubicBezTo>
                <a:cubicBezTo>
                  <a:pt x="146" y="917"/>
                  <a:pt x="153" y="923"/>
                  <a:pt x="161" y="923"/>
                </a:cubicBezTo>
                <a:cubicBezTo>
                  <a:pt x="232" y="923"/>
                  <a:pt x="232" y="923"/>
                  <a:pt x="232" y="923"/>
                </a:cubicBezTo>
                <a:cubicBezTo>
                  <a:pt x="239" y="923"/>
                  <a:pt x="245" y="917"/>
                  <a:pt x="243" y="909"/>
                </a:cubicBezTo>
                <a:close/>
              </a:path>
            </a:pathLst>
          </a:custGeom>
          <a:solidFill>
            <a:srgbClr val="A05F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9" name="ïšľïḓé">
            <a:extLst>
              <a:ext uri="{FF2B5EF4-FFF2-40B4-BE49-F238E27FC236}">
                <a16:creationId xmlns:a16="http://schemas.microsoft.com/office/drawing/2014/main" id="{63F7C7B5-363C-4FE0-B06D-A0E3419BB73B}"/>
              </a:ext>
            </a:extLst>
          </p:cNvPr>
          <p:cNvSpPr/>
          <p:nvPr/>
        </p:nvSpPr>
        <p:spPr bwMode="auto">
          <a:xfrm>
            <a:off x="6272158" y="3374377"/>
            <a:ext cx="156410" cy="708040"/>
          </a:xfrm>
          <a:custGeom>
            <a:avLst/>
            <a:gdLst>
              <a:gd name="T0" fmla="*/ 1 w 355"/>
              <a:gd name="T1" fmla="*/ 1595 h 1610"/>
              <a:gd name="T2" fmla="*/ 254 w 355"/>
              <a:gd name="T3" fmla="*/ 14 h 1610"/>
              <a:gd name="T4" fmla="*/ 271 w 355"/>
              <a:gd name="T5" fmla="*/ 0 h 1610"/>
              <a:gd name="T6" fmla="*/ 342 w 355"/>
              <a:gd name="T7" fmla="*/ 0 h 1610"/>
              <a:gd name="T8" fmla="*/ 354 w 355"/>
              <a:gd name="T9" fmla="*/ 14 h 1610"/>
              <a:gd name="T10" fmla="*/ 101 w 355"/>
              <a:gd name="T11" fmla="*/ 1595 h 1610"/>
              <a:gd name="T12" fmla="*/ 84 w 355"/>
              <a:gd name="T13" fmla="*/ 1610 h 1610"/>
              <a:gd name="T14" fmla="*/ 13 w 355"/>
              <a:gd name="T15" fmla="*/ 1610 h 1610"/>
              <a:gd name="T16" fmla="*/ 1 w 355"/>
              <a:gd name="T17" fmla="*/ 1595 h 1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5" h="1610">
                <a:moveTo>
                  <a:pt x="1" y="1595"/>
                </a:moveTo>
                <a:cubicBezTo>
                  <a:pt x="254" y="14"/>
                  <a:pt x="254" y="14"/>
                  <a:pt x="254" y="14"/>
                </a:cubicBezTo>
                <a:cubicBezTo>
                  <a:pt x="255" y="6"/>
                  <a:pt x="263" y="0"/>
                  <a:pt x="271" y="0"/>
                </a:cubicBezTo>
                <a:cubicBezTo>
                  <a:pt x="342" y="0"/>
                  <a:pt x="342" y="0"/>
                  <a:pt x="342" y="0"/>
                </a:cubicBezTo>
                <a:cubicBezTo>
                  <a:pt x="350" y="0"/>
                  <a:pt x="355" y="6"/>
                  <a:pt x="354" y="14"/>
                </a:cubicBezTo>
                <a:cubicBezTo>
                  <a:pt x="101" y="1595"/>
                  <a:pt x="101" y="1595"/>
                  <a:pt x="101" y="1595"/>
                </a:cubicBezTo>
                <a:cubicBezTo>
                  <a:pt x="99" y="1603"/>
                  <a:pt x="92" y="1610"/>
                  <a:pt x="84" y="1610"/>
                </a:cubicBezTo>
                <a:cubicBezTo>
                  <a:pt x="13" y="1610"/>
                  <a:pt x="13" y="1610"/>
                  <a:pt x="13" y="1610"/>
                </a:cubicBezTo>
                <a:cubicBezTo>
                  <a:pt x="5" y="1610"/>
                  <a:pt x="0" y="1603"/>
                  <a:pt x="1" y="1595"/>
                </a:cubicBezTo>
                <a:close/>
              </a:path>
            </a:pathLst>
          </a:custGeom>
          <a:solidFill>
            <a:srgbClr val="E8C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0" name="î$lîḍê">
            <a:extLst>
              <a:ext uri="{FF2B5EF4-FFF2-40B4-BE49-F238E27FC236}">
                <a16:creationId xmlns:a16="http://schemas.microsoft.com/office/drawing/2014/main" id="{43503176-1FA6-4E1F-9726-329F9A4E82DC}"/>
              </a:ext>
            </a:extLst>
          </p:cNvPr>
          <p:cNvSpPr/>
          <p:nvPr/>
        </p:nvSpPr>
        <p:spPr bwMode="auto">
          <a:xfrm>
            <a:off x="6281486" y="3374377"/>
            <a:ext cx="156410" cy="708040"/>
          </a:xfrm>
          <a:custGeom>
            <a:avLst/>
            <a:gdLst>
              <a:gd name="T0" fmla="*/ 1 w 355"/>
              <a:gd name="T1" fmla="*/ 1595 h 1610"/>
              <a:gd name="T2" fmla="*/ 254 w 355"/>
              <a:gd name="T3" fmla="*/ 14 h 1610"/>
              <a:gd name="T4" fmla="*/ 271 w 355"/>
              <a:gd name="T5" fmla="*/ 0 h 1610"/>
              <a:gd name="T6" fmla="*/ 342 w 355"/>
              <a:gd name="T7" fmla="*/ 0 h 1610"/>
              <a:gd name="T8" fmla="*/ 354 w 355"/>
              <a:gd name="T9" fmla="*/ 14 h 1610"/>
              <a:gd name="T10" fmla="*/ 101 w 355"/>
              <a:gd name="T11" fmla="*/ 1595 h 1610"/>
              <a:gd name="T12" fmla="*/ 84 w 355"/>
              <a:gd name="T13" fmla="*/ 1610 h 1610"/>
              <a:gd name="T14" fmla="*/ 13 w 355"/>
              <a:gd name="T15" fmla="*/ 1610 h 1610"/>
              <a:gd name="T16" fmla="*/ 1 w 355"/>
              <a:gd name="T17" fmla="*/ 1595 h 1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5" h="1610">
                <a:moveTo>
                  <a:pt x="1" y="1595"/>
                </a:moveTo>
                <a:cubicBezTo>
                  <a:pt x="254" y="14"/>
                  <a:pt x="254" y="14"/>
                  <a:pt x="254" y="14"/>
                </a:cubicBezTo>
                <a:cubicBezTo>
                  <a:pt x="255" y="6"/>
                  <a:pt x="263" y="0"/>
                  <a:pt x="271" y="0"/>
                </a:cubicBezTo>
                <a:cubicBezTo>
                  <a:pt x="342" y="0"/>
                  <a:pt x="342" y="0"/>
                  <a:pt x="342" y="0"/>
                </a:cubicBezTo>
                <a:cubicBezTo>
                  <a:pt x="350" y="0"/>
                  <a:pt x="355" y="6"/>
                  <a:pt x="354" y="14"/>
                </a:cubicBezTo>
                <a:cubicBezTo>
                  <a:pt x="101" y="1595"/>
                  <a:pt x="101" y="1595"/>
                  <a:pt x="101" y="1595"/>
                </a:cubicBezTo>
                <a:cubicBezTo>
                  <a:pt x="99" y="1603"/>
                  <a:pt x="92" y="1610"/>
                  <a:pt x="84" y="1610"/>
                </a:cubicBezTo>
                <a:cubicBezTo>
                  <a:pt x="13" y="1610"/>
                  <a:pt x="13" y="1610"/>
                  <a:pt x="13" y="1610"/>
                </a:cubicBezTo>
                <a:cubicBezTo>
                  <a:pt x="5" y="1610"/>
                  <a:pt x="0" y="1603"/>
                  <a:pt x="1" y="1595"/>
                </a:cubicBezTo>
                <a:close/>
              </a:path>
            </a:pathLst>
          </a:custGeom>
          <a:solidFill>
            <a:srgbClr val="BC7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1" name="iṥļïḓé">
            <a:extLst>
              <a:ext uri="{FF2B5EF4-FFF2-40B4-BE49-F238E27FC236}">
                <a16:creationId xmlns:a16="http://schemas.microsoft.com/office/drawing/2014/main" id="{AF2471CD-6D5B-4B6B-8CA4-0C582CA7B526}"/>
              </a:ext>
            </a:extLst>
          </p:cNvPr>
          <p:cNvSpPr/>
          <p:nvPr/>
        </p:nvSpPr>
        <p:spPr bwMode="auto">
          <a:xfrm>
            <a:off x="6329062" y="3374377"/>
            <a:ext cx="108834" cy="410769"/>
          </a:xfrm>
          <a:custGeom>
            <a:avLst/>
            <a:gdLst>
              <a:gd name="T0" fmla="*/ 1 w 247"/>
              <a:gd name="T1" fmla="*/ 919 h 934"/>
              <a:gd name="T2" fmla="*/ 146 w 247"/>
              <a:gd name="T3" fmla="*/ 14 h 934"/>
              <a:gd name="T4" fmla="*/ 163 w 247"/>
              <a:gd name="T5" fmla="*/ 0 h 934"/>
              <a:gd name="T6" fmla="*/ 234 w 247"/>
              <a:gd name="T7" fmla="*/ 0 h 934"/>
              <a:gd name="T8" fmla="*/ 246 w 247"/>
              <a:gd name="T9" fmla="*/ 14 h 934"/>
              <a:gd name="T10" fmla="*/ 101 w 247"/>
              <a:gd name="T11" fmla="*/ 919 h 934"/>
              <a:gd name="T12" fmla="*/ 84 w 247"/>
              <a:gd name="T13" fmla="*/ 934 h 934"/>
              <a:gd name="T14" fmla="*/ 13 w 247"/>
              <a:gd name="T15" fmla="*/ 934 h 934"/>
              <a:gd name="T16" fmla="*/ 1 w 247"/>
              <a:gd name="T17" fmla="*/ 919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7" h="934">
                <a:moveTo>
                  <a:pt x="1" y="919"/>
                </a:moveTo>
                <a:cubicBezTo>
                  <a:pt x="146" y="14"/>
                  <a:pt x="146" y="14"/>
                  <a:pt x="146" y="14"/>
                </a:cubicBezTo>
                <a:cubicBezTo>
                  <a:pt x="147" y="6"/>
                  <a:pt x="155" y="0"/>
                  <a:pt x="163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42" y="0"/>
                  <a:pt x="247" y="6"/>
                  <a:pt x="246" y="14"/>
                </a:cubicBezTo>
                <a:cubicBezTo>
                  <a:pt x="101" y="919"/>
                  <a:pt x="101" y="919"/>
                  <a:pt x="101" y="919"/>
                </a:cubicBezTo>
                <a:cubicBezTo>
                  <a:pt x="100" y="927"/>
                  <a:pt x="92" y="934"/>
                  <a:pt x="84" y="934"/>
                </a:cubicBezTo>
                <a:cubicBezTo>
                  <a:pt x="13" y="934"/>
                  <a:pt x="13" y="934"/>
                  <a:pt x="13" y="934"/>
                </a:cubicBezTo>
                <a:cubicBezTo>
                  <a:pt x="5" y="934"/>
                  <a:pt x="0" y="927"/>
                  <a:pt x="1" y="919"/>
                </a:cubicBezTo>
                <a:close/>
              </a:path>
            </a:pathLst>
          </a:custGeom>
          <a:solidFill>
            <a:srgbClr val="C4A4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2" name="íşḷïďé">
            <a:extLst>
              <a:ext uri="{FF2B5EF4-FFF2-40B4-BE49-F238E27FC236}">
                <a16:creationId xmlns:a16="http://schemas.microsoft.com/office/drawing/2014/main" id="{21DB5B0D-2F06-4D56-A59A-8E53CBB2C685}"/>
              </a:ext>
            </a:extLst>
          </p:cNvPr>
          <p:cNvSpPr/>
          <p:nvPr/>
        </p:nvSpPr>
        <p:spPr bwMode="auto">
          <a:xfrm>
            <a:off x="6411776" y="3389614"/>
            <a:ext cx="14304" cy="14304"/>
          </a:xfrm>
          <a:prstGeom prst="ellipse">
            <a:avLst/>
          </a:prstGeom>
          <a:solidFill>
            <a:srgbClr val="53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3" name="îşḷíde">
            <a:extLst>
              <a:ext uri="{FF2B5EF4-FFF2-40B4-BE49-F238E27FC236}">
                <a16:creationId xmlns:a16="http://schemas.microsoft.com/office/drawing/2014/main" id="{5519317A-1D44-48DB-8C9F-4E3F1F22BE05}"/>
              </a:ext>
            </a:extLst>
          </p:cNvPr>
          <p:cNvSpPr/>
          <p:nvPr/>
        </p:nvSpPr>
        <p:spPr bwMode="auto">
          <a:xfrm>
            <a:off x="6415819" y="3391791"/>
            <a:ext cx="10261" cy="10261"/>
          </a:xfrm>
          <a:prstGeom prst="ellipse">
            <a:avLst/>
          </a:prstGeom>
          <a:solidFill>
            <a:srgbClr val="6B77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4" name="islîdé">
            <a:extLst>
              <a:ext uri="{FF2B5EF4-FFF2-40B4-BE49-F238E27FC236}">
                <a16:creationId xmlns:a16="http://schemas.microsoft.com/office/drawing/2014/main" id="{7FE9F59A-C398-4104-8754-A25FEC3D95E3}"/>
              </a:ext>
            </a:extLst>
          </p:cNvPr>
          <p:cNvSpPr/>
          <p:nvPr/>
        </p:nvSpPr>
        <p:spPr bwMode="auto">
          <a:xfrm>
            <a:off x="6454999" y="3391480"/>
            <a:ext cx="15859" cy="15859"/>
          </a:xfrm>
          <a:prstGeom prst="ellipse">
            <a:avLst/>
          </a:prstGeom>
          <a:solidFill>
            <a:srgbClr val="53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5" name="işḻïḋè">
            <a:extLst>
              <a:ext uri="{FF2B5EF4-FFF2-40B4-BE49-F238E27FC236}">
                <a16:creationId xmlns:a16="http://schemas.microsoft.com/office/drawing/2014/main" id="{B2F7FFF6-26FF-49C0-AB3C-C79AD2FD123C}"/>
              </a:ext>
            </a:extLst>
          </p:cNvPr>
          <p:cNvSpPr/>
          <p:nvPr/>
        </p:nvSpPr>
        <p:spPr bwMode="auto">
          <a:xfrm>
            <a:off x="6459352" y="3393656"/>
            <a:ext cx="11505" cy="11505"/>
          </a:xfrm>
          <a:prstGeom prst="ellipse">
            <a:avLst/>
          </a:prstGeom>
          <a:solidFill>
            <a:srgbClr val="6B77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6" name="ïṡľiḍé">
            <a:extLst>
              <a:ext uri="{FF2B5EF4-FFF2-40B4-BE49-F238E27FC236}">
                <a16:creationId xmlns:a16="http://schemas.microsoft.com/office/drawing/2014/main" id="{54C59C4F-B61E-459C-B519-B88F58E7E0AB}"/>
              </a:ext>
            </a:extLst>
          </p:cNvPr>
          <p:cNvSpPr/>
          <p:nvPr/>
        </p:nvSpPr>
        <p:spPr bwMode="auto">
          <a:xfrm>
            <a:off x="6396539" y="3468907"/>
            <a:ext cx="281103" cy="38558"/>
          </a:xfrm>
          <a:custGeom>
            <a:avLst/>
            <a:gdLst>
              <a:gd name="T0" fmla="*/ 635 w 638"/>
              <a:gd name="T1" fmla="*/ 13 h 88"/>
              <a:gd name="T2" fmla="*/ 621 w 638"/>
              <a:gd name="T3" fmla="*/ 0 h 88"/>
              <a:gd name="T4" fmla="*/ 590 w 638"/>
              <a:gd name="T5" fmla="*/ 5 h 88"/>
              <a:gd name="T6" fmla="*/ 594 w 638"/>
              <a:gd name="T7" fmla="*/ 10 h 88"/>
              <a:gd name="T8" fmla="*/ 40 w 638"/>
              <a:gd name="T9" fmla="*/ 10 h 88"/>
              <a:gd name="T10" fmla="*/ 27 w 638"/>
              <a:gd name="T11" fmla="*/ 17 h 88"/>
              <a:gd name="T12" fmla="*/ 15 w 638"/>
              <a:gd name="T13" fmla="*/ 66 h 88"/>
              <a:gd name="T14" fmla="*/ 0 w 638"/>
              <a:gd name="T15" fmla="*/ 70 h 88"/>
              <a:gd name="T16" fmla="*/ 14 w 638"/>
              <a:gd name="T17" fmla="*/ 84 h 88"/>
              <a:gd name="T18" fmla="*/ 14 w 638"/>
              <a:gd name="T19" fmla="*/ 84 h 88"/>
              <a:gd name="T20" fmla="*/ 25 w 638"/>
              <a:gd name="T21" fmla="*/ 88 h 88"/>
              <a:gd name="T22" fmla="*/ 609 w 638"/>
              <a:gd name="T23" fmla="*/ 88 h 88"/>
              <a:gd name="T24" fmla="*/ 622 w 638"/>
              <a:gd name="T25" fmla="*/ 81 h 88"/>
              <a:gd name="T26" fmla="*/ 637 w 638"/>
              <a:gd name="T27" fmla="*/ 20 h 88"/>
              <a:gd name="T28" fmla="*/ 635 w 638"/>
              <a:gd name="T29" fmla="*/ 1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38" h="88">
                <a:moveTo>
                  <a:pt x="635" y="13"/>
                </a:moveTo>
                <a:cubicBezTo>
                  <a:pt x="621" y="0"/>
                  <a:pt x="621" y="0"/>
                  <a:pt x="621" y="0"/>
                </a:cubicBezTo>
                <a:cubicBezTo>
                  <a:pt x="590" y="5"/>
                  <a:pt x="590" y="5"/>
                  <a:pt x="590" y="5"/>
                </a:cubicBezTo>
                <a:cubicBezTo>
                  <a:pt x="594" y="10"/>
                  <a:pt x="594" y="10"/>
                  <a:pt x="594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34" y="10"/>
                  <a:pt x="28" y="13"/>
                  <a:pt x="27" y="17"/>
                </a:cubicBezTo>
                <a:cubicBezTo>
                  <a:pt x="15" y="66"/>
                  <a:pt x="15" y="66"/>
                  <a:pt x="15" y="66"/>
                </a:cubicBezTo>
                <a:cubicBezTo>
                  <a:pt x="0" y="70"/>
                  <a:pt x="0" y="70"/>
                  <a:pt x="0" y="70"/>
                </a:cubicBezTo>
                <a:cubicBezTo>
                  <a:pt x="14" y="84"/>
                  <a:pt x="14" y="84"/>
                  <a:pt x="14" y="84"/>
                </a:cubicBezTo>
                <a:cubicBezTo>
                  <a:pt x="14" y="84"/>
                  <a:pt x="14" y="84"/>
                  <a:pt x="14" y="84"/>
                </a:cubicBezTo>
                <a:cubicBezTo>
                  <a:pt x="16" y="87"/>
                  <a:pt x="20" y="88"/>
                  <a:pt x="25" y="88"/>
                </a:cubicBezTo>
                <a:cubicBezTo>
                  <a:pt x="609" y="88"/>
                  <a:pt x="609" y="88"/>
                  <a:pt x="609" y="88"/>
                </a:cubicBezTo>
                <a:cubicBezTo>
                  <a:pt x="615" y="88"/>
                  <a:pt x="621" y="85"/>
                  <a:pt x="622" y="81"/>
                </a:cubicBezTo>
                <a:cubicBezTo>
                  <a:pt x="637" y="20"/>
                  <a:pt x="637" y="20"/>
                  <a:pt x="637" y="20"/>
                </a:cubicBezTo>
                <a:cubicBezTo>
                  <a:pt x="638" y="17"/>
                  <a:pt x="637" y="15"/>
                  <a:pt x="635" y="13"/>
                </a:cubicBezTo>
                <a:close/>
              </a:path>
            </a:pathLst>
          </a:custGeom>
          <a:solidFill>
            <a:srgbClr val="7C39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7" name="îŝḻîḓè">
            <a:extLst>
              <a:ext uri="{FF2B5EF4-FFF2-40B4-BE49-F238E27FC236}">
                <a16:creationId xmlns:a16="http://schemas.microsoft.com/office/drawing/2014/main" id="{64F97EA5-1C38-4BE6-AFC0-80EC1766F0E2}"/>
              </a:ext>
            </a:extLst>
          </p:cNvPr>
          <p:cNvSpPr/>
          <p:nvPr/>
        </p:nvSpPr>
        <p:spPr bwMode="auto">
          <a:xfrm>
            <a:off x="6395607" y="3467041"/>
            <a:ext cx="275816" cy="34827"/>
          </a:xfrm>
          <a:custGeom>
            <a:avLst/>
            <a:gdLst>
              <a:gd name="T0" fmla="*/ 625 w 626"/>
              <a:gd name="T1" fmla="*/ 10 h 79"/>
              <a:gd name="T2" fmla="*/ 609 w 626"/>
              <a:gd name="T3" fmla="*/ 71 h 79"/>
              <a:gd name="T4" fmla="*/ 597 w 626"/>
              <a:gd name="T5" fmla="*/ 79 h 79"/>
              <a:gd name="T6" fmla="*/ 14 w 626"/>
              <a:gd name="T7" fmla="*/ 79 h 79"/>
              <a:gd name="T8" fmla="*/ 1 w 626"/>
              <a:gd name="T9" fmla="*/ 69 h 79"/>
              <a:gd name="T10" fmla="*/ 16 w 626"/>
              <a:gd name="T11" fmla="*/ 7 h 79"/>
              <a:gd name="T12" fmla="*/ 29 w 626"/>
              <a:gd name="T13" fmla="*/ 0 h 79"/>
              <a:gd name="T14" fmla="*/ 612 w 626"/>
              <a:gd name="T15" fmla="*/ 0 h 79"/>
              <a:gd name="T16" fmla="*/ 625 w 626"/>
              <a:gd name="T17" fmla="*/ 1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6" h="79">
                <a:moveTo>
                  <a:pt x="625" y="10"/>
                </a:moveTo>
                <a:cubicBezTo>
                  <a:pt x="609" y="71"/>
                  <a:pt x="609" y="71"/>
                  <a:pt x="609" y="71"/>
                </a:cubicBezTo>
                <a:cubicBezTo>
                  <a:pt x="608" y="75"/>
                  <a:pt x="603" y="79"/>
                  <a:pt x="597" y="79"/>
                </a:cubicBezTo>
                <a:cubicBezTo>
                  <a:pt x="14" y="79"/>
                  <a:pt x="14" y="79"/>
                  <a:pt x="14" y="79"/>
                </a:cubicBezTo>
                <a:cubicBezTo>
                  <a:pt x="6" y="79"/>
                  <a:pt x="0" y="74"/>
                  <a:pt x="1" y="69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3"/>
                  <a:pt x="23" y="0"/>
                  <a:pt x="29" y="0"/>
                </a:cubicBezTo>
                <a:cubicBezTo>
                  <a:pt x="612" y="0"/>
                  <a:pt x="612" y="0"/>
                  <a:pt x="612" y="0"/>
                </a:cubicBezTo>
                <a:cubicBezTo>
                  <a:pt x="620" y="0"/>
                  <a:pt x="626" y="5"/>
                  <a:pt x="625" y="10"/>
                </a:cubicBezTo>
                <a:close/>
              </a:path>
            </a:pathLst>
          </a:custGeom>
          <a:solidFill>
            <a:srgbClr val="EDAF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8" name="îšḻïḋê">
            <a:extLst>
              <a:ext uri="{FF2B5EF4-FFF2-40B4-BE49-F238E27FC236}">
                <a16:creationId xmlns:a16="http://schemas.microsoft.com/office/drawing/2014/main" id="{1AB08640-D120-44EC-9065-4BA4820B9B9F}"/>
              </a:ext>
            </a:extLst>
          </p:cNvPr>
          <p:cNvSpPr/>
          <p:nvPr/>
        </p:nvSpPr>
        <p:spPr bwMode="auto">
          <a:xfrm>
            <a:off x="6578759" y="3467041"/>
            <a:ext cx="106346" cy="34827"/>
          </a:xfrm>
          <a:custGeom>
            <a:avLst/>
            <a:gdLst>
              <a:gd name="T0" fmla="*/ 239 w 241"/>
              <a:gd name="T1" fmla="*/ 10 h 79"/>
              <a:gd name="T2" fmla="*/ 224 w 241"/>
              <a:gd name="T3" fmla="*/ 71 h 79"/>
              <a:gd name="T4" fmla="*/ 219 w 241"/>
              <a:gd name="T5" fmla="*/ 77 h 79"/>
              <a:gd name="T6" fmla="*/ 212 w 241"/>
              <a:gd name="T7" fmla="*/ 79 h 79"/>
              <a:gd name="T8" fmla="*/ 14 w 241"/>
              <a:gd name="T9" fmla="*/ 79 h 79"/>
              <a:gd name="T10" fmla="*/ 1 w 241"/>
              <a:gd name="T11" fmla="*/ 69 h 79"/>
              <a:gd name="T12" fmla="*/ 16 w 241"/>
              <a:gd name="T13" fmla="*/ 7 h 79"/>
              <a:gd name="T14" fmla="*/ 29 w 241"/>
              <a:gd name="T15" fmla="*/ 0 h 79"/>
              <a:gd name="T16" fmla="*/ 227 w 241"/>
              <a:gd name="T17" fmla="*/ 0 h 79"/>
              <a:gd name="T18" fmla="*/ 239 w 241"/>
              <a:gd name="T19" fmla="*/ 1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1" h="79">
                <a:moveTo>
                  <a:pt x="239" y="10"/>
                </a:moveTo>
                <a:cubicBezTo>
                  <a:pt x="224" y="71"/>
                  <a:pt x="224" y="71"/>
                  <a:pt x="224" y="71"/>
                </a:cubicBezTo>
                <a:cubicBezTo>
                  <a:pt x="224" y="74"/>
                  <a:pt x="222" y="76"/>
                  <a:pt x="219" y="77"/>
                </a:cubicBezTo>
                <a:cubicBezTo>
                  <a:pt x="217" y="78"/>
                  <a:pt x="214" y="79"/>
                  <a:pt x="212" y="79"/>
                </a:cubicBezTo>
                <a:cubicBezTo>
                  <a:pt x="14" y="79"/>
                  <a:pt x="14" y="79"/>
                  <a:pt x="14" y="79"/>
                </a:cubicBezTo>
                <a:cubicBezTo>
                  <a:pt x="6" y="79"/>
                  <a:pt x="0" y="74"/>
                  <a:pt x="1" y="69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3"/>
                  <a:pt x="23" y="0"/>
                  <a:pt x="29" y="0"/>
                </a:cubicBezTo>
                <a:cubicBezTo>
                  <a:pt x="227" y="0"/>
                  <a:pt x="227" y="0"/>
                  <a:pt x="227" y="0"/>
                </a:cubicBezTo>
                <a:cubicBezTo>
                  <a:pt x="235" y="0"/>
                  <a:pt x="241" y="5"/>
                  <a:pt x="239" y="10"/>
                </a:cubicBezTo>
                <a:close/>
              </a:path>
            </a:pathLst>
          </a:custGeom>
          <a:solidFill>
            <a:srgbClr val="BC7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9" name="ï$1iḍè">
            <a:extLst>
              <a:ext uri="{FF2B5EF4-FFF2-40B4-BE49-F238E27FC236}">
                <a16:creationId xmlns:a16="http://schemas.microsoft.com/office/drawing/2014/main" id="{5DD4E3FA-4689-4B0F-87AC-053F549DCD05}"/>
              </a:ext>
            </a:extLst>
          </p:cNvPr>
          <p:cNvSpPr/>
          <p:nvPr/>
        </p:nvSpPr>
        <p:spPr bwMode="auto">
          <a:xfrm>
            <a:off x="6374462" y="3641797"/>
            <a:ext cx="185951" cy="39180"/>
          </a:xfrm>
          <a:custGeom>
            <a:avLst/>
            <a:gdLst>
              <a:gd name="T0" fmla="*/ 420 w 422"/>
              <a:gd name="T1" fmla="*/ 14 h 89"/>
              <a:gd name="T2" fmla="*/ 411 w 422"/>
              <a:gd name="T3" fmla="*/ 0 h 89"/>
              <a:gd name="T4" fmla="*/ 391 w 422"/>
              <a:gd name="T5" fmla="*/ 6 h 89"/>
              <a:gd name="T6" fmla="*/ 394 w 422"/>
              <a:gd name="T7" fmla="*/ 11 h 89"/>
              <a:gd name="T8" fmla="*/ 26 w 422"/>
              <a:gd name="T9" fmla="*/ 11 h 89"/>
              <a:gd name="T10" fmla="*/ 18 w 422"/>
              <a:gd name="T11" fmla="*/ 18 h 89"/>
              <a:gd name="T12" fmla="*/ 10 w 422"/>
              <a:gd name="T13" fmla="*/ 67 h 89"/>
              <a:gd name="T14" fmla="*/ 0 w 422"/>
              <a:gd name="T15" fmla="*/ 71 h 89"/>
              <a:gd name="T16" fmla="*/ 9 w 422"/>
              <a:gd name="T17" fmla="*/ 85 h 89"/>
              <a:gd name="T18" fmla="*/ 9 w 422"/>
              <a:gd name="T19" fmla="*/ 85 h 89"/>
              <a:gd name="T20" fmla="*/ 16 w 422"/>
              <a:gd name="T21" fmla="*/ 89 h 89"/>
              <a:gd name="T22" fmla="*/ 403 w 422"/>
              <a:gd name="T23" fmla="*/ 89 h 89"/>
              <a:gd name="T24" fmla="*/ 412 w 422"/>
              <a:gd name="T25" fmla="*/ 82 h 89"/>
              <a:gd name="T26" fmla="*/ 422 w 422"/>
              <a:gd name="T27" fmla="*/ 21 h 89"/>
              <a:gd name="T28" fmla="*/ 420 w 422"/>
              <a:gd name="T29" fmla="*/ 14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2" h="89">
                <a:moveTo>
                  <a:pt x="420" y="14"/>
                </a:moveTo>
                <a:cubicBezTo>
                  <a:pt x="411" y="0"/>
                  <a:pt x="411" y="0"/>
                  <a:pt x="411" y="0"/>
                </a:cubicBezTo>
                <a:cubicBezTo>
                  <a:pt x="391" y="6"/>
                  <a:pt x="391" y="6"/>
                  <a:pt x="391" y="6"/>
                </a:cubicBezTo>
                <a:cubicBezTo>
                  <a:pt x="394" y="11"/>
                  <a:pt x="394" y="11"/>
                  <a:pt x="394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2" y="11"/>
                  <a:pt x="19" y="14"/>
                  <a:pt x="18" y="18"/>
                </a:cubicBezTo>
                <a:cubicBezTo>
                  <a:pt x="10" y="67"/>
                  <a:pt x="10" y="67"/>
                  <a:pt x="10" y="67"/>
                </a:cubicBezTo>
                <a:cubicBezTo>
                  <a:pt x="0" y="71"/>
                  <a:pt x="0" y="71"/>
                  <a:pt x="0" y="71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5"/>
                  <a:pt x="9" y="85"/>
                  <a:pt x="9" y="85"/>
                </a:cubicBezTo>
                <a:cubicBezTo>
                  <a:pt x="11" y="88"/>
                  <a:pt x="13" y="89"/>
                  <a:pt x="16" y="89"/>
                </a:cubicBezTo>
                <a:cubicBezTo>
                  <a:pt x="403" y="89"/>
                  <a:pt x="403" y="89"/>
                  <a:pt x="403" y="89"/>
                </a:cubicBezTo>
                <a:cubicBezTo>
                  <a:pt x="407" y="89"/>
                  <a:pt x="411" y="86"/>
                  <a:pt x="412" y="82"/>
                </a:cubicBezTo>
                <a:cubicBezTo>
                  <a:pt x="422" y="21"/>
                  <a:pt x="422" y="21"/>
                  <a:pt x="422" y="21"/>
                </a:cubicBezTo>
                <a:cubicBezTo>
                  <a:pt x="422" y="18"/>
                  <a:pt x="421" y="16"/>
                  <a:pt x="420" y="14"/>
                </a:cubicBezTo>
                <a:close/>
              </a:path>
            </a:pathLst>
          </a:custGeom>
          <a:solidFill>
            <a:srgbClr val="7C39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0" name="îṩľïḓé">
            <a:extLst>
              <a:ext uri="{FF2B5EF4-FFF2-40B4-BE49-F238E27FC236}">
                <a16:creationId xmlns:a16="http://schemas.microsoft.com/office/drawing/2014/main" id="{A0B8186D-B2A6-46A0-B108-1E44F1A922A0}"/>
              </a:ext>
            </a:extLst>
          </p:cNvPr>
          <p:cNvSpPr/>
          <p:nvPr/>
        </p:nvSpPr>
        <p:spPr bwMode="auto">
          <a:xfrm>
            <a:off x="6373529" y="3640553"/>
            <a:ext cx="183152" cy="34205"/>
          </a:xfrm>
          <a:custGeom>
            <a:avLst/>
            <a:gdLst>
              <a:gd name="T0" fmla="*/ 415 w 416"/>
              <a:gd name="T1" fmla="*/ 10 h 78"/>
              <a:gd name="T2" fmla="*/ 405 w 416"/>
              <a:gd name="T3" fmla="*/ 71 h 78"/>
              <a:gd name="T4" fmla="*/ 396 w 416"/>
              <a:gd name="T5" fmla="*/ 78 h 78"/>
              <a:gd name="T6" fmla="*/ 10 w 416"/>
              <a:gd name="T7" fmla="*/ 78 h 78"/>
              <a:gd name="T8" fmla="*/ 1 w 416"/>
              <a:gd name="T9" fmla="*/ 68 h 78"/>
              <a:gd name="T10" fmla="*/ 11 w 416"/>
              <a:gd name="T11" fmla="*/ 7 h 78"/>
              <a:gd name="T12" fmla="*/ 20 w 416"/>
              <a:gd name="T13" fmla="*/ 0 h 78"/>
              <a:gd name="T14" fmla="*/ 406 w 416"/>
              <a:gd name="T15" fmla="*/ 0 h 78"/>
              <a:gd name="T16" fmla="*/ 415 w 416"/>
              <a:gd name="T17" fmla="*/ 1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6" h="78">
                <a:moveTo>
                  <a:pt x="415" y="10"/>
                </a:moveTo>
                <a:cubicBezTo>
                  <a:pt x="405" y="71"/>
                  <a:pt x="405" y="71"/>
                  <a:pt x="405" y="71"/>
                </a:cubicBezTo>
                <a:cubicBezTo>
                  <a:pt x="404" y="75"/>
                  <a:pt x="401" y="78"/>
                  <a:pt x="396" y="78"/>
                </a:cubicBezTo>
                <a:cubicBezTo>
                  <a:pt x="10" y="78"/>
                  <a:pt x="10" y="78"/>
                  <a:pt x="10" y="78"/>
                </a:cubicBezTo>
                <a:cubicBezTo>
                  <a:pt x="4" y="78"/>
                  <a:pt x="0" y="74"/>
                  <a:pt x="1" y="68"/>
                </a:cubicBezTo>
                <a:cubicBezTo>
                  <a:pt x="11" y="7"/>
                  <a:pt x="11" y="7"/>
                  <a:pt x="11" y="7"/>
                </a:cubicBezTo>
                <a:cubicBezTo>
                  <a:pt x="12" y="3"/>
                  <a:pt x="15" y="0"/>
                  <a:pt x="20" y="0"/>
                </a:cubicBezTo>
                <a:cubicBezTo>
                  <a:pt x="406" y="0"/>
                  <a:pt x="406" y="0"/>
                  <a:pt x="406" y="0"/>
                </a:cubicBezTo>
                <a:cubicBezTo>
                  <a:pt x="412" y="0"/>
                  <a:pt x="416" y="5"/>
                  <a:pt x="415" y="10"/>
                </a:cubicBezTo>
                <a:close/>
              </a:path>
            </a:pathLst>
          </a:custGeom>
          <a:solidFill>
            <a:srgbClr val="EDAF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1" name="îṥḷídé">
            <a:extLst>
              <a:ext uri="{FF2B5EF4-FFF2-40B4-BE49-F238E27FC236}">
                <a16:creationId xmlns:a16="http://schemas.microsoft.com/office/drawing/2014/main" id="{8A2F83F5-AF49-4C50-90EB-998B4EF37D31}"/>
              </a:ext>
            </a:extLst>
          </p:cNvPr>
          <p:cNvSpPr/>
          <p:nvPr/>
        </p:nvSpPr>
        <p:spPr bwMode="auto">
          <a:xfrm>
            <a:off x="6348342" y="3789189"/>
            <a:ext cx="185951" cy="39180"/>
          </a:xfrm>
          <a:custGeom>
            <a:avLst/>
            <a:gdLst>
              <a:gd name="T0" fmla="*/ 420 w 422"/>
              <a:gd name="T1" fmla="*/ 14 h 89"/>
              <a:gd name="T2" fmla="*/ 411 w 422"/>
              <a:gd name="T3" fmla="*/ 0 h 89"/>
              <a:gd name="T4" fmla="*/ 391 w 422"/>
              <a:gd name="T5" fmla="*/ 5 h 89"/>
              <a:gd name="T6" fmla="*/ 393 w 422"/>
              <a:gd name="T7" fmla="*/ 10 h 89"/>
              <a:gd name="T8" fmla="*/ 26 w 422"/>
              <a:gd name="T9" fmla="*/ 10 h 89"/>
              <a:gd name="T10" fmla="*/ 18 w 422"/>
              <a:gd name="T11" fmla="*/ 17 h 89"/>
              <a:gd name="T12" fmla="*/ 10 w 422"/>
              <a:gd name="T13" fmla="*/ 66 h 89"/>
              <a:gd name="T14" fmla="*/ 0 w 422"/>
              <a:gd name="T15" fmla="*/ 71 h 89"/>
              <a:gd name="T16" fmla="*/ 9 w 422"/>
              <a:gd name="T17" fmla="*/ 85 h 89"/>
              <a:gd name="T18" fmla="*/ 9 w 422"/>
              <a:gd name="T19" fmla="*/ 85 h 89"/>
              <a:gd name="T20" fmla="*/ 16 w 422"/>
              <a:gd name="T21" fmla="*/ 89 h 89"/>
              <a:gd name="T22" fmla="*/ 403 w 422"/>
              <a:gd name="T23" fmla="*/ 89 h 89"/>
              <a:gd name="T24" fmla="*/ 412 w 422"/>
              <a:gd name="T25" fmla="*/ 81 h 89"/>
              <a:gd name="T26" fmla="*/ 422 w 422"/>
              <a:gd name="T27" fmla="*/ 20 h 89"/>
              <a:gd name="T28" fmla="*/ 420 w 422"/>
              <a:gd name="T29" fmla="*/ 14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2" h="89">
                <a:moveTo>
                  <a:pt x="420" y="14"/>
                </a:moveTo>
                <a:cubicBezTo>
                  <a:pt x="411" y="0"/>
                  <a:pt x="411" y="0"/>
                  <a:pt x="411" y="0"/>
                </a:cubicBezTo>
                <a:cubicBezTo>
                  <a:pt x="391" y="5"/>
                  <a:pt x="391" y="5"/>
                  <a:pt x="391" y="5"/>
                </a:cubicBezTo>
                <a:cubicBezTo>
                  <a:pt x="393" y="10"/>
                  <a:pt x="393" y="10"/>
                  <a:pt x="393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2" y="10"/>
                  <a:pt x="18" y="13"/>
                  <a:pt x="18" y="17"/>
                </a:cubicBezTo>
                <a:cubicBezTo>
                  <a:pt x="10" y="66"/>
                  <a:pt x="10" y="66"/>
                  <a:pt x="10" y="66"/>
                </a:cubicBezTo>
                <a:cubicBezTo>
                  <a:pt x="0" y="71"/>
                  <a:pt x="0" y="71"/>
                  <a:pt x="0" y="71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5"/>
                  <a:pt x="9" y="85"/>
                  <a:pt x="9" y="85"/>
                </a:cubicBezTo>
                <a:cubicBezTo>
                  <a:pt x="11" y="87"/>
                  <a:pt x="13" y="89"/>
                  <a:pt x="16" y="89"/>
                </a:cubicBezTo>
                <a:cubicBezTo>
                  <a:pt x="403" y="89"/>
                  <a:pt x="403" y="89"/>
                  <a:pt x="403" y="89"/>
                </a:cubicBezTo>
                <a:cubicBezTo>
                  <a:pt x="407" y="89"/>
                  <a:pt x="411" y="86"/>
                  <a:pt x="412" y="81"/>
                </a:cubicBezTo>
                <a:cubicBezTo>
                  <a:pt x="422" y="20"/>
                  <a:pt x="422" y="20"/>
                  <a:pt x="422" y="20"/>
                </a:cubicBezTo>
                <a:cubicBezTo>
                  <a:pt x="422" y="18"/>
                  <a:pt x="421" y="16"/>
                  <a:pt x="420" y="14"/>
                </a:cubicBezTo>
                <a:close/>
              </a:path>
            </a:pathLst>
          </a:custGeom>
          <a:solidFill>
            <a:srgbClr val="9654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2" name="iṥļiḑè">
            <a:extLst>
              <a:ext uri="{FF2B5EF4-FFF2-40B4-BE49-F238E27FC236}">
                <a16:creationId xmlns:a16="http://schemas.microsoft.com/office/drawing/2014/main" id="{242DB6A7-337A-49F4-BE09-F349DC9B7079}"/>
              </a:ext>
            </a:extLst>
          </p:cNvPr>
          <p:cNvSpPr/>
          <p:nvPr/>
        </p:nvSpPr>
        <p:spPr bwMode="auto">
          <a:xfrm>
            <a:off x="6347720" y="3787945"/>
            <a:ext cx="183152" cy="34205"/>
          </a:xfrm>
          <a:custGeom>
            <a:avLst/>
            <a:gdLst>
              <a:gd name="T0" fmla="*/ 396 w 416"/>
              <a:gd name="T1" fmla="*/ 78 h 78"/>
              <a:gd name="T2" fmla="*/ 9 w 416"/>
              <a:gd name="T3" fmla="*/ 78 h 78"/>
              <a:gd name="T4" fmla="*/ 1 w 416"/>
              <a:gd name="T5" fmla="*/ 68 h 78"/>
              <a:gd name="T6" fmla="*/ 11 w 416"/>
              <a:gd name="T7" fmla="*/ 7 h 78"/>
              <a:gd name="T8" fmla="*/ 19 w 416"/>
              <a:gd name="T9" fmla="*/ 0 h 78"/>
              <a:gd name="T10" fmla="*/ 406 w 416"/>
              <a:gd name="T11" fmla="*/ 0 h 78"/>
              <a:gd name="T12" fmla="*/ 415 w 416"/>
              <a:gd name="T13" fmla="*/ 9 h 78"/>
              <a:gd name="T14" fmla="*/ 405 w 416"/>
              <a:gd name="T15" fmla="*/ 71 h 78"/>
              <a:gd name="T16" fmla="*/ 396 w 416"/>
              <a:gd name="T17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6" h="78">
                <a:moveTo>
                  <a:pt x="396" y="78"/>
                </a:moveTo>
                <a:cubicBezTo>
                  <a:pt x="9" y="78"/>
                  <a:pt x="9" y="78"/>
                  <a:pt x="9" y="78"/>
                </a:cubicBezTo>
                <a:cubicBezTo>
                  <a:pt x="4" y="78"/>
                  <a:pt x="0" y="73"/>
                  <a:pt x="1" y="68"/>
                </a:cubicBezTo>
                <a:cubicBezTo>
                  <a:pt x="11" y="7"/>
                  <a:pt x="11" y="7"/>
                  <a:pt x="11" y="7"/>
                </a:cubicBezTo>
                <a:cubicBezTo>
                  <a:pt x="12" y="3"/>
                  <a:pt x="15" y="0"/>
                  <a:pt x="19" y="0"/>
                </a:cubicBezTo>
                <a:cubicBezTo>
                  <a:pt x="406" y="0"/>
                  <a:pt x="406" y="0"/>
                  <a:pt x="406" y="0"/>
                </a:cubicBezTo>
                <a:cubicBezTo>
                  <a:pt x="412" y="0"/>
                  <a:pt x="416" y="4"/>
                  <a:pt x="415" y="9"/>
                </a:cubicBezTo>
                <a:cubicBezTo>
                  <a:pt x="405" y="71"/>
                  <a:pt x="405" y="71"/>
                  <a:pt x="405" y="71"/>
                </a:cubicBezTo>
                <a:cubicBezTo>
                  <a:pt x="404" y="75"/>
                  <a:pt x="400" y="78"/>
                  <a:pt x="396" y="78"/>
                </a:cubicBezTo>
                <a:close/>
              </a:path>
            </a:pathLst>
          </a:custGeom>
          <a:solidFill>
            <a:srgbClr val="EDAF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3" name="iṥľïďe">
            <a:extLst>
              <a:ext uri="{FF2B5EF4-FFF2-40B4-BE49-F238E27FC236}">
                <a16:creationId xmlns:a16="http://schemas.microsoft.com/office/drawing/2014/main" id="{6969FC0E-5C1F-4BEF-912D-72B0E7C5C37A}"/>
              </a:ext>
            </a:extLst>
          </p:cNvPr>
          <p:cNvSpPr/>
          <p:nvPr/>
        </p:nvSpPr>
        <p:spPr bwMode="auto">
          <a:xfrm>
            <a:off x="6326575" y="3957103"/>
            <a:ext cx="185640" cy="39180"/>
          </a:xfrm>
          <a:custGeom>
            <a:avLst/>
            <a:gdLst>
              <a:gd name="T0" fmla="*/ 420 w 422"/>
              <a:gd name="T1" fmla="*/ 14 h 89"/>
              <a:gd name="T2" fmla="*/ 411 w 422"/>
              <a:gd name="T3" fmla="*/ 0 h 89"/>
              <a:gd name="T4" fmla="*/ 390 w 422"/>
              <a:gd name="T5" fmla="*/ 5 h 89"/>
              <a:gd name="T6" fmla="*/ 393 w 422"/>
              <a:gd name="T7" fmla="*/ 10 h 89"/>
              <a:gd name="T8" fmla="*/ 26 w 422"/>
              <a:gd name="T9" fmla="*/ 10 h 89"/>
              <a:gd name="T10" fmla="*/ 18 w 422"/>
              <a:gd name="T11" fmla="*/ 17 h 89"/>
              <a:gd name="T12" fmla="*/ 10 w 422"/>
              <a:gd name="T13" fmla="*/ 66 h 89"/>
              <a:gd name="T14" fmla="*/ 0 w 422"/>
              <a:gd name="T15" fmla="*/ 71 h 89"/>
              <a:gd name="T16" fmla="*/ 9 w 422"/>
              <a:gd name="T17" fmla="*/ 85 h 89"/>
              <a:gd name="T18" fmla="*/ 9 w 422"/>
              <a:gd name="T19" fmla="*/ 85 h 89"/>
              <a:gd name="T20" fmla="*/ 16 w 422"/>
              <a:gd name="T21" fmla="*/ 89 h 89"/>
              <a:gd name="T22" fmla="*/ 403 w 422"/>
              <a:gd name="T23" fmla="*/ 89 h 89"/>
              <a:gd name="T24" fmla="*/ 411 w 422"/>
              <a:gd name="T25" fmla="*/ 81 h 89"/>
              <a:gd name="T26" fmla="*/ 421 w 422"/>
              <a:gd name="T27" fmla="*/ 20 h 89"/>
              <a:gd name="T28" fmla="*/ 420 w 422"/>
              <a:gd name="T29" fmla="*/ 14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2" h="89">
                <a:moveTo>
                  <a:pt x="420" y="14"/>
                </a:moveTo>
                <a:cubicBezTo>
                  <a:pt x="411" y="0"/>
                  <a:pt x="411" y="0"/>
                  <a:pt x="411" y="0"/>
                </a:cubicBezTo>
                <a:cubicBezTo>
                  <a:pt x="390" y="5"/>
                  <a:pt x="390" y="5"/>
                  <a:pt x="390" y="5"/>
                </a:cubicBezTo>
                <a:cubicBezTo>
                  <a:pt x="393" y="10"/>
                  <a:pt x="393" y="10"/>
                  <a:pt x="393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2" y="10"/>
                  <a:pt x="18" y="13"/>
                  <a:pt x="18" y="17"/>
                </a:cubicBezTo>
                <a:cubicBezTo>
                  <a:pt x="10" y="66"/>
                  <a:pt x="10" y="66"/>
                  <a:pt x="10" y="66"/>
                </a:cubicBezTo>
                <a:cubicBezTo>
                  <a:pt x="0" y="71"/>
                  <a:pt x="0" y="71"/>
                  <a:pt x="0" y="71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5"/>
                  <a:pt x="9" y="85"/>
                  <a:pt x="9" y="85"/>
                </a:cubicBezTo>
                <a:cubicBezTo>
                  <a:pt x="11" y="87"/>
                  <a:pt x="13" y="89"/>
                  <a:pt x="16" y="89"/>
                </a:cubicBezTo>
                <a:cubicBezTo>
                  <a:pt x="403" y="89"/>
                  <a:pt x="403" y="89"/>
                  <a:pt x="403" y="89"/>
                </a:cubicBezTo>
                <a:cubicBezTo>
                  <a:pt x="407" y="89"/>
                  <a:pt x="411" y="86"/>
                  <a:pt x="411" y="81"/>
                </a:cubicBezTo>
                <a:cubicBezTo>
                  <a:pt x="421" y="20"/>
                  <a:pt x="421" y="20"/>
                  <a:pt x="421" y="20"/>
                </a:cubicBezTo>
                <a:cubicBezTo>
                  <a:pt x="422" y="18"/>
                  <a:pt x="421" y="15"/>
                  <a:pt x="420" y="14"/>
                </a:cubicBezTo>
                <a:close/>
              </a:path>
            </a:pathLst>
          </a:custGeom>
          <a:solidFill>
            <a:srgbClr val="9654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4" name="î$ḷidê">
            <a:extLst>
              <a:ext uri="{FF2B5EF4-FFF2-40B4-BE49-F238E27FC236}">
                <a16:creationId xmlns:a16="http://schemas.microsoft.com/office/drawing/2014/main" id="{362C7619-3F18-4098-9810-6AF1E0BDE777}"/>
              </a:ext>
            </a:extLst>
          </p:cNvPr>
          <p:cNvSpPr/>
          <p:nvPr/>
        </p:nvSpPr>
        <p:spPr bwMode="auto">
          <a:xfrm>
            <a:off x="6325642" y="3955238"/>
            <a:ext cx="182841" cy="34827"/>
          </a:xfrm>
          <a:custGeom>
            <a:avLst/>
            <a:gdLst>
              <a:gd name="T0" fmla="*/ 396 w 415"/>
              <a:gd name="T1" fmla="*/ 79 h 79"/>
              <a:gd name="T2" fmla="*/ 9 w 415"/>
              <a:gd name="T3" fmla="*/ 79 h 79"/>
              <a:gd name="T4" fmla="*/ 1 w 415"/>
              <a:gd name="T5" fmla="*/ 69 h 79"/>
              <a:gd name="T6" fmla="*/ 11 w 415"/>
              <a:gd name="T7" fmla="*/ 8 h 79"/>
              <a:gd name="T8" fmla="*/ 19 w 415"/>
              <a:gd name="T9" fmla="*/ 0 h 79"/>
              <a:gd name="T10" fmla="*/ 406 w 415"/>
              <a:gd name="T11" fmla="*/ 0 h 79"/>
              <a:gd name="T12" fmla="*/ 415 w 415"/>
              <a:gd name="T13" fmla="*/ 10 h 79"/>
              <a:gd name="T14" fmla="*/ 405 w 415"/>
              <a:gd name="T15" fmla="*/ 72 h 79"/>
              <a:gd name="T16" fmla="*/ 396 w 415"/>
              <a:gd name="T17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5" h="79">
                <a:moveTo>
                  <a:pt x="396" y="79"/>
                </a:moveTo>
                <a:cubicBezTo>
                  <a:pt x="9" y="79"/>
                  <a:pt x="9" y="79"/>
                  <a:pt x="9" y="79"/>
                </a:cubicBezTo>
                <a:cubicBezTo>
                  <a:pt x="4" y="79"/>
                  <a:pt x="0" y="74"/>
                  <a:pt x="1" y="69"/>
                </a:cubicBezTo>
                <a:cubicBezTo>
                  <a:pt x="11" y="8"/>
                  <a:pt x="11" y="8"/>
                  <a:pt x="11" y="8"/>
                </a:cubicBezTo>
                <a:cubicBezTo>
                  <a:pt x="12" y="3"/>
                  <a:pt x="15" y="0"/>
                  <a:pt x="19" y="0"/>
                </a:cubicBezTo>
                <a:cubicBezTo>
                  <a:pt x="406" y="0"/>
                  <a:pt x="406" y="0"/>
                  <a:pt x="406" y="0"/>
                </a:cubicBezTo>
                <a:cubicBezTo>
                  <a:pt x="411" y="0"/>
                  <a:pt x="415" y="5"/>
                  <a:pt x="415" y="10"/>
                </a:cubicBezTo>
                <a:cubicBezTo>
                  <a:pt x="405" y="72"/>
                  <a:pt x="405" y="72"/>
                  <a:pt x="405" y="72"/>
                </a:cubicBezTo>
                <a:cubicBezTo>
                  <a:pt x="404" y="76"/>
                  <a:pt x="400" y="79"/>
                  <a:pt x="396" y="79"/>
                </a:cubicBezTo>
                <a:close/>
              </a:path>
            </a:pathLst>
          </a:custGeom>
          <a:solidFill>
            <a:srgbClr val="EDAF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5" name="íṣḻiḑê">
            <a:extLst>
              <a:ext uri="{FF2B5EF4-FFF2-40B4-BE49-F238E27FC236}">
                <a16:creationId xmlns:a16="http://schemas.microsoft.com/office/drawing/2014/main" id="{18CE9F2A-5DED-4AF1-AFAF-B5FBDC01B16E}"/>
              </a:ext>
            </a:extLst>
          </p:cNvPr>
          <p:cNvSpPr/>
          <p:nvPr/>
        </p:nvSpPr>
        <p:spPr bwMode="auto">
          <a:xfrm>
            <a:off x="6626335" y="3467041"/>
            <a:ext cx="48820" cy="34827"/>
          </a:xfrm>
          <a:custGeom>
            <a:avLst/>
            <a:gdLst>
              <a:gd name="T0" fmla="*/ 111 w 111"/>
              <a:gd name="T1" fmla="*/ 77 h 79"/>
              <a:gd name="T2" fmla="*/ 104 w 111"/>
              <a:gd name="T3" fmla="*/ 79 h 79"/>
              <a:gd name="T4" fmla="*/ 12 w 111"/>
              <a:gd name="T5" fmla="*/ 79 h 79"/>
              <a:gd name="T6" fmla="*/ 0 w 111"/>
              <a:gd name="T7" fmla="*/ 0 h 79"/>
              <a:gd name="T8" fmla="*/ 98 w 111"/>
              <a:gd name="T9" fmla="*/ 0 h 79"/>
              <a:gd name="T10" fmla="*/ 111 w 111"/>
              <a:gd name="T11" fmla="*/ 77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79">
                <a:moveTo>
                  <a:pt x="111" y="77"/>
                </a:moveTo>
                <a:cubicBezTo>
                  <a:pt x="109" y="78"/>
                  <a:pt x="106" y="79"/>
                  <a:pt x="104" y="79"/>
                </a:cubicBezTo>
                <a:cubicBezTo>
                  <a:pt x="12" y="79"/>
                  <a:pt x="12" y="79"/>
                  <a:pt x="12" y="79"/>
                </a:cubicBezTo>
                <a:cubicBezTo>
                  <a:pt x="0" y="0"/>
                  <a:pt x="0" y="0"/>
                  <a:pt x="0" y="0"/>
                </a:cubicBezTo>
                <a:cubicBezTo>
                  <a:pt x="98" y="0"/>
                  <a:pt x="98" y="0"/>
                  <a:pt x="98" y="0"/>
                </a:cubicBezTo>
                <a:lnTo>
                  <a:pt x="111" y="77"/>
                </a:lnTo>
                <a:close/>
              </a:path>
            </a:pathLst>
          </a:custGeom>
          <a:solidFill>
            <a:srgbClr val="7C39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6" name="íṧḻiďe">
            <a:extLst>
              <a:ext uri="{FF2B5EF4-FFF2-40B4-BE49-F238E27FC236}">
                <a16:creationId xmlns:a16="http://schemas.microsoft.com/office/drawing/2014/main" id="{725AF465-DF09-40C4-A68A-577C5BC2C841}"/>
              </a:ext>
            </a:extLst>
          </p:cNvPr>
          <p:cNvSpPr/>
          <p:nvPr/>
        </p:nvSpPr>
        <p:spPr bwMode="auto">
          <a:xfrm>
            <a:off x="6457797" y="3425684"/>
            <a:ext cx="46954" cy="42290"/>
          </a:xfrm>
          <a:custGeom>
            <a:avLst/>
            <a:gdLst>
              <a:gd name="T0" fmla="*/ 20 w 107"/>
              <a:gd name="T1" fmla="*/ 0 h 96"/>
              <a:gd name="T2" fmla="*/ 90 w 107"/>
              <a:gd name="T3" fmla="*/ 0 h 96"/>
              <a:gd name="T4" fmla="*/ 107 w 107"/>
              <a:gd name="T5" fmla="*/ 17 h 96"/>
              <a:gd name="T6" fmla="*/ 106 w 107"/>
              <a:gd name="T7" fmla="*/ 78 h 96"/>
              <a:gd name="T8" fmla="*/ 88 w 107"/>
              <a:gd name="T9" fmla="*/ 96 h 96"/>
              <a:gd name="T10" fmla="*/ 17 w 107"/>
              <a:gd name="T11" fmla="*/ 96 h 96"/>
              <a:gd name="T12" fmla="*/ 0 w 107"/>
              <a:gd name="T13" fmla="*/ 78 h 96"/>
              <a:gd name="T14" fmla="*/ 2 w 107"/>
              <a:gd name="T15" fmla="*/ 17 h 96"/>
              <a:gd name="T16" fmla="*/ 20 w 107"/>
              <a:gd name="T1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96">
                <a:moveTo>
                  <a:pt x="20" y="0"/>
                </a:moveTo>
                <a:cubicBezTo>
                  <a:pt x="90" y="0"/>
                  <a:pt x="90" y="0"/>
                  <a:pt x="90" y="0"/>
                </a:cubicBezTo>
                <a:cubicBezTo>
                  <a:pt x="99" y="0"/>
                  <a:pt x="107" y="7"/>
                  <a:pt x="107" y="17"/>
                </a:cubicBezTo>
                <a:cubicBezTo>
                  <a:pt x="106" y="78"/>
                  <a:pt x="106" y="78"/>
                  <a:pt x="106" y="78"/>
                </a:cubicBezTo>
                <a:cubicBezTo>
                  <a:pt x="106" y="88"/>
                  <a:pt x="98" y="96"/>
                  <a:pt x="88" y="96"/>
                </a:cubicBezTo>
                <a:cubicBezTo>
                  <a:pt x="17" y="96"/>
                  <a:pt x="17" y="96"/>
                  <a:pt x="17" y="96"/>
                </a:cubicBezTo>
                <a:cubicBezTo>
                  <a:pt x="7" y="96"/>
                  <a:pt x="0" y="88"/>
                  <a:pt x="0" y="78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7"/>
                  <a:pt x="10" y="0"/>
                  <a:pt x="20" y="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7" name="îśḷíḓé">
            <a:extLst>
              <a:ext uri="{FF2B5EF4-FFF2-40B4-BE49-F238E27FC236}">
                <a16:creationId xmlns:a16="http://schemas.microsoft.com/office/drawing/2014/main" id="{6BF7EBC0-93FE-4F2E-A383-C3B9FEBC110B}"/>
              </a:ext>
            </a:extLst>
          </p:cNvPr>
          <p:cNvSpPr/>
          <p:nvPr/>
        </p:nvSpPr>
        <p:spPr bwMode="auto">
          <a:xfrm>
            <a:off x="6425458" y="3454292"/>
            <a:ext cx="74007" cy="12127"/>
          </a:xfrm>
          <a:custGeom>
            <a:avLst/>
            <a:gdLst>
              <a:gd name="T0" fmla="*/ 155 w 168"/>
              <a:gd name="T1" fmla="*/ 0 h 27"/>
              <a:gd name="T2" fmla="*/ 13 w 168"/>
              <a:gd name="T3" fmla="*/ 0 h 27"/>
              <a:gd name="T4" fmla="*/ 0 w 168"/>
              <a:gd name="T5" fmla="*/ 12 h 27"/>
              <a:gd name="T6" fmla="*/ 0 w 168"/>
              <a:gd name="T7" fmla="*/ 15 h 27"/>
              <a:gd name="T8" fmla="*/ 13 w 168"/>
              <a:gd name="T9" fmla="*/ 27 h 27"/>
              <a:gd name="T10" fmla="*/ 155 w 168"/>
              <a:gd name="T11" fmla="*/ 27 h 27"/>
              <a:gd name="T12" fmla="*/ 168 w 168"/>
              <a:gd name="T13" fmla="*/ 15 h 27"/>
              <a:gd name="T14" fmla="*/ 168 w 168"/>
              <a:gd name="T15" fmla="*/ 12 h 27"/>
              <a:gd name="T16" fmla="*/ 155 w 168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8" h="27">
                <a:moveTo>
                  <a:pt x="155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22"/>
                  <a:pt x="6" y="27"/>
                  <a:pt x="13" y="27"/>
                </a:cubicBezTo>
                <a:cubicBezTo>
                  <a:pt x="155" y="27"/>
                  <a:pt x="155" y="27"/>
                  <a:pt x="155" y="27"/>
                </a:cubicBezTo>
                <a:cubicBezTo>
                  <a:pt x="162" y="27"/>
                  <a:pt x="168" y="22"/>
                  <a:pt x="168" y="15"/>
                </a:cubicBezTo>
                <a:cubicBezTo>
                  <a:pt x="168" y="12"/>
                  <a:pt x="168" y="12"/>
                  <a:pt x="168" y="12"/>
                </a:cubicBezTo>
                <a:cubicBezTo>
                  <a:pt x="168" y="5"/>
                  <a:pt x="162" y="0"/>
                  <a:pt x="155" y="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8" name="iŝļïďê">
            <a:extLst>
              <a:ext uri="{FF2B5EF4-FFF2-40B4-BE49-F238E27FC236}">
                <a16:creationId xmlns:a16="http://schemas.microsoft.com/office/drawing/2014/main" id="{1D12F3F9-5900-479E-96B7-294261209A09}"/>
              </a:ext>
            </a:extLst>
          </p:cNvPr>
          <p:cNvSpPr/>
          <p:nvPr/>
        </p:nvSpPr>
        <p:spPr bwMode="auto">
          <a:xfrm>
            <a:off x="6424214" y="3431593"/>
            <a:ext cx="61258" cy="29541"/>
          </a:xfrm>
          <a:custGeom>
            <a:avLst/>
            <a:gdLst>
              <a:gd name="T0" fmla="*/ 0 w 139"/>
              <a:gd name="T1" fmla="*/ 67 h 67"/>
              <a:gd name="T2" fmla="*/ 0 w 139"/>
              <a:gd name="T3" fmla="*/ 62 h 67"/>
              <a:gd name="T4" fmla="*/ 62 w 139"/>
              <a:gd name="T5" fmla="*/ 0 h 67"/>
              <a:gd name="T6" fmla="*/ 77 w 139"/>
              <a:gd name="T7" fmla="*/ 0 h 67"/>
              <a:gd name="T8" fmla="*/ 139 w 139"/>
              <a:gd name="T9" fmla="*/ 62 h 67"/>
              <a:gd name="T10" fmla="*/ 139 w 139"/>
              <a:gd name="T11" fmla="*/ 67 h 67"/>
              <a:gd name="T12" fmla="*/ 0 w 139"/>
              <a:gd name="T13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67">
                <a:moveTo>
                  <a:pt x="0" y="67"/>
                </a:moveTo>
                <a:cubicBezTo>
                  <a:pt x="0" y="62"/>
                  <a:pt x="0" y="62"/>
                  <a:pt x="0" y="62"/>
                </a:cubicBezTo>
                <a:cubicBezTo>
                  <a:pt x="0" y="28"/>
                  <a:pt x="28" y="0"/>
                  <a:pt x="62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112" y="0"/>
                  <a:pt x="139" y="28"/>
                  <a:pt x="139" y="62"/>
                </a:cubicBezTo>
                <a:cubicBezTo>
                  <a:pt x="139" y="67"/>
                  <a:pt x="139" y="67"/>
                  <a:pt x="139" y="67"/>
                </a:cubicBezTo>
                <a:lnTo>
                  <a:pt x="0" y="67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9" name="ïṣļiḋé">
            <a:extLst>
              <a:ext uri="{FF2B5EF4-FFF2-40B4-BE49-F238E27FC236}">
                <a16:creationId xmlns:a16="http://schemas.microsoft.com/office/drawing/2014/main" id="{ACC6CED7-4F5D-426C-A4DF-B82D5FF2201B}"/>
              </a:ext>
            </a:extLst>
          </p:cNvPr>
          <p:cNvSpPr/>
          <p:nvPr/>
        </p:nvSpPr>
        <p:spPr bwMode="auto">
          <a:xfrm>
            <a:off x="6433543" y="3432836"/>
            <a:ext cx="41357" cy="21456"/>
          </a:xfrm>
          <a:prstGeom prst="ellipse">
            <a:avLst/>
          </a:pr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0" name="ïṥľïdè">
            <a:extLst>
              <a:ext uri="{FF2B5EF4-FFF2-40B4-BE49-F238E27FC236}">
                <a16:creationId xmlns:a16="http://schemas.microsoft.com/office/drawing/2014/main" id="{7E819847-79C3-4B09-8969-1B35690E4ECF}"/>
              </a:ext>
            </a:extLst>
          </p:cNvPr>
          <p:cNvSpPr/>
          <p:nvPr/>
        </p:nvSpPr>
        <p:spPr bwMode="auto">
          <a:xfrm>
            <a:off x="6438207" y="3439055"/>
            <a:ext cx="4975" cy="3110"/>
          </a:xfrm>
          <a:custGeom>
            <a:avLst/>
            <a:gdLst>
              <a:gd name="T0" fmla="*/ 0 w 11"/>
              <a:gd name="T1" fmla="*/ 7 h 7"/>
              <a:gd name="T2" fmla="*/ 11 w 11"/>
              <a:gd name="T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" h="7">
                <a:moveTo>
                  <a:pt x="0" y="7"/>
                </a:moveTo>
                <a:cubicBezTo>
                  <a:pt x="3" y="5"/>
                  <a:pt x="7" y="2"/>
                  <a:pt x="11" y="0"/>
                </a:cubicBezTo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1" name="îSḻîḓê">
            <a:extLst>
              <a:ext uri="{FF2B5EF4-FFF2-40B4-BE49-F238E27FC236}">
                <a16:creationId xmlns:a16="http://schemas.microsoft.com/office/drawing/2014/main" id="{FFA7FA3B-39FE-43E2-8BD9-D06DBC984160}"/>
              </a:ext>
            </a:extLst>
          </p:cNvPr>
          <p:cNvSpPr/>
          <p:nvPr/>
        </p:nvSpPr>
        <p:spPr bwMode="auto">
          <a:xfrm>
            <a:off x="6435720" y="3436879"/>
            <a:ext cx="9640" cy="7774"/>
          </a:xfrm>
          <a:custGeom>
            <a:avLst/>
            <a:gdLst>
              <a:gd name="T0" fmla="*/ 9 w 22"/>
              <a:gd name="T1" fmla="*/ 16 h 18"/>
              <a:gd name="T2" fmla="*/ 19 w 22"/>
              <a:gd name="T3" fmla="*/ 9 h 18"/>
              <a:gd name="T4" fmla="*/ 21 w 22"/>
              <a:gd name="T5" fmla="*/ 3 h 18"/>
              <a:gd name="T6" fmla="*/ 14 w 22"/>
              <a:gd name="T7" fmla="*/ 1 h 18"/>
              <a:gd name="T8" fmla="*/ 2 w 22"/>
              <a:gd name="T9" fmla="*/ 9 h 18"/>
              <a:gd name="T10" fmla="*/ 2 w 22"/>
              <a:gd name="T11" fmla="*/ 16 h 18"/>
              <a:gd name="T12" fmla="*/ 9 w 22"/>
              <a:gd name="T13" fmla="*/ 1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18">
                <a:moveTo>
                  <a:pt x="9" y="16"/>
                </a:moveTo>
                <a:cubicBezTo>
                  <a:pt x="12" y="13"/>
                  <a:pt x="15" y="11"/>
                  <a:pt x="19" y="9"/>
                </a:cubicBezTo>
                <a:cubicBezTo>
                  <a:pt x="21" y="8"/>
                  <a:pt x="22" y="5"/>
                  <a:pt x="21" y="3"/>
                </a:cubicBezTo>
                <a:cubicBezTo>
                  <a:pt x="19" y="1"/>
                  <a:pt x="16" y="0"/>
                  <a:pt x="14" y="1"/>
                </a:cubicBezTo>
                <a:cubicBezTo>
                  <a:pt x="10" y="3"/>
                  <a:pt x="6" y="6"/>
                  <a:pt x="2" y="9"/>
                </a:cubicBezTo>
                <a:cubicBezTo>
                  <a:pt x="0" y="11"/>
                  <a:pt x="1" y="14"/>
                  <a:pt x="2" y="16"/>
                </a:cubicBezTo>
                <a:cubicBezTo>
                  <a:pt x="4" y="18"/>
                  <a:pt x="7" y="17"/>
                  <a:pt x="9" y="16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2" name="íSļíḋé">
            <a:extLst>
              <a:ext uri="{FF2B5EF4-FFF2-40B4-BE49-F238E27FC236}">
                <a16:creationId xmlns:a16="http://schemas.microsoft.com/office/drawing/2014/main" id="{4399A3EB-9C40-4189-AA68-36E0823815A8}"/>
              </a:ext>
            </a:extLst>
          </p:cNvPr>
          <p:cNvSpPr/>
          <p:nvPr/>
        </p:nvSpPr>
        <p:spPr bwMode="auto">
          <a:xfrm>
            <a:off x="6424214" y="3460511"/>
            <a:ext cx="81159" cy="7463"/>
          </a:xfrm>
          <a:custGeom>
            <a:avLst/>
            <a:gdLst>
              <a:gd name="T0" fmla="*/ 181 w 184"/>
              <a:gd name="T1" fmla="*/ 17 h 17"/>
              <a:gd name="T2" fmla="*/ 4 w 184"/>
              <a:gd name="T3" fmla="*/ 17 h 17"/>
              <a:gd name="T4" fmla="*/ 0 w 184"/>
              <a:gd name="T5" fmla="*/ 14 h 17"/>
              <a:gd name="T6" fmla="*/ 0 w 184"/>
              <a:gd name="T7" fmla="*/ 3 h 17"/>
              <a:gd name="T8" fmla="*/ 4 w 184"/>
              <a:gd name="T9" fmla="*/ 0 h 17"/>
              <a:gd name="T10" fmla="*/ 181 w 184"/>
              <a:gd name="T11" fmla="*/ 0 h 17"/>
              <a:gd name="T12" fmla="*/ 184 w 184"/>
              <a:gd name="T13" fmla="*/ 3 h 17"/>
              <a:gd name="T14" fmla="*/ 184 w 184"/>
              <a:gd name="T15" fmla="*/ 14 h 17"/>
              <a:gd name="T16" fmla="*/ 181 w 184"/>
              <a:gd name="T17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4" h="17">
                <a:moveTo>
                  <a:pt x="181" y="17"/>
                </a:moveTo>
                <a:cubicBezTo>
                  <a:pt x="4" y="17"/>
                  <a:pt x="4" y="17"/>
                  <a:pt x="4" y="17"/>
                </a:cubicBezTo>
                <a:cubicBezTo>
                  <a:pt x="2" y="17"/>
                  <a:pt x="0" y="16"/>
                  <a:pt x="0" y="1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181" y="0"/>
                  <a:pt x="181" y="0"/>
                  <a:pt x="181" y="0"/>
                </a:cubicBezTo>
                <a:cubicBezTo>
                  <a:pt x="183" y="0"/>
                  <a:pt x="184" y="1"/>
                  <a:pt x="184" y="3"/>
                </a:cubicBezTo>
                <a:cubicBezTo>
                  <a:pt x="184" y="14"/>
                  <a:pt x="184" y="14"/>
                  <a:pt x="184" y="14"/>
                </a:cubicBezTo>
                <a:cubicBezTo>
                  <a:pt x="184" y="16"/>
                  <a:pt x="183" y="17"/>
                  <a:pt x="181" y="17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3" name="íṡľiďè">
            <a:extLst>
              <a:ext uri="{FF2B5EF4-FFF2-40B4-BE49-F238E27FC236}">
                <a16:creationId xmlns:a16="http://schemas.microsoft.com/office/drawing/2014/main" id="{3A20D5B6-C7A7-45E6-A556-7B6B591DEDF6}"/>
              </a:ext>
            </a:extLst>
          </p:cNvPr>
          <p:cNvSpPr/>
          <p:nvPr/>
        </p:nvSpPr>
        <p:spPr bwMode="auto">
          <a:xfrm>
            <a:off x="6536158" y="3425684"/>
            <a:ext cx="46954" cy="42290"/>
          </a:xfrm>
          <a:custGeom>
            <a:avLst/>
            <a:gdLst>
              <a:gd name="T0" fmla="*/ 20 w 107"/>
              <a:gd name="T1" fmla="*/ 0 h 96"/>
              <a:gd name="T2" fmla="*/ 90 w 107"/>
              <a:gd name="T3" fmla="*/ 0 h 96"/>
              <a:gd name="T4" fmla="*/ 107 w 107"/>
              <a:gd name="T5" fmla="*/ 17 h 96"/>
              <a:gd name="T6" fmla="*/ 106 w 107"/>
              <a:gd name="T7" fmla="*/ 78 h 96"/>
              <a:gd name="T8" fmla="*/ 89 w 107"/>
              <a:gd name="T9" fmla="*/ 96 h 96"/>
              <a:gd name="T10" fmla="*/ 18 w 107"/>
              <a:gd name="T11" fmla="*/ 96 h 96"/>
              <a:gd name="T12" fmla="*/ 0 w 107"/>
              <a:gd name="T13" fmla="*/ 78 h 96"/>
              <a:gd name="T14" fmla="*/ 3 w 107"/>
              <a:gd name="T15" fmla="*/ 17 h 96"/>
              <a:gd name="T16" fmla="*/ 20 w 107"/>
              <a:gd name="T1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96">
                <a:moveTo>
                  <a:pt x="20" y="0"/>
                </a:moveTo>
                <a:cubicBezTo>
                  <a:pt x="90" y="0"/>
                  <a:pt x="90" y="0"/>
                  <a:pt x="90" y="0"/>
                </a:cubicBezTo>
                <a:cubicBezTo>
                  <a:pt x="99" y="0"/>
                  <a:pt x="107" y="7"/>
                  <a:pt x="107" y="17"/>
                </a:cubicBezTo>
                <a:cubicBezTo>
                  <a:pt x="106" y="78"/>
                  <a:pt x="106" y="78"/>
                  <a:pt x="106" y="78"/>
                </a:cubicBezTo>
                <a:cubicBezTo>
                  <a:pt x="107" y="88"/>
                  <a:pt x="99" y="96"/>
                  <a:pt x="89" y="96"/>
                </a:cubicBezTo>
                <a:cubicBezTo>
                  <a:pt x="18" y="96"/>
                  <a:pt x="18" y="96"/>
                  <a:pt x="18" y="96"/>
                </a:cubicBezTo>
                <a:cubicBezTo>
                  <a:pt x="8" y="96"/>
                  <a:pt x="0" y="88"/>
                  <a:pt x="0" y="78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7"/>
                  <a:pt x="11" y="0"/>
                  <a:pt x="20" y="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4" name="íṩļiḋê">
            <a:extLst>
              <a:ext uri="{FF2B5EF4-FFF2-40B4-BE49-F238E27FC236}">
                <a16:creationId xmlns:a16="http://schemas.microsoft.com/office/drawing/2014/main" id="{E9560A7B-675B-429B-A69E-13C3521C526E}"/>
              </a:ext>
            </a:extLst>
          </p:cNvPr>
          <p:cNvSpPr/>
          <p:nvPr/>
        </p:nvSpPr>
        <p:spPr bwMode="auto">
          <a:xfrm>
            <a:off x="6504441" y="3454292"/>
            <a:ext cx="73385" cy="12127"/>
          </a:xfrm>
          <a:custGeom>
            <a:avLst/>
            <a:gdLst>
              <a:gd name="T0" fmla="*/ 154 w 167"/>
              <a:gd name="T1" fmla="*/ 0 h 27"/>
              <a:gd name="T2" fmla="*/ 12 w 167"/>
              <a:gd name="T3" fmla="*/ 0 h 27"/>
              <a:gd name="T4" fmla="*/ 0 w 167"/>
              <a:gd name="T5" fmla="*/ 12 h 27"/>
              <a:gd name="T6" fmla="*/ 0 w 167"/>
              <a:gd name="T7" fmla="*/ 15 h 27"/>
              <a:gd name="T8" fmla="*/ 12 w 167"/>
              <a:gd name="T9" fmla="*/ 27 h 27"/>
              <a:gd name="T10" fmla="*/ 154 w 167"/>
              <a:gd name="T11" fmla="*/ 27 h 27"/>
              <a:gd name="T12" fmla="*/ 167 w 167"/>
              <a:gd name="T13" fmla="*/ 15 h 27"/>
              <a:gd name="T14" fmla="*/ 167 w 167"/>
              <a:gd name="T15" fmla="*/ 12 h 27"/>
              <a:gd name="T16" fmla="*/ 154 w 167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7" h="27">
                <a:moveTo>
                  <a:pt x="154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22"/>
                  <a:pt x="5" y="27"/>
                  <a:pt x="12" y="27"/>
                </a:cubicBezTo>
                <a:cubicBezTo>
                  <a:pt x="154" y="27"/>
                  <a:pt x="154" y="27"/>
                  <a:pt x="154" y="27"/>
                </a:cubicBezTo>
                <a:cubicBezTo>
                  <a:pt x="161" y="27"/>
                  <a:pt x="167" y="22"/>
                  <a:pt x="167" y="15"/>
                </a:cubicBezTo>
                <a:cubicBezTo>
                  <a:pt x="167" y="12"/>
                  <a:pt x="167" y="12"/>
                  <a:pt x="167" y="12"/>
                </a:cubicBezTo>
                <a:cubicBezTo>
                  <a:pt x="167" y="5"/>
                  <a:pt x="161" y="0"/>
                  <a:pt x="154" y="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5" name="íSļíḋè">
            <a:extLst>
              <a:ext uri="{FF2B5EF4-FFF2-40B4-BE49-F238E27FC236}">
                <a16:creationId xmlns:a16="http://schemas.microsoft.com/office/drawing/2014/main" id="{6280DEC8-0F86-461E-AEC3-84E0461B2BEE}"/>
              </a:ext>
            </a:extLst>
          </p:cNvPr>
          <p:cNvSpPr/>
          <p:nvPr/>
        </p:nvSpPr>
        <p:spPr bwMode="auto">
          <a:xfrm>
            <a:off x="6503197" y="3431593"/>
            <a:ext cx="61258" cy="29541"/>
          </a:xfrm>
          <a:custGeom>
            <a:avLst/>
            <a:gdLst>
              <a:gd name="T0" fmla="*/ 0 w 139"/>
              <a:gd name="T1" fmla="*/ 67 h 67"/>
              <a:gd name="T2" fmla="*/ 0 w 139"/>
              <a:gd name="T3" fmla="*/ 62 h 67"/>
              <a:gd name="T4" fmla="*/ 62 w 139"/>
              <a:gd name="T5" fmla="*/ 0 h 67"/>
              <a:gd name="T6" fmla="*/ 77 w 139"/>
              <a:gd name="T7" fmla="*/ 0 h 67"/>
              <a:gd name="T8" fmla="*/ 139 w 139"/>
              <a:gd name="T9" fmla="*/ 62 h 67"/>
              <a:gd name="T10" fmla="*/ 139 w 139"/>
              <a:gd name="T11" fmla="*/ 67 h 67"/>
              <a:gd name="T12" fmla="*/ 0 w 139"/>
              <a:gd name="T13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67">
                <a:moveTo>
                  <a:pt x="0" y="67"/>
                </a:moveTo>
                <a:cubicBezTo>
                  <a:pt x="0" y="62"/>
                  <a:pt x="0" y="62"/>
                  <a:pt x="0" y="62"/>
                </a:cubicBezTo>
                <a:cubicBezTo>
                  <a:pt x="0" y="28"/>
                  <a:pt x="28" y="0"/>
                  <a:pt x="62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111" y="0"/>
                  <a:pt x="139" y="28"/>
                  <a:pt x="139" y="62"/>
                </a:cubicBezTo>
                <a:cubicBezTo>
                  <a:pt x="139" y="67"/>
                  <a:pt x="139" y="67"/>
                  <a:pt x="139" y="67"/>
                </a:cubicBezTo>
                <a:lnTo>
                  <a:pt x="0" y="67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6" name="îṧlíḓé">
            <a:extLst>
              <a:ext uri="{FF2B5EF4-FFF2-40B4-BE49-F238E27FC236}">
                <a16:creationId xmlns:a16="http://schemas.microsoft.com/office/drawing/2014/main" id="{7BBADBDD-2367-4BAB-AFC4-35C53EB34EE1}"/>
              </a:ext>
            </a:extLst>
          </p:cNvPr>
          <p:cNvSpPr/>
          <p:nvPr/>
        </p:nvSpPr>
        <p:spPr bwMode="auto">
          <a:xfrm>
            <a:off x="6511903" y="3432836"/>
            <a:ext cx="41979" cy="21456"/>
          </a:xfrm>
          <a:prstGeom prst="ellipse">
            <a:avLst/>
          </a:pr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7" name="îṣḻïḍê">
            <a:extLst>
              <a:ext uri="{FF2B5EF4-FFF2-40B4-BE49-F238E27FC236}">
                <a16:creationId xmlns:a16="http://schemas.microsoft.com/office/drawing/2014/main" id="{EAA0D421-E43F-4BB3-9DFD-816B8E471F3A}"/>
              </a:ext>
            </a:extLst>
          </p:cNvPr>
          <p:cNvSpPr/>
          <p:nvPr/>
        </p:nvSpPr>
        <p:spPr bwMode="auto">
          <a:xfrm>
            <a:off x="6516879" y="3439055"/>
            <a:ext cx="4664" cy="3110"/>
          </a:xfrm>
          <a:custGeom>
            <a:avLst/>
            <a:gdLst>
              <a:gd name="T0" fmla="*/ 0 w 11"/>
              <a:gd name="T1" fmla="*/ 7 h 7"/>
              <a:gd name="T2" fmla="*/ 11 w 11"/>
              <a:gd name="T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" h="7">
                <a:moveTo>
                  <a:pt x="0" y="7"/>
                </a:moveTo>
                <a:cubicBezTo>
                  <a:pt x="3" y="5"/>
                  <a:pt x="7" y="2"/>
                  <a:pt x="11" y="0"/>
                </a:cubicBezTo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8" name="íṥľïďê">
            <a:extLst>
              <a:ext uri="{FF2B5EF4-FFF2-40B4-BE49-F238E27FC236}">
                <a16:creationId xmlns:a16="http://schemas.microsoft.com/office/drawing/2014/main" id="{14CDA7B9-1BD2-4CE7-BE18-50AEF59404CE}"/>
              </a:ext>
            </a:extLst>
          </p:cNvPr>
          <p:cNvSpPr/>
          <p:nvPr/>
        </p:nvSpPr>
        <p:spPr bwMode="auto">
          <a:xfrm>
            <a:off x="6514391" y="3436879"/>
            <a:ext cx="9329" cy="7774"/>
          </a:xfrm>
          <a:custGeom>
            <a:avLst/>
            <a:gdLst>
              <a:gd name="T0" fmla="*/ 8 w 21"/>
              <a:gd name="T1" fmla="*/ 16 h 18"/>
              <a:gd name="T2" fmla="*/ 18 w 21"/>
              <a:gd name="T3" fmla="*/ 9 h 18"/>
              <a:gd name="T4" fmla="*/ 20 w 21"/>
              <a:gd name="T5" fmla="*/ 3 h 18"/>
              <a:gd name="T6" fmla="*/ 14 w 21"/>
              <a:gd name="T7" fmla="*/ 1 h 18"/>
              <a:gd name="T8" fmla="*/ 2 w 21"/>
              <a:gd name="T9" fmla="*/ 9 h 18"/>
              <a:gd name="T10" fmla="*/ 2 w 21"/>
              <a:gd name="T11" fmla="*/ 16 h 18"/>
              <a:gd name="T12" fmla="*/ 8 w 21"/>
              <a:gd name="T13" fmla="*/ 1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18">
                <a:moveTo>
                  <a:pt x="8" y="16"/>
                </a:moveTo>
                <a:cubicBezTo>
                  <a:pt x="11" y="13"/>
                  <a:pt x="15" y="11"/>
                  <a:pt x="18" y="9"/>
                </a:cubicBezTo>
                <a:cubicBezTo>
                  <a:pt x="21" y="8"/>
                  <a:pt x="21" y="5"/>
                  <a:pt x="20" y="3"/>
                </a:cubicBezTo>
                <a:cubicBezTo>
                  <a:pt x="19" y="1"/>
                  <a:pt x="16" y="0"/>
                  <a:pt x="14" y="1"/>
                </a:cubicBezTo>
                <a:cubicBezTo>
                  <a:pt x="9" y="3"/>
                  <a:pt x="6" y="6"/>
                  <a:pt x="2" y="9"/>
                </a:cubicBezTo>
                <a:cubicBezTo>
                  <a:pt x="0" y="11"/>
                  <a:pt x="0" y="14"/>
                  <a:pt x="2" y="16"/>
                </a:cubicBezTo>
                <a:cubicBezTo>
                  <a:pt x="4" y="18"/>
                  <a:pt x="6" y="17"/>
                  <a:pt x="8" y="16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9" name="išḷïḍé">
            <a:extLst>
              <a:ext uri="{FF2B5EF4-FFF2-40B4-BE49-F238E27FC236}">
                <a16:creationId xmlns:a16="http://schemas.microsoft.com/office/drawing/2014/main" id="{7F631C8B-F7F9-4D4A-93B4-FA25B95EAA0D}"/>
              </a:ext>
            </a:extLst>
          </p:cNvPr>
          <p:cNvSpPr/>
          <p:nvPr/>
        </p:nvSpPr>
        <p:spPr bwMode="auto">
          <a:xfrm>
            <a:off x="6503197" y="3460511"/>
            <a:ext cx="80848" cy="7463"/>
          </a:xfrm>
          <a:custGeom>
            <a:avLst/>
            <a:gdLst>
              <a:gd name="T0" fmla="*/ 180 w 184"/>
              <a:gd name="T1" fmla="*/ 17 h 17"/>
              <a:gd name="T2" fmla="*/ 3 w 184"/>
              <a:gd name="T3" fmla="*/ 17 h 17"/>
              <a:gd name="T4" fmla="*/ 0 w 184"/>
              <a:gd name="T5" fmla="*/ 14 h 17"/>
              <a:gd name="T6" fmla="*/ 0 w 184"/>
              <a:gd name="T7" fmla="*/ 3 h 17"/>
              <a:gd name="T8" fmla="*/ 3 w 184"/>
              <a:gd name="T9" fmla="*/ 0 h 17"/>
              <a:gd name="T10" fmla="*/ 180 w 184"/>
              <a:gd name="T11" fmla="*/ 0 h 17"/>
              <a:gd name="T12" fmla="*/ 184 w 184"/>
              <a:gd name="T13" fmla="*/ 3 h 17"/>
              <a:gd name="T14" fmla="*/ 184 w 184"/>
              <a:gd name="T15" fmla="*/ 14 h 17"/>
              <a:gd name="T16" fmla="*/ 180 w 184"/>
              <a:gd name="T17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4" h="17">
                <a:moveTo>
                  <a:pt x="180" y="17"/>
                </a:moveTo>
                <a:cubicBezTo>
                  <a:pt x="3" y="17"/>
                  <a:pt x="3" y="17"/>
                  <a:pt x="3" y="17"/>
                </a:cubicBezTo>
                <a:cubicBezTo>
                  <a:pt x="1" y="17"/>
                  <a:pt x="0" y="16"/>
                  <a:pt x="0" y="1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180" y="0"/>
                  <a:pt x="180" y="0"/>
                  <a:pt x="180" y="0"/>
                </a:cubicBezTo>
                <a:cubicBezTo>
                  <a:pt x="182" y="0"/>
                  <a:pt x="184" y="1"/>
                  <a:pt x="184" y="3"/>
                </a:cubicBezTo>
                <a:cubicBezTo>
                  <a:pt x="184" y="14"/>
                  <a:pt x="184" y="14"/>
                  <a:pt x="184" y="14"/>
                </a:cubicBezTo>
                <a:cubicBezTo>
                  <a:pt x="184" y="16"/>
                  <a:pt x="182" y="17"/>
                  <a:pt x="180" y="17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0" name="ïṣḷïḋê">
            <a:extLst>
              <a:ext uri="{FF2B5EF4-FFF2-40B4-BE49-F238E27FC236}">
                <a16:creationId xmlns:a16="http://schemas.microsoft.com/office/drawing/2014/main" id="{27668D92-8479-420B-A3E0-2A0748D79EE0}"/>
              </a:ext>
            </a:extLst>
          </p:cNvPr>
          <p:cNvSpPr/>
          <p:nvPr/>
        </p:nvSpPr>
        <p:spPr bwMode="auto">
          <a:xfrm>
            <a:off x="6457797" y="3425684"/>
            <a:ext cx="46954" cy="42290"/>
          </a:xfrm>
          <a:custGeom>
            <a:avLst/>
            <a:gdLst>
              <a:gd name="T0" fmla="*/ 20 w 107"/>
              <a:gd name="T1" fmla="*/ 0 h 96"/>
              <a:gd name="T2" fmla="*/ 90 w 107"/>
              <a:gd name="T3" fmla="*/ 0 h 96"/>
              <a:gd name="T4" fmla="*/ 107 w 107"/>
              <a:gd name="T5" fmla="*/ 17 h 96"/>
              <a:gd name="T6" fmla="*/ 106 w 107"/>
              <a:gd name="T7" fmla="*/ 78 h 96"/>
              <a:gd name="T8" fmla="*/ 88 w 107"/>
              <a:gd name="T9" fmla="*/ 96 h 96"/>
              <a:gd name="T10" fmla="*/ 17 w 107"/>
              <a:gd name="T11" fmla="*/ 96 h 96"/>
              <a:gd name="T12" fmla="*/ 0 w 107"/>
              <a:gd name="T13" fmla="*/ 78 h 96"/>
              <a:gd name="T14" fmla="*/ 2 w 107"/>
              <a:gd name="T15" fmla="*/ 17 h 96"/>
              <a:gd name="T16" fmla="*/ 20 w 107"/>
              <a:gd name="T1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96">
                <a:moveTo>
                  <a:pt x="20" y="0"/>
                </a:moveTo>
                <a:cubicBezTo>
                  <a:pt x="90" y="0"/>
                  <a:pt x="90" y="0"/>
                  <a:pt x="90" y="0"/>
                </a:cubicBezTo>
                <a:cubicBezTo>
                  <a:pt x="99" y="0"/>
                  <a:pt x="107" y="7"/>
                  <a:pt x="107" y="17"/>
                </a:cubicBezTo>
                <a:cubicBezTo>
                  <a:pt x="106" y="78"/>
                  <a:pt x="106" y="78"/>
                  <a:pt x="106" y="78"/>
                </a:cubicBezTo>
                <a:cubicBezTo>
                  <a:pt x="106" y="88"/>
                  <a:pt x="98" y="96"/>
                  <a:pt x="88" y="96"/>
                </a:cubicBezTo>
                <a:cubicBezTo>
                  <a:pt x="17" y="96"/>
                  <a:pt x="17" y="96"/>
                  <a:pt x="17" y="96"/>
                </a:cubicBezTo>
                <a:cubicBezTo>
                  <a:pt x="7" y="96"/>
                  <a:pt x="0" y="88"/>
                  <a:pt x="0" y="78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7"/>
                  <a:pt x="10" y="0"/>
                  <a:pt x="20" y="0"/>
                </a:cubicBezTo>
                <a:close/>
              </a:path>
            </a:pathLst>
          </a:custGeom>
          <a:solidFill>
            <a:srgbClr val="491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1" name="ísḻiḑé">
            <a:extLst>
              <a:ext uri="{FF2B5EF4-FFF2-40B4-BE49-F238E27FC236}">
                <a16:creationId xmlns:a16="http://schemas.microsoft.com/office/drawing/2014/main" id="{3E280379-3413-4DF6-80E1-42426666B783}"/>
              </a:ext>
            </a:extLst>
          </p:cNvPr>
          <p:cNvSpPr/>
          <p:nvPr/>
        </p:nvSpPr>
        <p:spPr bwMode="auto">
          <a:xfrm>
            <a:off x="6425458" y="3454292"/>
            <a:ext cx="74007" cy="12127"/>
          </a:xfrm>
          <a:custGeom>
            <a:avLst/>
            <a:gdLst>
              <a:gd name="T0" fmla="*/ 155 w 168"/>
              <a:gd name="T1" fmla="*/ 0 h 27"/>
              <a:gd name="T2" fmla="*/ 13 w 168"/>
              <a:gd name="T3" fmla="*/ 0 h 27"/>
              <a:gd name="T4" fmla="*/ 0 w 168"/>
              <a:gd name="T5" fmla="*/ 12 h 27"/>
              <a:gd name="T6" fmla="*/ 0 w 168"/>
              <a:gd name="T7" fmla="*/ 15 h 27"/>
              <a:gd name="T8" fmla="*/ 13 w 168"/>
              <a:gd name="T9" fmla="*/ 27 h 27"/>
              <a:gd name="T10" fmla="*/ 155 w 168"/>
              <a:gd name="T11" fmla="*/ 27 h 27"/>
              <a:gd name="T12" fmla="*/ 168 w 168"/>
              <a:gd name="T13" fmla="*/ 15 h 27"/>
              <a:gd name="T14" fmla="*/ 168 w 168"/>
              <a:gd name="T15" fmla="*/ 12 h 27"/>
              <a:gd name="T16" fmla="*/ 155 w 168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8" h="27">
                <a:moveTo>
                  <a:pt x="155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22"/>
                  <a:pt x="6" y="27"/>
                  <a:pt x="13" y="27"/>
                </a:cubicBezTo>
                <a:cubicBezTo>
                  <a:pt x="155" y="27"/>
                  <a:pt x="155" y="27"/>
                  <a:pt x="155" y="27"/>
                </a:cubicBezTo>
                <a:cubicBezTo>
                  <a:pt x="162" y="27"/>
                  <a:pt x="168" y="22"/>
                  <a:pt x="168" y="15"/>
                </a:cubicBezTo>
                <a:cubicBezTo>
                  <a:pt x="168" y="12"/>
                  <a:pt x="168" y="12"/>
                  <a:pt x="168" y="12"/>
                </a:cubicBezTo>
                <a:cubicBezTo>
                  <a:pt x="168" y="5"/>
                  <a:pt x="162" y="0"/>
                  <a:pt x="155" y="0"/>
                </a:cubicBez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2" name="íSļîḋè">
            <a:extLst>
              <a:ext uri="{FF2B5EF4-FFF2-40B4-BE49-F238E27FC236}">
                <a16:creationId xmlns:a16="http://schemas.microsoft.com/office/drawing/2014/main" id="{E3C66029-B690-45ED-A44C-7CBDD84D78AE}"/>
              </a:ext>
            </a:extLst>
          </p:cNvPr>
          <p:cNvSpPr/>
          <p:nvPr/>
        </p:nvSpPr>
        <p:spPr bwMode="auto">
          <a:xfrm>
            <a:off x="6424214" y="3431593"/>
            <a:ext cx="61258" cy="29541"/>
          </a:xfrm>
          <a:custGeom>
            <a:avLst/>
            <a:gdLst>
              <a:gd name="T0" fmla="*/ 0 w 139"/>
              <a:gd name="T1" fmla="*/ 67 h 67"/>
              <a:gd name="T2" fmla="*/ 0 w 139"/>
              <a:gd name="T3" fmla="*/ 62 h 67"/>
              <a:gd name="T4" fmla="*/ 62 w 139"/>
              <a:gd name="T5" fmla="*/ 0 h 67"/>
              <a:gd name="T6" fmla="*/ 77 w 139"/>
              <a:gd name="T7" fmla="*/ 0 h 67"/>
              <a:gd name="T8" fmla="*/ 139 w 139"/>
              <a:gd name="T9" fmla="*/ 62 h 67"/>
              <a:gd name="T10" fmla="*/ 139 w 139"/>
              <a:gd name="T11" fmla="*/ 67 h 67"/>
              <a:gd name="T12" fmla="*/ 0 w 139"/>
              <a:gd name="T13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67">
                <a:moveTo>
                  <a:pt x="0" y="67"/>
                </a:moveTo>
                <a:cubicBezTo>
                  <a:pt x="0" y="62"/>
                  <a:pt x="0" y="62"/>
                  <a:pt x="0" y="62"/>
                </a:cubicBezTo>
                <a:cubicBezTo>
                  <a:pt x="0" y="28"/>
                  <a:pt x="28" y="0"/>
                  <a:pt x="62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112" y="0"/>
                  <a:pt x="139" y="28"/>
                  <a:pt x="139" y="62"/>
                </a:cubicBezTo>
                <a:cubicBezTo>
                  <a:pt x="139" y="67"/>
                  <a:pt x="139" y="67"/>
                  <a:pt x="139" y="67"/>
                </a:cubicBezTo>
                <a:lnTo>
                  <a:pt x="0" y="67"/>
                </a:ln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3" name="îṥ1îḑé">
            <a:extLst>
              <a:ext uri="{FF2B5EF4-FFF2-40B4-BE49-F238E27FC236}">
                <a16:creationId xmlns:a16="http://schemas.microsoft.com/office/drawing/2014/main" id="{09C40111-8DC7-4D7E-9565-EC2AB1A3BDB4}"/>
              </a:ext>
            </a:extLst>
          </p:cNvPr>
          <p:cNvSpPr/>
          <p:nvPr/>
        </p:nvSpPr>
        <p:spPr bwMode="auto">
          <a:xfrm>
            <a:off x="6433543" y="3432836"/>
            <a:ext cx="41357" cy="21456"/>
          </a:xfrm>
          <a:prstGeom prst="ellipse">
            <a:avLst/>
          </a:prstGeom>
          <a:solidFill>
            <a:srgbClr val="8436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4" name="îṥlîḋè">
            <a:extLst>
              <a:ext uri="{FF2B5EF4-FFF2-40B4-BE49-F238E27FC236}">
                <a16:creationId xmlns:a16="http://schemas.microsoft.com/office/drawing/2014/main" id="{97EDEAF1-C19F-4775-8D56-149577E2DAF7}"/>
              </a:ext>
            </a:extLst>
          </p:cNvPr>
          <p:cNvSpPr/>
          <p:nvPr/>
        </p:nvSpPr>
        <p:spPr bwMode="auto">
          <a:xfrm>
            <a:off x="6438207" y="3439055"/>
            <a:ext cx="4975" cy="3110"/>
          </a:xfrm>
          <a:custGeom>
            <a:avLst/>
            <a:gdLst>
              <a:gd name="T0" fmla="*/ 0 w 11"/>
              <a:gd name="T1" fmla="*/ 7 h 7"/>
              <a:gd name="T2" fmla="*/ 11 w 11"/>
              <a:gd name="T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" h="7">
                <a:moveTo>
                  <a:pt x="0" y="7"/>
                </a:moveTo>
                <a:cubicBezTo>
                  <a:pt x="3" y="5"/>
                  <a:pt x="7" y="2"/>
                  <a:pt x="11" y="0"/>
                </a:cubicBezTo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5" name="ïṧlîḍe">
            <a:extLst>
              <a:ext uri="{FF2B5EF4-FFF2-40B4-BE49-F238E27FC236}">
                <a16:creationId xmlns:a16="http://schemas.microsoft.com/office/drawing/2014/main" id="{692DC92F-7363-4C6F-9015-CDAD2E696DA9}"/>
              </a:ext>
            </a:extLst>
          </p:cNvPr>
          <p:cNvSpPr/>
          <p:nvPr/>
        </p:nvSpPr>
        <p:spPr bwMode="auto">
          <a:xfrm>
            <a:off x="6435720" y="3436879"/>
            <a:ext cx="9640" cy="7774"/>
          </a:xfrm>
          <a:custGeom>
            <a:avLst/>
            <a:gdLst>
              <a:gd name="T0" fmla="*/ 9 w 22"/>
              <a:gd name="T1" fmla="*/ 16 h 18"/>
              <a:gd name="T2" fmla="*/ 19 w 22"/>
              <a:gd name="T3" fmla="*/ 9 h 18"/>
              <a:gd name="T4" fmla="*/ 21 w 22"/>
              <a:gd name="T5" fmla="*/ 3 h 18"/>
              <a:gd name="T6" fmla="*/ 14 w 22"/>
              <a:gd name="T7" fmla="*/ 1 h 18"/>
              <a:gd name="T8" fmla="*/ 2 w 22"/>
              <a:gd name="T9" fmla="*/ 9 h 18"/>
              <a:gd name="T10" fmla="*/ 2 w 22"/>
              <a:gd name="T11" fmla="*/ 16 h 18"/>
              <a:gd name="T12" fmla="*/ 9 w 22"/>
              <a:gd name="T13" fmla="*/ 1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18">
                <a:moveTo>
                  <a:pt x="9" y="16"/>
                </a:moveTo>
                <a:cubicBezTo>
                  <a:pt x="12" y="13"/>
                  <a:pt x="15" y="11"/>
                  <a:pt x="19" y="9"/>
                </a:cubicBezTo>
                <a:cubicBezTo>
                  <a:pt x="21" y="8"/>
                  <a:pt x="22" y="5"/>
                  <a:pt x="21" y="3"/>
                </a:cubicBezTo>
                <a:cubicBezTo>
                  <a:pt x="19" y="1"/>
                  <a:pt x="16" y="0"/>
                  <a:pt x="14" y="1"/>
                </a:cubicBezTo>
                <a:cubicBezTo>
                  <a:pt x="10" y="3"/>
                  <a:pt x="6" y="6"/>
                  <a:pt x="2" y="9"/>
                </a:cubicBezTo>
                <a:cubicBezTo>
                  <a:pt x="0" y="11"/>
                  <a:pt x="1" y="14"/>
                  <a:pt x="2" y="16"/>
                </a:cubicBezTo>
                <a:cubicBezTo>
                  <a:pt x="4" y="18"/>
                  <a:pt x="7" y="17"/>
                  <a:pt x="9" y="16"/>
                </a:cubicBezTo>
                <a:close/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6" name="ïṧľiḑè">
            <a:extLst>
              <a:ext uri="{FF2B5EF4-FFF2-40B4-BE49-F238E27FC236}">
                <a16:creationId xmlns:a16="http://schemas.microsoft.com/office/drawing/2014/main" id="{9CE07325-80D7-4417-954A-7794ED1F6443}"/>
              </a:ext>
            </a:extLst>
          </p:cNvPr>
          <p:cNvSpPr/>
          <p:nvPr/>
        </p:nvSpPr>
        <p:spPr bwMode="auto">
          <a:xfrm>
            <a:off x="6424214" y="3460511"/>
            <a:ext cx="81159" cy="7463"/>
          </a:xfrm>
          <a:custGeom>
            <a:avLst/>
            <a:gdLst>
              <a:gd name="T0" fmla="*/ 181 w 184"/>
              <a:gd name="T1" fmla="*/ 17 h 17"/>
              <a:gd name="T2" fmla="*/ 4 w 184"/>
              <a:gd name="T3" fmla="*/ 17 h 17"/>
              <a:gd name="T4" fmla="*/ 0 w 184"/>
              <a:gd name="T5" fmla="*/ 14 h 17"/>
              <a:gd name="T6" fmla="*/ 0 w 184"/>
              <a:gd name="T7" fmla="*/ 3 h 17"/>
              <a:gd name="T8" fmla="*/ 4 w 184"/>
              <a:gd name="T9" fmla="*/ 0 h 17"/>
              <a:gd name="T10" fmla="*/ 181 w 184"/>
              <a:gd name="T11" fmla="*/ 0 h 17"/>
              <a:gd name="T12" fmla="*/ 184 w 184"/>
              <a:gd name="T13" fmla="*/ 3 h 17"/>
              <a:gd name="T14" fmla="*/ 184 w 184"/>
              <a:gd name="T15" fmla="*/ 14 h 17"/>
              <a:gd name="T16" fmla="*/ 181 w 184"/>
              <a:gd name="T17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4" h="17">
                <a:moveTo>
                  <a:pt x="181" y="17"/>
                </a:moveTo>
                <a:cubicBezTo>
                  <a:pt x="4" y="17"/>
                  <a:pt x="4" y="17"/>
                  <a:pt x="4" y="17"/>
                </a:cubicBezTo>
                <a:cubicBezTo>
                  <a:pt x="2" y="17"/>
                  <a:pt x="0" y="16"/>
                  <a:pt x="0" y="1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181" y="0"/>
                  <a:pt x="181" y="0"/>
                  <a:pt x="181" y="0"/>
                </a:cubicBezTo>
                <a:cubicBezTo>
                  <a:pt x="183" y="0"/>
                  <a:pt x="184" y="1"/>
                  <a:pt x="184" y="3"/>
                </a:cubicBezTo>
                <a:cubicBezTo>
                  <a:pt x="184" y="14"/>
                  <a:pt x="184" y="14"/>
                  <a:pt x="184" y="14"/>
                </a:cubicBezTo>
                <a:cubicBezTo>
                  <a:pt x="184" y="16"/>
                  <a:pt x="183" y="17"/>
                  <a:pt x="181" y="17"/>
                </a:cubicBezTo>
                <a:close/>
              </a:path>
            </a:pathLst>
          </a:custGeom>
          <a:solidFill>
            <a:srgbClr val="4D1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7" name="iśḻïḍê">
            <a:extLst>
              <a:ext uri="{FF2B5EF4-FFF2-40B4-BE49-F238E27FC236}">
                <a16:creationId xmlns:a16="http://schemas.microsoft.com/office/drawing/2014/main" id="{4688CB25-A7B7-4736-B65C-B401E8F1567C}"/>
              </a:ext>
            </a:extLst>
          </p:cNvPr>
          <p:cNvSpPr/>
          <p:nvPr/>
        </p:nvSpPr>
        <p:spPr bwMode="auto">
          <a:xfrm>
            <a:off x="6536158" y="3425684"/>
            <a:ext cx="46954" cy="42290"/>
          </a:xfrm>
          <a:custGeom>
            <a:avLst/>
            <a:gdLst>
              <a:gd name="T0" fmla="*/ 20 w 107"/>
              <a:gd name="T1" fmla="*/ 0 h 96"/>
              <a:gd name="T2" fmla="*/ 90 w 107"/>
              <a:gd name="T3" fmla="*/ 0 h 96"/>
              <a:gd name="T4" fmla="*/ 107 w 107"/>
              <a:gd name="T5" fmla="*/ 17 h 96"/>
              <a:gd name="T6" fmla="*/ 106 w 107"/>
              <a:gd name="T7" fmla="*/ 78 h 96"/>
              <a:gd name="T8" fmla="*/ 89 w 107"/>
              <a:gd name="T9" fmla="*/ 96 h 96"/>
              <a:gd name="T10" fmla="*/ 18 w 107"/>
              <a:gd name="T11" fmla="*/ 96 h 96"/>
              <a:gd name="T12" fmla="*/ 0 w 107"/>
              <a:gd name="T13" fmla="*/ 78 h 96"/>
              <a:gd name="T14" fmla="*/ 3 w 107"/>
              <a:gd name="T15" fmla="*/ 17 h 96"/>
              <a:gd name="T16" fmla="*/ 20 w 107"/>
              <a:gd name="T1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96">
                <a:moveTo>
                  <a:pt x="20" y="0"/>
                </a:moveTo>
                <a:cubicBezTo>
                  <a:pt x="90" y="0"/>
                  <a:pt x="90" y="0"/>
                  <a:pt x="90" y="0"/>
                </a:cubicBezTo>
                <a:cubicBezTo>
                  <a:pt x="99" y="0"/>
                  <a:pt x="107" y="7"/>
                  <a:pt x="107" y="17"/>
                </a:cubicBezTo>
                <a:cubicBezTo>
                  <a:pt x="106" y="78"/>
                  <a:pt x="106" y="78"/>
                  <a:pt x="106" y="78"/>
                </a:cubicBezTo>
                <a:cubicBezTo>
                  <a:pt x="107" y="88"/>
                  <a:pt x="99" y="96"/>
                  <a:pt x="89" y="96"/>
                </a:cubicBezTo>
                <a:cubicBezTo>
                  <a:pt x="18" y="96"/>
                  <a:pt x="18" y="96"/>
                  <a:pt x="18" y="96"/>
                </a:cubicBezTo>
                <a:cubicBezTo>
                  <a:pt x="8" y="96"/>
                  <a:pt x="0" y="88"/>
                  <a:pt x="0" y="78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7"/>
                  <a:pt x="11" y="0"/>
                  <a:pt x="20" y="0"/>
                </a:cubicBezTo>
                <a:close/>
              </a:path>
            </a:pathLst>
          </a:custGeom>
          <a:solidFill>
            <a:srgbClr val="491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8" name="íṩļíḋê">
            <a:extLst>
              <a:ext uri="{FF2B5EF4-FFF2-40B4-BE49-F238E27FC236}">
                <a16:creationId xmlns:a16="http://schemas.microsoft.com/office/drawing/2014/main" id="{A34B79E2-F12B-4E1B-86E8-6EAF138E04F7}"/>
              </a:ext>
            </a:extLst>
          </p:cNvPr>
          <p:cNvSpPr/>
          <p:nvPr/>
        </p:nvSpPr>
        <p:spPr bwMode="auto">
          <a:xfrm>
            <a:off x="6504441" y="3454292"/>
            <a:ext cx="73385" cy="12127"/>
          </a:xfrm>
          <a:custGeom>
            <a:avLst/>
            <a:gdLst>
              <a:gd name="T0" fmla="*/ 154 w 167"/>
              <a:gd name="T1" fmla="*/ 0 h 27"/>
              <a:gd name="T2" fmla="*/ 12 w 167"/>
              <a:gd name="T3" fmla="*/ 0 h 27"/>
              <a:gd name="T4" fmla="*/ 0 w 167"/>
              <a:gd name="T5" fmla="*/ 12 h 27"/>
              <a:gd name="T6" fmla="*/ 0 w 167"/>
              <a:gd name="T7" fmla="*/ 15 h 27"/>
              <a:gd name="T8" fmla="*/ 12 w 167"/>
              <a:gd name="T9" fmla="*/ 27 h 27"/>
              <a:gd name="T10" fmla="*/ 154 w 167"/>
              <a:gd name="T11" fmla="*/ 27 h 27"/>
              <a:gd name="T12" fmla="*/ 167 w 167"/>
              <a:gd name="T13" fmla="*/ 15 h 27"/>
              <a:gd name="T14" fmla="*/ 167 w 167"/>
              <a:gd name="T15" fmla="*/ 12 h 27"/>
              <a:gd name="T16" fmla="*/ 154 w 167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7" h="27">
                <a:moveTo>
                  <a:pt x="154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22"/>
                  <a:pt x="5" y="27"/>
                  <a:pt x="12" y="27"/>
                </a:cubicBezTo>
                <a:cubicBezTo>
                  <a:pt x="154" y="27"/>
                  <a:pt x="154" y="27"/>
                  <a:pt x="154" y="27"/>
                </a:cubicBezTo>
                <a:cubicBezTo>
                  <a:pt x="161" y="27"/>
                  <a:pt x="167" y="22"/>
                  <a:pt x="167" y="15"/>
                </a:cubicBezTo>
                <a:cubicBezTo>
                  <a:pt x="167" y="12"/>
                  <a:pt x="167" y="12"/>
                  <a:pt x="167" y="12"/>
                </a:cubicBezTo>
                <a:cubicBezTo>
                  <a:pt x="167" y="5"/>
                  <a:pt x="161" y="0"/>
                  <a:pt x="154" y="0"/>
                </a:cubicBez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9" name="î$ḻiḋé">
            <a:extLst>
              <a:ext uri="{FF2B5EF4-FFF2-40B4-BE49-F238E27FC236}">
                <a16:creationId xmlns:a16="http://schemas.microsoft.com/office/drawing/2014/main" id="{282A0BB0-6B77-4AD7-857F-964918D64EA9}"/>
              </a:ext>
            </a:extLst>
          </p:cNvPr>
          <p:cNvSpPr/>
          <p:nvPr/>
        </p:nvSpPr>
        <p:spPr bwMode="auto">
          <a:xfrm>
            <a:off x="6503197" y="3431593"/>
            <a:ext cx="61258" cy="29541"/>
          </a:xfrm>
          <a:custGeom>
            <a:avLst/>
            <a:gdLst>
              <a:gd name="T0" fmla="*/ 0 w 139"/>
              <a:gd name="T1" fmla="*/ 67 h 67"/>
              <a:gd name="T2" fmla="*/ 0 w 139"/>
              <a:gd name="T3" fmla="*/ 62 h 67"/>
              <a:gd name="T4" fmla="*/ 62 w 139"/>
              <a:gd name="T5" fmla="*/ 0 h 67"/>
              <a:gd name="T6" fmla="*/ 77 w 139"/>
              <a:gd name="T7" fmla="*/ 0 h 67"/>
              <a:gd name="T8" fmla="*/ 139 w 139"/>
              <a:gd name="T9" fmla="*/ 62 h 67"/>
              <a:gd name="T10" fmla="*/ 139 w 139"/>
              <a:gd name="T11" fmla="*/ 67 h 67"/>
              <a:gd name="T12" fmla="*/ 0 w 139"/>
              <a:gd name="T13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67">
                <a:moveTo>
                  <a:pt x="0" y="67"/>
                </a:moveTo>
                <a:cubicBezTo>
                  <a:pt x="0" y="62"/>
                  <a:pt x="0" y="62"/>
                  <a:pt x="0" y="62"/>
                </a:cubicBezTo>
                <a:cubicBezTo>
                  <a:pt x="0" y="28"/>
                  <a:pt x="28" y="0"/>
                  <a:pt x="62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111" y="0"/>
                  <a:pt x="139" y="28"/>
                  <a:pt x="139" y="62"/>
                </a:cubicBezTo>
                <a:cubicBezTo>
                  <a:pt x="139" y="67"/>
                  <a:pt x="139" y="67"/>
                  <a:pt x="139" y="67"/>
                </a:cubicBezTo>
                <a:lnTo>
                  <a:pt x="0" y="67"/>
                </a:ln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0" name="îṥḻîḋê">
            <a:extLst>
              <a:ext uri="{FF2B5EF4-FFF2-40B4-BE49-F238E27FC236}">
                <a16:creationId xmlns:a16="http://schemas.microsoft.com/office/drawing/2014/main" id="{CEBEC2DE-D9BA-4F17-B348-81FB436805C2}"/>
              </a:ext>
            </a:extLst>
          </p:cNvPr>
          <p:cNvSpPr/>
          <p:nvPr/>
        </p:nvSpPr>
        <p:spPr bwMode="auto">
          <a:xfrm>
            <a:off x="6511903" y="3432836"/>
            <a:ext cx="41979" cy="21456"/>
          </a:xfrm>
          <a:prstGeom prst="ellipse">
            <a:avLst/>
          </a:prstGeom>
          <a:solidFill>
            <a:srgbClr val="8436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1" name="išļíḓé">
            <a:extLst>
              <a:ext uri="{FF2B5EF4-FFF2-40B4-BE49-F238E27FC236}">
                <a16:creationId xmlns:a16="http://schemas.microsoft.com/office/drawing/2014/main" id="{0935116A-4F21-4A05-9516-3922EC24D5CF}"/>
              </a:ext>
            </a:extLst>
          </p:cNvPr>
          <p:cNvSpPr/>
          <p:nvPr/>
        </p:nvSpPr>
        <p:spPr bwMode="auto">
          <a:xfrm>
            <a:off x="6516879" y="3439055"/>
            <a:ext cx="4664" cy="3110"/>
          </a:xfrm>
          <a:custGeom>
            <a:avLst/>
            <a:gdLst>
              <a:gd name="T0" fmla="*/ 0 w 11"/>
              <a:gd name="T1" fmla="*/ 7 h 7"/>
              <a:gd name="T2" fmla="*/ 11 w 11"/>
              <a:gd name="T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" h="7">
                <a:moveTo>
                  <a:pt x="0" y="7"/>
                </a:moveTo>
                <a:cubicBezTo>
                  <a:pt x="3" y="5"/>
                  <a:pt x="7" y="2"/>
                  <a:pt x="11" y="0"/>
                </a:cubicBezTo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2" name="ïṥ1ïḑè">
            <a:extLst>
              <a:ext uri="{FF2B5EF4-FFF2-40B4-BE49-F238E27FC236}">
                <a16:creationId xmlns:a16="http://schemas.microsoft.com/office/drawing/2014/main" id="{7D8438DB-1176-4786-AA41-5F1B2877825B}"/>
              </a:ext>
            </a:extLst>
          </p:cNvPr>
          <p:cNvSpPr/>
          <p:nvPr/>
        </p:nvSpPr>
        <p:spPr bwMode="auto">
          <a:xfrm>
            <a:off x="6514391" y="3436879"/>
            <a:ext cx="9329" cy="7774"/>
          </a:xfrm>
          <a:custGeom>
            <a:avLst/>
            <a:gdLst>
              <a:gd name="T0" fmla="*/ 8 w 21"/>
              <a:gd name="T1" fmla="*/ 16 h 18"/>
              <a:gd name="T2" fmla="*/ 18 w 21"/>
              <a:gd name="T3" fmla="*/ 9 h 18"/>
              <a:gd name="T4" fmla="*/ 20 w 21"/>
              <a:gd name="T5" fmla="*/ 3 h 18"/>
              <a:gd name="T6" fmla="*/ 14 w 21"/>
              <a:gd name="T7" fmla="*/ 1 h 18"/>
              <a:gd name="T8" fmla="*/ 2 w 21"/>
              <a:gd name="T9" fmla="*/ 9 h 18"/>
              <a:gd name="T10" fmla="*/ 2 w 21"/>
              <a:gd name="T11" fmla="*/ 16 h 18"/>
              <a:gd name="T12" fmla="*/ 8 w 21"/>
              <a:gd name="T13" fmla="*/ 1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18">
                <a:moveTo>
                  <a:pt x="8" y="16"/>
                </a:moveTo>
                <a:cubicBezTo>
                  <a:pt x="11" y="13"/>
                  <a:pt x="15" y="11"/>
                  <a:pt x="18" y="9"/>
                </a:cubicBezTo>
                <a:cubicBezTo>
                  <a:pt x="21" y="8"/>
                  <a:pt x="21" y="5"/>
                  <a:pt x="20" y="3"/>
                </a:cubicBezTo>
                <a:cubicBezTo>
                  <a:pt x="19" y="1"/>
                  <a:pt x="16" y="0"/>
                  <a:pt x="14" y="1"/>
                </a:cubicBezTo>
                <a:cubicBezTo>
                  <a:pt x="9" y="3"/>
                  <a:pt x="6" y="6"/>
                  <a:pt x="2" y="9"/>
                </a:cubicBezTo>
                <a:cubicBezTo>
                  <a:pt x="0" y="11"/>
                  <a:pt x="0" y="14"/>
                  <a:pt x="2" y="16"/>
                </a:cubicBezTo>
                <a:cubicBezTo>
                  <a:pt x="4" y="18"/>
                  <a:pt x="6" y="17"/>
                  <a:pt x="8" y="16"/>
                </a:cubicBezTo>
                <a:close/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3" name="ïṧ1íḍé">
            <a:extLst>
              <a:ext uri="{FF2B5EF4-FFF2-40B4-BE49-F238E27FC236}">
                <a16:creationId xmlns:a16="http://schemas.microsoft.com/office/drawing/2014/main" id="{9FA439A2-7D43-4E32-8DAD-45AC86D812CC}"/>
              </a:ext>
            </a:extLst>
          </p:cNvPr>
          <p:cNvSpPr/>
          <p:nvPr/>
        </p:nvSpPr>
        <p:spPr bwMode="auto">
          <a:xfrm>
            <a:off x="6503197" y="3460511"/>
            <a:ext cx="80848" cy="7463"/>
          </a:xfrm>
          <a:custGeom>
            <a:avLst/>
            <a:gdLst>
              <a:gd name="T0" fmla="*/ 180 w 184"/>
              <a:gd name="T1" fmla="*/ 17 h 17"/>
              <a:gd name="T2" fmla="*/ 3 w 184"/>
              <a:gd name="T3" fmla="*/ 17 h 17"/>
              <a:gd name="T4" fmla="*/ 0 w 184"/>
              <a:gd name="T5" fmla="*/ 14 h 17"/>
              <a:gd name="T6" fmla="*/ 0 w 184"/>
              <a:gd name="T7" fmla="*/ 3 h 17"/>
              <a:gd name="T8" fmla="*/ 3 w 184"/>
              <a:gd name="T9" fmla="*/ 0 h 17"/>
              <a:gd name="T10" fmla="*/ 180 w 184"/>
              <a:gd name="T11" fmla="*/ 0 h 17"/>
              <a:gd name="T12" fmla="*/ 184 w 184"/>
              <a:gd name="T13" fmla="*/ 3 h 17"/>
              <a:gd name="T14" fmla="*/ 184 w 184"/>
              <a:gd name="T15" fmla="*/ 14 h 17"/>
              <a:gd name="T16" fmla="*/ 180 w 184"/>
              <a:gd name="T17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4" h="17">
                <a:moveTo>
                  <a:pt x="180" y="17"/>
                </a:moveTo>
                <a:cubicBezTo>
                  <a:pt x="3" y="17"/>
                  <a:pt x="3" y="17"/>
                  <a:pt x="3" y="17"/>
                </a:cubicBezTo>
                <a:cubicBezTo>
                  <a:pt x="1" y="17"/>
                  <a:pt x="0" y="16"/>
                  <a:pt x="0" y="1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180" y="0"/>
                  <a:pt x="180" y="0"/>
                  <a:pt x="180" y="0"/>
                </a:cubicBezTo>
                <a:cubicBezTo>
                  <a:pt x="182" y="0"/>
                  <a:pt x="184" y="1"/>
                  <a:pt x="184" y="3"/>
                </a:cubicBezTo>
                <a:cubicBezTo>
                  <a:pt x="184" y="14"/>
                  <a:pt x="184" y="14"/>
                  <a:pt x="184" y="14"/>
                </a:cubicBezTo>
                <a:cubicBezTo>
                  <a:pt x="184" y="16"/>
                  <a:pt x="182" y="17"/>
                  <a:pt x="180" y="17"/>
                </a:cubicBezTo>
                <a:close/>
              </a:path>
            </a:pathLst>
          </a:custGeom>
          <a:solidFill>
            <a:srgbClr val="4D1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4" name="îśļídè">
            <a:extLst>
              <a:ext uri="{FF2B5EF4-FFF2-40B4-BE49-F238E27FC236}">
                <a16:creationId xmlns:a16="http://schemas.microsoft.com/office/drawing/2014/main" id="{1A68FBF0-75E8-4DCE-932E-9DB466FAE762}"/>
              </a:ext>
            </a:extLst>
          </p:cNvPr>
          <p:cNvSpPr/>
          <p:nvPr/>
        </p:nvSpPr>
        <p:spPr bwMode="auto">
          <a:xfrm>
            <a:off x="6447536" y="3015848"/>
            <a:ext cx="118474" cy="53173"/>
          </a:xfrm>
          <a:custGeom>
            <a:avLst/>
            <a:gdLst>
              <a:gd name="T0" fmla="*/ 3 w 269"/>
              <a:gd name="T1" fmla="*/ 71 h 121"/>
              <a:gd name="T2" fmla="*/ 139 w 269"/>
              <a:gd name="T3" fmla="*/ 116 h 121"/>
              <a:gd name="T4" fmla="*/ 267 w 269"/>
              <a:gd name="T5" fmla="*/ 51 h 121"/>
              <a:gd name="T6" fmla="*/ 131 w 269"/>
              <a:gd name="T7" fmla="*/ 6 h 121"/>
              <a:gd name="T8" fmla="*/ 3 w 269"/>
              <a:gd name="T9" fmla="*/ 7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121">
                <a:moveTo>
                  <a:pt x="3" y="71"/>
                </a:moveTo>
                <a:cubicBezTo>
                  <a:pt x="5" y="101"/>
                  <a:pt x="66" y="121"/>
                  <a:pt x="139" y="116"/>
                </a:cubicBezTo>
                <a:cubicBezTo>
                  <a:pt x="212" y="110"/>
                  <a:pt x="269" y="81"/>
                  <a:pt x="267" y="51"/>
                </a:cubicBezTo>
                <a:cubicBezTo>
                  <a:pt x="264" y="21"/>
                  <a:pt x="203" y="0"/>
                  <a:pt x="131" y="6"/>
                </a:cubicBezTo>
                <a:cubicBezTo>
                  <a:pt x="58" y="11"/>
                  <a:pt x="0" y="40"/>
                  <a:pt x="3" y="71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5" name="išľïḍê">
            <a:extLst>
              <a:ext uri="{FF2B5EF4-FFF2-40B4-BE49-F238E27FC236}">
                <a16:creationId xmlns:a16="http://schemas.microsoft.com/office/drawing/2014/main" id="{B657FD1E-26A4-47AA-B2FD-B4AAF32762E8}"/>
              </a:ext>
            </a:extLst>
          </p:cNvPr>
          <p:cNvSpPr/>
          <p:nvPr/>
        </p:nvSpPr>
        <p:spPr bwMode="auto">
          <a:xfrm>
            <a:off x="6458730" y="3208639"/>
            <a:ext cx="124382" cy="218911"/>
          </a:xfrm>
          <a:custGeom>
            <a:avLst/>
            <a:gdLst>
              <a:gd name="T0" fmla="*/ 238 w 400"/>
              <a:gd name="T1" fmla="*/ 704 h 704"/>
              <a:gd name="T2" fmla="*/ 238 w 400"/>
              <a:gd name="T3" fmla="*/ 120 h 704"/>
              <a:gd name="T4" fmla="*/ 167 w 400"/>
              <a:gd name="T5" fmla="*/ 120 h 704"/>
              <a:gd name="T6" fmla="*/ 164 w 400"/>
              <a:gd name="T7" fmla="*/ 704 h 704"/>
              <a:gd name="T8" fmla="*/ 0 w 400"/>
              <a:gd name="T9" fmla="*/ 703 h 704"/>
              <a:gd name="T10" fmla="*/ 4 w 400"/>
              <a:gd name="T11" fmla="*/ 0 h 704"/>
              <a:gd name="T12" fmla="*/ 399 w 400"/>
              <a:gd name="T13" fmla="*/ 0 h 704"/>
              <a:gd name="T14" fmla="*/ 400 w 400"/>
              <a:gd name="T15" fmla="*/ 703 h 704"/>
              <a:gd name="T16" fmla="*/ 238 w 400"/>
              <a:gd name="T17" fmla="*/ 704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0" h="704">
                <a:moveTo>
                  <a:pt x="238" y="704"/>
                </a:moveTo>
                <a:lnTo>
                  <a:pt x="238" y="120"/>
                </a:lnTo>
                <a:lnTo>
                  <a:pt x="167" y="120"/>
                </a:lnTo>
                <a:lnTo>
                  <a:pt x="164" y="704"/>
                </a:lnTo>
                <a:lnTo>
                  <a:pt x="0" y="703"/>
                </a:lnTo>
                <a:lnTo>
                  <a:pt x="4" y="0"/>
                </a:lnTo>
                <a:lnTo>
                  <a:pt x="399" y="0"/>
                </a:lnTo>
                <a:lnTo>
                  <a:pt x="400" y="703"/>
                </a:lnTo>
                <a:lnTo>
                  <a:pt x="238" y="704"/>
                </a:lnTo>
                <a:close/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6" name="íṥḻiḑé">
            <a:extLst>
              <a:ext uri="{FF2B5EF4-FFF2-40B4-BE49-F238E27FC236}">
                <a16:creationId xmlns:a16="http://schemas.microsoft.com/office/drawing/2014/main" id="{283DC2B9-F4B1-4D77-95FC-307C1B769FF1}"/>
              </a:ext>
            </a:extLst>
          </p:cNvPr>
          <p:cNvSpPr/>
          <p:nvPr/>
        </p:nvSpPr>
        <p:spPr bwMode="auto">
          <a:xfrm>
            <a:off x="6458730" y="3208639"/>
            <a:ext cx="124382" cy="218911"/>
          </a:xfrm>
          <a:custGeom>
            <a:avLst/>
            <a:gdLst>
              <a:gd name="T0" fmla="*/ 238 w 400"/>
              <a:gd name="T1" fmla="*/ 704 h 704"/>
              <a:gd name="T2" fmla="*/ 238 w 400"/>
              <a:gd name="T3" fmla="*/ 120 h 704"/>
              <a:gd name="T4" fmla="*/ 167 w 400"/>
              <a:gd name="T5" fmla="*/ 120 h 704"/>
              <a:gd name="T6" fmla="*/ 164 w 400"/>
              <a:gd name="T7" fmla="*/ 704 h 704"/>
              <a:gd name="T8" fmla="*/ 0 w 400"/>
              <a:gd name="T9" fmla="*/ 703 h 704"/>
              <a:gd name="T10" fmla="*/ 4 w 400"/>
              <a:gd name="T11" fmla="*/ 0 h 704"/>
              <a:gd name="T12" fmla="*/ 399 w 400"/>
              <a:gd name="T13" fmla="*/ 0 h 704"/>
              <a:gd name="T14" fmla="*/ 400 w 400"/>
              <a:gd name="T15" fmla="*/ 703 h 704"/>
              <a:gd name="T16" fmla="*/ 238 w 400"/>
              <a:gd name="T17" fmla="*/ 704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0" h="704">
                <a:moveTo>
                  <a:pt x="238" y="704"/>
                </a:moveTo>
                <a:lnTo>
                  <a:pt x="238" y="120"/>
                </a:lnTo>
                <a:lnTo>
                  <a:pt x="167" y="120"/>
                </a:lnTo>
                <a:lnTo>
                  <a:pt x="164" y="704"/>
                </a:lnTo>
                <a:lnTo>
                  <a:pt x="0" y="703"/>
                </a:lnTo>
                <a:lnTo>
                  <a:pt x="4" y="0"/>
                </a:lnTo>
                <a:lnTo>
                  <a:pt x="399" y="0"/>
                </a:lnTo>
                <a:lnTo>
                  <a:pt x="400" y="703"/>
                </a:lnTo>
                <a:lnTo>
                  <a:pt x="238" y="70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7" name="išḷiḑê">
            <a:extLst>
              <a:ext uri="{FF2B5EF4-FFF2-40B4-BE49-F238E27FC236}">
                <a16:creationId xmlns:a16="http://schemas.microsoft.com/office/drawing/2014/main" id="{42B0532C-EA4C-462E-8F38-7E3C4783C9BB}"/>
              </a:ext>
            </a:extLst>
          </p:cNvPr>
          <p:cNvSpPr/>
          <p:nvPr/>
        </p:nvSpPr>
        <p:spPr bwMode="auto">
          <a:xfrm>
            <a:off x="6459352" y="3213303"/>
            <a:ext cx="123449" cy="80226"/>
          </a:xfrm>
          <a:custGeom>
            <a:avLst/>
            <a:gdLst>
              <a:gd name="T0" fmla="*/ 397 w 397"/>
              <a:gd name="T1" fmla="*/ 0 h 258"/>
              <a:gd name="T2" fmla="*/ 2 w 397"/>
              <a:gd name="T3" fmla="*/ 0 h 258"/>
              <a:gd name="T4" fmla="*/ 0 w 397"/>
              <a:gd name="T5" fmla="*/ 258 h 258"/>
              <a:gd name="T6" fmla="*/ 163 w 397"/>
              <a:gd name="T7" fmla="*/ 258 h 258"/>
              <a:gd name="T8" fmla="*/ 165 w 397"/>
              <a:gd name="T9" fmla="*/ 160 h 258"/>
              <a:gd name="T10" fmla="*/ 236 w 397"/>
              <a:gd name="T11" fmla="*/ 160 h 258"/>
              <a:gd name="T12" fmla="*/ 236 w 397"/>
              <a:gd name="T13" fmla="*/ 258 h 258"/>
              <a:gd name="T14" fmla="*/ 397 w 397"/>
              <a:gd name="T15" fmla="*/ 258 h 258"/>
              <a:gd name="T16" fmla="*/ 397 w 397"/>
              <a:gd name="T17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7" h="258">
                <a:moveTo>
                  <a:pt x="397" y="0"/>
                </a:moveTo>
                <a:lnTo>
                  <a:pt x="2" y="0"/>
                </a:lnTo>
                <a:lnTo>
                  <a:pt x="0" y="258"/>
                </a:lnTo>
                <a:lnTo>
                  <a:pt x="163" y="258"/>
                </a:lnTo>
                <a:lnTo>
                  <a:pt x="165" y="160"/>
                </a:lnTo>
                <a:lnTo>
                  <a:pt x="236" y="160"/>
                </a:lnTo>
                <a:lnTo>
                  <a:pt x="236" y="258"/>
                </a:lnTo>
                <a:lnTo>
                  <a:pt x="397" y="258"/>
                </a:lnTo>
                <a:lnTo>
                  <a:pt x="397" y="0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8" name="ïŝļîḋè">
            <a:extLst>
              <a:ext uri="{FF2B5EF4-FFF2-40B4-BE49-F238E27FC236}">
                <a16:creationId xmlns:a16="http://schemas.microsoft.com/office/drawing/2014/main" id="{81B19843-909A-47A7-A207-75D24E0354BE}"/>
              </a:ext>
            </a:extLst>
          </p:cNvPr>
          <p:cNvSpPr/>
          <p:nvPr/>
        </p:nvSpPr>
        <p:spPr bwMode="auto">
          <a:xfrm>
            <a:off x="6459352" y="3213303"/>
            <a:ext cx="123449" cy="80226"/>
          </a:xfrm>
          <a:custGeom>
            <a:avLst/>
            <a:gdLst>
              <a:gd name="T0" fmla="*/ 397 w 397"/>
              <a:gd name="T1" fmla="*/ 0 h 258"/>
              <a:gd name="T2" fmla="*/ 2 w 397"/>
              <a:gd name="T3" fmla="*/ 0 h 258"/>
              <a:gd name="T4" fmla="*/ 0 w 397"/>
              <a:gd name="T5" fmla="*/ 258 h 258"/>
              <a:gd name="T6" fmla="*/ 163 w 397"/>
              <a:gd name="T7" fmla="*/ 258 h 258"/>
              <a:gd name="T8" fmla="*/ 165 w 397"/>
              <a:gd name="T9" fmla="*/ 160 h 258"/>
              <a:gd name="T10" fmla="*/ 236 w 397"/>
              <a:gd name="T11" fmla="*/ 160 h 258"/>
              <a:gd name="T12" fmla="*/ 236 w 397"/>
              <a:gd name="T13" fmla="*/ 258 h 258"/>
              <a:gd name="T14" fmla="*/ 397 w 397"/>
              <a:gd name="T15" fmla="*/ 258 h 258"/>
              <a:gd name="T16" fmla="*/ 397 w 397"/>
              <a:gd name="T17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7" h="258">
                <a:moveTo>
                  <a:pt x="397" y="0"/>
                </a:moveTo>
                <a:lnTo>
                  <a:pt x="2" y="0"/>
                </a:lnTo>
                <a:lnTo>
                  <a:pt x="0" y="258"/>
                </a:lnTo>
                <a:lnTo>
                  <a:pt x="163" y="258"/>
                </a:lnTo>
                <a:lnTo>
                  <a:pt x="165" y="160"/>
                </a:lnTo>
                <a:lnTo>
                  <a:pt x="236" y="160"/>
                </a:lnTo>
                <a:lnTo>
                  <a:pt x="236" y="258"/>
                </a:lnTo>
                <a:lnTo>
                  <a:pt x="397" y="258"/>
                </a:lnTo>
                <a:lnTo>
                  <a:pt x="39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9" name="í$1iďe">
            <a:extLst>
              <a:ext uri="{FF2B5EF4-FFF2-40B4-BE49-F238E27FC236}">
                <a16:creationId xmlns:a16="http://schemas.microsoft.com/office/drawing/2014/main" id="{BC4E0ACA-BA96-4758-9407-FDE09717E8CD}"/>
              </a:ext>
            </a:extLst>
          </p:cNvPr>
          <p:cNvSpPr/>
          <p:nvPr/>
        </p:nvSpPr>
        <p:spPr bwMode="auto">
          <a:xfrm>
            <a:off x="6425458" y="3006520"/>
            <a:ext cx="166050" cy="250006"/>
          </a:xfrm>
          <a:custGeom>
            <a:avLst/>
            <a:gdLst>
              <a:gd name="T0" fmla="*/ 180 w 377"/>
              <a:gd name="T1" fmla="*/ 14 h 568"/>
              <a:gd name="T2" fmla="*/ 346 w 377"/>
              <a:gd name="T3" fmla="*/ 107 h 568"/>
              <a:gd name="T4" fmla="*/ 377 w 377"/>
              <a:gd name="T5" fmla="*/ 516 h 568"/>
              <a:gd name="T6" fmla="*/ 374 w 377"/>
              <a:gd name="T7" fmla="*/ 517 h 568"/>
              <a:gd name="T8" fmla="*/ 64 w 377"/>
              <a:gd name="T9" fmla="*/ 540 h 568"/>
              <a:gd name="T10" fmla="*/ 62 w 377"/>
              <a:gd name="T11" fmla="*/ 539 h 568"/>
              <a:gd name="T12" fmla="*/ 31 w 377"/>
              <a:gd name="T13" fmla="*/ 131 h 568"/>
              <a:gd name="T14" fmla="*/ 180 w 377"/>
              <a:gd name="T15" fmla="*/ 14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7" h="568">
                <a:moveTo>
                  <a:pt x="180" y="14"/>
                </a:moveTo>
                <a:cubicBezTo>
                  <a:pt x="360" y="0"/>
                  <a:pt x="346" y="107"/>
                  <a:pt x="346" y="107"/>
                </a:cubicBezTo>
                <a:cubicBezTo>
                  <a:pt x="377" y="516"/>
                  <a:pt x="377" y="516"/>
                  <a:pt x="377" y="516"/>
                </a:cubicBezTo>
                <a:cubicBezTo>
                  <a:pt x="374" y="517"/>
                  <a:pt x="374" y="517"/>
                  <a:pt x="374" y="517"/>
                </a:cubicBezTo>
                <a:cubicBezTo>
                  <a:pt x="276" y="560"/>
                  <a:pt x="167" y="568"/>
                  <a:pt x="64" y="540"/>
                </a:cubicBezTo>
                <a:cubicBezTo>
                  <a:pt x="62" y="539"/>
                  <a:pt x="62" y="539"/>
                  <a:pt x="62" y="539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1" y="131"/>
                  <a:pt x="0" y="27"/>
                  <a:pt x="180" y="14"/>
                </a:cubicBezTo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0" name="íšḷídê">
            <a:extLst>
              <a:ext uri="{FF2B5EF4-FFF2-40B4-BE49-F238E27FC236}">
                <a16:creationId xmlns:a16="http://schemas.microsoft.com/office/drawing/2014/main" id="{1ED0E3A6-1E9D-4CC2-A80C-9A0B25AAA36E}"/>
              </a:ext>
            </a:extLst>
          </p:cNvPr>
          <p:cNvSpPr/>
          <p:nvPr/>
        </p:nvSpPr>
        <p:spPr bwMode="auto">
          <a:xfrm>
            <a:off x="6469925" y="3020824"/>
            <a:ext cx="70898" cy="99194"/>
          </a:xfrm>
          <a:custGeom>
            <a:avLst/>
            <a:gdLst>
              <a:gd name="T0" fmla="*/ 228 w 228"/>
              <a:gd name="T1" fmla="*/ 0 h 319"/>
              <a:gd name="T2" fmla="*/ 138 w 228"/>
              <a:gd name="T3" fmla="*/ 319 h 319"/>
              <a:gd name="T4" fmla="*/ 0 w 228"/>
              <a:gd name="T5" fmla="*/ 17 h 319"/>
              <a:gd name="T6" fmla="*/ 228 w 228"/>
              <a:gd name="T7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319">
                <a:moveTo>
                  <a:pt x="228" y="0"/>
                </a:moveTo>
                <a:lnTo>
                  <a:pt x="138" y="319"/>
                </a:lnTo>
                <a:lnTo>
                  <a:pt x="0" y="17"/>
                </a:lnTo>
                <a:lnTo>
                  <a:pt x="2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1" name="iş1iḍe">
            <a:extLst>
              <a:ext uri="{FF2B5EF4-FFF2-40B4-BE49-F238E27FC236}">
                <a16:creationId xmlns:a16="http://schemas.microsoft.com/office/drawing/2014/main" id="{E3439311-7362-42B4-84CC-0206E6E76938}"/>
              </a:ext>
            </a:extLst>
          </p:cNvPr>
          <p:cNvSpPr/>
          <p:nvPr/>
        </p:nvSpPr>
        <p:spPr bwMode="auto">
          <a:xfrm>
            <a:off x="6470858" y="3023000"/>
            <a:ext cx="70898" cy="39491"/>
          </a:xfrm>
          <a:custGeom>
            <a:avLst/>
            <a:gdLst>
              <a:gd name="T0" fmla="*/ 0 w 161"/>
              <a:gd name="T1" fmla="*/ 32 h 90"/>
              <a:gd name="T2" fmla="*/ 1 w 161"/>
              <a:gd name="T3" fmla="*/ 31 h 90"/>
              <a:gd name="T4" fmla="*/ 160 w 161"/>
              <a:gd name="T5" fmla="*/ 19 h 90"/>
              <a:gd name="T6" fmla="*/ 161 w 161"/>
              <a:gd name="T7" fmla="*/ 19 h 90"/>
              <a:gd name="T8" fmla="*/ 144 w 161"/>
              <a:gd name="T9" fmla="*/ 81 h 90"/>
              <a:gd name="T10" fmla="*/ 82 w 161"/>
              <a:gd name="T11" fmla="*/ 45 h 90"/>
              <a:gd name="T12" fmla="*/ 27 w 161"/>
              <a:gd name="T13" fmla="*/ 90 h 90"/>
              <a:gd name="T14" fmla="*/ 0 w 161"/>
              <a:gd name="T15" fmla="*/ 3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" h="90">
                <a:moveTo>
                  <a:pt x="0" y="32"/>
                </a:moveTo>
                <a:cubicBezTo>
                  <a:pt x="1" y="31"/>
                  <a:pt x="1" y="31"/>
                  <a:pt x="1" y="31"/>
                </a:cubicBezTo>
                <a:cubicBezTo>
                  <a:pt x="50" y="4"/>
                  <a:pt x="108" y="0"/>
                  <a:pt x="160" y="19"/>
                </a:cubicBezTo>
                <a:cubicBezTo>
                  <a:pt x="161" y="19"/>
                  <a:pt x="161" y="19"/>
                  <a:pt x="161" y="19"/>
                </a:cubicBezTo>
                <a:cubicBezTo>
                  <a:pt x="144" y="81"/>
                  <a:pt x="144" y="81"/>
                  <a:pt x="144" y="81"/>
                </a:cubicBezTo>
                <a:cubicBezTo>
                  <a:pt x="82" y="45"/>
                  <a:pt x="82" y="45"/>
                  <a:pt x="82" y="45"/>
                </a:cubicBezTo>
                <a:cubicBezTo>
                  <a:pt x="27" y="90"/>
                  <a:pt x="27" y="90"/>
                  <a:pt x="27" y="90"/>
                </a:cubicBezTo>
                <a:lnTo>
                  <a:pt x="0" y="32"/>
                </a:lnTo>
                <a:close/>
              </a:path>
            </a:pathLst>
          </a:custGeom>
          <a:solidFill>
            <a:srgbClr val="AFA2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2" name="íŝlîḋé">
            <a:extLst>
              <a:ext uri="{FF2B5EF4-FFF2-40B4-BE49-F238E27FC236}">
                <a16:creationId xmlns:a16="http://schemas.microsoft.com/office/drawing/2014/main" id="{4B3646F5-6800-40E0-8470-681C07049616}"/>
              </a:ext>
            </a:extLst>
          </p:cNvPr>
          <p:cNvSpPr/>
          <p:nvPr/>
        </p:nvSpPr>
        <p:spPr bwMode="auto">
          <a:xfrm>
            <a:off x="6504441" y="3023311"/>
            <a:ext cx="14615" cy="96706"/>
          </a:xfrm>
          <a:custGeom>
            <a:avLst/>
            <a:gdLst>
              <a:gd name="T0" fmla="*/ 0 w 47"/>
              <a:gd name="T1" fmla="*/ 250 h 311"/>
              <a:gd name="T2" fmla="*/ 28 w 47"/>
              <a:gd name="T3" fmla="*/ 311 h 311"/>
              <a:gd name="T4" fmla="*/ 47 w 47"/>
              <a:gd name="T5" fmla="*/ 246 h 311"/>
              <a:gd name="T6" fmla="*/ 4 w 47"/>
              <a:gd name="T7" fmla="*/ 0 h 311"/>
              <a:gd name="T8" fmla="*/ 0 w 47"/>
              <a:gd name="T9" fmla="*/ 25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311">
                <a:moveTo>
                  <a:pt x="0" y="250"/>
                </a:moveTo>
                <a:lnTo>
                  <a:pt x="28" y="311"/>
                </a:lnTo>
                <a:lnTo>
                  <a:pt x="47" y="246"/>
                </a:lnTo>
                <a:lnTo>
                  <a:pt x="4" y="0"/>
                </a:lnTo>
                <a:lnTo>
                  <a:pt x="0" y="250"/>
                </a:lnTo>
                <a:close/>
              </a:path>
            </a:pathLst>
          </a:custGeom>
          <a:solidFill>
            <a:srgbClr val="0704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3" name="iŝḷîḍè">
            <a:extLst>
              <a:ext uri="{FF2B5EF4-FFF2-40B4-BE49-F238E27FC236}">
                <a16:creationId xmlns:a16="http://schemas.microsoft.com/office/drawing/2014/main" id="{78159AAA-9069-44E2-B1D3-153337C355C2}"/>
              </a:ext>
            </a:extLst>
          </p:cNvPr>
          <p:cNvSpPr/>
          <p:nvPr/>
        </p:nvSpPr>
        <p:spPr bwMode="auto">
          <a:xfrm>
            <a:off x="6492624" y="3022067"/>
            <a:ext cx="26742" cy="28919"/>
          </a:xfrm>
          <a:custGeom>
            <a:avLst/>
            <a:gdLst>
              <a:gd name="T0" fmla="*/ 35 w 61"/>
              <a:gd name="T1" fmla="*/ 66 h 66"/>
              <a:gd name="T2" fmla="*/ 34 w 61"/>
              <a:gd name="T3" fmla="*/ 66 h 66"/>
              <a:gd name="T4" fmla="*/ 16 w 61"/>
              <a:gd name="T5" fmla="*/ 55 h 66"/>
              <a:gd name="T6" fmla="*/ 4 w 61"/>
              <a:gd name="T7" fmla="*/ 26 h 66"/>
              <a:gd name="T8" fmla="*/ 20 w 61"/>
              <a:gd name="T9" fmla="*/ 3 h 66"/>
              <a:gd name="T10" fmla="*/ 39 w 61"/>
              <a:gd name="T11" fmla="*/ 1 h 66"/>
              <a:gd name="T12" fmla="*/ 58 w 61"/>
              <a:gd name="T13" fmla="*/ 22 h 66"/>
              <a:gd name="T14" fmla="*/ 51 w 61"/>
              <a:gd name="T15" fmla="*/ 52 h 66"/>
              <a:gd name="T16" fmla="*/ 35 w 61"/>
              <a:gd name="T17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66">
                <a:moveTo>
                  <a:pt x="35" y="66"/>
                </a:moveTo>
                <a:cubicBezTo>
                  <a:pt x="34" y="66"/>
                  <a:pt x="34" y="66"/>
                  <a:pt x="34" y="66"/>
                </a:cubicBezTo>
                <a:cubicBezTo>
                  <a:pt x="26" y="66"/>
                  <a:pt x="19" y="62"/>
                  <a:pt x="16" y="55"/>
                </a:cubicBezTo>
                <a:cubicBezTo>
                  <a:pt x="4" y="26"/>
                  <a:pt x="4" y="26"/>
                  <a:pt x="4" y="26"/>
                </a:cubicBezTo>
                <a:cubicBezTo>
                  <a:pt x="0" y="15"/>
                  <a:pt x="8" y="4"/>
                  <a:pt x="20" y="3"/>
                </a:cubicBezTo>
                <a:cubicBezTo>
                  <a:pt x="39" y="1"/>
                  <a:pt x="39" y="1"/>
                  <a:pt x="39" y="1"/>
                </a:cubicBezTo>
                <a:cubicBezTo>
                  <a:pt x="51" y="0"/>
                  <a:pt x="61" y="11"/>
                  <a:pt x="58" y="22"/>
                </a:cubicBezTo>
                <a:cubicBezTo>
                  <a:pt x="51" y="52"/>
                  <a:pt x="51" y="52"/>
                  <a:pt x="51" y="52"/>
                </a:cubicBezTo>
                <a:cubicBezTo>
                  <a:pt x="50" y="60"/>
                  <a:pt x="43" y="65"/>
                  <a:pt x="35" y="66"/>
                </a:cubicBezTo>
                <a:close/>
              </a:path>
            </a:pathLst>
          </a:custGeom>
          <a:solidFill>
            <a:srgbClr val="0704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4" name="îṣļiḍe">
            <a:extLst>
              <a:ext uri="{FF2B5EF4-FFF2-40B4-BE49-F238E27FC236}">
                <a16:creationId xmlns:a16="http://schemas.microsoft.com/office/drawing/2014/main" id="{EFE4C3D4-9196-42B1-89C5-1F08A0B66608}"/>
              </a:ext>
            </a:extLst>
          </p:cNvPr>
          <p:cNvSpPr/>
          <p:nvPr/>
        </p:nvSpPr>
        <p:spPr bwMode="auto">
          <a:xfrm>
            <a:off x="6469925" y="3012428"/>
            <a:ext cx="70898" cy="39491"/>
          </a:xfrm>
          <a:custGeom>
            <a:avLst/>
            <a:gdLst>
              <a:gd name="T0" fmla="*/ 0 w 161"/>
              <a:gd name="T1" fmla="*/ 31 h 90"/>
              <a:gd name="T2" fmla="*/ 1 w 161"/>
              <a:gd name="T3" fmla="*/ 31 h 90"/>
              <a:gd name="T4" fmla="*/ 160 w 161"/>
              <a:gd name="T5" fmla="*/ 19 h 90"/>
              <a:gd name="T6" fmla="*/ 161 w 161"/>
              <a:gd name="T7" fmla="*/ 19 h 90"/>
              <a:gd name="T8" fmla="*/ 144 w 161"/>
              <a:gd name="T9" fmla="*/ 81 h 90"/>
              <a:gd name="T10" fmla="*/ 82 w 161"/>
              <a:gd name="T11" fmla="*/ 49 h 90"/>
              <a:gd name="T12" fmla="*/ 27 w 161"/>
              <a:gd name="T13" fmla="*/ 90 h 90"/>
              <a:gd name="T14" fmla="*/ 0 w 161"/>
              <a:gd name="T15" fmla="*/ 3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" h="90">
                <a:moveTo>
                  <a:pt x="0" y="31"/>
                </a:moveTo>
                <a:cubicBezTo>
                  <a:pt x="1" y="31"/>
                  <a:pt x="1" y="31"/>
                  <a:pt x="1" y="31"/>
                </a:cubicBezTo>
                <a:cubicBezTo>
                  <a:pt x="49" y="4"/>
                  <a:pt x="108" y="0"/>
                  <a:pt x="160" y="19"/>
                </a:cubicBezTo>
                <a:cubicBezTo>
                  <a:pt x="161" y="19"/>
                  <a:pt x="161" y="19"/>
                  <a:pt x="161" y="19"/>
                </a:cubicBezTo>
                <a:cubicBezTo>
                  <a:pt x="144" y="81"/>
                  <a:pt x="144" y="81"/>
                  <a:pt x="144" y="81"/>
                </a:cubicBezTo>
                <a:cubicBezTo>
                  <a:pt x="82" y="49"/>
                  <a:pt x="82" y="49"/>
                  <a:pt x="82" y="49"/>
                </a:cubicBezTo>
                <a:cubicBezTo>
                  <a:pt x="27" y="90"/>
                  <a:pt x="27" y="90"/>
                  <a:pt x="27" y="90"/>
                </a:cubicBezTo>
                <a:lnTo>
                  <a:pt x="0" y="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5" name="ïsḷïḓê">
            <a:extLst>
              <a:ext uri="{FF2B5EF4-FFF2-40B4-BE49-F238E27FC236}">
                <a16:creationId xmlns:a16="http://schemas.microsoft.com/office/drawing/2014/main" id="{C4999BBB-C37A-4507-90E3-B7FEC92BA1FB}"/>
              </a:ext>
            </a:extLst>
          </p:cNvPr>
          <p:cNvSpPr/>
          <p:nvPr/>
        </p:nvSpPr>
        <p:spPr bwMode="auto">
          <a:xfrm>
            <a:off x="6445048" y="3026732"/>
            <a:ext cx="68099" cy="100438"/>
          </a:xfrm>
          <a:custGeom>
            <a:avLst/>
            <a:gdLst>
              <a:gd name="T0" fmla="*/ 219 w 219"/>
              <a:gd name="T1" fmla="*/ 323 h 323"/>
              <a:gd name="T2" fmla="*/ 79 w 219"/>
              <a:gd name="T3" fmla="*/ 0 h 323"/>
              <a:gd name="T4" fmla="*/ 0 w 219"/>
              <a:gd name="T5" fmla="*/ 41 h 323"/>
              <a:gd name="T6" fmla="*/ 55 w 219"/>
              <a:gd name="T7" fmla="*/ 99 h 323"/>
              <a:gd name="T8" fmla="*/ 87 w 219"/>
              <a:gd name="T9" fmla="*/ 109 h 323"/>
              <a:gd name="T10" fmla="*/ 78 w 219"/>
              <a:gd name="T11" fmla="*/ 152 h 323"/>
              <a:gd name="T12" fmla="*/ 219 w 219"/>
              <a:gd name="T13" fmla="*/ 323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9" h="323">
                <a:moveTo>
                  <a:pt x="219" y="323"/>
                </a:moveTo>
                <a:lnTo>
                  <a:pt x="79" y="0"/>
                </a:lnTo>
                <a:lnTo>
                  <a:pt x="0" y="41"/>
                </a:lnTo>
                <a:lnTo>
                  <a:pt x="55" y="99"/>
                </a:lnTo>
                <a:lnTo>
                  <a:pt x="87" y="109"/>
                </a:lnTo>
                <a:lnTo>
                  <a:pt x="78" y="152"/>
                </a:lnTo>
                <a:lnTo>
                  <a:pt x="219" y="323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6" name="ïšḷïďé">
            <a:extLst>
              <a:ext uri="{FF2B5EF4-FFF2-40B4-BE49-F238E27FC236}">
                <a16:creationId xmlns:a16="http://schemas.microsoft.com/office/drawing/2014/main" id="{3FFFD8A6-0321-425E-B94E-089489AC2FEE}"/>
              </a:ext>
            </a:extLst>
          </p:cNvPr>
          <p:cNvSpPr/>
          <p:nvPr/>
        </p:nvSpPr>
        <p:spPr bwMode="auto">
          <a:xfrm>
            <a:off x="6513147" y="3021445"/>
            <a:ext cx="54106" cy="105724"/>
          </a:xfrm>
          <a:custGeom>
            <a:avLst/>
            <a:gdLst>
              <a:gd name="T0" fmla="*/ 0 w 174"/>
              <a:gd name="T1" fmla="*/ 340 h 340"/>
              <a:gd name="T2" fmla="*/ 89 w 174"/>
              <a:gd name="T3" fmla="*/ 0 h 340"/>
              <a:gd name="T4" fmla="*/ 174 w 174"/>
              <a:gd name="T5" fmla="*/ 24 h 340"/>
              <a:gd name="T6" fmla="*/ 129 w 174"/>
              <a:gd name="T7" fmla="*/ 94 h 340"/>
              <a:gd name="T8" fmla="*/ 98 w 174"/>
              <a:gd name="T9" fmla="*/ 109 h 340"/>
              <a:gd name="T10" fmla="*/ 115 w 174"/>
              <a:gd name="T11" fmla="*/ 149 h 340"/>
              <a:gd name="T12" fmla="*/ 0 w 174"/>
              <a:gd name="T13" fmla="*/ 34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4" h="340">
                <a:moveTo>
                  <a:pt x="0" y="340"/>
                </a:moveTo>
                <a:lnTo>
                  <a:pt x="89" y="0"/>
                </a:lnTo>
                <a:lnTo>
                  <a:pt x="174" y="24"/>
                </a:lnTo>
                <a:lnTo>
                  <a:pt x="129" y="94"/>
                </a:lnTo>
                <a:lnTo>
                  <a:pt x="98" y="109"/>
                </a:lnTo>
                <a:lnTo>
                  <a:pt x="115" y="149"/>
                </a:lnTo>
                <a:lnTo>
                  <a:pt x="0" y="340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7" name="îṧlîḋé">
            <a:extLst>
              <a:ext uri="{FF2B5EF4-FFF2-40B4-BE49-F238E27FC236}">
                <a16:creationId xmlns:a16="http://schemas.microsoft.com/office/drawing/2014/main" id="{710AFFB7-9FC1-4321-AAE1-40BE2FFEB53F}"/>
              </a:ext>
            </a:extLst>
          </p:cNvPr>
          <p:cNvSpPr/>
          <p:nvPr/>
        </p:nvSpPr>
        <p:spPr bwMode="auto">
          <a:xfrm>
            <a:off x="6445048" y="3019891"/>
            <a:ext cx="68099" cy="100127"/>
          </a:xfrm>
          <a:custGeom>
            <a:avLst/>
            <a:gdLst>
              <a:gd name="T0" fmla="*/ 219 w 219"/>
              <a:gd name="T1" fmla="*/ 322 h 322"/>
              <a:gd name="T2" fmla="*/ 79 w 219"/>
              <a:gd name="T3" fmla="*/ 0 h 322"/>
              <a:gd name="T4" fmla="*/ 0 w 219"/>
              <a:gd name="T5" fmla="*/ 41 h 322"/>
              <a:gd name="T6" fmla="*/ 53 w 219"/>
              <a:gd name="T7" fmla="*/ 99 h 322"/>
              <a:gd name="T8" fmla="*/ 87 w 219"/>
              <a:gd name="T9" fmla="*/ 109 h 322"/>
              <a:gd name="T10" fmla="*/ 76 w 219"/>
              <a:gd name="T11" fmla="*/ 151 h 322"/>
              <a:gd name="T12" fmla="*/ 219 w 219"/>
              <a:gd name="T13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9" h="322">
                <a:moveTo>
                  <a:pt x="219" y="322"/>
                </a:moveTo>
                <a:lnTo>
                  <a:pt x="79" y="0"/>
                </a:lnTo>
                <a:lnTo>
                  <a:pt x="0" y="41"/>
                </a:lnTo>
                <a:lnTo>
                  <a:pt x="53" y="99"/>
                </a:lnTo>
                <a:lnTo>
                  <a:pt x="87" y="109"/>
                </a:lnTo>
                <a:lnTo>
                  <a:pt x="76" y="151"/>
                </a:lnTo>
                <a:lnTo>
                  <a:pt x="219" y="322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8" name="íš1îḋe">
            <a:extLst>
              <a:ext uri="{FF2B5EF4-FFF2-40B4-BE49-F238E27FC236}">
                <a16:creationId xmlns:a16="http://schemas.microsoft.com/office/drawing/2014/main" id="{0954AD7C-DE75-47A4-A777-B317E07B158E}"/>
              </a:ext>
            </a:extLst>
          </p:cNvPr>
          <p:cNvSpPr/>
          <p:nvPr/>
        </p:nvSpPr>
        <p:spPr bwMode="auto">
          <a:xfrm>
            <a:off x="6513147" y="3014604"/>
            <a:ext cx="53795" cy="105413"/>
          </a:xfrm>
          <a:custGeom>
            <a:avLst/>
            <a:gdLst>
              <a:gd name="T0" fmla="*/ 0 w 173"/>
              <a:gd name="T1" fmla="*/ 339 h 339"/>
              <a:gd name="T2" fmla="*/ 89 w 173"/>
              <a:gd name="T3" fmla="*/ 0 h 339"/>
              <a:gd name="T4" fmla="*/ 173 w 173"/>
              <a:gd name="T5" fmla="*/ 24 h 339"/>
              <a:gd name="T6" fmla="*/ 129 w 173"/>
              <a:gd name="T7" fmla="*/ 93 h 339"/>
              <a:gd name="T8" fmla="*/ 98 w 173"/>
              <a:gd name="T9" fmla="*/ 109 h 339"/>
              <a:gd name="T10" fmla="*/ 114 w 173"/>
              <a:gd name="T11" fmla="*/ 148 h 339"/>
              <a:gd name="T12" fmla="*/ 0 w 173"/>
              <a:gd name="T13" fmla="*/ 339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" h="339">
                <a:moveTo>
                  <a:pt x="0" y="339"/>
                </a:moveTo>
                <a:lnTo>
                  <a:pt x="89" y="0"/>
                </a:lnTo>
                <a:lnTo>
                  <a:pt x="173" y="24"/>
                </a:lnTo>
                <a:lnTo>
                  <a:pt x="129" y="93"/>
                </a:lnTo>
                <a:lnTo>
                  <a:pt x="98" y="109"/>
                </a:lnTo>
                <a:lnTo>
                  <a:pt x="114" y="148"/>
                </a:lnTo>
                <a:lnTo>
                  <a:pt x="0" y="339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9" name="íṥľíḑé">
            <a:extLst>
              <a:ext uri="{FF2B5EF4-FFF2-40B4-BE49-F238E27FC236}">
                <a16:creationId xmlns:a16="http://schemas.microsoft.com/office/drawing/2014/main" id="{A10D8F93-40A8-49E3-A7B6-21BF1683B680}"/>
              </a:ext>
            </a:extLst>
          </p:cNvPr>
          <p:cNvSpPr/>
          <p:nvPr/>
        </p:nvSpPr>
        <p:spPr bwMode="auto">
          <a:xfrm>
            <a:off x="6510971" y="3122194"/>
            <a:ext cx="12749" cy="131222"/>
          </a:xfrm>
          <a:custGeom>
            <a:avLst/>
            <a:gdLst>
              <a:gd name="T0" fmla="*/ 1 w 29"/>
              <a:gd name="T1" fmla="*/ 6 h 298"/>
              <a:gd name="T2" fmla="*/ 20 w 29"/>
              <a:gd name="T3" fmla="*/ 292 h 298"/>
              <a:gd name="T4" fmla="*/ 29 w 29"/>
              <a:gd name="T5" fmla="*/ 292 h 298"/>
              <a:gd name="T6" fmla="*/ 10 w 29"/>
              <a:gd name="T7" fmla="*/ 6 h 298"/>
              <a:gd name="T8" fmla="*/ 1 w 29"/>
              <a:gd name="T9" fmla="*/ 6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98">
                <a:moveTo>
                  <a:pt x="1" y="6"/>
                </a:moveTo>
                <a:cubicBezTo>
                  <a:pt x="7" y="101"/>
                  <a:pt x="13" y="197"/>
                  <a:pt x="20" y="292"/>
                </a:cubicBezTo>
                <a:cubicBezTo>
                  <a:pt x="20" y="298"/>
                  <a:pt x="29" y="298"/>
                  <a:pt x="29" y="292"/>
                </a:cubicBezTo>
                <a:cubicBezTo>
                  <a:pt x="23" y="197"/>
                  <a:pt x="16" y="101"/>
                  <a:pt x="10" y="6"/>
                </a:cubicBezTo>
                <a:cubicBezTo>
                  <a:pt x="9" y="0"/>
                  <a:pt x="0" y="0"/>
                  <a:pt x="1" y="6"/>
                </a:cubicBezTo>
                <a:close/>
              </a:path>
            </a:pathLst>
          </a:custGeom>
          <a:solidFill>
            <a:srgbClr val="1515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0" name="iSļïḋè">
            <a:extLst>
              <a:ext uri="{FF2B5EF4-FFF2-40B4-BE49-F238E27FC236}">
                <a16:creationId xmlns:a16="http://schemas.microsoft.com/office/drawing/2014/main" id="{17E8C5AC-3BA1-465D-BCAF-1155521CCDBD}"/>
              </a:ext>
            </a:extLst>
          </p:cNvPr>
          <p:cNvSpPr/>
          <p:nvPr/>
        </p:nvSpPr>
        <p:spPr bwMode="auto">
          <a:xfrm>
            <a:off x="6444426" y="3033884"/>
            <a:ext cx="136198" cy="148636"/>
          </a:xfrm>
          <a:custGeom>
            <a:avLst/>
            <a:gdLst>
              <a:gd name="T0" fmla="*/ 304 w 309"/>
              <a:gd name="T1" fmla="*/ 57 h 338"/>
              <a:gd name="T2" fmla="*/ 285 w 309"/>
              <a:gd name="T3" fmla="*/ 2 h 338"/>
              <a:gd name="T4" fmla="*/ 230 w 309"/>
              <a:gd name="T5" fmla="*/ 28 h 338"/>
              <a:gd name="T6" fmla="*/ 158 w 309"/>
              <a:gd name="T7" fmla="*/ 184 h 338"/>
              <a:gd name="T8" fmla="*/ 0 w 309"/>
              <a:gd name="T9" fmla="*/ 221 h 338"/>
              <a:gd name="T10" fmla="*/ 9 w 309"/>
              <a:gd name="T11" fmla="*/ 338 h 338"/>
              <a:gd name="T12" fmla="*/ 207 w 309"/>
              <a:gd name="T13" fmla="*/ 291 h 338"/>
              <a:gd name="T14" fmla="*/ 244 w 309"/>
              <a:gd name="T15" fmla="*/ 265 h 338"/>
              <a:gd name="T16" fmla="*/ 309 w 309"/>
              <a:gd name="T17" fmla="*/ 131 h 338"/>
              <a:gd name="T18" fmla="*/ 304 w 309"/>
              <a:gd name="T19" fmla="*/ 57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9" h="338">
                <a:moveTo>
                  <a:pt x="304" y="57"/>
                </a:moveTo>
                <a:cubicBezTo>
                  <a:pt x="304" y="57"/>
                  <a:pt x="308" y="28"/>
                  <a:pt x="285" y="2"/>
                </a:cubicBezTo>
                <a:cubicBezTo>
                  <a:pt x="264" y="0"/>
                  <a:pt x="243" y="9"/>
                  <a:pt x="230" y="28"/>
                </a:cubicBezTo>
                <a:cubicBezTo>
                  <a:pt x="158" y="184"/>
                  <a:pt x="158" y="184"/>
                  <a:pt x="158" y="184"/>
                </a:cubicBezTo>
                <a:cubicBezTo>
                  <a:pt x="0" y="221"/>
                  <a:pt x="0" y="221"/>
                  <a:pt x="0" y="221"/>
                </a:cubicBezTo>
                <a:cubicBezTo>
                  <a:pt x="9" y="338"/>
                  <a:pt x="9" y="338"/>
                  <a:pt x="9" y="338"/>
                </a:cubicBezTo>
                <a:cubicBezTo>
                  <a:pt x="207" y="291"/>
                  <a:pt x="207" y="291"/>
                  <a:pt x="207" y="291"/>
                </a:cubicBezTo>
                <a:cubicBezTo>
                  <a:pt x="222" y="288"/>
                  <a:pt x="235" y="278"/>
                  <a:pt x="244" y="265"/>
                </a:cubicBezTo>
                <a:cubicBezTo>
                  <a:pt x="309" y="131"/>
                  <a:pt x="309" y="131"/>
                  <a:pt x="309" y="131"/>
                </a:cubicBezTo>
                <a:cubicBezTo>
                  <a:pt x="304" y="57"/>
                  <a:pt x="304" y="57"/>
                  <a:pt x="304" y="57"/>
                </a:cubicBezTo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1" name="íṡḻíḓè">
            <a:extLst>
              <a:ext uri="{FF2B5EF4-FFF2-40B4-BE49-F238E27FC236}">
                <a16:creationId xmlns:a16="http://schemas.microsoft.com/office/drawing/2014/main" id="{6C65F4A8-CE62-4976-985C-1712E38575F0}"/>
              </a:ext>
            </a:extLst>
          </p:cNvPr>
          <p:cNvSpPr/>
          <p:nvPr/>
        </p:nvSpPr>
        <p:spPr bwMode="auto">
          <a:xfrm>
            <a:off x="6417995" y="2838916"/>
            <a:ext cx="181597" cy="136819"/>
          </a:xfrm>
          <a:custGeom>
            <a:avLst/>
            <a:gdLst>
              <a:gd name="T0" fmla="*/ 342 w 412"/>
              <a:gd name="T1" fmla="*/ 311 h 311"/>
              <a:gd name="T2" fmla="*/ 344 w 412"/>
              <a:gd name="T3" fmla="*/ 88 h 311"/>
              <a:gd name="T4" fmla="*/ 126 w 412"/>
              <a:gd name="T5" fmla="*/ 17 h 311"/>
              <a:gd name="T6" fmla="*/ 53 w 412"/>
              <a:gd name="T7" fmla="*/ 190 h 311"/>
              <a:gd name="T8" fmla="*/ 342 w 412"/>
              <a:gd name="T9" fmla="*/ 31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2" h="311">
                <a:moveTo>
                  <a:pt x="342" y="311"/>
                </a:moveTo>
                <a:cubicBezTo>
                  <a:pt x="342" y="311"/>
                  <a:pt x="412" y="115"/>
                  <a:pt x="344" y="88"/>
                </a:cubicBezTo>
                <a:cubicBezTo>
                  <a:pt x="318" y="0"/>
                  <a:pt x="179" y="4"/>
                  <a:pt x="126" y="17"/>
                </a:cubicBezTo>
                <a:cubicBezTo>
                  <a:pt x="63" y="33"/>
                  <a:pt x="0" y="116"/>
                  <a:pt x="53" y="190"/>
                </a:cubicBezTo>
                <a:lnTo>
                  <a:pt x="342" y="311"/>
                </a:lnTo>
                <a:close/>
              </a:path>
            </a:pathLst>
          </a:custGeom>
          <a:solidFill>
            <a:srgbClr val="B25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2" name="ïsḷidé">
            <a:extLst>
              <a:ext uri="{FF2B5EF4-FFF2-40B4-BE49-F238E27FC236}">
                <a16:creationId xmlns:a16="http://schemas.microsoft.com/office/drawing/2014/main" id="{22FEA6C1-5412-4FD0-A8C9-C5C6B576C8F5}"/>
              </a:ext>
            </a:extLst>
          </p:cNvPr>
          <p:cNvSpPr/>
          <p:nvPr/>
        </p:nvSpPr>
        <p:spPr bwMode="auto">
          <a:xfrm>
            <a:off x="6486405" y="2980711"/>
            <a:ext cx="33894" cy="52240"/>
          </a:xfrm>
          <a:custGeom>
            <a:avLst/>
            <a:gdLst>
              <a:gd name="T0" fmla="*/ 5 w 77"/>
              <a:gd name="T1" fmla="*/ 89 h 119"/>
              <a:gd name="T2" fmla="*/ 39 w 77"/>
              <a:gd name="T3" fmla="*/ 118 h 119"/>
              <a:gd name="T4" fmla="*/ 47 w 77"/>
              <a:gd name="T5" fmla="*/ 117 h 119"/>
              <a:gd name="T6" fmla="*/ 76 w 77"/>
              <a:gd name="T7" fmla="*/ 84 h 119"/>
              <a:gd name="T8" fmla="*/ 72 w 77"/>
              <a:gd name="T9" fmla="*/ 31 h 119"/>
              <a:gd name="T10" fmla="*/ 38 w 77"/>
              <a:gd name="T11" fmla="*/ 2 h 119"/>
              <a:gd name="T12" fmla="*/ 30 w 77"/>
              <a:gd name="T13" fmla="*/ 2 h 119"/>
              <a:gd name="T14" fmla="*/ 1 w 77"/>
              <a:gd name="T15" fmla="*/ 36 h 119"/>
              <a:gd name="T16" fmla="*/ 5 w 77"/>
              <a:gd name="T17" fmla="*/ 8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" h="119">
                <a:moveTo>
                  <a:pt x="5" y="89"/>
                </a:moveTo>
                <a:cubicBezTo>
                  <a:pt x="7" y="106"/>
                  <a:pt x="22" y="119"/>
                  <a:pt x="39" y="118"/>
                </a:cubicBezTo>
                <a:cubicBezTo>
                  <a:pt x="47" y="117"/>
                  <a:pt x="47" y="117"/>
                  <a:pt x="47" y="117"/>
                </a:cubicBezTo>
                <a:cubicBezTo>
                  <a:pt x="64" y="116"/>
                  <a:pt x="77" y="101"/>
                  <a:pt x="76" y="84"/>
                </a:cubicBezTo>
                <a:cubicBezTo>
                  <a:pt x="72" y="31"/>
                  <a:pt x="72" y="31"/>
                  <a:pt x="72" y="31"/>
                </a:cubicBezTo>
                <a:cubicBezTo>
                  <a:pt x="70" y="13"/>
                  <a:pt x="55" y="0"/>
                  <a:pt x="38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13" y="4"/>
                  <a:pt x="0" y="19"/>
                  <a:pt x="1" y="36"/>
                </a:cubicBezTo>
                <a:lnTo>
                  <a:pt x="5" y="89"/>
                </a:lnTo>
                <a:close/>
              </a:path>
            </a:pathLst>
          </a:custGeom>
          <a:solidFill>
            <a:srgbClr val="FF9E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3" name="isľiḓé">
            <a:extLst>
              <a:ext uri="{FF2B5EF4-FFF2-40B4-BE49-F238E27FC236}">
                <a16:creationId xmlns:a16="http://schemas.microsoft.com/office/drawing/2014/main" id="{602C5044-33F6-4533-BBA4-75DAC196960E}"/>
              </a:ext>
            </a:extLst>
          </p:cNvPr>
          <p:cNvSpPr/>
          <p:nvPr/>
        </p:nvSpPr>
        <p:spPr bwMode="auto">
          <a:xfrm>
            <a:off x="6436653" y="2875919"/>
            <a:ext cx="153611" cy="145215"/>
          </a:xfrm>
          <a:custGeom>
            <a:avLst/>
            <a:gdLst>
              <a:gd name="T0" fmla="*/ 106 w 349"/>
              <a:gd name="T1" fmla="*/ 0 h 330"/>
              <a:gd name="T2" fmla="*/ 196 w 349"/>
              <a:gd name="T3" fmla="*/ 0 h 330"/>
              <a:gd name="T4" fmla="*/ 301 w 349"/>
              <a:gd name="T5" fmla="*/ 111 h 330"/>
              <a:gd name="T6" fmla="*/ 300 w 349"/>
              <a:gd name="T7" fmla="*/ 137 h 330"/>
              <a:gd name="T8" fmla="*/ 301 w 349"/>
              <a:gd name="T9" fmla="*/ 138 h 330"/>
              <a:gd name="T10" fmla="*/ 306 w 349"/>
              <a:gd name="T11" fmla="*/ 137 h 330"/>
              <a:gd name="T12" fmla="*/ 307 w 349"/>
              <a:gd name="T13" fmla="*/ 137 h 330"/>
              <a:gd name="T14" fmla="*/ 349 w 349"/>
              <a:gd name="T15" fmla="*/ 181 h 330"/>
              <a:gd name="T16" fmla="*/ 349 w 349"/>
              <a:gd name="T17" fmla="*/ 182 h 330"/>
              <a:gd name="T18" fmla="*/ 307 w 349"/>
              <a:gd name="T19" fmla="*/ 225 h 330"/>
              <a:gd name="T20" fmla="*/ 306 w 349"/>
              <a:gd name="T21" fmla="*/ 225 h 330"/>
              <a:gd name="T22" fmla="*/ 300 w 349"/>
              <a:gd name="T23" fmla="*/ 224 h 330"/>
              <a:gd name="T24" fmla="*/ 300 w 349"/>
              <a:gd name="T25" fmla="*/ 225 h 330"/>
              <a:gd name="T26" fmla="*/ 195 w 349"/>
              <a:gd name="T27" fmla="*/ 329 h 330"/>
              <a:gd name="T28" fmla="*/ 105 w 349"/>
              <a:gd name="T29" fmla="*/ 329 h 330"/>
              <a:gd name="T30" fmla="*/ 0 w 349"/>
              <a:gd name="T31" fmla="*/ 218 h 330"/>
              <a:gd name="T32" fmla="*/ 1 w 349"/>
              <a:gd name="T33" fmla="*/ 109 h 330"/>
              <a:gd name="T34" fmla="*/ 106 w 349"/>
              <a:gd name="T35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49" h="330">
                <a:moveTo>
                  <a:pt x="106" y="0"/>
                </a:moveTo>
                <a:cubicBezTo>
                  <a:pt x="196" y="0"/>
                  <a:pt x="196" y="0"/>
                  <a:pt x="196" y="0"/>
                </a:cubicBezTo>
                <a:cubicBezTo>
                  <a:pt x="254" y="1"/>
                  <a:pt x="301" y="50"/>
                  <a:pt x="301" y="111"/>
                </a:cubicBezTo>
                <a:cubicBezTo>
                  <a:pt x="300" y="137"/>
                  <a:pt x="300" y="137"/>
                  <a:pt x="300" y="137"/>
                </a:cubicBezTo>
                <a:cubicBezTo>
                  <a:pt x="301" y="138"/>
                  <a:pt x="301" y="138"/>
                  <a:pt x="301" y="138"/>
                </a:cubicBezTo>
                <a:cubicBezTo>
                  <a:pt x="303" y="137"/>
                  <a:pt x="305" y="137"/>
                  <a:pt x="306" y="137"/>
                </a:cubicBezTo>
                <a:cubicBezTo>
                  <a:pt x="307" y="137"/>
                  <a:pt x="307" y="137"/>
                  <a:pt x="307" y="137"/>
                </a:cubicBezTo>
                <a:cubicBezTo>
                  <a:pt x="330" y="137"/>
                  <a:pt x="349" y="157"/>
                  <a:pt x="349" y="181"/>
                </a:cubicBezTo>
                <a:cubicBezTo>
                  <a:pt x="349" y="182"/>
                  <a:pt x="349" y="182"/>
                  <a:pt x="349" y="182"/>
                </a:cubicBezTo>
                <a:cubicBezTo>
                  <a:pt x="349" y="206"/>
                  <a:pt x="330" y="225"/>
                  <a:pt x="307" y="225"/>
                </a:cubicBezTo>
                <a:cubicBezTo>
                  <a:pt x="306" y="225"/>
                  <a:pt x="306" y="225"/>
                  <a:pt x="306" y="225"/>
                </a:cubicBezTo>
                <a:cubicBezTo>
                  <a:pt x="304" y="225"/>
                  <a:pt x="302" y="225"/>
                  <a:pt x="300" y="224"/>
                </a:cubicBezTo>
                <a:cubicBezTo>
                  <a:pt x="300" y="225"/>
                  <a:pt x="300" y="225"/>
                  <a:pt x="300" y="225"/>
                </a:cubicBezTo>
                <a:cubicBezTo>
                  <a:pt x="297" y="283"/>
                  <a:pt x="251" y="330"/>
                  <a:pt x="195" y="329"/>
                </a:cubicBezTo>
                <a:cubicBezTo>
                  <a:pt x="105" y="329"/>
                  <a:pt x="105" y="329"/>
                  <a:pt x="105" y="329"/>
                </a:cubicBezTo>
                <a:cubicBezTo>
                  <a:pt x="47" y="329"/>
                  <a:pt x="0" y="279"/>
                  <a:pt x="0" y="218"/>
                </a:cubicBezTo>
                <a:cubicBezTo>
                  <a:pt x="1" y="109"/>
                  <a:pt x="1" y="109"/>
                  <a:pt x="1" y="109"/>
                </a:cubicBezTo>
                <a:cubicBezTo>
                  <a:pt x="1" y="49"/>
                  <a:pt x="48" y="0"/>
                  <a:pt x="106" y="0"/>
                </a:cubicBezTo>
                <a:close/>
              </a:path>
            </a:pathLst>
          </a:custGeom>
          <a:solidFill>
            <a:srgbClr val="FFB3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4" name="iśḻîḑè">
            <a:extLst>
              <a:ext uri="{FF2B5EF4-FFF2-40B4-BE49-F238E27FC236}">
                <a16:creationId xmlns:a16="http://schemas.microsoft.com/office/drawing/2014/main" id="{1122BD16-5133-4D05-9FAD-0A3D56EF6F1A}"/>
              </a:ext>
            </a:extLst>
          </p:cNvPr>
          <p:cNvSpPr/>
          <p:nvPr/>
        </p:nvSpPr>
        <p:spPr bwMode="auto">
          <a:xfrm>
            <a:off x="6508794" y="2941841"/>
            <a:ext cx="8707" cy="12438"/>
          </a:xfrm>
          <a:custGeom>
            <a:avLst/>
            <a:gdLst>
              <a:gd name="T0" fmla="*/ 0 w 20"/>
              <a:gd name="T1" fmla="*/ 14 h 28"/>
              <a:gd name="T2" fmla="*/ 10 w 20"/>
              <a:gd name="T3" fmla="*/ 28 h 28"/>
              <a:gd name="T4" fmla="*/ 20 w 20"/>
              <a:gd name="T5" fmla="*/ 14 h 28"/>
              <a:gd name="T6" fmla="*/ 10 w 20"/>
              <a:gd name="T7" fmla="*/ 1 h 28"/>
              <a:gd name="T8" fmla="*/ 0 w 20"/>
              <a:gd name="T9" fmla="*/ 1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8">
                <a:moveTo>
                  <a:pt x="0" y="14"/>
                </a:moveTo>
                <a:cubicBezTo>
                  <a:pt x="0" y="22"/>
                  <a:pt x="5" y="28"/>
                  <a:pt x="10" y="28"/>
                </a:cubicBezTo>
                <a:cubicBezTo>
                  <a:pt x="16" y="28"/>
                  <a:pt x="20" y="22"/>
                  <a:pt x="20" y="14"/>
                </a:cubicBezTo>
                <a:cubicBezTo>
                  <a:pt x="20" y="7"/>
                  <a:pt x="16" y="1"/>
                  <a:pt x="10" y="1"/>
                </a:cubicBezTo>
                <a:cubicBezTo>
                  <a:pt x="5" y="0"/>
                  <a:pt x="0" y="7"/>
                  <a:pt x="0" y="14"/>
                </a:cubicBez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5" name="íśliḓê">
            <a:extLst>
              <a:ext uri="{FF2B5EF4-FFF2-40B4-BE49-F238E27FC236}">
                <a16:creationId xmlns:a16="http://schemas.microsoft.com/office/drawing/2014/main" id="{60C1D2D9-16C0-413C-8A98-84BC09C8090D}"/>
              </a:ext>
            </a:extLst>
          </p:cNvPr>
          <p:cNvSpPr/>
          <p:nvPr/>
        </p:nvSpPr>
        <p:spPr bwMode="auto">
          <a:xfrm>
            <a:off x="6459352" y="2941841"/>
            <a:ext cx="9018" cy="12438"/>
          </a:xfrm>
          <a:custGeom>
            <a:avLst/>
            <a:gdLst>
              <a:gd name="T0" fmla="*/ 0 w 20"/>
              <a:gd name="T1" fmla="*/ 14 h 28"/>
              <a:gd name="T2" fmla="*/ 9 w 20"/>
              <a:gd name="T3" fmla="*/ 28 h 28"/>
              <a:gd name="T4" fmla="*/ 20 w 20"/>
              <a:gd name="T5" fmla="*/ 14 h 28"/>
              <a:gd name="T6" fmla="*/ 10 w 20"/>
              <a:gd name="T7" fmla="*/ 0 h 28"/>
              <a:gd name="T8" fmla="*/ 0 w 20"/>
              <a:gd name="T9" fmla="*/ 1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8">
                <a:moveTo>
                  <a:pt x="0" y="14"/>
                </a:moveTo>
                <a:cubicBezTo>
                  <a:pt x="0" y="21"/>
                  <a:pt x="4" y="28"/>
                  <a:pt x="9" y="28"/>
                </a:cubicBezTo>
                <a:cubicBezTo>
                  <a:pt x="15" y="28"/>
                  <a:pt x="20" y="21"/>
                  <a:pt x="20" y="14"/>
                </a:cubicBezTo>
                <a:cubicBezTo>
                  <a:pt x="20" y="6"/>
                  <a:pt x="15" y="0"/>
                  <a:pt x="10" y="0"/>
                </a:cubicBezTo>
                <a:cubicBezTo>
                  <a:pt x="4" y="0"/>
                  <a:pt x="0" y="6"/>
                  <a:pt x="0" y="14"/>
                </a:cubicBez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6" name="išļïḋê">
            <a:extLst>
              <a:ext uri="{FF2B5EF4-FFF2-40B4-BE49-F238E27FC236}">
                <a16:creationId xmlns:a16="http://schemas.microsoft.com/office/drawing/2014/main" id="{D4FBF3F3-3823-45BD-B517-F76746A4DA76}"/>
              </a:ext>
            </a:extLst>
          </p:cNvPr>
          <p:cNvSpPr/>
          <p:nvPr/>
        </p:nvSpPr>
        <p:spPr bwMode="auto">
          <a:xfrm>
            <a:off x="6452822" y="2916965"/>
            <a:ext cx="23943" cy="15237"/>
          </a:xfrm>
          <a:custGeom>
            <a:avLst/>
            <a:gdLst>
              <a:gd name="T0" fmla="*/ 10 w 54"/>
              <a:gd name="T1" fmla="*/ 30 h 35"/>
              <a:gd name="T2" fmla="*/ 45 w 54"/>
              <a:gd name="T3" fmla="*/ 20 h 35"/>
              <a:gd name="T4" fmla="*/ 50 w 54"/>
              <a:gd name="T5" fmla="*/ 15 h 35"/>
              <a:gd name="T6" fmla="*/ 2 w 54"/>
              <a:gd name="T7" fmla="*/ 28 h 35"/>
              <a:gd name="T8" fmla="*/ 10 w 54"/>
              <a:gd name="T9" fmla="*/ 3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35">
                <a:moveTo>
                  <a:pt x="10" y="30"/>
                </a:moveTo>
                <a:cubicBezTo>
                  <a:pt x="16" y="15"/>
                  <a:pt x="32" y="10"/>
                  <a:pt x="45" y="20"/>
                </a:cubicBezTo>
                <a:cubicBezTo>
                  <a:pt x="48" y="24"/>
                  <a:pt x="54" y="18"/>
                  <a:pt x="50" y="15"/>
                </a:cubicBezTo>
                <a:cubicBezTo>
                  <a:pt x="32" y="0"/>
                  <a:pt x="11" y="7"/>
                  <a:pt x="2" y="28"/>
                </a:cubicBezTo>
                <a:cubicBezTo>
                  <a:pt x="0" y="33"/>
                  <a:pt x="8" y="35"/>
                  <a:pt x="10" y="30"/>
                </a:cubicBezTo>
                <a:close/>
              </a:path>
            </a:pathLst>
          </a:custGeom>
          <a:solidFill>
            <a:srgbClr val="7743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7" name="îṧ1îḓe">
            <a:extLst>
              <a:ext uri="{FF2B5EF4-FFF2-40B4-BE49-F238E27FC236}">
                <a16:creationId xmlns:a16="http://schemas.microsoft.com/office/drawing/2014/main" id="{9DC74F8D-C624-480F-A8C0-00F1B4452B4C}"/>
              </a:ext>
            </a:extLst>
          </p:cNvPr>
          <p:cNvSpPr/>
          <p:nvPr/>
        </p:nvSpPr>
        <p:spPr bwMode="auto">
          <a:xfrm>
            <a:off x="6496978" y="2917276"/>
            <a:ext cx="28608" cy="15548"/>
          </a:xfrm>
          <a:custGeom>
            <a:avLst/>
            <a:gdLst>
              <a:gd name="T0" fmla="*/ 62 w 65"/>
              <a:gd name="T1" fmla="*/ 26 h 35"/>
              <a:gd name="T2" fmla="*/ 5 w 65"/>
              <a:gd name="T3" fmla="*/ 14 h 35"/>
              <a:gd name="T4" fmla="*/ 9 w 65"/>
              <a:gd name="T5" fmla="*/ 21 h 35"/>
              <a:gd name="T6" fmla="*/ 54 w 65"/>
              <a:gd name="T7" fmla="*/ 30 h 35"/>
              <a:gd name="T8" fmla="*/ 62 w 65"/>
              <a:gd name="T9" fmla="*/ 2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35">
                <a:moveTo>
                  <a:pt x="62" y="26"/>
                </a:moveTo>
                <a:cubicBezTo>
                  <a:pt x="49" y="5"/>
                  <a:pt x="24" y="0"/>
                  <a:pt x="5" y="14"/>
                </a:cubicBezTo>
                <a:cubicBezTo>
                  <a:pt x="0" y="17"/>
                  <a:pt x="4" y="25"/>
                  <a:pt x="9" y="21"/>
                </a:cubicBezTo>
                <a:cubicBezTo>
                  <a:pt x="24" y="10"/>
                  <a:pt x="44" y="14"/>
                  <a:pt x="54" y="30"/>
                </a:cubicBezTo>
                <a:cubicBezTo>
                  <a:pt x="57" y="35"/>
                  <a:pt x="65" y="30"/>
                  <a:pt x="62" y="26"/>
                </a:cubicBezTo>
                <a:close/>
              </a:path>
            </a:pathLst>
          </a:custGeom>
          <a:solidFill>
            <a:srgbClr val="7743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8" name="íśľïḋé">
            <a:extLst>
              <a:ext uri="{FF2B5EF4-FFF2-40B4-BE49-F238E27FC236}">
                <a16:creationId xmlns:a16="http://schemas.microsoft.com/office/drawing/2014/main" id="{5AD45BD2-9C5D-422D-9D2D-12F9EEC40B11}"/>
              </a:ext>
            </a:extLst>
          </p:cNvPr>
          <p:cNvSpPr/>
          <p:nvPr/>
        </p:nvSpPr>
        <p:spPr bwMode="auto">
          <a:xfrm>
            <a:off x="6436031" y="2859128"/>
            <a:ext cx="134021" cy="103547"/>
          </a:xfrm>
          <a:custGeom>
            <a:avLst/>
            <a:gdLst>
              <a:gd name="T0" fmla="*/ 46 w 304"/>
              <a:gd name="T1" fmla="*/ 8 h 235"/>
              <a:gd name="T2" fmla="*/ 74 w 304"/>
              <a:gd name="T3" fmla="*/ 15 h 235"/>
              <a:gd name="T4" fmla="*/ 91 w 304"/>
              <a:gd name="T5" fmla="*/ 1 h 235"/>
              <a:gd name="T6" fmla="*/ 141 w 304"/>
              <a:gd name="T7" fmla="*/ 1 h 235"/>
              <a:gd name="T8" fmla="*/ 193 w 304"/>
              <a:gd name="T9" fmla="*/ 3 h 235"/>
              <a:gd name="T10" fmla="*/ 197 w 304"/>
              <a:gd name="T11" fmla="*/ 3 h 235"/>
              <a:gd name="T12" fmla="*/ 197 w 304"/>
              <a:gd name="T13" fmla="*/ 3 h 235"/>
              <a:gd name="T14" fmla="*/ 197 w 304"/>
              <a:gd name="T15" fmla="*/ 3 h 235"/>
              <a:gd name="T16" fmla="*/ 258 w 304"/>
              <a:gd name="T17" fmla="*/ 30 h 235"/>
              <a:gd name="T18" fmla="*/ 304 w 304"/>
              <a:gd name="T19" fmla="*/ 135 h 235"/>
              <a:gd name="T20" fmla="*/ 303 w 304"/>
              <a:gd name="T21" fmla="*/ 210 h 235"/>
              <a:gd name="T22" fmla="*/ 267 w 304"/>
              <a:gd name="T23" fmla="*/ 210 h 235"/>
              <a:gd name="T24" fmla="*/ 264 w 304"/>
              <a:gd name="T25" fmla="*/ 108 h 235"/>
              <a:gd name="T26" fmla="*/ 116 w 304"/>
              <a:gd name="T27" fmla="*/ 74 h 235"/>
              <a:gd name="T28" fmla="*/ 46 w 304"/>
              <a:gd name="T29" fmla="*/ 8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4" h="235">
                <a:moveTo>
                  <a:pt x="46" y="8"/>
                </a:moveTo>
                <a:cubicBezTo>
                  <a:pt x="57" y="13"/>
                  <a:pt x="66" y="15"/>
                  <a:pt x="74" y="15"/>
                </a:cubicBezTo>
                <a:cubicBezTo>
                  <a:pt x="76" y="8"/>
                  <a:pt x="81" y="1"/>
                  <a:pt x="91" y="1"/>
                </a:cubicBezTo>
                <a:cubicBezTo>
                  <a:pt x="108" y="0"/>
                  <a:pt x="125" y="1"/>
                  <a:pt x="141" y="1"/>
                </a:cubicBezTo>
                <a:cubicBezTo>
                  <a:pt x="155" y="0"/>
                  <a:pt x="171" y="0"/>
                  <a:pt x="193" y="3"/>
                </a:cubicBezTo>
                <a:cubicBezTo>
                  <a:pt x="194" y="3"/>
                  <a:pt x="195" y="3"/>
                  <a:pt x="197" y="3"/>
                </a:cubicBezTo>
                <a:cubicBezTo>
                  <a:pt x="197" y="3"/>
                  <a:pt x="197" y="3"/>
                  <a:pt x="197" y="3"/>
                </a:cubicBezTo>
                <a:cubicBezTo>
                  <a:pt x="197" y="3"/>
                  <a:pt x="197" y="3"/>
                  <a:pt x="197" y="3"/>
                </a:cubicBezTo>
                <a:cubicBezTo>
                  <a:pt x="219" y="7"/>
                  <a:pt x="239" y="14"/>
                  <a:pt x="258" y="30"/>
                </a:cubicBezTo>
                <a:cubicBezTo>
                  <a:pt x="289" y="55"/>
                  <a:pt x="304" y="94"/>
                  <a:pt x="304" y="135"/>
                </a:cubicBezTo>
                <a:cubicBezTo>
                  <a:pt x="304" y="160"/>
                  <a:pt x="304" y="185"/>
                  <a:pt x="303" y="210"/>
                </a:cubicBezTo>
                <a:cubicBezTo>
                  <a:pt x="303" y="235"/>
                  <a:pt x="267" y="235"/>
                  <a:pt x="267" y="210"/>
                </a:cubicBezTo>
                <a:cubicBezTo>
                  <a:pt x="267" y="178"/>
                  <a:pt x="271" y="140"/>
                  <a:pt x="264" y="108"/>
                </a:cubicBezTo>
                <a:cubicBezTo>
                  <a:pt x="245" y="71"/>
                  <a:pt x="199" y="74"/>
                  <a:pt x="116" y="74"/>
                </a:cubicBezTo>
                <a:cubicBezTo>
                  <a:pt x="0" y="73"/>
                  <a:pt x="46" y="8"/>
                  <a:pt x="46" y="8"/>
                </a:cubicBezTo>
                <a:close/>
              </a:path>
            </a:pathLst>
          </a:custGeom>
          <a:solidFill>
            <a:srgbClr val="B25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9" name="isliḑê">
            <a:extLst>
              <a:ext uri="{FF2B5EF4-FFF2-40B4-BE49-F238E27FC236}">
                <a16:creationId xmlns:a16="http://schemas.microsoft.com/office/drawing/2014/main" id="{EC662C84-295C-4BC6-BFF9-14AF31D9DE94}"/>
              </a:ext>
            </a:extLst>
          </p:cNvPr>
          <p:cNvSpPr/>
          <p:nvPr/>
        </p:nvSpPr>
        <p:spPr bwMode="auto">
          <a:xfrm>
            <a:off x="6625091" y="3374377"/>
            <a:ext cx="155166" cy="701510"/>
          </a:xfrm>
          <a:custGeom>
            <a:avLst/>
            <a:gdLst>
              <a:gd name="T0" fmla="*/ 351 w 352"/>
              <a:gd name="T1" fmla="*/ 1581 h 1595"/>
              <a:gd name="T2" fmla="*/ 100 w 352"/>
              <a:gd name="T3" fmla="*/ 14 h 1595"/>
              <a:gd name="T4" fmla="*/ 83 w 352"/>
              <a:gd name="T5" fmla="*/ 0 h 1595"/>
              <a:gd name="T6" fmla="*/ 13 w 352"/>
              <a:gd name="T7" fmla="*/ 0 h 1595"/>
              <a:gd name="T8" fmla="*/ 1 w 352"/>
              <a:gd name="T9" fmla="*/ 14 h 1595"/>
              <a:gd name="T10" fmla="*/ 252 w 352"/>
              <a:gd name="T11" fmla="*/ 1581 h 1595"/>
              <a:gd name="T12" fmla="*/ 268 w 352"/>
              <a:gd name="T13" fmla="*/ 1595 h 1595"/>
              <a:gd name="T14" fmla="*/ 339 w 352"/>
              <a:gd name="T15" fmla="*/ 1595 h 1595"/>
              <a:gd name="T16" fmla="*/ 351 w 352"/>
              <a:gd name="T17" fmla="*/ 1581 h 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2" h="1595">
                <a:moveTo>
                  <a:pt x="351" y="1581"/>
                </a:moveTo>
                <a:cubicBezTo>
                  <a:pt x="100" y="14"/>
                  <a:pt x="100" y="14"/>
                  <a:pt x="100" y="14"/>
                </a:cubicBezTo>
                <a:cubicBezTo>
                  <a:pt x="99" y="6"/>
                  <a:pt x="91" y="0"/>
                  <a:pt x="8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5" y="0"/>
                  <a:pt x="0" y="6"/>
                  <a:pt x="1" y="14"/>
                </a:cubicBezTo>
                <a:cubicBezTo>
                  <a:pt x="252" y="1581"/>
                  <a:pt x="252" y="1581"/>
                  <a:pt x="252" y="1581"/>
                </a:cubicBezTo>
                <a:cubicBezTo>
                  <a:pt x="253" y="1589"/>
                  <a:pt x="261" y="1595"/>
                  <a:pt x="268" y="1595"/>
                </a:cubicBezTo>
                <a:cubicBezTo>
                  <a:pt x="339" y="1595"/>
                  <a:pt x="339" y="1595"/>
                  <a:pt x="339" y="1595"/>
                </a:cubicBezTo>
                <a:cubicBezTo>
                  <a:pt x="347" y="1595"/>
                  <a:pt x="352" y="1589"/>
                  <a:pt x="351" y="1581"/>
                </a:cubicBezTo>
                <a:close/>
              </a:path>
            </a:pathLst>
          </a:custGeom>
          <a:solidFill>
            <a:srgbClr val="9654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0" name="íṧḷîdè">
            <a:extLst>
              <a:ext uri="{FF2B5EF4-FFF2-40B4-BE49-F238E27FC236}">
                <a16:creationId xmlns:a16="http://schemas.microsoft.com/office/drawing/2014/main" id="{DF3C15D1-D08D-4130-9ECB-0E0FC54E3474}"/>
              </a:ext>
            </a:extLst>
          </p:cNvPr>
          <p:cNvSpPr/>
          <p:nvPr/>
        </p:nvSpPr>
        <p:spPr bwMode="auto">
          <a:xfrm>
            <a:off x="6635352" y="3374377"/>
            <a:ext cx="155477" cy="701510"/>
          </a:xfrm>
          <a:custGeom>
            <a:avLst/>
            <a:gdLst>
              <a:gd name="T0" fmla="*/ 351 w 353"/>
              <a:gd name="T1" fmla="*/ 1581 h 1595"/>
              <a:gd name="T2" fmla="*/ 100 w 353"/>
              <a:gd name="T3" fmla="*/ 14 h 1595"/>
              <a:gd name="T4" fmla="*/ 84 w 353"/>
              <a:gd name="T5" fmla="*/ 0 h 1595"/>
              <a:gd name="T6" fmla="*/ 13 w 353"/>
              <a:gd name="T7" fmla="*/ 0 h 1595"/>
              <a:gd name="T8" fmla="*/ 2 w 353"/>
              <a:gd name="T9" fmla="*/ 14 h 1595"/>
              <a:gd name="T10" fmla="*/ 253 w 353"/>
              <a:gd name="T11" fmla="*/ 1581 h 1595"/>
              <a:gd name="T12" fmla="*/ 269 w 353"/>
              <a:gd name="T13" fmla="*/ 1595 h 1595"/>
              <a:gd name="T14" fmla="*/ 339 w 353"/>
              <a:gd name="T15" fmla="*/ 1595 h 1595"/>
              <a:gd name="T16" fmla="*/ 351 w 353"/>
              <a:gd name="T17" fmla="*/ 1581 h 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3" h="1595">
                <a:moveTo>
                  <a:pt x="351" y="1581"/>
                </a:moveTo>
                <a:cubicBezTo>
                  <a:pt x="100" y="14"/>
                  <a:pt x="100" y="14"/>
                  <a:pt x="100" y="14"/>
                </a:cubicBezTo>
                <a:cubicBezTo>
                  <a:pt x="99" y="6"/>
                  <a:pt x="92" y="0"/>
                  <a:pt x="8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2" y="14"/>
                </a:cubicBezTo>
                <a:cubicBezTo>
                  <a:pt x="253" y="1581"/>
                  <a:pt x="253" y="1581"/>
                  <a:pt x="253" y="1581"/>
                </a:cubicBezTo>
                <a:cubicBezTo>
                  <a:pt x="254" y="1589"/>
                  <a:pt x="261" y="1595"/>
                  <a:pt x="269" y="1595"/>
                </a:cubicBezTo>
                <a:cubicBezTo>
                  <a:pt x="339" y="1595"/>
                  <a:pt x="339" y="1595"/>
                  <a:pt x="339" y="1595"/>
                </a:cubicBezTo>
                <a:cubicBezTo>
                  <a:pt x="347" y="1595"/>
                  <a:pt x="353" y="1589"/>
                  <a:pt x="351" y="1581"/>
                </a:cubicBezTo>
                <a:close/>
              </a:path>
            </a:pathLst>
          </a:custGeom>
          <a:solidFill>
            <a:srgbClr val="BC7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1" name="iṣľïďe">
            <a:extLst>
              <a:ext uri="{FF2B5EF4-FFF2-40B4-BE49-F238E27FC236}">
                <a16:creationId xmlns:a16="http://schemas.microsoft.com/office/drawing/2014/main" id="{60BBE5EE-FDE6-4937-A009-94B6FB797903}"/>
              </a:ext>
            </a:extLst>
          </p:cNvPr>
          <p:cNvSpPr/>
          <p:nvPr/>
        </p:nvSpPr>
        <p:spPr bwMode="auto">
          <a:xfrm>
            <a:off x="6635352" y="3374377"/>
            <a:ext cx="107901" cy="406727"/>
          </a:xfrm>
          <a:custGeom>
            <a:avLst/>
            <a:gdLst>
              <a:gd name="T0" fmla="*/ 244 w 245"/>
              <a:gd name="T1" fmla="*/ 911 h 925"/>
              <a:gd name="T2" fmla="*/ 100 w 245"/>
              <a:gd name="T3" fmla="*/ 14 h 925"/>
              <a:gd name="T4" fmla="*/ 84 w 245"/>
              <a:gd name="T5" fmla="*/ 0 h 925"/>
              <a:gd name="T6" fmla="*/ 13 w 245"/>
              <a:gd name="T7" fmla="*/ 0 h 925"/>
              <a:gd name="T8" fmla="*/ 2 w 245"/>
              <a:gd name="T9" fmla="*/ 14 h 925"/>
              <a:gd name="T10" fmla="*/ 145 w 245"/>
              <a:gd name="T11" fmla="*/ 911 h 925"/>
              <a:gd name="T12" fmla="*/ 162 w 245"/>
              <a:gd name="T13" fmla="*/ 925 h 925"/>
              <a:gd name="T14" fmla="*/ 232 w 245"/>
              <a:gd name="T15" fmla="*/ 925 h 925"/>
              <a:gd name="T16" fmla="*/ 244 w 245"/>
              <a:gd name="T17" fmla="*/ 911 h 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5" h="925">
                <a:moveTo>
                  <a:pt x="244" y="911"/>
                </a:moveTo>
                <a:cubicBezTo>
                  <a:pt x="100" y="14"/>
                  <a:pt x="100" y="14"/>
                  <a:pt x="100" y="14"/>
                </a:cubicBezTo>
                <a:cubicBezTo>
                  <a:pt x="99" y="6"/>
                  <a:pt x="92" y="0"/>
                  <a:pt x="8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2" y="14"/>
                </a:cubicBezTo>
                <a:cubicBezTo>
                  <a:pt x="145" y="911"/>
                  <a:pt x="145" y="911"/>
                  <a:pt x="145" y="911"/>
                </a:cubicBezTo>
                <a:cubicBezTo>
                  <a:pt x="146" y="919"/>
                  <a:pt x="154" y="925"/>
                  <a:pt x="162" y="925"/>
                </a:cubicBezTo>
                <a:cubicBezTo>
                  <a:pt x="232" y="925"/>
                  <a:pt x="232" y="925"/>
                  <a:pt x="232" y="925"/>
                </a:cubicBezTo>
                <a:cubicBezTo>
                  <a:pt x="240" y="925"/>
                  <a:pt x="245" y="919"/>
                  <a:pt x="244" y="911"/>
                </a:cubicBezTo>
                <a:close/>
              </a:path>
            </a:pathLst>
          </a:custGeom>
          <a:solidFill>
            <a:srgbClr val="DB97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2" name="ï$ḻíḋê">
            <a:extLst>
              <a:ext uri="{FF2B5EF4-FFF2-40B4-BE49-F238E27FC236}">
                <a16:creationId xmlns:a16="http://schemas.microsoft.com/office/drawing/2014/main" id="{7F640256-9A6B-46E0-9D6B-956D0C30A9B8}"/>
              </a:ext>
            </a:extLst>
          </p:cNvPr>
          <p:cNvSpPr/>
          <p:nvPr/>
        </p:nvSpPr>
        <p:spPr bwMode="auto">
          <a:xfrm>
            <a:off x="6464638" y="3374377"/>
            <a:ext cx="157032" cy="708040"/>
          </a:xfrm>
          <a:custGeom>
            <a:avLst/>
            <a:gdLst>
              <a:gd name="T0" fmla="*/ 1 w 356"/>
              <a:gd name="T1" fmla="*/ 1595 h 1610"/>
              <a:gd name="T2" fmla="*/ 255 w 356"/>
              <a:gd name="T3" fmla="*/ 14 h 1610"/>
              <a:gd name="T4" fmla="*/ 271 w 356"/>
              <a:gd name="T5" fmla="*/ 0 h 1610"/>
              <a:gd name="T6" fmla="*/ 343 w 356"/>
              <a:gd name="T7" fmla="*/ 0 h 1610"/>
              <a:gd name="T8" fmla="*/ 354 w 356"/>
              <a:gd name="T9" fmla="*/ 14 h 1610"/>
              <a:gd name="T10" fmla="*/ 101 w 356"/>
              <a:gd name="T11" fmla="*/ 1595 h 1610"/>
              <a:gd name="T12" fmla="*/ 85 w 356"/>
              <a:gd name="T13" fmla="*/ 1610 h 1610"/>
              <a:gd name="T14" fmla="*/ 13 w 356"/>
              <a:gd name="T15" fmla="*/ 1610 h 1610"/>
              <a:gd name="T16" fmla="*/ 1 w 356"/>
              <a:gd name="T17" fmla="*/ 1595 h 1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6" h="1610">
                <a:moveTo>
                  <a:pt x="1" y="1595"/>
                </a:moveTo>
                <a:cubicBezTo>
                  <a:pt x="255" y="14"/>
                  <a:pt x="255" y="14"/>
                  <a:pt x="255" y="14"/>
                </a:cubicBezTo>
                <a:cubicBezTo>
                  <a:pt x="256" y="6"/>
                  <a:pt x="263" y="0"/>
                  <a:pt x="271" y="0"/>
                </a:cubicBezTo>
                <a:cubicBezTo>
                  <a:pt x="343" y="0"/>
                  <a:pt x="343" y="0"/>
                  <a:pt x="343" y="0"/>
                </a:cubicBezTo>
                <a:cubicBezTo>
                  <a:pt x="350" y="0"/>
                  <a:pt x="356" y="6"/>
                  <a:pt x="354" y="14"/>
                </a:cubicBezTo>
                <a:cubicBezTo>
                  <a:pt x="101" y="1595"/>
                  <a:pt x="101" y="1595"/>
                  <a:pt x="101" y="1595"/>
                </a:cubicBezTo>
                <a:cubicBezTo>
                  <a:pt x="100" y="1603"/>
                  <a:pt x="93" y="1610"/>
                  <a:pt x="85" y="1610"/>
                </a:cubicBezTo>
                <a:cubicBezTo>
                  <a:pt x="13" y="1610"/>
                  <a:pt x="13" y="1610"/>
                  <a:pt x="13" y="1610"/>
                </a:cubicBezTo>
                <a:cubicBezTo>
                  <a:pt x="6" y="1610"/>
                  <a:pt x="0" y="1603"/>
                  <a:pt x="1" y="1595"/>
                </a:cubicBezTo>
                <a:close/>
              </a:path>
            </a:pathLst>
          </a:custGeom>
          <a:solidFill>
            <a:srgbClr val="F7BB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3" name="íṩļïdè">
            <a:extLst>
              <a:ext uri="{FF2B5EF4-FFF2-40B4-BE49-F238E27FC236}">
                <a16:creationId xmlns:a16="http://schemas.microsoft.com/office/drawing/2014/main" id="{91193176-DF7F-4943-BE38-F6CBBDA5329A}"/>
              </a:ext>
            </a:extLst>
          </p:cNvPr>
          <p:cNvSpPr/>
          <p:nvPr/>
        </p:nvSpPr>
        <p:spPr bwMode="auto">
          <a:xfrm>
            <a:off x="6473967" y="3374377"/>
            <a:ext cx="156721" cy="708040"/>
          </a:xfrm>
          <a:custGeom>
            <a:avLst/>
            <a:gdLst>
              <a:gd name="T0" fmla="*/ 2 w 356"/>
              <a:gd name="T1" fmla="*/ 1595 h 1610"/>
              <a:gd name="T2" fmla="*/ 255 w 356"/>
              <a:gd name="T3" fmla="*/ 14 h 1610"/>
              <a:gd name="T4" fmla="*/ 271 w 356"/>
              <a:gd name="T5" fmla="*/ 0 h 1610"/>
              <a:gd name="T6" fmla="*/ 343 w 356"/>
              <a:gd name="T7" fmla="*/ 0 h 1610"/>
              <a:gd name="T8" fmla="*/ 355 w 356"/>
              <a:gd name="T9" fmla="*/ 14 h 1610"/>
              <a:gd name="T10" fmla="*/ 101 w 356"/>
              <a:gd name="T11" fmla="*/ 1595 h 1610"/>
              <a:gd name="T12" fmla="*/ 85 w 356"/>
              <a:gd name="T13" fmla="*/ 1610 h 1610"/>
              <a:gd name="T14" fmla="*/ 13 w 356"/>
              <a:gd name="T15" fmla="*/ 1610 h 1610"/>
              <a:gd name="T16" fmla="*/ 2 w 356"/>
              <a:gd name="T17" fmla="*/ 1595 h 1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6" h="1610">
                <a:moveTo>
                  <a:pt x="2" y="1595"/>
                </a:moveTo>
                <a:cubicBezTo>
                  <a:pt x="255" y="14"/>
                  <a:pt x="255" y="14"/>
                  <a:pt x="255" y="14"/>
                </a:cubicBezTo>
                <a:cubicBezTo>
                  <a:pt x="256" y="6"/>
                  <a:pt x="263" y="0"/>
                  <a:pt x="271" y="0"/>
                </a:cubicBezTo>
                <a:cubicBezTo>
                  <a:pt x="343" y="0"/>
                  <a:pt x="343" y="0"/>
                  <a:pt x="343" y="0"/>
                </a:cubicBezTo>
                <a:cubicBezTo>
                  <a:pt x="350" y="0"/>
                  <a:pt x="356" y="6"/>
                  <a:pt x="355" y="14"/>
                </a:cubicBezTo>
                <a:cubicBezTo>
                  <a:pt x="101" y="1595"/>
                  <a:pt x="101" y="1595"/>
                  <a:pt x="101" y="1595"/>
                </a:cubicBezTo>
                <a:cubicBezTo>
                  <a:pt x="100" y="1603"/>
                  <a:pt x="93" y="1610"/>
                  <a:pt x="85" y="1610"/>
                </a:cubicBezTo>
                <a:cubicBezTo>
                  <a:pt x="13" y="1610"/>
                  <a:pt x="13" y="1610"/>
                  <a:pt x="13" y="1610"/>
                </a:cubicBezTo>
                <a:cubicBezTo>
                  <a:pt x="6" y="1610"/>
                  <a:pt x="0" y="1603"/>
                  <a:pt x="2" y="1595"/>
                </a:cubicBezTo>
                <a:close/>
              </a:path>
            </a:pathLst>
          </a:custGeom>
          <a:solidFill>
            <a:srgbClr val="BC7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4" name="ïṣ1îdé">
            <a:extLst>
              <a:ext uri="{FF2B5EF4-FFF2-40B4-BE49-F238E27FC236}">
                <a16:creationId xmlns:a16="http://schemas.microsoft.com/office/drawing/2014/main" id="{D17DF025-4FE0-4989-BBD6-659A62308F32}"/>
              </a:ext>
            </a:extLst>
          </p:cNvPr>
          <p:cNvSpPr/>
          <p:nvPr/>
        </p:nvSpPr>
        <p:spPr bwMode="auto">
          <a:xfrm>
            <a:off x="6522165" y="3374377"/>
            <a:ext cx="108523" cy="410769"/>
          </a:xfrm>
          <a:custGeom>
            <a:avLst/>
            <a:gdLst>
              <a:gd name="T0" fmla="*/ 1 w 247"/>
              <a:gd name="T1" fmla="*/ 919 h 934"/>
              <a:gd name="T2" fmla="*/ 146 w 247"/>
              <a:gd name="T3" fmla="*/ 14 h 934"/>
              <a:gd name="T4" fmla="*/ 162 w 247"/>
              <a:gd name="T5" fmla="*/ 0 h 934"/>
              <a:gd name="T6" fmla="*/ 234 w 247"/>
              <a:gd name="T7" fmla="*/ 0 h 934"/>
              <a:gd name="T8" fmla="*/ 246 w 247"/>
              <a:gd name="T9" fmla="*/ 14 h 934"/>
              <a:gd name="T10" fmla="*/ 101 w 247"/>
              <a:gd name="T11" fmla="*/ 919 h 934"/>
              <a:gd name="T12" fmla="*/ 84 w 247"/>
              <a:gd name="T13" fmla="*/ 934 h 934"/>
              <a:gd name="T14" fmla="*/ 13 w 247"/>
              <a:gd name="T15" fmla="*/ 934 h 934"/>
              <a:gd name="T16" fmla="*/ 1 w 247"/>
              <a:gd name="T17" fmla="*/ 919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7" h="934">
                <a:moveTo>
                  <a:pt x="1" y="919"/>
                </a:moveTo>
                <a:cubicBezTo>
                  <a:pt x="146" y="14"/>
                  <a:pt x="146" y="14"/>
                  <a:pt x="146" y="14"/>
                </a:cubicBezTo>
                <a:cubicBezTo>
                  <a:pt x="147" y="6"/>
                  <a:pt x="154" y="0"/>
                  <a:pt x="162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41" y="0"/>
                  <a:pt x="247" y="6"/>
                  <a:pt x="246" y="14"/>
                </a:cubicBezTo>
                <a:cubicBezTo>
                  <a:pt x="101" y="919"/>
                  <a:pt x="101" y="919"/>
                  <a:pt x="101" y="919"/>
                </a:cubicBezTo>
                <a:cubicBezTo>
                  <a:pt x="99" y="927"/>
                  <a:pt x="92" y="934"/>
                  <a:pt x="84" y="934"/>
                </a:cubicBezTo>
                <a:cubicBezTo>
                  <a:pt x="13" y="934"/>
                  <a:pt x="13" y="934"/>
                  <a:pt x="13" y="934"/>
                </a:cubicBezTo>
                <a:cubicBezTo>
                  <a:pt x="5" y="934"/>
                  <a:pt x="0" y="927"/>
                  <a:pt x="1" y="919"/>
                </a:cubicBezTo>
                <a:close/>
              </a:path>
            </a:pathLst>
          </a:custGeom>
          <a:solidFill>
            <a:srgbClr val="DB97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5" name="îSlïḑè">
            <a:extLst>
              <a:ext uri="{FF2B5EF4-FFF2-40B4-BE49-F238E27FC236}">
                <a16:creationId xmlns:a16="http://schemas.microsoft.com/office/drawing/2014/main" id="{5889E8B6-0676-4033-AB34-CC9C19A5A803}"/>
              </a:ext>
            </a:extLst>
          </p:cNvPr>
          <p:cNvSpPr/>
          <p:nvPr/>
        </p:nvSpPr>
        <p:spPr bwMode="auto">
          <a:xfrm>
            <a:off x="6603635" y="3389614"/>
            <a:ext cx="13993" cy="14304"/>
          </a:xfrm>
          <a:prstGeom prst="ellipse">
            <a:avLst/>
          </a:prstGeom>
          <a:solidFill>
            <a:srgbClr val="53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6" name="isḷîḓe">
            <a:extLst>
              <a:ext uri="{FF2B5EF4-FFF2-40B4-BE49-F238E27FC236}">
                <a16:creationId xmlns:a16="http://schemas.microsoft.com/office/drawing/2014/main" id="{FE50AC88-EB89-40B8-B044-F37A0B31E756}"/>
              </a:ext>
            </a:extLst>
          </p:cNvPr>
          <p:cNvSpPr/>
          <p:nvPr/>
        </p:nvSpPr>
        <p:spPr bwMode="auto">
          <a:xfrm>
            <a:off x="6607366" y="3391791"/>
            <a:ext cx="10261" cy="10261"/>
          </a:xfrm>
          <a:prstGeom prst="ellipse">
            <a:avLst/>
          </a:prstGeom>
          <a:solidFill>
            <a:srgbClr val="53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7" name="îṥľíḓe">
            <a:extLst>
              <a:ext uri="{FF2B5EF4-FFF2-40B4-BE49-F238E27FC236}">
                <a16:creationId xmlns:a16="http://schemas.microsoft.com/office/drawing/2014/main" id="{51F96D33-ED60-4298-A5C2-D8942D2DBC88}"/>
              </a:ext>
            </a:extLst>
          </p:cNvPr>
          <p:cNvSpPr/>
          <p:nvPr/>
        </p:nvSpPr>
        <p:spPr bwMode="auto">
          <a:xfrm>
            <a:off x="6646236" y="3391480"/>
            <a:ext cx="15859" cy="15859"/>
          </a:xfrm>
          <a:prstGeom prst="ellipse">
            <a:avLst/>
          </a:prstGeom>
          <a:solidFill>
            <a:srgbClr val="53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8" name="îŝḷíḑe">
            <a:extLst>
              <a:ext uri="{FF2B5EF4-FFF2-40B4-BE49-F238E27FC236}">
                <a16:creationId xmlns:a16="http://schemas.microsoft.com/office/drawing/2014/main" id="{51E4D759-2088-4BB6-B501-0ED9BA2E4572}"/>
              </a:ext>
            </a:extLst>
          </p:cNvPr>
          <p:cNvSpPr/>
          <p:nvPr/>
        </p:nvSpPr>
        <p:spPr bwMode="auto">
          <a:xfrm>
            <a:off x="6650589" y="3393656"/>
            <a:ext cx="11505" cy="11505"/>
          </a:xfrm>
          <a:prstGeom prst="ellipse">
            <a:avLst/>
          </a:prstGeom>
          <a:solidFill>
            <a:srgbClr val="6B77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9" name="íṥļíḓè">
            <a:extLst>
              <a:ext uri="{FF2B5EF4-FFF2-40B4-BE49-F238E27FC236}">
                <a16:creationId xmlns:a16="http://schemas.microsoft.com/office/drawing/2014/main" id="{3AE9A674-046C-4F7A-A22C-D4EEBA91B630}"/>
              </a:ext>
            </a:extLst>
          </p:cNvPr>
          <p:cNvSpPr/>
          <p:nvPr/>
        </p:nvSpPr>
        <p:spPr bwMode="auto">
          <a:xfrm>
            <a:off x="6119479" y="2938110"/>
            <a:ext cx="13993" cy="396154"/>
          </a:xfrm>
          <a:custGeom>
            <a:avLst/>
            <a:gdLst>
              <a:gd name="T0" fmla="*/ 45 w 45"/>
              <a:gd name="T1" fmla="*/ 0 h 1274"/>
              <a:gd name="T2" fmla="*/ 0 w 45"/>
              <a:gd name="T3" fmla="*/ 137 h 1274"/>
              <a:gd name="T4" fmla="*/ 0 w 45"/>
              <a:gd name="T5" fmla="*/ 1274 h 1274"/>
              <a:gd name="T6" fmla="*/ 45 w 45"/>
              <a:gd name="T7" fmla="*/ 1172 h 1274"/>
              <a:gd name="T8" fmla="*/ 45 w 45"/>
              <a:gd name="T9" fmla="*/ 0 h 1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1274">
                <a:moveTo>
                  <a:pt x="45" y="0"/>
                </a:moveTo>
                <a:lnTo>
                  <a:pt x="0" y="137"/>
                </a:lnTo>
                <a:lnTo>
                  <a:pt x="0" y="1274"/>
                </a:lnTo>
                <a:lnTo>
                  <a:pt x="45" y="1172"/>
                </a:lnTo>
                <a:lnTo>
                  <a:pt x="45" y="0"/>
                </a:lnTo>
                <a:close/>
              </a:path>
            </a:pathLst>
          </a:custGeom>
          <a:solidFill>
            <a:srgbClr val="A81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0" name="íśļïḋê">
            <a:extLst>
              <a:ext uri="{FF2B5EF4-FFF2-40B4-BE49-F238E27FC236}">
                <a16:creationId xmlns:a16="http://schemas.microsoft.com/office/drawing/2014/main" id="{6731A0B9-296F-42CD-AE98-3AA216FA4684}"/>
              </a:ext>
            </a:extLst>
          </p:cNvPr>
          <p:cNvSpPr/>
          <p:nvPr/>
        </p:nvSpPr>
        <p:spPr bwMode="auto">
          <a:xfrm>
            <a:off x="6108907" y="3299437"/>
            <a:ext cx="364749" cy="35449"/>
          </a:xfrm>
          <a:custGeom>
            <a:avLst/>
            <a:gdLst>
              <a:gd name="T0" fmla="*/ 1125 w 1173"/>
              <a:gd name="T1" fmla="*/ 114 h 114"/>
              <a:gd name="T2" fmla="*/ 0 w 1173"/>
              <a:gd name="T3" fmla="*/ 114 h 114"/>
              <a:gd name="T4" fmla="*/ 0 w 1173"/>
              <a:gd name="T5" fmla="*/ 0 h 114"/>
              <a:gd name="T6" fmla="*/ 1173 w 1173"/>
              <a:gd name="T7" fmla="*/ 0 h 114"/>
              <a:gd name="T8" fmla="*/ 1125 w 1173"/>
              <a:gd name="T9" fmla="*/ 11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3" h="114">
                <a:moveTo>
                  <a:pt x="1125" y="114"/>
                </a:moveTo>
                <a:lnTo>
                  <a:pt x="0" y="114"/>
                </a:lnTo>
                <a:lnTo>
                  <a:pt x="0" y="0"/>
                </a:lnTo>
                <a:lnTo>
                  <a:pt x="1173" y="0"/>
                </a:lnTo>
                <a:lnTo>
                  <a:pt x="1125" y="114"/>
                </a:lnTo>
                <a:close/>
              </a:path>
            </a:pathLst>
          </a:custGeom>
          <a:solidFill>
            <a:srgbClr val="8E1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1" name="ï$ḷíḋe">
            <a:extLst>
              <a:ext uri="{FF2B5EF4-FFF2-40B4-BE49-F238E27FC236}">
                <a16:creationId xmlns:a16="http://schemas.microsoft.com/office/drawing/2014/main" id="{4BF03BE7-4786-4FED-B16A-FE156454EF06}"/>
              </a:ext>
            </a:extLst>
          </p:cNvPr>
          <p:cNvSpPr/>
          <p:nvPr/>
        </p:nvSpPr>
        <p:spPr bwMode="auto">
          <a:xfrm>
            <a:off x="6108907" y="2938110"/>
            <a:ext cx="364749" cy="364126"/>
          </a:xfrm>
          <a:custGeom>
            <a:avLst/>
            <a:gdLst>
              <a:gd name="T0" fmla="*/ 828 w 828"/>
              <a:gd name="T1" fmla="*/ 828 h 828"/>
              <a:gd name="T2" fmla="*/ 0 w 828"/>
              <a:gd name="T3" fmla="*/ 828 h 828"/>
              <a:gd name="T4" fmla="*/ 0 w 828"/>
              <a:gd name="T5" fmla="*/ 0 h 828"/>
              <a:gd name="T6" fmla="*/ 764 w 828"/>
              <a:gd name="T7" fmla="*/ 509 h 828"/>
              <a:gd name="T8" fmla="*/ 812 w 828"/>
              <a:gd name="T9" fmla="*/ 667 h 828"/>
              <a:gd name="T10" fmla="*/ 828 w 828"/>
              <a:gd name="T11" fmla="*/ 828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8" h="828">
                <a:moveTo>
                  <a:pt x="828" y="828"/>
                </a:moveTo>
                <a:cubicBezTo>
                  <a:pt x="0" y="828"/>
                  <a:pt x="0" y="828"/>
                  <a:pt x="0" y="828"/>
                </a:cubicBezTo>
                <a:cubicBezTo>
                  <a:pt x="0" y="0"/>
                  <a:pt x="0" y="0"/>
                  <a:pt x="0" y="0"/>
                </a:cubicBezTo>
                <a:cubicBezTo>
                  <a:pt x="344" y="0"/>
                  <a:pt x="639" y="210"/>
                  <a:pt x="764" y="509"/>
                </a:cubicBezTo>
                <a:cubicBezTo>
                  <a:pt x="785" y="559"/>
                  <a:pt x="802" y="612"/>
                  <a:pt x="812" y="667"/>
                </a:cubicBezTo>
                <a:cubicBezTo>
                  <a:pt x="823" y="719"/>
                  <a:pt x="828" y="773"/>
                  <a:pt x="828" y="828"/>
                </a:cubicBezTo>
              </a:path>
            </a:pathLst>
          </a:custGeom>
          <a:solidFill>
            <a:srgbClr val="FF24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2" name="íšḷíḋé">
            <a:extLst>
              <a:ext uri="{FF2B5EF4-FFF2-40B4-BE49-F238E27FC236}">
                <a16:creationId xmlns:a16="http://schemas.microsoft.com/office/drawing/2014/main" id="{FDE6D321-8603-44BB-833A-FF554F7664A4}"/>
              </a:ext>
            </a:extLst>
          </p:cNvPr>
          <p:cNvSpPr/>
          <p:nvPr/>
        </p:nvSpPr>
        <p:spPr bwMode="auto">
          <a:xfrm>
            <a:off x="6108907" y="3145516"/>
            <a:ext cx="156721" cy="156720"/>
          </a:xfrm>
          <a:custGeom>
            <a:avLst/>
            <a:gdLst>
              <a:gd name="T0" fmla="*/ 0 w 356"/>
              <a:gd name="T1" fmla="*/ 194 h 356"/>
              <a:gd name="T2" fmla="*/ 0 w 356"/>
              <a:gd name="T3" fmla="*/ 0 h 356"/>
              <a:gd name="T4" fmla="*/ 356 w 356"/>
              <a:gd name="T5" fmla="*/ 356 h 356"/>
              <a:gd name="T6" fmla="*/ 163 w 356"/>
              <a:gd name="T7" fmla="*/ 356 h 356"/>
              <a:gd name="T8" fmla="*/ 0 w 356"/>
              <a:gd name="T9" fmla="*/ 19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6" h="356">
                <a:moveTo>
                  <a:pt x="0" y="194"/>
                </a:moveTo>
                <a:cubicBezTo>
                  <a:pt x="0" y="0"/>
                  <a:pt x="0" y="0"/>
                  <a:pt x="0" y="0"/>
                </a:cubicBezTo>
                <a:cubicBezTo>
                  <a:pt x="196" y="0"/>
                  <a:pt x="356" y="160"/>
                  <a:pt x="356" y="356"/>
                </a:cubicBezTo>
                <a:cubicBezTo>
                  <a:pt x="163" y="356"/>
                  <a:pt x="163" y="356"/>
                  <a:pt x="163" y="356"/>
                </a:cubicBezTo>
                <a:cubicBezTo>
                  <a:pt x="163" y="267"/>
                  <a:pt x="89" y="194"/>
                  <a:pt x="0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3" name="ïṩḻïdè">
            <a:extLst>
              <a:ext uri="{FF2B5EF4-FFF2-40B4-BE49-F238E27FC236}">
                <a16:creationId xmlns:a16="http://schemas.microsoft.com/office/drawing/2014/main" id="{0E3B6472-A535-461C-BC16-4C62ECFE8461}"/>
              </a:ext>
            </a:extLst>
          </p:cNvPr>
          <p:cNvSpPr/>
          <p:nvPr/>
        </p:nvSpPr>
        <p:spPr bwMode="auto">
          <a:xfrm>
            <a:off x="6108907" y="2976668"/>
            <a:ext cx="326191" cy="325568"/>
          </a:xfrm>
          <a:custGeom>
            <a:avLst/>
            <a:gdLst>
              <a:gd name="T0" fmla="*/ 0 w 741"/>
              <a:gd name="T1" fmla="*/ 193 h 740"/>
              <a:gd name="T2" fmla="*/ 0 w 741"/>
              <a:gd name="T3" fmla="*/ 0 h 740"/>
              <a:gd name="T4" fmla="*/ 524 w 741"/>
              <a:gd name="T5" fmla="*/ 216 h 740"/>
              <a:gd name="T6" fmla="*/ 741 w 741"/>
              <a:gd name="T7" fmla="*/ 740 h 740"/>
              <a:gd name="T8" fmla="*/ 547 w 741"/>
              <a:gd name="T9" fmla="*/ 740 h 740"/>
              <a:gd name="T10" fmla="*/ 0 w 741"/>
              <a:gd name="T11" fmla="*/ 193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1" h="740">
                <a:moveTo>
                  <a:pt x="0" y="193"/>
                </a:moveTo>
                <a:cubicBezTo>
                  <a:pt x="0" y="0"/>
                  <a:pt x="0" y="0"/>
                  <a:pt x="0" y="0"/>
                </a:cubicBezTo>
                <a:cubicBezTo>
                  <a:pt x="198" y="0"/>
                  <a:pt x="384" y="77"/>
                  <a:pt x="524" y="216"/>
                </a:cubicBezTo>
                <a:cubicBezTo>
                  <a:pt x="664" y="356"/>
                  <a:pt x="741" y="542"/>
                  <a:pt x="741" y="740"/>
                </a:cubicBezTo>
                <a:cubicBezTo>
                  <a:pt x="547" y="740"/>
                  <a:pt x="547" y="740"/>
                  <a:pt x="547" y="740"/>
                </a:cubicBezTo>
                <a:cubicBezTo>
                  <a:pt x="547" y="439"/>
                  <a:pt x="301" y="193"/>
                  <a:pt x="0" y="19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4" name="ïśľiḍê">
            <a:extLst>
              <a:ext uri="{FF2B5EF4-FFF2-40B4-BE49-F238E27FC236}">
                <a16:creationId xmlns:a16="http://schemas.microsoft.com/office/drawing/2014/main" id="{5FECCAED-D0C5-468A-940E-B9B937B67FE8}"/>
              </a:ext>
            </a:extLst>
          </p:cNvPr>
          <p:cNvSpPr/>
          <p:nvPr/>
        </p:nvSpPr>
        <p:spPr bwMode="auto">
          <a:xfrm>
            <a:off x="6407112" y="3161996"/>
            <a:ext cx="59392" cy="69343"/>
          </a:xfrm>
          <a:custGeom>
            <a:avLst/>
            <a:gdLst>
              <a:gd name="T0" fmla="*/ 87 w 135"/>
              <a:gd name="T1" fmla="*/ 0 h 158"/>
              <a:gd name="T2" fmla="*/ 15 w 135"/>
              <a:gd name="T3" fmla="*/ 8 h 158"/>
              <a:gd name="T4" fmla="*/ 7 w 135"/>
              <a:gd name="T5" fmla="*/ 14 h 158"/>
              <a:gd name="T6" fmla="*/ 0 w 135"/>
              <a:gd name="T7" fmla="*/ 17 h 158"/>
              <a:gd name="T8" fmla="*/ 33 w 135"/>
              <a:gd name="T9" fmla="*/ 106 h 158"/>
              <a:gd name="T10" fmla="*/ 135 w 135"/>
              <a:gd name="T11" fmla="*/ 158 h 158"/>
              <a:gd name="T12" fmla="*/ 104 w 135"/>
              <a:gd name="T13" fmla="*/ 45 h 158"/>
              <a:gd name="T14" fmla="*/ 91 w 135"/>
              <a:gd name="T15" fmla="*/ 10 h 158"/>
              <a:gd name="T16" fmla="*/ 91 w 135"/>
              <a:gd name="T17" fmla="*/ 9 h 158"/>
              <a:gd name="T18" fmla="*/ 87 w 135"/>
              <a:gd name="T19" fmla="*/ 0 h 158"/>
              <a:gd name="T20" fmla="*/ 87 w 135"/>
              <a:gd name="T21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5" h="158">
                <a:moveTo>
                  <a:pt x="87" y="0"/>
                </a:moveTo>
                <a:cubicBezTo>
                  <a:pt x="15" y="8"/>
                  <a:pt x="15" y="8"/>
                  <a:pt x="15" y="8"/>
                </a:cubicBezTo>
                <a:cubicBezTo>
                  <a:pt x="7" y="14"/>
                  <a:pt x="7" y="14"/>
                  <a:pt x="7" y="14"/>
                </a:cubicBezTo>
                <a:cubicBezTo>
                  <a:pt x="5" y="15"/>
                  <a:pt x="2" y="16"/>
                  <a:pt x="0" y="17"/>
                </a:cubicBezTo>
                <a:cubicBezTo>
                  <a:pt x="13" y="46"/>
                  <a:pt x="24" y="75"/>
                  <a:pt x="33" y="106"/>
                </a:cubicBezTo>
                <a:cubicBezTo>
                  <a:pt x="61" y="125"/>
                  <a:pt x="96" y="145"/>
                  <a:pt x="135" y="158"/>
                </a:cubicBezTo>
                <a:cubicBezTo>
                  <a:pt x="128" y="119"/>
                  <a:pt x="117" y="81"/>
                  <a:pt x="104" y="45"/>
                </a:cubicBezTo>
                <a:cubicBezTo>
                  <a:pt x="100" y="33"/>
                  <a:pt x="96" y="21"/>
                  <a:pt x="91" y="10"/>
                </a:cubicBezTo>
                <a:cubicBezTo>
                  <a:pt x="91" y="9"/>
                  <a:pt x="91" y="9"/>
                  <a:pt x="91" y="9"/>
                </a:cubicBezTo>
                <a:cubicBezTo>
                  <a:pt x="90" y="6"/>
                  <a:pt x="89" y="3"/>
                  <a:pt x="87" y="0"/>
                </a:cubicBezTo>
                <a:cubicBezTo>
                  <a:pt x="87" y="0"/>
                  <a:pt x="87" y="0"/>
                  <a:pt x="87" y="0"/>
                </a:cubicBezTo>
              </a:path>
            </a:pathLst>
          </a:custGeom>
          <a:solidFill>
            <a:srgbClr val="B714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5" name="ïṧľidè">
            <a:extLst>
              <a:ext uri="{FF2B5EF4-FFF2-40B4-BE49-F238E27FC236}">
                <a16:creationId xmlns:a16="http://schemas.microsoft.com/office/drawing/2014/main" id="{ACBEA884-350A-4758-8CA3-0E982F0BAEBB}"/>
              </a:ext>
            </a:extLst>
          </p:cNvPr>
          <p:cNvSpPr/>
          <p:nvPr/>
        </p:nvSpPr>
        <p:spPr bwMode="auto">
          <a:xfrm>
            <a:off x="6390631" y="3169459"/>
            <a:ext cx="31095" cy="39180"/>
          </a:xfrm>
          <a:custGeom>
            <a:avLst/>
            <a:gdLst>
              <a:gd name="T0" fmla="*/ 37 w 70"/>
              <a:gd name="T1" fmla="*/ 0 h 89"/>
              <a:gd name="T2" fmla="*/ 3 w 70"/>
              <a:gd name="T3" fmla="*/ 21 h 89"/>
              <a:gd name="T4" fmla="*/ 70 w 70"/>
              <a:gd name="T5" fmla="*/ 89 h 89"/>
              <a:gd name="T6" fmla="*/ 37 w 70"/>
              <a:gd name="T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" h="89">
                <a:moveTo>
                  <a:pt x="37" y="0"/>
                </a:moveTo>
                <a:cubicBezTo>
                  <a:pt x="21" y="6"/>
                  <a:pt x="0" y="3"/>
                  <a:pt x="3" y="21"/>
                </a:cubicBezTo>
                <a:cubicBezTo>
                  <a:pt x="4" y="31"/>
                  <a:pt x="30" y="60"/>
                  <a:pt x="70" y="89"/>
                </a:cubicBezTo>
                <a:cubicBezTo>
                  <a:pt x="61" y="58"/>
                  <a:pt x="50" y="29"/>
                  <a:pt x="37" y="0"/>
                </a:cubicBezTo>
              </a:path>
            </a:pathLst>
          </a:custGeom>
          <a:solidFill>
            <a:srgbClr val="B7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6" name="îšľîḍé">
            <a:extLst>
              <a:ext uri="{FF2B5EF4-FFF2-40B4-BE49-F238E27FC236}">
                <a16:creationId xmlns:a16="http://schemas.microsoft.com/office/drawing/2014/main" id="{53490929-E002-43E2-BAE6-DCCE91C9D754}"/>
              </a:ext>
            </a:extLst>
          </p:cNvPr>
          <p:cNvSpPr/>
          <p:nvPr/>
        </p:nvSpPr>
        <p:spPr bwMode="auto">
          <a:xfrm>
            <a:off x="6380059" y="3113177"/>
            <a:ext cx="50686" cy="76494"/>
          </a:xfrm>
          <a:custGeom>
            <a:avLst/>
            <a:gdLst>
              <a:gd name="T0" fmla="*/ 70 w 115"/>
              <a:gd name="T1" fmla="*/ 91 h 174"/>
              <a:gd name="T2" fmla="*/ 30 w 115"/>
              <a:gd name="T3" fmla="*/ 90 h 174"/>
              <a:gd name="T4" fmla="*/ 38 w 115"/>
              <a:gd name="T5" fmla="*/ 60 h 174"/>
              <a:gd name="T6" fmla="*/ 69 w 115"/>
              <a:gd name="T7" fmla="*/ 60 h 174"/>
              <a:gd name="T8" fmla="*/ 49 w 115"/>
              <a:gd name="T9" fmla="*/ 22 h 174"/>
              <a:gd name="T10" fmla="*/ 98 w 115"/>
              <a:gd name="T11" fmla="*/ 47 h 174"/>
              <a:gd name="T12" fmla="*/ 110 w 115"/>
              <a:gd name="T13" fmla="*/ 103 h 174"/>
              <a:gd name="T14" fmla="*/ 111 w 115"/>
              <a:gd name="T15" fmla="*/ 114 h 174"/>
              <a:gd name="T16" fmla="*/ 24 w 115"/>
              <a:gd name="T17" fmla="*/ 157 h 174"/>
              <a:gd name="T18" fmla="*/ 73 w 115"/>
              <a:gd name="T19" fmla="*/ 130 h 174"/>
              <a:gd name="T20" fmla="*/ 12 w 115"/>
              <a:gd name="T21" fmla="*/ 120 h 174"/>
              <a:gd name="T22" fmla="*/ 70 w 115"/>
              <a:gd name="T23" fmla="*/ 91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5" h="174">
                <a:moveTo>
                  <a:pt x="70" y="91"/>
                </a:moveTo>
                <a:cubicBezTo>
                  <a:pt x="70" y="91"/>
                  <a:pt x="52" y="88"/>
                  <a:pt x="30" y="90"/>
                </a:cubicBezTo>
                <a:cubicBezTo>
                  <a:pt x="8" y="91"/>
                  <a:pt x="0" y="61"/>
                  <a:pt x="38" y="60"/>
                </a:cubicBezTo>
                <a:cubicBezTo>
                  <a:pt x="51" y="59"/>
                  <a:pt x="61" y="59"/>
                  <a:pt x="69" y="60"/>
                </a:cubicBezTo>
                <a:cubicBezTo>
                  <a:pt x="59" y="49"/>
                  <a:pt x="43" y="30"/>
                  <a:pt x="49" y="22"/>
                </a:cubicBezTo>
                <a:cubicBezTo>
                  <a:pt x="63" y="0"/>
                  <a:pt x="85" y="22"/>
                  <a:pt x="98" y="47"/>
                </a:cubicBezTo>
                <a:cubicBezTo>
                  <a:pt x="107" y="65"/>
                  <a:pt x="109" y="89"/>
                  <a:pt x="110" y="103"/>
                </a:cubicBezTo>
                <a:cubicBezTo>
                  <a:pt x="110" y="107"/>
                  <a:pt x="111" y="110"/>
                  <a:pt x="111" y="114"/>
                </a:cubicBezTo>
                <a:cubicBezTo>
                  <a:pt x="115" y="167"/>
                  <a:pt x="38" y="174"/>
                  <a:pt x="24" y="157"/>
                </a:cubicBezTo>
                <a:cubicBezTo>
                  <a:pt x="4" y="132"/>
                  <a:pt x="73" y="130"/>
                  <a:pt x="73" y="130"/>
                </a:cubicBezTo>
                <a:cubicBezTo>
                  <a:pt x="73" y="130"/>
                  <a:pt x="19" y="144"/>
                  <a:pt x="12" y="120"/>
                </a:cubicBezTo>
                <a:cubicBezTo>
                  <a:pt x="7" y="101"/>
                  <a:pt x="52" y="93"/>
                  <a:pt x="70" y="91"/>
                </a:cubicBezTo>
                <a:close/>
              </a:path>
            </a:pathLst>
          </a:custGeom>
          <a:solidFill>
            <a:srgbClr val="FFB3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7" name="ísľîdê">
            <a:extLst>
              <a:ext uri="{FF2B5EF4-FFF2-40B4-BE49-F238E27FC236}">
                <a16:creationId xmlns:a16="http://schemas.microsoft.com/office/drawing/2014/main" id="{049C01FC-4C6A-4D3D-A906-0AE59BCE207A}"/>
              </a:ext>
            </a:extLst>
          </p:cNvPr>
          <p:cNvSpPr/>
          <p:nvPr/>
        </p:nvSpPr>
        <p:spPr bwMode="auto">
          <a:xfrm>
            <a:off x="6419861" y="3125304"/>
            <a:ext cx="29852" cy="43222"/>
          </a:xfrm>
          <a:custGeom>
            <a:avLst/>
            <a:gdLst>
              <a:gd name="T0" fmla="*/ 24 w 68"/>
              <a:gd name="T1" fmla="*/ 98 h 98"/>
              <a:gd name="T2" fmla="*/ 24 w 68"/>
              <a:gd name="T3" fmla="*/ 98 h 98"/>
              <a:gd name="T4" fmla="*/ 3 w 68"/>
              <a:gd name="T5" fmla="*/ 17 h 98"/>
              <a:gd name="T6" fmla="*/ 4 w 68"/>
              <a:gd name="T7" fmla="*/ 10 h 98"/>
              <a:gd name="T8" fmla="*/ 48 w 68"/>
              <a:gd name="T9" fmla="*/ 0 h 98"/>
              <a:gd name="T10" fmla="*/ 68 w 68"/>
              <a:gd name="T11" fmla="*/ 88 h 98"/>
              <a:gd name="T12" fmla="*/ 24 w 68"/>
              <a:gd name="T1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98">
                <a:moveTo>
                  <a:pt x="24" y="98"/>
                </a:moveTo>
                <a:cubicBezTo>
                  <a:pt x="24" y="98"/>
                  <a:pt x="24" y="98"/>
                  <a:pt x="24" y="98"/>
                </a:cubicBezTo>
                <a:cubicBezTo>
                  <a:pt x="7" y="74"/>
                  <a:pt x="0" y="45"/>
                  <a:pt x="3" y="17"/>
                </a:cubicBezTo>
                <a:cubicBezTo>
                  <a:pt x="4" y="10"/>
                  <a:pt x="4" y="10"/>
                  <a:pt x="4" y="10"/>
                </a:cubicBezTo>
                <a:cubicBezTo>
                  <a:pt x="48" y="0"/>
                  <a:pt x="48" y="0"/>
                  <a:pt x="48" y="0"/>
                </a:cubicBezTo>
                <a:cubicBezTo>
                  <a:pt x="68" y="88"/>
                  <a:pt x="68" y="88"/>
                  <a:pt x="68" y="88"/>
                </a:cubicBezTo>
                <a:lnTo>
                  <a:pt x="24" y="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8" name="íšľiḍè">
            <a:extLst>
              <a:ext uri="{FF2B5EF4-FFF2-40B4-BE49-F238E27FC236}">
                <a16:creationId xmlns:a16="http://schemas.microsoft.com/office/drawing/2014/main" id="{FFF3ECF8-5BD2-4FF3-B3EB-E94906C5D24E}"/>
              </a:ext>
            </a:extLst>
          </p:cNvPr>
          <p:cNvSpPr/>
          <p:nvPr/>
        </p:nvSpPr>
        <p:spPr bwMode="auto">
          <a:xfrm>
            <a:off x="6428257" y="3018336"/>
            <a:ext cx="167604" cy="153300"/>
          </a:xfrm>
          <a:custGeom>
            <a:avLst/>
            <a:gdLst>
              <a:gd name="T0" fmla="*/ 38 w 381"/>
              <a:gd name="T1" fmla="*/ 348 h 348"/>
              <a:gd name="T2" fmla="*/ 35 w 381"/>
              <a:gd name="T3" fmla="*/ 344 h 348"/>
              <a:gd name="T4" fmla="*/ 11 w 381"/>
              <a:gd name="T5" fmla="*/ 235 h 348"/>
              <a:gd name="T6" fmla="*/ 11 w 381"/>
              <a:gd name="T7" fmla="*/ 234 h 348"/>
              <a:gd name="T8" fmla="*/ 193 w 381"/>
              <a:gd name="T9" fmla="*/ 191 h 348"/>
              <a:gd name="T10" fmla="*/ 265 w 381"/>
              <a:gd name="T11" fmla="*/ 35 h 348"/>
              <a:gd name="T12" fmla="*/ 345 w 381"/>
              <a:gd name="T13" fmla="*/ 17 h 348"/>
              <a:gd name="T14" fmla="*/ 346 w 381"/>
              <a:gd name="T15" fmla="*/ 18 h 348"/>
              <a:gd name="T16" fmla="*/ 364 w 381"/>
              <a:gd name="T17" fmla="*/ 97 h 348"/>
              <a:gd name="T18" fmla="*/ 279 w 381"/>
              <a:gd name="T19" fmla="*/ 273 h 348"/>
              <a:gd name="T20" fmla="*/ 243 w 381"/>
              <a:gd name="T21" fmla="*/ 299 h 348"/>
              <a:gd name="T22" fmla="*/ 38 w 381"/>
              <a:gd name="T23" fmla="*/ 34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1" h="348">
                <a:moveTo>
                  <a:pt x="38" y="348"/>
                </a:moveTo>
                <a:cubicBezTo>
                  <a:pt x="35" y="344"/>
                  <a:pt x="35" y="344"/>
                  <a:pt x="35" y="344"/>
                </a:cubicBezTo>
                <a:cubicBezTo>
                  <a:pt x="9" y="314"/>
                  <a:pt x="0" y="273"/>
                  <a:pt x="11" y="235"/>
                </a:cubicBezTo>
                <a:cubicBezTo>
                  <a:pt x="11" y="234"/>
                  <a:pt x="11" y="234"/>
                  <a:pt x="11" y="234"/>
                </a:cubicBezTo>
                <a:cubicBezTo>
                  <a:pt x="193" y="191"/>
                  <a:pt x="193" y="191"/>
                  <a:pt x="193" y="191"/>
                </a:cubicBezTo>
                <a:cubicBezTo>
                  <a:pt x="265" y="35"/>
                  <a:pt x="265" y="35"/>
                  <a:pt x="265" y="35"/>
                </a:cubicBezTo>
                <a:cubicBezTo>
                  <a:pt x="283" y="8"/>
                  <a:pt x="318" y="0"/>
                  <a:pt x="345" y="17"/>
                </a:cubicBezTo>
                <a:cubicBezTo>
                  <a:pt x="346" y="18"/>
                  <a:pt x="346" y="18"/>
                  <a:pt x="346" y="18"/>
                </a:cubicBezTo>
                <a:cubicBezTo>
                  <a:pt x="373" y="35"/>
                  <a:pt x="381" y="71"/>
                  <a:pt x="364" y="97"/>
                </a:cubicBezTo>
                <a:cubicBezTo>
                  <a:pt x="279" y="273"/>
                  <a:pt x="279" y="273"/>
                  <a:pt x="279" y="273"/>
                </a:cubicBezTo>
                <a:cubicBezTo>
                  <a:pt x="270" y="286"/>
                  <a:pt x="258" y="295"/>
                  <a:pt x="243" y="299"/>
                </a:cubicBezTo>
                <a:lnTo>
                  <a:pt x="38" y="348"/>
                </a:lnTo>
                <a:close/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9" name="îṥlíďê">
            <a:extLst>
              <a:ext uri="{FF2B5EF4-FFF2-40B4-BE49-F238E27FC236}">
                <a16:creationId xmlns:a16="http://schemas.microsoft.com/office/drawing/2014/main" id="{96CD7E9E-41D1-43BD-8F94-67B6B4385A9B}"/>
              </a:ext>
            </a:extLst>
          </p:cNvPr>
          <p:cNvSpPr/>
          <p:nvPr/>
        </p:nvSpPr>
        <p:spPr bwMode="auto">
          <a:xfrm>
            <a:off x="6470547" y="2974181"/>
            <a:ext cx="40424" cy="20523"/>
          </a:xfrm>
          <a:custGeom>
            <a:avLst/>
            <a:gdLst>
              <a:gd name="T0" fmla="*/ 0 w 92"/>
              <a:gd name="T1" fmla="*/ 1 h 47"/>
              <a:gd name="T2" fmla="*/ 46 w 92"/>
              <a:gd name="T3" fmla="*/ 46 h 47"/>
              <a:gd name="T4" fmla="*/ 92 w 92"/>
              <a:gd name="T5" fmla="*/ 0 h 47"/>
              <a:gd name="T6" fmla="*/ 0 w 92"/>
              <a:gd name="T7" fmla="*/ 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" h="47">
                <a:moveTo>
                  <a:pt x="0" y="1"/>
                </a:moveTo>
                <a:cubicBezTo>
                  <a:pt x="0" y="26"/>
                  <a:pt x="21" y="47"/>
                  <a:pt x="46" y="46"/>
                </a:cubicBezTo>
                <a:cubicBezTo>
                  <a:pt x="71" y="46"/>
                  <a:pt x="92" y="26"/>
                  <a:pt x="92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0" name="íŝḷîḓè">
            <a:extLst>
              <a:ext uri="{FF2B5EF4-FFF2-40B4-BE49-F238E27FC236}">
                <a16:creationId xmlns:a16="http://schemas.microsoft.com/office/drawing/2014/main" id="{F83101E5-8C88-4DC4-A2CC-7B69FFAB99C1}"/>
              </a:ext>
            </a:extLst>
          </p:cNvPr>
          <p:cNvSpPr/>
          <p:nvPr/>
        </p:nvSpPr>
        <p:spPr bwMode="auto">
          <a:xfrm>
            <a:off x="6339946" y="3301303"/>
            <a:ext cx="95152" cy="35138"/>
          </a:xfrm>
          <a:custGeom>
            <a:avLst/>
            <a:gdLst>
              <a:gd name="T0" fmla="*/ 0 w 306"/>
              <a:gd name="T1" fmla="*/ 113 h 113"/>
              <a:gd name="T2" fmla="*/ 264 w 306"/>
              <a:gd name="T3" fmla="*/ 113 h 113"/>
              <a:gd name="T4" fmla="*/ 306 w 306"/>
              <a:gd name="T5" fmla="*/ 0 h 113"/>
              <a:gd name="T6" fmla="*/ 33 w 306"/>
              <a:gd name="T7" fmla="*/ 0 h 113"/>
              <a:gd name="T8" fmla="*/ 0 w 306"/>
              <a:gd name="T9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6" h="113">
                <a:moveTo>
                  <a:pt x="0" y="113"/>
                </a:moveTo>
                <a:lnTo>
                  <a:pt x="264" y="113"/>
                </a:lnTo>
                <a:lnTo>
                  <a:pt x="306" y="0"/>
                </a:lnTo>
                <a:lnTo>
                  <a:pt x="33" y="0"/>
                </a:lnTo>
                <a:lnTo>
                  <a:pt x="0" y="113"/>
                </a:lnTo>
                <a:close/>
              </a:path>
            </a:pathLst>
          </a:custGeom>
          <a:solidFill>
            <a:srgbClr val="C2B6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1" name="ïsḷíďè">
            <a:extLst>
              <a:ext uri="{FF2B5EF4-FFF2-40B4-BE49-F238E27FC236}">
                <a16:creationId xmlns:a16="http://schemas.microsoft.com/office/drawing/2014/main" id="{E84A473A-2198-4679-93BB-369AAE2FEE79}"/>
              </a:ext>
            </a:extLst>
          </p:cNvPr>
          <p:cNvSpPr/>
          <p:nvPr/>
        </p:nvSpPr>
        <p:spPr bwMode="auto">
          <a:xfrm>
            <a:off x="6170476" y="3301303"/>
            <a:ext cx="95463" cy="35138"/>
          </a:xfrm>
          <a:custGeom>
            <a:avLst/>
            <a:gdLst>
              <a:gd name="T0" fmla="*/ 0 w 307"/>
              <a:gd name="T1" fmla="*/ 113 h 113"/>
              <a:gd name="T2" fmla="*/ 264 w 307"/>
              <a:gd name="T3" fmla="*/ 113 h 113"/>
              <a:gd name="T4" fmla="*/ 307 w 307"/>
              <a:gd name="T5" fmla="*/ 0 h 113"/>
              <a:gd name="T6" fmla="*/ 33 w 307"/>
              <a:gd name="T7" fmla="*/ 0 h 113"/>
              <a:gd name="T8" fmla="*/ 0 w 307"/>
              <a:gd name="T9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7" h="113">
                <a:moveTo>
                  <a:pt x="0" y="113"/>
                </a:moveTo>
                <a:lnTo>
                  <a:pt x="264" y="113"/>
                </a:lnTo>
                <a:lnTo>
                  <a:pt x="307" y="0"/>
                </a:lnTo>
                <a:lnTo>
                  <a:pt x="33" y="0"/>
                </a:lnTo>
                <a:lnTo>
                  <a:pt x="0" y="113"/>
                </a:lnTo>
                <a:close/>
              </a:path>
            </a:pathLst>
          </a:custGeom>
          <a:solidFill>
            <a:srgbClr val="C2B6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2" name="iṩ1íḑê">
            <a:extLst>
              <a:ext uri="{FF2B5EF4-FFF2-40B4-BE49-F238E27FC236}">
                <a16:creationId xmlns:a16="http://schemas.microsoft.com/office/drawing/2014/main" id="{63CE659C-9F12-4564-AE29-6717D8BAA545}"/>
              </a:ext>
            </a:extLst>
          </p:cNvPr>
          <p:cNvSpPr/>
          <p:nvPr/>
        </p:nvSpPr>
        <p:spPr bwMode="auto">
          <a:xfrm>
            <a:off x="6395607" y="3467041"/>
            <a:ext cx="114120" cy="36692"/>
          </a:xfrm>
          <a:custGeom>
            <a:avLst/>
            <a:gdLst>
              <a:gd name="T0" fmla="*/ 259 w 259"/>
              <a:gd name="T1" fmla="*/ 0 h 83"/>
              <a:gd name="T2" fmla="*/ 248 w 259"/>
              <a:gd name="T3" fmla="*/ 83 h 83"/>
              <a:gd name="T4" fmla="*/ 14 w 259"/>
              <a:gd name="T5" fmla="*/ 83 h 83"/>
              <a:gd name="T6" fmla="*/ 1 w 259"/>
              <a:gd name="T7" fmla="*/ 73 h 83"/>
              <a:gd name="T8" fmla="*/ 16 w 259"/>
              <a:gd name="T9" fmla="*/ 11 h 83"/>
              <a:gd name="T10" fmla="*/ 29 w 259"/>
              <a:gd name="T11" fmla="*/ 0 h 83"/>
              <a:gd name="T12" fmla="*/ 259 w 259"/>
              <a:gd name="T13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9" h="83">
                <a:moveTo>
                  <a:pt x="259" y="0"/>
                </a:moveTo>
                <a:cubicBezTo>
                  <a:pt x="257" y="27"/>
                  <a:pt x="253" y="57"/>
                  <a:pt x="248" y="83"/>
                </a:cubicBezTo>
                <a:cubicBezTo>
                  <a:pt x="14" y="83"/>
                  <a:pt x="14" y="83"/>
                  <a:pt x="14" y="83"/>
                </a:cubicBezTo>
                <a:cubicBezTo>
                  <a:pt x="6" y="83"/>
                  <a:pt x="0" y="78"/>
                  <a:pt x="1" y="73"/>
                </a:cubicBezTo>
                <a:cubicBezTo>
                  <a:pt x="16" y="11"/>
                  <a:pt x="16" y="11"/>
                  <a:pt x="16" y="11"/>
                </a:cubicBezTo>
                <a:cubicBezTo>
                  <a:pt x="17" y="7"/>
                  <a:pt x="23" y="0"/>
                  <a:pt x="29" y="0"/>
                </a:cubicBezTo>
                <a:lnTo>
                  <a:pt x="259" y="0"/>
                </a:lnTo>
                <a:close/>
              </a:path>
            </a:pathLst>
          </a:custGeom>
          <a:solidFill>
            <a:srgbClr val="7C39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3" name="ï$lîďé">
            <a:extLst>
              <a:ext uri="{FF2B5EF4-FFF2-40B4-BE49-F238E27FC236}">
                <a16:creationId xmlns:a16="http://schemas.microsoft.com/office/drawing/2014/main" id="{F04AF53F-1BD6-4186-A009-F49BEAB87C66}"/>
              </a:ext>
            </a:extLst>
          </p:cNvPr>
          <p:cNvSpPr/>
          <p:nvPr/>
        </p:nvSpPr>
        <p:spPr bwMode="auto">
          <a:xfrm>
            <a:off x="6119479" y="3332088"/>
            <a:ext cx="13993" cy="407349"/>
          </a:xfrm>
          <a:custGeom>
            <a:avLst/>
            <a:gdLst>
              <a:gd name="T0" fmla="*/ 0 w 45"/>
              <a:gd name="T1" fmla="*/ 1310 h 1310"/>
              <a:gd name="T2" fmla="*/ 45 w 45"/>
              <a:gd name="T3" fmla="*/ 1284 h 1310"/>
              <a:gd name="T4" fmla="*/ 45 w 45"/>
              <a:gd name="T5" fmla="*/ 0 h 1310"/>
              <a:gd name="T6" fmla="*/ 0 w 45"/>
              <a:gd name="T7" fmla="*/ 137 h 1310"/>
              <a:gd name="T8" fmla="*/ 0 w 45"/>
              <a:gd name="T9" fmla="*/ 1310 h 1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1310">
                <a:moveTo>
                  <a:pt x="0" y="1310"/>
                </a:moveTo>
                <a:lnTo>
                  <a:pt x="45" y="1284"/>
                </a:lnTo>
                <a:lnTo>
                  <a:pt x="45" y="0"/>
                </a:lnTo>
                <a:lnTo>
                  <a:pt x="0" y="137"/>
                </a:lnTo>
                <a:lnTo>
                  <a:pt x="0" y="1310"/>
                </a:lnTo>
                <a:close/>
              </a:path>
            </a:pathLst>
          </a:custGeom>
          <a:solidFill>
            <a:srgbClr val="A81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4" name="îŝľiḑé">
            <a:extLst>
              <a:ext uri="{FF2B5EF4-FFF2-40B4-BE49-F238E27FC236}">
                <a16:creationId xmlns:a16="http://schemas.microsoft.com/office/drawing/2014/main" id="{E5981593-2CD1-4CEA-905E-2BA68B43A86F}"/>
              </a:ext>
            </a:extLst>
          </p:cNvPr>
          <p:cNvSpPr/>
          <p:nvPr/>
        </p:nvSpPr>
        <p:spPr bwMode="auto">
          <a:xfrm>
            <a:off x="6119479" y="3332088"/>
            <a:ext cx="13993" cy="407349"/>
          </a:xfrm>
          <a:custGeom>
            <a:avLst/>
            <a:gdLst>
              <a:gd name="T0" fmla="*/ 0 w 45"/>
              <a:gd name="T1" fmla="*/ 1310 h 1310"/>
              <a:gd name="T2" fmla="*/ 45 w 45"/>
              <a:gd name="T3" fmla="*/ 1284 h 1310"/>
              <a:gd name="T4" fmla="*/ 45 w 45"/>
              <a:gd name="T5" fmla="*/ 0 h 1310"/>
              <a:gd name="T6" fmla="*/ 0 w 45"/>
              <a:gd name="T7" fmla="*/ 137 h 1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" h="1310">
                <a:moveTo>
                  <a:pt x="0" y="1310"/>
                </a:moveTo>
                <a:lnTo>
                  <a:pt x="45" y="1284"/>
                </a:lnTo>
                <a:lnTo>
                  <a:pt x="45" y="0"/>
                </a:lnTo>
                <a:lnTo>
                  <a:pt x="0" y="13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5" name="i$ḻíḋé">
            <a:extLst>
              <a:ext uri="{FF2B5EF4-FFF2-40B4-BE49-F238E27FC236}">
                <a16:creationId xmlns:a16="http://schemas.microsoft.com/office/drawing/2014/main" id="{123FAEFE-490A-4DBF-9115-5BFD79CE7D8E}"/>
              </a:ext>
            </a:extLst>
          </p:cNvPr>
          <p:cNvSpPr/>
          <p:nvPr/>
        </p:nvSpPr>
        <p:spPr bwMode="auto">
          <a:xfrm>
            <a:off x="6108907" y="3333020"/>
            <a:ext cx="364749" cy="406416"/>
          </a:xfrm>
          <a:custGeom>
            <a:avLst/>
            <a:gdLst>
              <a:gd name="T0" fmla="*/ 0 w 828"/>
              <a:gd name="T1" fmla="*/ 924 h 924"/>
              <a:gd name="T2" fmla="*/ 828 w 828"/>
              <a:gd name="T3" fmla="*/ 97 h 924"/>
              <a:gd name="T4" fmla="*/ 828 w 828"/>
              <a:gd name="T5" fmla="*/ 0 h 924"/>
              <a:gd name="T6" fmla="*/ 0 w 828"/>
              <a:gd name="T7" fmla="*/ 0 h 924"/>
              <a:gd name="T8" fmla="*/ 0 w 828"/>
              <a:gd name="T9" fmla="*/ 924 h 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8" h="924">
                <a:moveTo>
                  <a:pt x="0" y="924"/>
                </a:moveTo>
                <a:cubicBezTo>
                  <a:pt x="457" y="924"/>
                  <a:pt x="828" y="554"/>
                  <a:pt x="828" y="97"/>
                </a:cubicBezTo>
                <a:cubicBezTo>
                  <a:pt x="828" y="0"/>
                  <a:pt x="828" y="0"/>
                  <a:pt x="828" y="0"/>
                </a:cubicBezTo>
                <a:cubicBezTo>
                  <a:pt x="0" y="0"/>
                  <a:pt x="0" y="0"/>
                  <a:pt x="0" y="0"/>
                </a:cubicBezTo>
                <a:lnTo>
                  <a:pt x="0" y="924"/>
                </a:lnTo>
                <a:close/>
              </a:path>
            </a:pathLst>
          </a:custGeom>
          <a:solidFill>
            <a:srgbClr val="8E1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6" name="ïṥľïďê">
            <a:extLst>
              <a:ext uri="{FF2B5EF4-FFF2-40B4-BE49-F238E27FC236}">
                <a16:creationId xmlns:a16="http://schemas.microsoft.com/office/drawing/2014/main" id="{C6F64907-F720-48D5-BF78-1B87E2ADAA0C}"/>
              </a:ext>
            </a:extLst>
          </p:cNvPr>
          <p:cNvSpPr/>
          <p:nvPr/>
        </p:nvSpPr>
        <p:spPr bwMode="auto">
          <a:xfrm>
            <a:off x="6373529" y="3640553"/>
            <a:ext cx="73074" cy="34205"/>
          </a:xfrm>
          <a:custGeom>
            <a:avLst/>
            <a:gdLst>
              <a:gd name="T0" fmla="*/ 20 w 166"/>
              <a:gd name="T1" fmla="*/ 0 h 78"/>
              <a:gd name="T2" fmla="*/ 166 w 166"/>
              <a:gd name="T3" fmla="*/ 0 h 78"/>
              <a:gd name="T4" fmla="*/ 104 w 166"/>
              <a:gd name="T5" fmla="*/ 78 h 78"/>
              <a:gd name="T6" fmla="*/ 10 w 166"/>
              <a:gd name="T7" fmla="*/ 78 h 78"/>
              <a:gd name="T8" fmla="*/ 1 w 166"/>
              <a:gd name="T9" fmla="*/ 68 h 78"/>
              <a:gd name="T10" fmla="*/ 11 w 166"/>
              <a:gd name="T11" fmla="*/ 7 h 78"/>
              <a:gd name="T12" fmla="*/ 20 w 166"/>
              <a:gd name="T13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" h="78">
                <a:moveTo>
                  <a:pt x="20" y="0"/>
                </a:moveTo>
                <a:cubicBezTo>
                  <a:pt x="166" y="0"/>
                  <a:pt x="166" y="0"/>
                  <a:pt x="166" y="0"/>
                </a:cubicBezTo>
                <a:cubicBezTo>
                  <a:pt x="147" y="27"/>
                  <a:pt x="127" y="54"/>
                  <a:pt x="104" y="78"/>
                </a:cubicBezTo>
                <a:cubicBezTo>
                  <a:pt x="10" y="78"/>
                  <a:pt x="10" y="78"/>
                  <a:pt x="10" y="78"/>
                </a:cubicBezTo>
                <a:cubicBezTo>
                  <a:pt x="4" y="78"/>
                  <a:pt x="0" y="74"/>
                  <a:pt x="1" y="68"/>
                </a:cubicBezTo>
                <a:cubicBezTo>
                  <a:pt x="11" y="7"/>
                  <a:pt x="11" y="7"/>
                  <a:pt x="11" y="7"/>
                </a:cubicBezTo>
                <a:cubicBezTo>
                  <a:pt x="12" y="3"/>
                  <a:pt x="15" y="0"/>
                  <a:pt x="20" y="0"/>
                </a:cubicBezTo>
                <a:close/>
              </a:path>
            </a:pathLst>
          </a:custGeom>
          <a:solidFill>
            <a:srgbClr val="7C39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7" name="išḻiḓê">
            <a:extLst>
              <a:ext uri="{FF2B5EF4-FFF2-40B4-BE49-F238E27FC236}">
                <a16:creationId xmlns:a16="http://schemas.microsoft.com/office/drawing/2014/main" id="{B7828606-E68E-416B-84F0-703BD9BEACF4}"/>
              </a:ext>
            </a:extLst>
          </p:cNvPr>
          <p:cNvSpPr/>
          <p:nvPr/>
        </p:nvSpPr>
        <p:spPr bwMode="auto">
          <a:xfrm>
            <a:off x="6108907" y="3332088"/>
            <a:ext cx="364749" cy="364126"/>
          </a:xfrm>
          <a:custGeom>
            <a:avLst/>
            <a:gdLst>
              <a:gd name="T0" fmla="*/ 0 w 828"/>
              <a:gd name="T1" fmla="*/ 828 h 828"/>
              <a:gd name="T2" fmla="*/ 828 w 828"/>
              <a:gd name="T3" fmla="*/ 0 h 828"/>
              <a:gd name="T4" fmla="*/ 0 w 828"/>
              <a:gd name="T5" fmla="*/ 0 h 828"/>
              <a:gd name="T6" fmla="*/ 0 w 828"/>
              <a:gd name="T7" fmla="*/ 828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8" h="828">
                <a:moveTo>
                  <a:pt x="0" y="828"/>
                </a:moveTo>
                <a:cubicBezTo>
                  <a:pt x="457" y="828"/>
                  <a:pt x="828" y="457"/>
                  <a:pt x="828" y="0"/>
                </a:cubicBezTo>
                <a:cubicBezTo>
                  <a:pt x="0" y="0"/>
                  <a:pt x="0" y="0"/>
                  <a:pt x="0" y="0"/>
                </a:cubicBezTo>
                <a:lnTo>
                  <a:pt x="0" y="828"/>
                </a:lnTo>
                <a:close/>
              </a:path>
            </a:pathLst>
          </a:custGeom>
          <a:solidFill>
            <a:srgbClr val="FF24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8" name="iṡḻiḍê">
            <a:extLst>
              <a:ext uri="{FF2B5EF4-FFF2-40B4-BE49-F238E27FC236}">
                <a16:creationId xmlns:a16="http://schemas.microsoft.com/office/drawing/2014/main" id="{E57543A4-08D3-4BBB-937B-DFEAA6B70055}"/>
              </a:ext>
            </a:extLst>
          </p:cNvPr>
          <p:cNvSpPr/>
          <p:nvPr/>
        </p:nvSpPr>
        <p:spPr bwMode="auto">
          <a:xfrm>
            <a:off x="6108907" y="3332088"/>
            <a:ext cx="156721" cy="156720"/>
          </a:xfrm>
          <a:custGeom>
            <a:avLst/>
            <a:gdLst>
              <a:gd name="T0" fmla="*/ 0 w 356"/>
              <a:gd name="T1" fmla="*/ 162 h 356"/>
              <a:gd name="T2" fmla="*/ 0 w 356"/>
              <a:gd name="T3" fmla="*/ 356 h 356"/>
              <a:gd name="T4" fmla="*/ 356 w 356"/>
              <a:gd name="T5" fmla="*/ 0 h 356"/>
              <a:gd name="T6" fmla="*/ 162 w 356"/>
              <a:gd name="T7" fmla="*/ 0 h 356"/>
              <a:gd name="T8" fmla="*/ 0 w 356"/>
              <a:gd name="T9" fmla="*/ 162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6" h="356">
                <a:moveTo>
                  <a:pt x="0" y="162"/>
                </a:moveTo>
                <a:cubicBezTo>
                  <a:pt x="0" y="356"/>
                  <a:pt x="0" y="356"/>
                  <a:pt x="0" y="356"/>
                </a:cubicBezTo>
                <a:cubicBezTo>
                  <a:pt x="196" y="356"/>
                  <a:pt x="356" y="196"/>
                  <a:pt x="356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62" y="89"/>
                  <a:pt x="89" y="162"/>
                  <a:pt x="0" y="1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9" name="îṣḻide">
            <a:extLst>
              <a:ext uri="{FF2B5EF4-FFF2-40B4-BE49-F238E27FC236}">
                <a16:creationId xmlns:a16="http://schemas.microsoft.com/office/drawing/2014/main" id="{ABD3F845-A67F-46AE-AA1B-983C0474F1C0}"/>
              </a:ext>
            </a:extLst>
          </p:cNvPr>
          <p:cNvSpPr/>
          <p:nvPr/>
        </p:nvSpPr>
        <p:spPr bwMode="auto">
          <a:xfrm>
            <a:off x="6108907" y="3332088"/>
            <a:ext cx="325880" cy="325568"/>
          </a:xfrm>
          <a:custGeom>
            <a:avLst/>
            <a:gdLst>
              <a:gd name="T0" fmla="*/ 0 w 740"/>
              <a:gd name="T1" fmla="*/ 547 h 740"/>
              <a:gd name="T2" fmla="*/ 0 w 740"/>
              <a:gd name="T3" fmla="*/ 740 h 740"/>
              <a:gd name="T4" fmla="*/ 524 w 740"/>
              <a:gd name="T5" fmla="*/ 524 h 740"/>
              <a:gd name="T6" fmla="*/ 740 w 740"/>
              <a:gd name="T7" fmla="*/ 0 h 740"/>
              <a:gd name="T8" fmla="*/ 547 w 740"/>
              <a:gd name="T9" fmla="*/ 0 h 740"/>
              <a:gd name="T10" fmla="*/ 0 w 740"/>
              <a:gd name="T11" fmla="*/ 547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0" h="740">
                <a:moveTo>
                  <a:pt x="0" y="547"/>
                </a:moveTo>
                <a:cubicBezTo>
                  <a:pt x="0" y="740"/>
                  <a:pt x="0" y="740"/>
                  <a:pt x="0" y="740"/>
                </a:cubicBezTo>
                <a:cubicBezTo>
                  <a:pt x="198" y="740"/>
                  <a:pt x="384" y="663"/>
                  <a:pt x="524" y="524"/>
                </a:cubicBezTo>
                <a:cubicBezTo>
                  <a:pt x="663" y="384"/>
                  <a:pt x="740" y="198"/>
                  <a:pt x="740" y="0"/>
                </a:cubicBezTo>
                <a:cubicBezTo>
                  <a:pt x="547" y="0"/>
                  <a:pt x="547" y="0"/>
                  <a:pt x="547" y="0"/>
                </a:cubicBezTo>
                <a:cubicBezTo>
                  <a:pt x="547" y="301"/>
                  <a:pt x="301" y="547"/>
                  <a:pt x="0" y="5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0" name="ïŝļidé">
            <a:extLst>
              <a:ext uri="{FF2B5EF4-FFF2-40B4-BE49-F238E27FC236}">
                <a16:creationId xmlns:a16="http://schemas.microsoft.com/office/drawing/2014/main" id="{45EC44AB-CB17-4AC8-8DBB-60A689C500DC}"/>
              </a:ext>
            </a:extLst>
          </p:cNvPr>
          <p:cNvSpPr/>
          <p:nvPr/>
        </p:nvSpPr>
        <p:spPr bwMode="auto">
          <a:xfrm>
            <a:off x="6302631" y="4024580"/>
            <a:ext cx="52862" cy="46021"/>
          </a:xfrm>
          <a:custGeom>
            <a:avLst/>
            <a:gdLst>
              <a:gd name="T0" fmla="*/ 10 w 120"/>
              <a:gd name="T1" fmla="*/ 82 h 105"/>
              <a:gd name="T2" fmla="*/ 83 w 120"/>
              <a:gd name="T3" fmla="*/ 0 h 105"/>
              <a:gd name="T4" fmla="*/ 120 w 120"/>
              <a:gd name="T5" fmla="*/ 35 h 105"/>
              <a:gd name="T6" fmla="*/ 66 w 120"/>
              <a:gd name="T7" fmla="*/ 105 h 105"/>
              <a:gd name="T8" fmla="*/ 10 w 120"/>
              <a:gd name="T9" fmla="*/ 82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105">
                <a:moveTo>
                  <a:pt x="10" y="82"/>
                </a:moveTo>
                <a:cubicBezTo>
                  <a:pt x="10" y="82"/>
                  <a:pt x="0" y="36"/>
                  <a:pt x="83" y="0"/>
                </a:cubicBezTo>
                <a:cubicBezTo>
                  <a:pt x="120" y="35"/>
                  <a:pt x="120" y="35"/>
                  <a:pt x="120" y="35"/>
                </a:cubicBezTo>
                <a:cubicBezTo>
                  <a:pt x="66" y="105"/>
                  <a:pt x="66" y="105"/>
                  <a:pt x="66" y="105"/>
                </a:cubicBezTo>
                <a:lnTo>
                  <a:pt x="10" y="82"/>
                </a:lnTo>
                <a:close/>
              </a:path>
            </a:pathLst>
          </a:custGeom>
          <a:solidFill>
            <a:srgbClr val="C4B8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1" name="íṧlíḍe">
            <a:extLst>
              <a:ext uri="{FF2B5EF4-FFF2-40B4-BE49-F238E27FC236}">
                <a16:creationId xmlns:a16="http://schemas.microsoft.com/office/drawing/2014/main" id="{66EC3C8B-5DB1-4578-95C6-2F86FAF37593}"/>
              </a:ext>
            </a:extLst>
          </p:cNvPr>
          <p:cNvSpPr/>
          <p:nvPr/>
        </p:nvSpPr>
        <p:spPr bwMode="auto">
          <a:xfrm>
            <a:off x="6140624" y="4033287"/>
            <a:ext cx="51618" cy="43533"/>
          </a:xfrm>
          <a:custGeom>
            <a:avLst/>
            <a:gdLst>
              <a:gd name="T0" fmla="*/ 0 w 117"/>
              <a:gd name="T1" fmla="*/ 65 h 99"/>
              <a:gd name="T2" fmla="*/ 89 w 117"/>
              <a:gd name="T3" fmla="*/ 0 h 99"/>
              <a:gd name="T4" fmla="*/ 117 w 117"/>
              <a:gd name="T5" fmla="*/ 42 h 99"/>
              <a:gd name="T6" fmla="*/ 49 w 117"/>
              <a:gd name="T7" fmla="*/ 99 h 99"/>
              <a:gd name="T8" fmla="*/ 0 w 117"/>
              <a:gd name="T9" fmla="*/ 65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99">
                <a:moveTo>
                  <a:pt x="0" y="65"/>
                </a:moveTo>
                <a:cubicBezTo>
                  <a:pt x="0" y="65"/>
                  <a:pt x="0" y="18"/>
                  <a:pt x="89" y="0"/>
                </a:cubicBezTo>
                <a:cubicBezTo>
                  <a:pt x="117" y="42"/>
                  <a:pt x="117" y="42"/>
                  <a:pt x="117" y="42"/>
                </a:cubicBezTo>
                <a:cubicBezTo>
                  <a:pt x="49" y="99"/>
                  <a:pt x="49" y="99"/>
                  <a:pt x="49" y="99"/>
                </a:cubicBezTo>
                <a:lnTo>
                  <a:pt x="0" y="65"/>
                </a:lnTo>
                <a:close/>
              </a:path>
            </a:pathLst>
          </a:custGeom>
          <a:solidFill>
            <a:srgbClr val="C4B8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2" name="îṧľíḓê">
            <a:extLst>
              <a:ext uri="{FF2B5EF4-FFF2-40B4-BE49-F238E27FC236}">
                <a16:creationId xmlns:a16="http://schemas.microsoft.com/office/drawing/2014/main" id="{2D32E561-004F-4F95-ABA6-2704E3375AD2}"/>
              </a:ext>
            </a:extLst>
          </p:cNvPr>
          <p:cNvSpPr/>
          <p:nvPr/>
        </p:nvSpPr>
        <p:spPr bwMode="auto">
          <a:xfrm>
            <a:off x="6307607" y="4042615"/>
            <a:ext cx="47576" cy="41979"/>
          </a:xfrm>
          <a:custGeom>
            <a:avLst/>
            <a:gdLst>
              <a:gd name="T0" fmla="*/ 88 w 108"/>
              <a:gd name="T1" fmla="*/ 0 h 96"/>
              <a:gd name="T2" fmla="*/ 17 w 108"/>
              <a:gd name="T3" fmla="*/ 0 h 96"/>
              <a:gd name="T4" fmla="*/ 0 w 108"/>
              <a:gd name="T5" fmla="*/ 16 h 96"/>
              <a:gd name="T6" fmla="*/ 1 w 108"/>
              <a:gd name="T7" fmla="*/ 78 h 96"/>
              <a:gd name="T8" fmla="*/ 19 w 108"/>
              <a:gd name="T9" fmla="*/ 96 h 96"/>
              <a:gd name="T10" fmla="*/ 90 w 108"/>
              <a:gd name="T11" fmla="*/ 96 h 96"/>
              <a:gd name="T12" fmla="*/ 107 w 108"/>
              <a:gd name="T13" fmla="*/ 78 h 96"/>
              <a:gd name="T14" fmla="*/ 105 w 108"/>
              <a:gd name="T15" fmla="*/ 16 h 96"/>
              <a:gd name="T16" fmla="*/ 88 w 108"/>
              <a:gd name="T1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96">
                <a:moveTo>
                  <a:pt x="88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7"/>
                  <a:pt x="0" y="16"/>
                </a:cubicBezTo>
                <a:cubicBezTo>
                  <a:pt x="1" y="78"/>
                  <a:pt x="1" y="78"/>
                  <a:pt x="1" y="78"/>
                </a:cubicBezTo>
                <a:cubicBezTo>
                  <a:pt x="1" y="88"/>
                  <a:pt x="9" y="96"/>
                  <a:pt x="19" y="96"/>
                </a:cubicBezTo>
                <a:cubicBezTo>
                  <a:pt x="90" y="96"/>
                  <a:pt x="90" y="96"/>
                  <a:pt x="90" y="96"/>
                </a:cubicBezTo>
                <a:cubicBezTo>
                  <a:pt x="100" y="96"/>
                  <a:pt x="108" y="88"/>
                  <a:pt x="107" y="78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5" y="7"/>
                  <a:pt x="97" y="0"/>
                  <a:pt x="88" y="0"/>
                </a:cubicBezTo>
                <a:close/>
              </a:path>
            </a:pathLst>
          </a:custGeom>
          <a:solidFill>
            <a:srgbClr val="491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3" name="îṥḻîďe">
            <a:extLst>
              <a:ext uri="{FF2B5EF4-FFF2-40B4-BE49-F238E27FC236}">
                <a16:creationId xmlns:a16="http://schemas.microsoft.com/office/drawing/2014/main" id="{D2939516-A31F-452D-B5CF-F21B8631F7FF}"/>
              </a:ext>
            </a:extLst>
          </p:cNvPr>
          <p:cNvSpPr/>
          <p:nvPr/>
        </p:nvSpPr>
        <p:spPr bwMode="auto">
          <a:xfrm>
            <a:off x="6110462" y="3727620"/>
            <a:ext cx="151124" cy="103236"/>
          </a:xfrm>
          <a:custGeom>
            <a:avLst/>
            <a:gdLst>
              <a:gd name="T0" fmla="*/ 244 w 343"/>
              <a:gd name="T1" fmla="*/ 68 h 235"/>
              <a:gd name="T2" fmla="*/ 242 w 343"/>
              <a:gd name="T3" fmla="*/ 69 h 235"/>
              <a:gd name="T4" fmla="*/ 205 w 343"/>
              <a:gd name="T5" fmla="*/ 85 h 235"/>
              <a:gd name="T6" fmla="*/ 167 w 343"/>
              <a:gd name="T7" fmla="*/ 98 h 235"/>
              <a:gd name="T8" fmla="*/ 182 w 343"/>
              <a:gd name="T9" fmla="*/ 107 h 235"/>
              <a:gd name="T10" fmla="*/ 173 w 343"/>
              <a:gd name="T11" fmla="*/ 109 h 235"/>
              <a:gd name="T12" fmla="*/ 184 w 343"/>
              <a:gd name="T13" fmla="*/ 113 h 235"/>
              <a:gd name="T14" fmla="*/ 172 w 343"/>
              <a:gd name="T15" fmla="*/ 102 h 235"/>
              <a:gd name="T16" fmla="*/ 149 w 343"/>
              <a:gd name="T17" fmla="*/ 75 h 235"/>
              <a:gd name="T18" fmla="*/ 120 w 343"/>
              <a:gd name="T19" fmla="*/ 34 h 235"/>
              <a:gd name="T20" fmla="*/ 42 w 343"/>
              <a:gd name="T21" fmla="*/ 33 h 235"/>
              <a:gd name="T22" fmla="*/ 20 w 343"/>
              <a:gd name="T23" fmla="*/ 99 h 235"/>
              <a:gd name="T24" fmla="*/ 149 w 343"/>
              <a:gd name="T25" fmla="*/ 225 h 235"/>
              <a:gd name="T26" fmla="*/ 237 w 343"/>
              <a:gd name="T27" fmla="*/ 200 h 235"/>
              <a:gd name="T28" fmla="*/ 309 w 343"/>
              <a:gd name="T29" fmla="*/ 168 h 235"/>
              <a:gd name="T30" fmla="*/ 326 w 343"/>
              <a:gd name="T31" fmla="*/ 86 h 235"/>
              <a:gd name="T32" fmla="*/ 244 w 343"/>
              <a:gd name="T33" fmla="*/ 68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43" h="235">
                <a:moveTo>
                  <a:pt x="244" y="68"/>
                </a:moveTo>
                <a:cubicBezTo>
                  <a:pt x="271" y="55"/>
                  <a:pt x="249" y="66"/>
                  <a:pt x="242" y="69"/>
                </a:cubicBezTo>
                <a:cubicBezTo>
                  <a:pt x="230" y="75"/>
                  <a:pt x="218" y="80"/>
                  <a:pt x="205" y="85"/>
                </a:cubicBezTo>
                <a:cubicBezTo>
                  <a:pt x="193" y="90"/>
                  <a:pt x="180" y="94"/>
                  <a:pt x="167" y="98"/>
                </a:cubicBezTo>
                <a:cubicBezTo>
                  <a:pt x="167" y="98"/>
                  <a:pt x="171" y="109"/>
                  <a:pt x="182" y="107"/>
                </a:cubicBezTo>
                <a:cubicBezTo>
                  <a:pt x="177" y="108"/>
                  <a:pt x="157" y="107"/>
                  <a:pt x="173" y="109"/>
                </a:cubicBezTo>
                <a:cubicBezTo>
                  <a:pt x="176" y="109"/>
                  <a:pt x="194" y="121"/>
                  <a:pt x="184" y="113"/>
                </a:cubicBezTo>
                <a:cubicBezTo>
                  <a:pt x="180" y="110"/>
                  <a:pt x="176" y="106"/>
                  <a:pt x="172" y="102"/>
                </a:cubicBezTo>
                <a:cubicBezTo>
                  <a:pt x="163" y="93"/>
                  <a:pt x="159" y="88"/>
                  <a:pt x="149" y="75"/>
                </a:cubicBezTo>
                <a:cubicBezTo>
                  <a:pt x="139" y="62"/>
                  <a:pt x="129" y="48"/>
                  <a:pt x="120" y="34"/>
                </a:cubicBezTo>
                <a:cubicBezTo>
                  <a:pt x="97" y="0"/>
                  <a:pt x="67" y="14"/>
                  <a:pt x="42" y="33"/>
                </a:cubicBezTo>
                <a:cubicBezTo>
                  <a:pt x="20" y="50"/>
                  <a:pt x="0" y="69"/>
                  <a:pt x="20" y="99"/>
                </a:cubicBezTo>
                <a:cubicBezTo>
                  <a:pt x="52" y="146"/>
                  <a:pt x="91" y="209"/>
                  <a:pt x="149" y="225"/>
                </a:cubicBezTo>
                <a:cubicBezTo>
                  <a:pt x="184" y="235"/>
                  <a:pt x="204" y="212"/>
                  <a:pt x="237" y="200"/>
                </a:cubicBezTo>
                <a:cubicBezTo>
                  <a:pt x="262" y="191"/>
                  <a:pt x="286" y="179"/>
                  <a:pt x="309" y="168"/>
                </a:cubicBezTo>
                <a:cubicBezTo>
                  <a:pt x="338" y="154"/>
                  <a:pt x="343" y="110"/>
                  <a:pt x="326" y="86"/>
                </a:cubicBezTo>
                <a:cubicBezTo>
                  <a:pt x="307" y="56"/>
                  <a:pt x="273" y="54"/>
                  <a:pt x="244" y="68"/>
                </a:cubicBezTo>
                <a:close/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4" name="îSḷiďé">
            <a:extLst>
              <a:ext uri="{FF2B5EF4-FFF2-40B4-BE49-F238E27FC236}">
                <a16:creationId xmlns:a16="http://schemas.microsoft.com/office/drawing/2014/main" id="{3FA0D0D0-486D-453C-915B-D3945711FD50}"/>
              </a:ext>
            </a:extLst>
          </p:cNvPr>
          <p:cNvSpPr/>
          <p:nvPr/>
        </p:nvSpPr>
        <p:spPr bwMode="auto">
          <a:xfrm>
            <a:off x="6117303" y="3728864"/>
            <a:ext cx="41357" cy="34205"/>
          </a:xfrm>
          <a:custGeom>
            <a:avLst/>
            <a:gdLst>
              <a:gd name="T0" fmla="*/ 83 w 94"/>
              <a:gd name="T1" fmla="*/ 12 h 78"/>
              <a:gd name="T2" fmla="*/ 64 w 94"/>
              <a:gd name="T3" fmla="*/ 59 h 78"/>
              <a:gd name="T4" fmla="*/ 8 w 94"/>
              <a:gd name="T5" fmla="*/ 61 h 78"/>
              <a:gd name="T6" fmla="*/ 31 w 94"/>
              <a:gd name="T7" fmla="*/ 15 h 78"/>
              <a:gd name="T8" fmla="*/ 83 w 94"/>
              <a:gd name="T9" fmla="*/ 12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78">
                <a:moveTo>
                  <a:pt x="83" y="12"/>
                </a:moveTo>
                <a:cubicBezTo>
                  <a:pt x="90" y="24"/>
                  <a:pt x="94" y="39"/>
                  <a:pt x="64" y="59"/>
                </a:cubicBezTo>
                <a:cubicBezTo>
                  <a:pt x="36" y="78"/>
                  <a:pt x="16" y="73"/>
                  <a:pt x="8" y="61"/>
                </a:cubicBezTo>
                <a:cubicBezTo>
                  <a:pt x="0" y="50"/>
                  <a:pt x="11" y="29"/>
                  <a:pt x="31" y="15"/>
                </a:cubicBezTo>
                <a:cubicBezTo>
                  <a:pt x="52" y="2"/>
                  <a:pt x="75" y="0"/>
                  <a:pt x="83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5" name="ïṧľíde">
            <a:extLst>
              <a:ext uri="{FF2B5EF4-FFF2-40B4-BE49-F238E27FC236}">
                <a16:creationId xmlns:a16="http://schemas.microsoft.com/office/drawing/2014/main" id="{1EAC70A7-5699-4911-A040-B56D660F4C19}"/>
              </a:ext>
            </a:extLst>
          </p:cNvPr>
          <p:cNvSpPr/>
          <p:nvPr/>
        </p:nvSpPr>
        <p:spPr bwMode="auto">
          <a:xfrm>
            <a:off x="6090250" y="3713938"/>
            <a:ext cx="32650" cy="32650"/>
          </a:xfrm>
          <a:custGeom>
            <a:avLst/>
            <a:gdLst>
              <a:gd name="T0" fmla="*/ 14 w 74"/>
              <a:gd name="T1" fmla="*/ 49 h 74"/>
              <a:gd name="T2" fmla="*/ 29 w 74"/>
              <a:gd name="T3" fmla="*/ 7 h 74"/>
              <a:gd name="T4" fmla="*/ 74 w 74"/>
              <a:gd name="T5" fmla="*/ 74 h 74"/>
              <a:gd name="T6" fmla="*/ 14 w 74"/>
              <a:gd name="T7" fmla="*/ 49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" h="74">
                <a:moveTo>
                  <a:pt x="14" y="49"/>
                </a:moveTo>
                <a:cubicBezTo>
                  <a:pt x="14" y="49"/>
                  <a:pt x="0" y="13"/>
                  <a:pt x="29" y="7"/>
                </a:cubicBezTo>
                <a:cubicBezTo>
                  <a:pt x="58" y="0"/>
                  <a:pt x="74" y="74"/>
                  <a:pt x="74" y="74"/>
                </a:cubicBezTo>
                <a:lnTo>
                  <a:pt x="14" y="49"/>
                </a:lnTo>
                <a:close/>
              </a:path>
            </a:pathLst>
          </a:custGeom>
          <a:solidFill>
            <a:srgbClr val="FF9E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6" name="íšḷíḓe">
            <a:extLst>
              <a:ext uri="{FF2B5EF4-FFF2-40B4-BE49-F238E27FC236}">
                <a16:creationId xmlns:a16="http://schemas.microsoft.com/office/drawing/2014/main" id="{3F1E2468-3A6F-4F67-B1D9-35AB43051794}"/>
              </a:ext>
            </a:extLst>
          </p:cNvPr>
          <p:cNvSpPr/>
          <p:nvPr/>
        </p:nvSpPr>
        <p:spPr bwMode="auto">
          <a:xfrm>
            <a:off x="6093048" y="3705853"/>
            <a:ext cx="58148" cy="55039"/>
          </a:xfrm>
          <a:custGeom>
            <a:avLst/>
            <a:gdLst>
              <a:gd name="T0" fmla="*/ 131 w 132"/>
              <a:gd name="T1" fmla="*/ 67 h 125"/>
              <a:gd name="T2" fmla="*/ 5 w 132"/>
              <a:gd name="T3" fmla="*/ 76 h 125"/>
              <a:gd name="T4" fmla="*/ 24 w 132"/>
              <a:gd name="T5" fmla="*/ 23 h 125"/>
              <a:gd name="T6" fmla="*/ 46 w 132"/>
              <a:gd name="T7" fmla="*/ 65 h 125"/>
              <a:gd name="T8" fmla="*/ 44 w 132"/>
              <a:gd name="T9" fmla="*/ 10 h 125"/>
              <a:gd name="T10" fmla="*/ 73 w 132"/>
              <a:gd name="T11" fmla="*/ 42 h 125"/>
              <a:gd name="T12" fmla="*/ 84 w 132"/>
              <a:gd name="T13" fmla="*/ 62 h 125"/>
              <a:gd name="T14" fmla="*/ 131 w 132"/>
              <a:gd name="T15" fmla="*/ 67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2" h="125">
                <a:moveTo>
                  <a:pt x="131" y="67"/>
                </a:moveTo>
                <a:cubicBezTo>
                  <a:pt x="131" y="107"/>
                  <a:pt x="13" y="125"/>
                  <a:pt x="5" y="76"/>
                </a:cubicBezTo>
                <a:cubicBezTo>
                  <a:pt x="0" y="52"/>
                  <a:pt x="0" y="32"/>
                  <a:pt x="24" y="23"/>
                </a:cubicBezTo>
                <a:cubicBezTo>
                  <a:pt x="43" y="16"/>
                  <a:pt x="27" y="64"/>
                  <a:pt x="46" y="65"/>
                </a:cubicBezTo>
                <a:cubicBezTo>
                  <a:pt x="46" y="65"/>
                  <a:pt x="23" y="19"/>
                  <a:pt x="44" y="10"/>
                </a:cubicBezTo>
                <a:cubicBezTo>
                  <a:pt x="66" y="0"/>
                  <a:pt x="73" y="30"/>
                  <a:pt x="73" y="42"/>
                </a:cubicBezTo>
                <a:cubicBezTo>
                  <a:pt x="84" y="62"/>
                  <a:pt x="84" y="62"/>
                  <a:pt x="84" y="62"/>
                </a:cubicBezTo>
                <a:cubicBezTo>
                  <a:pt x="84" y="62"/>
                  <a:pt x="132" y="45"/>
                  <a:pt x="131" y="67"/>
                </a:cubicBezTo>
                <a:close/>
              </a:path>
            </a:pathLst>
          </a:custGeom>
          <a:solidFill>
            <a:srgbClr val="FFB3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7" name="îṧḻïḓé">
            <a:extLst>
              <a:ext uri="{FF2B5EF4-FFF2-40B4-BE49-F238E27FC236}">
                <a16:creationId xmlns:a16="http://schemas.microsoft.com/office/drawing/2014/main" id="{680E5A9E-6A00-454F-A7F6-8498FD902747}"/>
              </a:ext>
            </a:extLst>
          </p:cNvPr>
          <p:cNvSpPr/>
          <p:nvPr/>
        </p:nvSpPr>
        <p:spPr bwMode="auto">
          <a:xfrm>
            <a:off x="6150264" y="3896467"/>
            <a:ext cx="250318" cy="180353"/>
          </a:xfrm>
          <a:custGeom>
            <a:avLst/>
            <a:gdLst>
              <a:gd name="T0" fmla="*/ 511 w 568"/>
              <a:gd name="T1" fmla="*/ 104 h 410"/>
              <a:gd name="T2" fmla="*/ 306 w 568"/>
              <a:gd name="T3" fmla="*/ 6 h 410"/>
              <a:gd name="T4" fmla="*/ 280 w 568"/>
              <a:gd name="T5" fmla="*/ 0 h 410"/>
              <a:gd name="T6" fmla="*/ 87 w 568"/>
              <a:gd name="T7" fmla="*/ 0 h 410"/>
              <a:gd name="T8" fmla="*/ 27 w 568"/>
              <a:gd name="T9" fmla="*/ 61 h 410"/>
              <a:gd name="T10" fmla="*/ 48 w 568"/>
              <a:gd name="T11" fmla="*/ 107 h 410"/>
              <a:gd name="T12" fmla="*/ 121 w 568"/>
              <a:gd name="T13" fmla="*/ 243 h 410"/>
              <a:gd name="T14" fmla="*/ 12 w 568"/>
              <a:gd name="T15" fmla="*/ 308 h 410"/>
              <a:gd name="T16" fmla="*/ 73 w 568"/>
              <a:gd name="T17" fmla="*/ 410 h 410"/>
              <a:gd name="T18" fmla="*/ 166 w 568"/>
              <a:gd name="T19" fmla="*/ 363 h 410"/>
              <a:gd name="T20" fmla="*/ 241 w 568"/>
              <a:gd name="T21" fmla="*/ 245 h 410"/>
              <a:gd name="T22" fmla="*/ 194 w 568"/>
              <a:gd name="T23" fmla="*/ 122 h 410"/>
              <a:gd name="T24" fmla="*/ 276 w 568"/>
              <a:gd name="T25" fmla="*/ 122 h 410"/>
              <a:gd name="T26" fmla="*/ 430 w 568"/>
              <a:gd name="T27" fmla="*/ 192 h 410"/>
              <a:gd name="T28" fmla="*/ 366 w 568"/>
              <a:gd name="T29" fmla="*/ 320 h 410"/>
              <a:gd name="T30" fmla="*/ 480 w 568"/>
              <a:gd name="T31" fmla="*/ 363 h 410"/>
              <a:gd name="T32" fmla="*/ 536 w 568"/>
              <a:gd name="T33" fmla="*/ 248 h 410"/>
              <a:gd name="T34" fmla="*/ 511 w 568"/>
              <a:gd name="T35" fmla="*/ 104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68" h="410">
                <a:moveTo>
                  <a:pt x="511" y="104"/>
                </a:moveTo>
                <a:cubicBezTo>
                  <a:pt x="444" y="55"/>
                  <a:pt x="331" y="15"/>
                  <a:pt x="306" y="6"/>
                </a:cubicBezTo>
                <a:cubicBezTo>
                  <a:pt x="298" y="2"/>
                  <a:pt x="289" y="0"/>
                  <a:pt x="280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54" y="0"/>
                  <a:pt x="27" y="27"/>
                  <a:pt x="27" y="61"/>
                </a:cubicBezTo>
                <a:cubicBezTo>
                  <a:pt x="27" y="80"/>
                  <a:pt x="35" y="96"/>
                  <a:pt x="48" y="107"/>
                </a:cubicBezTo>
                <a:cubicBezTo>
                  <a:pt x="80" y="160"/>
                  <a:pt x="113" y="219"/>
                  <a:pt x="121" y="243"/>
                </a:cubicBezTo>
                <a:cubicBezTo>
                  <a:pt x="106" y="263"/>
                  <a:pt x="12" y="308"/>
                  <a:pt x="12" y="308"/>
                </a:cubicBezTo>
                <a:cubicBezTo>
                  <a:pt x="0" y="383"/>
                  <a:pt x="73" y="410"/>
                  <a:pt x="73" y="410"/>
                </a:cubicBezTo>
                <a:cubicBezTo>
                  <a:pt x="75" y="409"/>
                  <a:pt x="120" y="391"/>
                  <a:pt x="166" y="363"/>
                </a:cubicBezTo>
                <a:cubicBezTo>
                  <a:pt x="216" y="334"/>
                  <a:pt x="242" y="311"/>
                  <a:pt x="241" y="245"/>
                </a:cubicBezTo>
                <a:cubicBezTo>
                  <a:pt x="241" y="220"/>
                  <a:pt x="225" y="179"/>
                  <a:pt x="194" y="122"/>
                </a:cubicBezTo>
                <a:cubicBezTo>
                  <a:pt x="276" y="122"/>
                  <a:pt x="276" y="122"/>
                  <a:pt x="276" y="122"/>
                </a:cubicBezTo>
                <a:cubicBezTo>
                  <a:pt x="313" y="135"/>
                  <a:pt x="385" y="163"/>
                  <a:pt x="430" y="192"/>
                </a:cubicBezTo>
                <a:cubicBezTo>
                  <a:pt x="366" y="320"/>
                  <a:pt x="366" y="320"/>
                  <a:pt x="366" y="320"/>
                </a:cubicBezTo>
                <a:cubicBezTo>
                  <a:pt x="399" y="396"/>
                  <a:pt x="480" y="363"/>
                  <a:pt x="480" y="363"/>
                </a:cubicBezTo>
                <a:cubicBezTo>
                  <a:pt x="536" y="248"/>
                  <a:pt x="536" y="248"/>
                  <a:pt x="536" y="248"/>
                </a:cubicBezTo>
                <a:cubicBezTo>
                  <a:pt x="568" y="202"/>
                  <a:pt x="557" y="137"/>
                  <a:pt x="511" y="104"/>
                </a:cubicBezTo>
                <a:close/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8" name="ísḻïḍé">
            <a:extLst>
              <a:ext uri="{FF2B5EF4-FFF2-40B4-BE49-F238E27FC236}">
                <a16:creationId xmlns:a16="http://schemas.microsoft.com/office/drawing/2014/main" id="{ABF9AE67-C000-4EC4-993C-D3C9C9668D54}"/>
              </a:ext>
            </a:extLst>
          </p:cNvPr>
          <p:cNvSpPr/>
          <p:nvPr/>
        </p:nvSpPr>
        <p:spPr bwMode="auto">
          <a:xfrm>
            <a:off x="6162702" y="3903930"/>
            <a:ext cx="176622" cy="76184"/>
          </a:xfrm>
          <a:custGeom>
            <a:avLst/>
            <a:gdLst>
              <a:gd name="T0" fmla="*/ 401 w 401"/>
              <a:gd name="T1" fmla="*/ 173 h 173"/>
              <a:gd name="T2" fmla="*/ 306 w 401"/>
              <a:gd name="T3" fmla="*/ 31 h 173"/>
              <a:gd name="T4" fmla="*/ 18 w 401"/>
              <a:gd name="T5" fmla="*/ 0 h 173"/>
              <a:gd name="T6" fmla="*/ 0 w 401"/>
              <a:gd name="T7" fmla="*/ 43 h 173"/>
              <a:gd name="T8" fmla="*/ 21 w 401"/>
              <a:gd name="T9" fmla="*/ 90 h 173"/>
              <a:gd name="T10" fmla="*/ 66 w 401"/>
              <a:gd name="T11" fmla="*/ 167 h 173"/>
              <a:gd name="T12" fmla="*/ 190 w 401"/>
              <a:gd name="T13" fmla="*/ 151 h 173"/>
              <a:gd name="T14" fmla="*/ 166 w 401"/>
              <a:gd name="T15" fmla="*/ 104 h 173"/>
              <a:gd name="T16" fmla="*/ 167 w 401"/>
              <a:gd name="T17" fmla="*/ 104 h 173"/>
              <a:gd name="T18" fmla="*/ 248 w 401"/>
              <a:gd name="T19" fmla="*/ 104 h 173"/>
              <a:gd name="T20" fmla="*/ 249 w 401"/>
              <a:gd name="T21" fmla="*/ 104 h 173"/>
              <a:gd name="T22" fmla="*/ 401 w 401"/>
              <a:gd name="T23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1" h="173">
                <a:moveTo>
                  <a:pt x="401" y="173"/>
                </a:moveTo>
                <a:cubicBezTo>
                  <a:pt x="306" y="31"/>
                  <a:pt x="306" y="31"/>
                  <a:pt x="306" y="31"/>
                </a:cubicBezTo>
                <a:cubicBezTo>
                  <a:pt x="18" y="0"/>
                  <a:pt x="18" y="0"/>
                  <a:pt x="18" y="0"/>
                </a:cubicBezTo>
                <a:cubicBezTo>
                  <a:pt x="7" y="11"/>
                  <a:pt x="0" y="27"/>
                  <a:pt x="0" y="43"/>
                </a:cubicBezTo>
                <a:cubicBezTo>
                  <a:pt x="0" y="62"/>
                  <a:pt x="8" y="79"/>
                  <a:pt x="21" y="90"/>
                </a:cubicBezTo>
                <a:cubicBezTo>
                  <a:pt x="37" y="116"/>
                  <a:pt x="66" y="167"/>
                  <a:pt x="66" y="167"/>
                </a:cubicBezTo>
                <a:cubicBezTo>
                  <a:pt x="132" y="112"/>
                  <a:pt x="190" y="151"/>
                  <a:pt x="190" y="151"/>
                </a:cubicBezTo>
                <a:cubicBezTo>
                  <a:pt x="166" y="104"/>
                  <a:pt x="166" y="104"/>
                  <a:pt x="166" y="104"/>
                </a:cubicBezTo>
                <a:cubicBezTo>
                  <a:pt x="167" y="104"/>
                  <a:pt x="167" y="104"/>
                  <a:pt x="167" y="104"/>
                </a:cubicBezTo>
                <a:cubicBezTo>
                  <a:pt x="248" y="104"/>
                  <a:pt x="248" y="104"/>
                  <a:pt x="248" y="104"/>
                </a:cubicBezTo>
                <a:cubicBezTo>
                  <a:pt x="249" y="104"/>
                  <a:pt x="249" y="104"/>
                  <a:pt x="249" y="104"/>
                </a:cubicBezTo>
                <a:cubicBezTo>
                  <a:pt x="286" y="117"/>
                  <a:pt x="355" y="144"/>
                  <a:pt x="401" y="173"/>
                </a:cubicBez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9" name="iṡḻíḑe">
            <a:extLst>
              <a:ext uri="{FF2B5EF4-FFF2-40B4-BE49-F238E27FC236}">
                <a16:creationId xmlns:a16="http://schemas.microsoft.com/office/drawing/2014/main" id="{7B044CF1-DE37-45AE-B6E2-74F9937A888E}"/>
              </a:ext>
            </a:extLst>
          </p:cNvPr>
          <p:cNvSpPr/>
          <p:nvPr/>
        </p:nvSpPr>
        <p:spPr bwMode="auto">
          <a:xfrm>
            <a:off x="6165811" y="3754051"/>
            <a:ext cx="181286" cy="217978"/>
          </a:xfrm>
          <a:custGeom>
            <a:avLst/>
            <a:gdLst>
              <a:gd name="T0" fmla="*/ 300 w 412"/>
              <a:gd name="T1" fmla="*/ 372 h 496"/>
              <a:gd name="T2" fmla="*/ 402 w 412"/>
              <a:gd name="T3" fmla="*/ 117 h 496"/>
              <a:gd name="T4" fmla="*/ 389 w 412"/>
              <a:gd name="T5" fmla="*/ 47 h 496"/>
              <a:gd name="T6" fmla="*/ 211 w 412"/>
              <a:gd name="T7" fmla="*/ 2 h 496"/>
              <a:gd name="T8" fmla="*/ 112 w 412"/>
              <a:gd name="T9" fmla="*/ 72 h 496"/>
              <a:gd name="T10" fmla="*/ 0 w 412"/>
              <a:gd name="T11" fmla="*/ 355 h 496"/>
              <a:gd name="T12" fmla="*/ 300 w 412"/>
              <a:gd name="T13" fmla="*/ 372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96">
                <a:moveTo>
                  <a:pt x="300" y="372"/>
                </a:moveTo>
                <a:cubicBezTo>
                  <a:pt x="402" y="117"/>
                  <a:pt x="402" y="117"/>
                  <a:pt x="402" y="117"/>
                </a:cubicBezTo>
                <a:cubicBezTo>
                  <a:pt x="412" y="93"/>
                  <a:pt x="407" y="65"/>
                  <a:pt x="389" y="47"/>
                </a:cubicBezTo>
                <a:cubicBezTo>
                  <a:pt x="347" y="5"/>
                  <a:pt x="269" y="0"/>
                  <a:pt x="211" y="2"/>
                </a:cubicBezTo>
                <a:cubicBezTo>
                  <a:pt x="167" y="4"/>
                  <a:pt x="128" y="32"/>
                  <a:pt x="112" y="72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355"/>
                  <a:pt x="151" y="496"/>
                  <a:pt x="300" y="372"/>
                </a:cubicBezTo>
                <a:close/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0" name="ïśḻïḑé">
            <a:extLst>
              <a:ext uri="{FF2B5EF4-FFF2-40B4-BE49-F238E27FC236}">
                <a16:creationId xmlns:a16="http://schemas.microsoft.com/office/drawing/2014/main" id="{B1ABBC43-7D7E-4B4B-AB08-1EE273FA7533}"/>
              </a:ext>
            </a:extLst>
          </p:cNvPr>
          <p:cNvSpPr/>
          <p:nvPr/>
        </p:nvSpPr>
        <p:spPr bwMode="auto">
          <a:xfrm>
            <a:off x="6311027" y="4070601"/>
            <a:ext cx="74007" cy="12438"/>
          </a:xfrm>
          <a:custGeom>
            <a:avLst/>
            <a:gdLst>
              <a:gd name="T0" fmla="*/ 13 w 168"/>
              <a:gd name="T1" fmla="*/ 0 h 28"/>
              <a:gd name="T2" fmla="*/ 156 w 168"/>
              <a:gd name="T3" fmla="*/ 0 h 28"/>
              <a:gd name="T4" fmla="*/ 168 w 168"/>
              <a:gd name="T5" fmla="*/ 13 h 28"/>
              <a:gd name="T6" fmla="*/ 168 w 168"/>
              <a:gd name="T7" fmla="*/ 15 h 28"/>
              <a:gd name="T8" fmla="*/ 156 w 168"/>
              <a:gd name="T9" fmla="*/ 28 h 28"/>
              <a:gd name="T10" fmla="*/ 13 w 168"/>
              <a:gd name="T11" fmla="*/ 28 h 28"/>
              <a:gd name="T12" fmla="*/ 0 w 168"/>
              <a:gd name="T13" fmla="*/ 15 h 28"/>
              <a:gd name="T14" fmla="*/ 0 w 168"/>
              <a:gd name="T15" fmla="*/ 13 h 28"/>
              <a:gd name="T16" fmla="*/ 13 w 168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8" h="28">
                <a:moveTo>
                  <a:pt x="13" y="0"/>
                </a:moveTo>
                <a:cubicBezTo>
                  <a:pt x="156" y="0"/>
                  <a:pt x="156" y="0"/>
                  <a:pt x="156" y="0"/>
                </a:cubicBezTo>
                <a:cubicBezTo>
                  <a:pt x="163" y="0"/>
                  <a:pt x="168" y="6"/>
                  <a:pt x="168" y="13"/>
                </a:cubicBezTo>
                <a:cubicBezTo>
                  <a:pt x="168" y="15"/>
                  <a:pt x="168" y="15"/>
                  <a:pt x="168" y="15"/>
                </a:cubicBezTo>
                <a:cubicBezTo>
                  <a:pt x="168" y="22"/>
                  <a:pt x="163" y="28"/>
                  <a:pt x="156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6" y="28"/>
                  <a:pt x="0" y="22"/>
                  <a:pt x="0" y="1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3" y="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1" name="îsḷidê">
            <a:extLst>
              <a:ext uri="{FF2B5EF4-FFF2-40B4-BE49-F238E27FC236}">
                <a16:creationId xmlns:a16="http://schemas.microsoft.com/office/drawing/2014/main" id="{2B031D6B-2949-4CC5-8615-44CF5BDBC8F9}"/>
              </a:ext>
            </a:extLst>
          </p:cNvPr>
          <p:cNvSpPr/>
          <p:nvPr/>
        </p:nvSpPr>
        <p:spPr bwMode="auto">
          <a:xfrm>
            <a:off x="6325020" y="4047902"/>
            <a:ext cx="61258" cy="29230"/>
          </a:xfrm>
          <a:custGeom>
            <a:avLst/>
            <a:gdLst>
              <a:gd name="T0" fmla="*/ 139 w 139"/>
              <a:gd name="T1" fmla="*/ 67 h 67"/>
              <a:gd name="T2" fmla="*/ 139 w 139"/>
              <a:gd name="T3" fmla="*/ 63 h 67"/>
              <a:gd name="T4" fmla="*/ 77 w 139"/>
              <a:gd name="T5" fmla="*/ 0 h 67"/>
              <a:gd name="T6" fmla="*/ 62 w 139"/>
              <a:gd name="T7" fmla="*/ 0 h 67"/>
              <a:gd name="T8" fmla="*/ 0 w 139"/>
              <a:gd name="T9" fmla="*/ 63 h 67"/>
              <a:gd name="T10" fmla="*/ 0 w 139"/>
              <a:gd name="T11" fmla="*/ 67 h 67"/>
              <a:gd name="T12" fmla="*/ 139 w 139"/>
              <a:gd name="T13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67">
                <a:moveTo>
                  <a:pt x="139" y="67"/>
                </a:moveTo>
                <a:cubicBezTo>
                  <a:pt x="139" y="63"/>
                  <a:pt x="139" y="63"/>
                  <a:pt x="139" y="63"/>
                </a:cubicBezTo>
                <a:cubicBezTo>
                  <a:pt x="139" y="28"/>
                  <a:pt x="111" y="0"/>
                  <a:pt x="77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27" y="0"/>
                  <a:pt x="0" y="28"/>
                  <a:pt x="0" y="63"/>
                </a:cubicBezTo>
                <a:cubicBezTo>
                  <a:pt x="0" y="67"/>
                  <a:pt x="0" y="67"/>
                  <a:pt x="0" y="67"/>
                </a:cubicBezTo>
                <a:lnTo>
                  <a:pt x="139" y="67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2" name="iṡḻïďe">
            <a:extLst>
              <a:ext uri="{FF2B5EF4-FFF2-40B4-BE49-F238E27FC236}">
                <a16:creationId xmlns:a16="http://schemas.microsoft.com/office/drawing/2014/main" id="{B51F2504-9A85-4F2A-96D3-A48108ED7556}"/>
              </a:ext>
            </a:extLst>
          </p:cNvPr>
          <p:cNvSpPr/>
          <p:nvPr/>
        </p:nvSpPr>
        <p:spPr bwMode="auto">
          <a:xfrm>
            <a:off x="6335592" y="4049145"/>
            <a:ext cx="41979" cy="22078"/>
          </a:xfrm>
          <a:prstGeom prst="ellipse">
            <a:avLst/>
          </a:pr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3" name="íŝliḑê">
            <a:extLst>
              <a:ext uri="{FF2B5EF4-FFF2-40B4-BE49-F238E27FC236}">
                <a16:creationId xmlns:a16="http://schemas.microsoft.com/office/drawing/2014/main" id="{BC53D760-B2CC-4D6C-AFEE-0C02F83A1C4A}"/>
              </a:ext>
            </a:extLst>
          </p:cNvPr>
          <p:cNvSpPr/>
          <p:nvPr/>
        </p:nvSpPr>
        <p:spPr bwMode="auto">
          <a:xfrm>
            <a:off x="6367932" y="4055675"/>
            <a:ext cx="4664" cy="3110"/>
          </a:xfrm>
          <a:custGeom>
            <a:avLst/>
            <a:gdLst>
              <a:gd name="T0" fmla="*/ 11 w 11"/>
              <a:gd name="T1" fmla="*/ 7 h 7"/>
              <a:gd name="T2" fmla="*/ 0 w 11"/>
              <a:gd name="T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" h="7">
                <a:moveTo>
                  <a:pt x="11" y="7"/>
                </a:moveTo>
                <a:cubicBezTo>
                  <a:pt x="7" y="4"/>
                  <a:pt x="4" y="2"/>
                  <a:pt x="0" y="0"/>
                </a:cubicBezTo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4" name="îşľïḋé">
            <a:extLst>
              <a:ext uri="{FF2B5EF4-FFF2-40B4-BE49-F238E27FC236}">
                <a16:creationId xmlns:a16="http://schemas.microsoft.com/office/drawing/2014/main" id="{497B6F2F-2C7B-4E5D-8D1B-816AA81236E6}"/>
              </a:ext>
            </a:extLst>
          </p:cNvPr>
          <p:cNvSpPr/>
          <p:nvPr/>
        </p:nvSpPr>
        <p:spPr bwMode="auto">
          <a:xfrm>
            <a:off x="6365133" y="4053188"/>
            <a:ext cx="9640" cy="7774"/>
          </a:xfrm>
          <a:custGeom>
            <a:avLst/>
            <a:gdLst>
              <a:gd name="T0" fmla="*/ 20 w 22"/>
              <a:gd name="T1" fmla="*/ 9 h 18"/>
              <a:gd name="T2" fmla="*/ 8 w 22"/>
              <a:gd name="T3" fmla="*/ 2 h 18"/>
              <a:gd name="T4" fmla="*/ 2 w 22"/>
              <a:gd name="T5" fmla="*/ 3 h 18"/>
              <a:gd name="T6" fmla="*/ 3 w 22"/>
              <a:gd name="T7" fmla="*/ 10 h 18"/>
              <a:gd name="T8" fmla="*/ 13 w 22"/>
              <a:gd name="T9" fmla="*/ 16 h 18"/>
              <a:gd name="T10" fmla="*/ 20 w 22"/>
              <a:gd name="T11" fmla="*/ 16 h 18"/>
              <a:gd name="T12" fmla="*/ 20 w 22"/>
              <a:gd name="T13" fmla="*/ 9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18">
                <a:moveTo>
                  <a:pt x="20" y="9"/>
                </a:moveTo>
                <a:cubicBezTo>
                  <a:pt x="16" y="6"/>
                  <a:pt x="12" y="4"/>
                  <a:pt x="8" y="2"/>
                </a:cubicBezTo>
                <a:cubicBezTo>
                  <a:pt x="6" y="0"/>
                  <a:pt x="3" y="1"/>
                  <a:pt x="2" y="3"/>
                </a:cubicBezTo>
                <a:cubicBezTo>
                  <a:pt x="0" y="5"/>
                  <a:pt x="1" y="9"/>
                  <a:pt x="3" y="10"/>
                </a:cubicBezTo>
                <a:cubicBezTo>
                  <a:pt x="7" y="11"/>
                  <a:pt x="10" y="14"/>
                  <a:pt x="13" y="16"/>
                </a:cubicBezTo>
                <a:cubicBezTo>
                  <a:pt x="15" y="18"/>
                  <a:pt x="18" y="18"/>
                  <a:pt x="20" y="16"/>
                </a:cubicBezTo>
                <a:cubicBezTo>
                  <a:pt x="22" y="14"/>
                  <a:pt x="22" y="11"/>
                  <a:pt x="20" y="9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5" name="íSlîḍè">
            <a:extLst>
              <a:ext uri="{FF2B5EF4-FFF2-40B4-BE49-F238E27FC236}">
                <a16:creationId xmlns:a16="http://schemas.microsoft.com/office/drawing/2014/main" id="{80D63E17-BA41-49E8-B58F-C31A27B1192C}"/>
              </a:ext>
            </a:extLst>
          </p:cNvPr>
          <p:cNvSpPr/>
          <p:nvPr/>
        </p:nvSpPr>
        <p:spPr bwMode="auto">
          <a:xfrm>
            <a:off x="6304808" y="4076820"/>
            <a:ext cx="81470" cy="7774"/>
          </a:xfrm>
          <a:custGeom>
            <a:avLst/>
            <a:gdLst>
              <a:gd name="T0" fmla="*/ 4 w 185"/>
              <a:gd name="T1" fmla="*/ 18 h 18"/>
              <a:gd name="T2" fmla="*/ 182 w 185"/>
              <a:gd name="T3" fmla="*/ 18 h 18"/>
              <a:gd name="T4" fmla="*/ 185 w 185"/>
              <a:gd name="T5" fmla="*/ 14 h 18"/>
              <a:gd name="T6" fmla="*/ 185 w 185"/>
              <a:gd name="T7" fmla="*/ 4 h 18"/>
              <a:gd name="T8" fmla="*/ 182 w 185"/>
              <a:gd name="T9" fmla="*/ 0 h 18"/>
              <a:gd name="T10" fmla="*/ 4 w 185"/>
              <a:gd name="T11" fmla="*/ 0 h 18"/>
              <a:gd name="T12" fmla="*/ 0 w 185"/>
              <a:gd name="T13" fmla="*/ 4 h 18"/>
              <a:gd name="T14" fmla="*/ 0 w 185"/>
              <a:gd name="T15" fmla="*/ 14 h 18"/>
              <a:gd name="T16" fmla="*/ 4 w 185"/>
              <a:gd name="T1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" h="18">
                <a:moveTo>
                  <a:pt x="4" y="18"/>
                </a:moveTo>
                <a:cubicBezTo>
                  <a:pt x="182" y="18"/>
                  <a:pt x="182" y="18"/>
                  <a:pt x="182" y="18"/>
                </a:cubicBezTo>
                <a:cubicBezTo>
                  <a:pt x="184" y="18"/>
                  <a:pt x="185" y="16"/>
                  <a:pt x="185" y="14"/>
                </a:cubicBezTo>
                <a:cubicBezTo>
                  <a:pt x="185" y="4"/>
                  <a:pt x="185" y="4"/>
                  <a:pt x="185" y="4"/>
                </a:cubicBezTo>
                <a:cubicBezTo>
                  <a:pt x="185" y="2"/>
                  <a:pt x="184" y="0"/>
                  <a:pt x="182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6"/>
                  <a:pt x="2" y="18"/>
                  <a:pt x="4" y="18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6" name="išliḍé">
            <a:extLst>
              <a:ext uri="{FF2B5EF4-FFF2-40B4-BE49-F238E27FC236}">
                <a16:creationId xmlns:a16="http://schemas.microsoft.com/office/drawing/2014/main" id="{DCF65C86-CF39-4821-A722-A588DA0F7DA5}"/>
              </a:ext>
            </a:extLst>
          </p:cNvPr>
          <p:cNvSpPr/>
          <p:nvPr/>
        </p:nvSpPr>
        <p:spPr bwMode="auto">
          <a:xfrm>
            <a:off x="6127253" y="4041061"/>
            <a:ext cx="61258" cy="45710"/>
          </a:xfrm>
          <a:custGeom>
            <a:avLst/>
            <a:gdLst>
              <a:gd name="T0" fmla="*/ 122 w 139"/>
              <a:gd name="T1" fmla="*/ 27 h 104"/>
              <a:gd name="T2" fmla="*/ 45 w 139"/>
              <a:gd name="T3" fmla="*/ 3 h 104"/>
              <a:gd name="T4" fmla="*/ 20 w 139"/>
              <a:gd name="T5" fmla="*/ 16 h 104"/>
              <a:gd name="T6" fmla="*/ 1 w 139"/>
              <a:gd name="T7" fmla="*/ 84 h 104"/>
              <a:gd name="T8" fmla="*/ 2 w 139"/>
              <a:gd name="T9" fmla="*/ 99 h 104"/>
              <a:gd name="T10" fmla="*/ 136 w 139"/>
              <a:gd name="T11" fmla="*/ 51 h 104"/>
              <a:gd name="T12" fmla="*/ 122 w 139"/>
              <a:gd name="T13" fmla="*/ 27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104">
                <a:moveTo>
                  <a:pt x="122" y="27"/>
                </a:moveTo>
                <a:cubicBezTo>
                  <a:pt x="45" y="3"/>
                  <a:pt x="45" y="3"/>
                  <a:pt x="45" y="3"/>
                </a:cubicBezTo>
                <a:cubicBezTo>
                  <a:pt x="35" y="0"/>
                  <a:pt x="24" y="6"/>
                  <a:pt x="20" y="16"/>
                </a:cubicBezTo>
                <a:cubicBezTo>
                  <a:pt x="1" y="84"/>
                  <a:pt x="1" y="84"/>
                  <a:pt x="1" y="84"/>
                </a:cubicBezTo>
                <a:cubicBezTo>
                  <a:pt x="0" y="89"/>
                  <a:pt x="0" y="94"/>
                  <a:pt x="2" y="99"/>
                </a:cubicBezTo>
                <a:cubicBezTo>
                  <a:pt x="4" y="104"/>
                  <a:pt x="136" y="51"/>
                  <a:pt x="136" y="51"/>
                </a:cubicBezTo>
                <a:cubicBezTo>
                  <a:pt x="139" y="40"/>
                  <a:pt x="133" y="30"/>
                  <a:pt x="122" y="27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7" name="ïś1iḓe">
            <a:extLst>
              <a:ext uri="{FF2B5EF4-FFF2-40B4-BE49-F238E27FC236}">
                <a16:creationId xmlns:a16="http://schemas.microsoft.com/office/drawing/2014/main" id="{060AF325-436C-4F57-B155-07B724098ADF}"/>
              </a:ext>
            </a:extLst>
          </p:cNvPr>
          <p:cNvSpPr/>
          <p:nvPr/>
        </p:nvSpPr>
        <p:spPr bwMode="auto">
          <a:xfrm>
            <a:off x="6132228" y="4071534"/>
            <a:ext cx="81470" cy="13060"/>
          </a:xfrm>
          <a:custGeom>
            <a:avLst/>
            <a:gdLst>
              <a:gd name="T0" fmla="*/ 14 w 185"/>
              <a:gd name="T1" fmla="*/ 0 h 30"/>
              <a:gd name="T2" fmla="*/ 171 w 185"/>
              <a:gd name="T3" fmla="*/ 0 h 30"/>
              <a:gd name="T4" fmla="*/ 185 w 185"/>
              <a:gd name="T5" fmla="*/ 14 h 30"/>
              <a:gd name="T6" fmla="*/ 185 w 185"/>
              <a:gd name="T7" fmla="*/ 16 h 30"/>
              <a:gd name="T8" fmla="*/ 171 w 185"/>
              <a:gd name="T9" fmla="*/ 30 h 30"/>
              <a:gd name="T10" fmla="*/ 14 w 185"/>
              <a:gd name="T11" fmla="*/ 30 h 30"/>
              <a:gd name="T12" fmla="*/ 0 w 185"/>
              <a:gd name="T13" fmla="*/ 16 h 30"/>
              <a:gd name="T14" fmla="*/ 0 w 185"/>
              <a:gd name="T15" fmla="*/ 14 h 30"/>
              <a:gd name="T16" fmla="*/ 14 w 185"/>
              <a:gd name="T1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" h="30">
                <a:moveTo>
                  <a:pt x="14" y="0"/>
                </a:moveTo>
                <a:cubicBezTo>
                  <a:pt x="171" y="0"/>
                  <a:pt x="171" y="0"/>
                  <a:pt x="171" y="0"/>
                </a:cubicBezTo>
                <a:cubicBezTo>
                  <a:pt x="178" y="0"/>
                  <a:pt x="185" y="6"/>
                  <a:pt x="185" y="14"/>
                </a:cubicBezTo>
                <a:cubicBezTo>
                  <a:pt x="185" y="16"/>
                  <a:pt x="185" y="16"/>
                  <a:pt x="185" y="16"/>
                </a:cubicBezTo>
                <a:cubicBezTo>
                  <a:pt x="185" y="24"/>
                  <a:pt x="178" y="30"/>
                  <a:pt x="171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7" y="30"/>
                  <a:pt x="0" y="24"/>
                  <a:pt x="0" y="16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4" y="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8" name="îśľïdê">
            <a:extLst>
              <a:ext uri="{FF2B5EF4-FFF2-40B4-BE49-F238E27FC236}">
                <a16:creationId xmlns:a16="http://schemas.microsoft.com/office/drawing/2014/main" id="{C09A7307-8562-4355-9FA0-03843B7A5809}"/>
              </a:ext>
            </a:extLst>
          </p:cNvPr>
          <p:cNvSpPr/>
          <p:nvPr/>
        </p:nvSpPr>
        <p:spPr bwMode="auto">
          <a:xfrm>
            <a:off x="6147465" y="4046036"/>
            <a:ext cx="67477" cy="32650"/>
          </a:xfrm>
          <a:custGeom>
            <a:avLst/>
            <a:gdLst>
              <a:gd name="T0" fmla="*/ 153 w 153"/>
              <a:gd name="T1" fmla="*/ 74 h 74"/>
              <a:gd name="T2" fmla="*/ 153 w 153"/>
              <a:gd name="T3" fmla="*/ 69 h 74"/>
              <a:gd name="T4" fmla="*/ 85 w 153"/>
              <a:gd name="T5" fmla="*/ 0 h 74"/>
              <a:gd name="T6" fmla="*/ 68 w 153"/>
              <a:gd name="T7" fmla="*/ 0 h 74"/>
              <a:gd name="T8" fmla="*/ 0 w 153"/>
              <a:gd name="T9" fmla="*/ 69 h 74"/>
              <a:gd name="T10" fmla="*/ 0 w 153"/>
              <a:gd name="T11" fmla="*/ 74 h 74"/>
              <a:gd name="T12" fmla="*/ 153 w 153"/>
              <a:gd name="T1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3" h="74">
                <a:moveTo>
                  <a:pt x="153" y="74"/>
                </a:moveTo>
                <a:cubicBezTo>
                  <a:pt x="153" y="69"/>
                  <a:pt x="153" y="69"/>
                  <a:pt x="153" y="69"/>
                </a:cubicBezTo>
                <a:cubicBezTo>
                  <a:pt x="153" y="31"/>
                  <a:pt x="122" y="0"/>
                  <a:pt x="85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30" y="0"/>
                  <a:pt x="0" y="31"/>
                  <a:pt x="0" y="69"/>
                </a:cubicBezTo>
                <a:cubicBezTo>
                  <a:pt x="0" y="74"/>
                  <a:pt x="0" y="74"/>
                  <a:pt x="0" y="74"/>
                </a:cubicBezTo>
                <a:lnTo>
                  <a:pt x="153" y="74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9" name="ïŝļiḋé">
            <a:extLst>
              <a:ext uri="{FF2B5EF4-FFF2-40B4-BE49-F238E27FC236}">
                <a16:creationId xmlns:a16="http://schemas.microsoft.com/office/drawing/2014/main" id="{A6A35F7B-6A78-4F58-86CD-F34EC32FD261}"/>
              </a:ext>
            </a:extLst>
          </p:cNvPr>
          <p:cNvSpPr/>
          <p:nvPr/>
        </p:nvSpPr>
        <p:spPr bwMode="auto">
          <a:xfrm>
            <a:off x="6158970" y="4047902"/>
            <a:ext cx="46021" cy="23632"/>
          </a:xfrm>
          <a:prstGeom prst="ellipse">
            <a:avLst/>
          </a:pr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0" name="íṥḻiďe">
            <a:extLst>
              <a:ext uri="{FF2B5EF4-FFF2-40B4-BE49-F238E27FC236}">
                <a16:creationId xmlns:a16="http://schemas.microsoft.com/office/drawing/2014/main" id="{5DD8B05C-B167-4EFC-8B59-73844419A030}"/>
              </a:ext>
            </a:extLst>
          </p:cNvPr>
          <p:cNvSpPr/>
          <p:nvPr/>
        </p:nvSpPr>
        <p:spPr bwMode="auto">
          <a:xfrm>
            <a:off x="6194419" y="4054743"/>
            <a:ext cx="5597" cy="3110"/>
          </a:xfrm>
          <a:custGeom>
            <a:avLst/>
            <a:gdLst>
              <a:gd name="T0" fmla="*/ 13 w 13"/>
              <a:gd name="T1" fmla="*/ 7 h 7"/>
              <a:gd name="T2" fmla="*/ 0 w 13"/>
              <a:gd name="T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" h="7">
                <a:moveTo>
                  <a:pt x="13" y="7"/>
                </a:moveTo>
                <a:cubicBezTo>
                  <a:pt x="9" y="4"/>
                  <a:pt x="5" y="2"/>
                  <a:pt x="0" y="0"/>
                </a:cubicBezTo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1" name="íṥḻíḑe">
            <a:extLst>
              <a:ext uri="{FF2B5EF4-FFF2-40B4-BE49-F238E27FC236}">
                <a16:creationId xmlns:a16="http://schemas.microsoft.com/office/drawing/2014/main" id="{5157DA86-004C-4C1A-8368-53131DF45AD2}"/>
              </a:ext>
            </a:extLst>
          </p:cNvPr>
          <p:cNvSpPr/>
          <p:nvPr/>
        </p:nvSpPr>
        <p:spPr bwMode="auto">
          <a:xfrm>
            <a:off x="6192243" y="4052255"/>
            <a:ext cx="9951" cy="8396"/>
          </a:xfrm>
          <a:custGeom>
            <a:avLst/>
            <a:gdLst>
              <a:gd name="T0" fmla="*/ 21 w 23"/>
              <a:gd name="T1" fmla="*/ 10 h 19"/>
              <a:gd name="T2" fmla="*/ 8 w 23"/>
              <a:gd name="T3" fmla="*/ 1 h 19"/>
              <a:gd name="T4" fmla="*/ 1 w 23"/>
              <a:gd name="T5" fmla="*/ 3 h 19"/>
              <a:gd name="T6" fmla="*/ 3 w 23"/>
              <a:gd name="T7" fmla="*/ 10 h 19"/>
              <a:gd name="T8" fmla="*/ 14 w 23"/>
              <a:gd name="T9" fmla="*/ 17 h 19"/>
              <a:gd name="T10" fmla="*/ 21 w 23"/>
              <a:gd name="T11" fmla="*/ 17 h 19"/>
              <a:gd name="T12" fmla="*/ 21 w 23"/>
              <a:gd name="T13" fmla="*/ 1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19">
                <a:moveTo>
                  <a:pt x="21" y="10"/>
                </a:moveTo>
                <a:cubicBezTo>
                  <a:pt x="17" y="6"/>
                  <a:pt x="13" y="4"/>
                  <a:pt x="8" y="1"/>
                </a:cubicBezTo>
                <a:cubicBezTo>
                  <a:pt x="6" y="0"/>
                  <a:pt x="2" y="1"/>
                  <a:pt x="1" y="3"/>
                </a:cubicBezTo>
                <a:cubicBezTo>
                  <a:pt x="0" y="5"/>
                  <a:pt x="0" y="9"/>
                  <a:pt x="3" y="10"/>
                </a:cubicBezTo>
                <a:cubicBezTo>
                  <a:pt x="7" y="12"/>
                  <a:pt x="10" y="14"/>
                  <a:pt x="14" y="17"/>
                </a:cubicBezTo>
                <a:cubicBezTo>
                  <a:pt x="16" y="19"/>
                  <a:pt x="19" y="19"/>
                  <a:pt x="21" y="17"/>
                </a:cubicBezTo>
                <a:cubicBezTo>
                  <a:pt x="23" y="15"/>
                  <a:pt x="23" y="11"/>
                  <a:pt x="21" y="1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2" name="ïsľîḋè">
            <a:extLst>
              <a:ext uri="{FF2B5EF4-FFF2-40B4-BE49-F238E27FC236}">
                <a16:creationId xmlns:a16="http://schemas.microsoft.com/office/drawing/2014/main" id="{72DE0042-8C29-4773-957D-52EB55AF872D}"/>
              </a:ext>
            </a:extLst>
          </p:cNvPr>
          <p:cNvSpPr/>
          <p:nvPr/>
        </p:nvSpPr>
        <p:spPr bwMode="auto">
          <a:xfrm>
            <a:off x="6125698" y="4078064"/>
            <a:ext cx="89244" cy="8396"/>
          </a:xfrm>
          <a:custGeom>
            <a:avLst/>
            <a:gdLst>
              <a:gd name="T0" fmla="*/ 4 w 203"/>
              <a:gd name="T1" fmla="*/ 19 h 19"/>
              <a:gd name="T2" fmla="*/ 199 w 203"/>
              <a:gd name="T3" fmla="*/ 19 h 19"/>
              <a:gd name="T4" fmla="*/ 203 w 203"/>
              <a:gd name="T5" fmla="*/ 15 h 19"/>
              <a:gd name="T6" fmla="*/ 203 w 203"/>
              <a:gd name="T7" fmla="*/ 4 h 19"/>
              <a:gd name="T8" fmla="*/ 199 w 203"/>
              <a:gd name="T9" fmla="*/ 0 h 19"/>
              <a:gd name="T10" fmla="*/ 4 w 203"/>
              <a:gd name="T11" fmla="*/ 0 h 19"/>
              <a:gd name="T12" fmla="*/ 0 w 203"/>
              <a:gd name="T13" fmla="*/ 4 h 19"/>
              <a:gd name="T14" fmla="*/ 0 w 203"/>
              <a:gd name="T15" fmla="*/ 15 h 19"/>
              <a:gd name="T16" fmla="*/ 4 w 203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3" h="19">
                <a:moveTo>
                  <a:pt x="4" y="19"/>
                </a:moveTo>
                <a:cubicBezTo>
                  <a:pt x="199" y="19"/>
                  <a:pt x="199" y="19"/>
                  <a:pt x="199" y="19"/>
                </a:cubicBezTo>
                <a:cubicBezTo>
                  <a:pt x="201" y="19"/>
                  <a:pt x="203" y="18"/>
                  <a:pt x="203" y="15"/>
                </a:cubicBezTo>
                <a:cubicBezTo>
                  <a:pt x="203" y="4"/>
                  <a:pt x="203" y="4"/>
                  <a:pt x="203" y="4"/>
                </a:cubicBezTo>
                <a:cubicBezTo>
                  <a:pt x="203" y="2"/>
                  <a:pt x="201" y="0"/>
                  <a:pt x="19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2" y="19"/>
                  <a:pt x="4" y="19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3" name="îṡlíḋê">
            <a:extLst>
              <a:ext uri="{FF2B5EF4-FFF2-40B4-BE49-F238E27FC236}">
                <a16:creationId xmlns:a16="http://schemas.microsoft.com/office/drawing/2014/main" id="{B8368544-F1FE-477E-B2DC-4C32BACA460C}"/>
              </a:ext>
            </a:extLst>
          </p:cNvPr>
          <p:cNvSpPr/>
          <p:nvPr/>
        </p:nvSpPr>
        <p:spPr bwMode="auto">
          <a:xfrm>
            <a:off x="6311027" y="4070601"/>
            <a:ext cx="74007" cy="12438"/>
          </a:xfrm>
          <a:custGeom>
            <a:avLst/>
            <a:gdLst>
              <a:gd name="T0" fmla="*/ 13 w 168"/>
              <a:gd name="T1" fmla="*/ 0 h 28"/>
              <a:gd name="T2" fmla="*/ 156 w 168"/>
              <a:gd name="T3" fmla="*/ 0 h 28"/>
              <a:gd name="T4" fmla="*/ 168 w 168"/>
              <a:gd name="T5" fmla="*/ 13 h 28"/>
              <a:gd name="T6" fmla="*/ 168 w 168"/>
              <a:gd name="T7" fmla="*/ 15 h 28"/>
              <a:gd name="T8" fmla="*/ 156 w 168"/>
              <a:gd name="T9" fmla="*/ 28 h 28"/>
              <a:gd name="T10" fmla="*/ 13 w 168"/>
              <a:gd name="T11" fmla="*/ 28 h 28"/>
              <a:gd name="T12" fmla="*/ 0 w 168"/>
              <a:gd name="T13" fmla="*/ 15 h 28"/>
              <a:gd name="T14" fmla="*/ 0 w 168"/>
              <a:gd name="T15" fmla="*/ 13 h 28"/>
              <a:gd name="T16" fmla="*/ 13 w 168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8" h="28">
                <a:moveTo>
                  <a:pt x="13" y="0"/>
                </a:moveTo>
                <a:cubicBezTo>
                  <a:pt x="156" y="0"/>
                  <a:pt x="156" y="0"/>
                  <a:pt x="156" y="0"/>
                </a:cubicBezTo>
                <a:cubicBezTo>
                  <a:pt x="163" y="0"/>
                  <a:pt x="168" y="6"/>
                  <a:pt x="168" y="13"/>
                </a:cubicBezTo>
                <a:cubicBezTo>
                  <a:pt x="168" y="15"/>
                  <a:pt x="168" y="15"/>
                  <a:pt x="168" y="15"/>
                </a:cubicBezTo>
                <a:cubicBezTo>
                  <a:pt x="168" y="22"/>
                  <a:pt x="163" y="28"/>
                  <a:pt x="156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6" y="28"/>
                  <a:pt x="0" y="22"/>
                  <a:pt x="0" y="1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3" y="0"/>
                </a:cubicBez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4" name="iṩḻîďé">
            <a:extLst>
              <a:ext uri="{FF2B5EF4-FFF2-40B4-BE49-F238E27FC236}">
                <a16:creationId xmlns:a16="http://schemas.microsoft.com/office/drawing/2014/main" id="{5ABA1215-FEA6-4C4A-93CE-50D53CB4EA6C}"/>
              </a:ext>
            </a:extLst>
          </p:cNvPr>
          <p:cNvSpPr/>
          <p:nvPr/>
        </p:nvSpPr>
        <p:spPr bwMode="auto">
          <a:xfrm>
            <a:off x="6325020" y="4047902"/>
            <a:ext cx="61258" cy="29230"/>
          </a:xfrm>
          <a:custGeom>
            <a:avLst/>
            <a:gdLst>
              <a:gd name="T0" fmla="*/ 139 w 139"/>
              <a:gd name="T1" fmla="*/ 67 h 67"/>
              <a:gd name="T2" fmla="*/ 139 w 139"/>
              <a:gd name="T3" fmla="*/ 63 h 67"/>
              <a:gd name="T4" fmla="*/ 77 w 139"/>
              <a:gd name="T5" fmla="*/ 0 h 67"/>
              <a:gd name="T6" fmla="*/ 62 w 139"/>
              <a:gd name="T7" fmla="*/ 0 h 67"/>
              <a:gd name="T8" fmla="*/ 0 w 139"/>
              <a:gd name="T9" fmla="*/ 63 h 67"/>
              <a:gd name="T10" fmla="*/ 0 w 139"/>
              <a:gd name="T11" fmla="*/ 67 h 67"/>
              <a:gd name="T12" fmla="*/ 139 w 139"/>
              <a:gd name="T13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67">
                <a:moveTo>
                  <a:pt x="139" y="67"/>
                </a:moveTo>
                <a:cubicBezTo>
                  <a:pt x="139" y="63"/>
                  <a:pt x="139" y="63"/>
                  <a:pt x="139" y="63"/>
                </a:cubicBezTo>
                <a:cubicBezTo>
                  <a:pt x="139" y="28"/>
                  <a:pt x="111" y="0"/>
                  <a:pt x="77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27" y="0"/>
                  <a:pt x="0" y="28"/>
                  <a:pt x="0" y="63"/>
                </a:cubicBezTo>
                <a:cubicBezTo>
                  <a:pt x="0" y="67"/>
                  <a:pt x="0" y="67"/>
                  <a:pt x="0" y="67"/>
                </a:cubicBezTo>
                <a:lnTo>
                  <a:pt x="139" y="67"/>
                </a:ln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5" name="ïsļîďê">
            <a:extLst>
              <a:ext uri="{FF2B5EF4-FFF2-40B4-BE49-F238E27FC236}">
                <a16:creationId xmlns:a16="http://schemas.microsoft.com/office/drawing/2014/main" id="{867FCE8E-628C-4912-874D-C21EA7671852}"/>
              </a:ext>
            </a:extLst>
          </p:cNvPr>
          <p:cNvSpPr/>
          <p:nvPr/>
        </p:nvSpPr>
        <p:spPr bwMode="auto">
          <a:xfrm>
            <a:off x="6335592" y="4049145"/>
            <a:ext cx="41979" cy="22078"/>
          </a:xfrm>
          <a:prstGeom prst="ellipse">
            <a:avLst/>
          </a:prstGeom>
          <a:solidFill>
            <a:srgbClr val="8436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6" name="îṣliḓe">
            <a:extLst>
              <a:ext uri="{FF2B5EF4-FFF2-40B4-BE49-F238E27FC236}">
                <a16:creationId xmlns:a16="http://schemas.microsoft.com/office/drawing/2014/main" id="{AD61C57D-FD98-49BF-9F1A-1AF6AAA908BB}"/>
              </a:ext>
            </a:extLst>
          </p:cNvPr>
          <p:cNvSpPr/>
          <p:nvPr/>
        </p:nvSpPr>
        <p:spPr bwMode="auto">
          <a:xfrm>
            <a:off x="6367932" y="4055675"/>
            <a:ext cx="4664" cy="3110"/>
          </a:xfrm>
          <a:custGeom>
            <a:avLst/>
            <a:gdLst>
              <a:gd name="T0" fmla="*/ 11 w 11"/>
              <a:gd name="T1" fmla="*/ 7 h 7"/>
              <a:gd name="T2" fmla="*/ 0 w 11"/>
              <a:gd name="T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" h="7">
                <a:moveTo>
                  <a:pt x="11" y="7"/>
                </a:moveTo>
                <a:cubicBezTo>
                  <a:pt x="7" y="4"/>
                  <a:pt x="4" y="2"/>
                  <a:pt x="0" y="0"/>
                </a:cubicBezTo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7" name="iśḷídê">
            <a:extLst>
              <a:ext uri="{FF2B5EF4-FFF2-40B4-BE49-F238E27FC236}">
                <a16:creationId xmlns:a16="http://schemas.microsoft.com/office/drawing/2014/main" id="{75379011-ED75-402D-842F-E71C07307EDD}"/>
              </a:ext>
            </a:extLst>
          </p:cNvPr>
          <p:cNvSpPr/>
          <p:nvPr/>
        </p:nvSpPr>
        <p:spPr bwMode="auto">
          <a:xfrm>
            <a:off x="6365133" y="4053188"/>
            <a:ext cx="9640" cy="7774"/>
          </a:xfrm>
          <a:custGeom>
            <a:avLst/>
            <a:gdLst>
              <a:gd name="T0" fmla="*/ 20 w 22"/>
              <a:gd name="T1" fmla="*/ 9 h 18"/>
              <a:gd name="T2" fmla="*/ 8 w 22"/>
              <a:gd name="T3" fmla="*/ 2 h 18"/>
              <a:gd name="T4" fmla="*/ 2 w 22"/>
              <a:gd name="T5" fmla="*/ 3 h 18"/>
              <a:gd name="T6" fmla="*/ 3 w 22"/>
              <a:gd name="T7" fmla="*/ 10 h 18"/>
              <a:gd name="T8" fmla="*/ 13 w 22"/>
              <a:gd name="T9" fmla="*/ 16 h 18"/>
              <a:gd name="T10" fmla="*/ 20 w 22"/>
              <a:gd name="T11" fmla="*/ 16 h 18"/>
              <a:gd name="T12" fmla="*/ 20 w 22"/>
              <a:gd name="T13" fmla="*/ 9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18">
                <a:moveTo>
                  <a:pt x="20" y="9"/>
                </a:moveTo>
                <a:cubicBezTo>
                  <a:pt x="16" y="6"/>
                  <a:pt x="12" y="4"/>
                  <a:pt x="8" y="2"/>
                </a:cubicBezTo>
                <a:cubicBezTo>
                  <a:pt x="6" y="0"/>
                  <a:pt x="3" y="1"/>
                  <a:pt x="2" y="3"/>
                </a:cubicBezTo>
                <a:cubicBezTo>
                  <a:pt x="0" y="5"/>
                  <a:pt x="1" y="9"/>
                  <a:pt x="3" y="10"/>
                </a:cubicBezTo>
                <a:cubicBezTo>
                  <a:pt x="7" y="11"/>
                  <a:pt x="10" y="14"/>
                  <a:pt x="13" y="16"/>
                </a:cubicBezTo>
                <a:cubicBezTo>
                  <a:pt x="15" y="18"/>
                  <a:pt x="18" y="18"/>
                  <a:pt x="20" y="16"/>
                </a:cubicBezTo>
                <a:cubicBezTo>
                  <a:pt x="22" y="14"/>
                  <a:pt x="22" y="11"/>
                  <a:pt x="20" y="9"/>
                </a:cubicBezTo>
                <a:close/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8" name="íSľíḍê">
            <a:extLst>
              <a:ext uri="{FF2B5EF4-FFF2-40B4-BE49-F238E27FC236}">
                <a16:creationId xmlns:a16="http://schemas.microsoft.com/office/drawing/2014/main" id="{63B0476E-EC48-4EA9-8476-CD1139BD6ADE}"/>
              </a:ext>
            </a:extLst>
          </p:cNvPr>
          <p:cNvSpPr/>
          <p:nvPr/>
        </p:nvSpPr>
        <p:spPr bwMode="auto">
          <a:xfrm>
            <a:off x="6304808" y="4076820"/>
            <a:ext cx="81470" cy="7774"/>
          </a:xfrm>
          <a:custGeom>
            <a:avLst/>
            <a:gdLst>
              <a:gd name="T0" fmla="*/ 4 w 185"/>
              <a:gd name="T1" fmla="*/ 18 h 18"/>
              <a:gd name="T2" fmla="*/ 182 w 185"/>
              <a:gd name="T3" fmla="*/ 18 h 18"/>
              <a:gd name="T4" fmla="*/ 185 w 185"/>
              <a:gd name="T5" fmla="*/ 14 h 18"/>
              <a:gd name="T6" fmla="*/ 185 w 185"/>
              <a:gd name="T7" fmla="*/ 4 h 18"/>
              <a:gd name="T8" fmla="*/ 182 w 185"/>
              <a:gd name="T9" fmla="*/ 0 h 18"/>
              <a:gd name="T10" fmla="*/ 4 w 185"/>
              <a:gd name="T11" fmla="*/ 0 h 18"/>
              <a:gd name="T12" fmla="*/ 0 w 185"/>
              <a:gd name="T13" fmla="*/ 4 h 18"/>
              <a:gd name="T14" fmla="*/ 0 w 185"/>
              <a:gd name="T15" fmla="*/ 14 h 18"/>
              <a:gd name="T16" fmla="*/ 4 w 185"/>
              <a:gd name="T1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" h="18">
                <a:moveTo>
                  <a:pt x="4" y="18"/>
                </a:moveTo>
                <a:cubicBezTo>
                  <a:pt x="182" y="18"/>
                  <a:pt x="182" y="18"/>
                  <a:pt x="182" y="18"/>
                </a:cubicBezTo>
                <a:cubicBezTo>
                  <a:pt x="184" y="18"/>
                  <a:pt x="185" y="16"/>
                  <a:pt x="185" y="14"/>
                </a:cubicBezTo>
                <a:cubicBezTo>
                  <a:pt x="185" y="4"/>
                  <a:pt x="185" y="4"/>
                  <a:pt x="185" y="4"/>
                </a:cubicBezTo>
                <a:cubicBezTo>
                  <a:pt x="185" y="2"/>
                  <a:pt x="184" y="0"/>
                  <a:pt x="182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6"/>
                  <a:pt x="2" y="18"/>
                  <a:pt x="4" y="18"/>
                </a:cubicBezTo>
                <a:close/>
              </a:path>
            </a:pathLst>
          </a:custGeom>
          <a:solidFill>
            <a:srgbClr val="4D1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9" name="íşlïďè">
            <a:extLst>
              <a:ext uri="{FF2B5EF4-FFF2-40B4-BE49-F238E27FC236}">
                <a16:creationId xmlns:a16="http://schemas.microsoft.com/office/drawing/2014/main" id="{56A6AC2F-052C-40B8-979E-9B8D5C50D582}"/>
              </a:ext>
            </a:extLst>
          </p:cNvPr>
          <p:cNvSpPr/>
          <p:nvPr/>
        </p:nvSpPr>
        <p:spPr bwMode="auto">
          <a:xfrm>
            <a:off x="6127253" y="4041061"/>
            <a:ext cx="61258" cy="45710"/>
          </a:xfrm>
          <a:custGeom>
            <a:avLst/>
            <a:gdLst>
              <a:gd name="T0" fmla="*/ 122 w 139"/>
              <a:gd name="T1" fmla="*/ 27 h 104"/>
              <a:gd name="T2" fmla="*/ 45 w 139"/>
              <a:gd name="T3" fmla="*/ 3 h 104"/>
              <a:gd name="T4" fmla="*/ 20 w 139"/>
              <a:gd name="T5" fmla="*/ 16 h 104"/>
              <a:gd name="T6" fmla="*/ 1 w 139"/>
              <a:gd name="T7" fmla="*/ 84 h 104"/>
              <a:gd name="T8" fmla="*/ 2 w 139"/>
              <a:gd name="T9" fmla="*/ 99 h 104"/>
              <a:gd name="T10" fmla="*/ 136 w 139"/>
              <a:gd name="T11" fmla="*/ 51 h 104"/>
              <a:gd name="T12" fmla="*/ 122 w 139"/>
              <a:gd name="T13" fmla="*/ 27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104">
                <a:moveTo>
                  <a:pt x="122" y="27"/>
                </a:moveTo>
                <a:cubicBezTo>
                  <a:pt x="45" y="3"/>
                  <a:pt x="45" y="3"/>
                  <a:pt x="45" y="3"/>
                </a:cubicBezTo>
                <a:cubicBezTo>
                  <a:pt x="35" y="0"/>
                  <a:pt x="24" y="6"/>
                  <a:pt x="20" y="16"/>
                </a:cubicBezTo>
                <a:cubicBezTo>
                  <a:pt x="1" y="84"/>
                  <a:pt x="1" y="84"/>
                  <a:pt x="1" y="84"/>
                </a:cubicBezTo>
                <a:cubicBezTo>
                  <a:pt x="0" y="89"/>
                  <a:pt x="0" y="94"/>
                  <a:pt x="2" y="99"/>
                </a:cubicBezTo>
                <a:cubicBezTo>
                  <a:pt x="4" y="104"/>
                  <a:pt x="136" y="51"/>
                  <a:pt x="136" y="51"/>
                </a:cubicBezTo>
                <a:cubicBezTo>
                  <a:pt x="139" y="40"/>
                  <a:pt x="133" y="30"/>
                  <a:pt x="122" y="27"/>
                </a:cubicBezTo>
                <a:close/>
              </a:path>
            </a:pathLst>
          </a:custGeom>
          <a:solidFill>
            <a:srgbClr val="491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0" name="işļiḑé">
            <a:extLst>
              <a:ext uri="{FF2B5EF4-FFF2-40B4-BE49-F238E27FC236}">
                <a16:creationId xmlns:a16="http://schemas.microsoft.com/office/drawing/2014/main" id="{71AD5B4B-CF2F-4C2E-8BF2-7A530380383B}"/>
              </a:ext>
            </a:extLst>
          </p:cNvPr>
          <p:cNvSpPr/>
          <p:nvPr/>
        </p:nvSpPr>
        <p:spPr bwMode="auto">
          <a:xfrm>
            <a:off x="6132228" y="4071534"/>
            <a:ext cx="81470" cy="13060"/>
          </a:xfrm>
          <a:custGeom>
            <a:avLst/>
            <a:gdLst>
              <a:gd name="T0" fmla="*/ 14 w 185"/>
              <a:gd name="T1" fmla="*/ 0 h 30"/>
              <a:gd name="T2" fmla="*/ 171 w 185"/>
              <a:gd name="T3" fmla="*/ 0 h 30"/>
              <a:gd name="T4" fmla="*/ 185 w 185"/>
              <a:gd name="T5" fmla="*/ 14 h 30"/>
              <a:gd name="T6" fmla="*/ 185 w 185"/>
              <a:gd name="T7" fmla="*/ 16 h 30"/>
              <a:gd name="T8" fmla="*/ 171 w 185"/>
              <a:gd name="T9" fmla="*/ 30 h 30"/>
              <a:gd name="T10" fmla="*/ 14 w 185"/>
              <a:gd name="T11" fmla="*/ 30 h 30"/>
              <a:gd name="T12" fmla="*/ 0 w 185"/>
              <a:gd name="T13" fmla="*/ 16 h 30"/>
              <a:gd name="T14" fmla="*/ 0 w 185"/>
              <a:gd name="T15" fmla="*/ 14 h 30"/>
              <a:gd name="T16" fmla="*/ 14 w 185"/>
              <a:gd name="T1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" h="30">
                <a:moveTo>
                  <a:pt x="14" y="0"/>
                </a:moveTo>
                <a:cubicBezTo>
                  <a:pt x="171" y="0"/>
                  <a:pt x="171" y="0"/>
                  <a:pt x="171" y="0"/>
                </a:cubicBezTo>
                <a:cubicBezTo>
                  <a:pt x="178" y="0"/>
                  <a:pt x="185" y="6"/>
                  <a:pt x="185" y="14"/>
                </a:cubicBezTo>
                <a:cubicBezTo>
                  <a:pt x="185" y="16"/>
                  <a:pt x="185" y="16"/>
                  <a:pt x="185" y="16"/>
                </a:cubicBezTo>
                <a:cubicBezTo>
                  <a:pt x="185" y="24"/>
                  <a:pt x="178" y="30"/>
                  <a:pt x="171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7" y="30"/>
                  <a:pt x="0" y="24"/>
                  <a:pt x="0" y="16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4" y="0"/>
                </a:cubicBez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1" name="íSlîdé">
            <a:extLst>
              <a:ext uri="{FF2B5EF4-FFF2-40B4-BE49-F238E27FC236}">
                <a16:creationId xmlns:a16="http://schemas.microsoft.com/office/drawing/2014/main" id="{25485F17-7674-47B4-A992-A6C343C5B7D7}"/>
              </a:ext>
            </a:extLst>
          </p:cNvPr>
          <p:cNvSpPr/>
          <p:nvPr/>
        </p:nvSpPr>
        <p:spPr bwMode="auto">
          <a:xfrm>
            <a:off x="6147465" y="4046036"/>
            <a:ext cx="67477" cy="32650"/>
          </a:xfrm>
          <a:custGeom>
            <a:avLst/>
            <a:gdLst>
              <a:gd name="T0" fmla="*/ 153 w 153"/>
              <a:gd name="T1" fmla="*/ 74 h 74"/>
              <a:gd name="T2" fmla="*/ 153 w 153"/>
              <a:gd name="T3" fmla="*/ 69 h 74"/>
              <a:gd name="T4" fmla="*/ 85 w 153"/>
              <a:gd name="T5" fmla="*/ 0 h 74"/>
              <a:gd name="T6" fmla="*/ 68 w 153"/>
              <a:gd name="T7" fmla="*/ 0 h 74"/>
              <a:gd name="T8" fmla="*/ 0 w 153"/>
              <a:gd name="T9" fmla="*/ 69 h 74"/>
              <a:gd name="T10" fmla="*/ 0 w 153"/>
              <a:gd name="T11" fmla="*/ 74 h 74"/>
              <a:gd name="T12" fmla="*/ 153 w 153"/>
              <a:gd name="T1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3" h="74">
                <a:moveTo>
                  <a:pt x="153" y="74"/>
                </a:moveTo>
                <a:cubicBezTo>
                  <a:pt x="153" y="69"/>
                  <a:pt x="153" y="69"/>
                  <a:pt x="153" y="69"/>
                </a:cubicBezTo>
                <a:cubicBezTo>
                  <a:pt x="153" y="31"/>
                  <a:pt x="122" y="0"/>
                  <a:pt x="85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30" y="0"/>
                  <a:pt x="0" y="31"/>
                  <a:pt x="0" y="69"/>
                </a:cubicBezTo>
                <a:cubicBezTo>
                  <a:pt x="0" y="74"/>
                  <a:pt x="0" y="74"/>
                  <a:pt x="0" y="74"/>
                </a:cubicBezTo>
                <a:lnTo>
                  <a:pt x="153" y="74"/>
                </a:ln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2" name="iṥļiḋê">
            <a:extLst>
              <a:ext uri="{FF2B5EF4-FFF2-40B4-BE49-F238E27FC236}">
                <a16:creationId xmlns:a16="http://schemas.microsoft.com/office/drawing/2014/main" id="{02C9EC10-D96D-42C4-9B5D-B06ECAD92DD0}"/>
              </a:ext>
            </a:extLst>
          </p:cNvPr>
          <p:cNvSpPr/>
          <p:nvPr/>
        </p:nvSpPr>
        <p:spPr bwMode="auto">
          <a:xfrm>
            <a:off x="6158970" y="4047902"/>
            <a:ext cx="46021" cy="23632"/>
          </a:xfrm>
          <a:prstGeom prst="ellipse">
            <a:avLst/>
          </a:prstGeom>
          <a:solidFill>
            <a:srgbClr val="8436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3" name="išľidê">
            <a:extLst>
              <a:ext uri="{FF2B5EF4-FFF2-40B4-BE49-F238E27FC236}">
                <a16:creationId xmlns:a16="http://schemas.microsoft.com/office/drawing/2014/main" id="{354B7BB4-9B63-47AF-B703-93DC2CDD4D32}"/>
              </a:ext>
            </a:extLst>
          </p:cNvPr>
          <p:cNvSpPr/>
          <p:nvPr/>
        </p:nvSpPr>
        <p:spPr bwMode="auto">
          <a:xfrm>
            <a:off x="6194419" y="4054743"/>
            <a:ext cx="5597" cy="3110"/>
          </a:xfrm>
          <a:custGeom>
            <a:avLst/>
            <a:gdLst>
              <a:gd name="T0" fmla="*/ 13 w 13"/>
              <a:gd name="T1" fmla="*/ 7 h 7"/>
              <a:gd name="T2" fmla="*/ 0 w 13"/>
              <a:gd name="T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" h="7">
                <a:moveTo>
                  <a:pt x="13" y="7"/>
                </a:moveTo>
                <a:cubicBezTo>
                  <a:pt x="9" y="4"/>
                  <a:pt x="5" y="2"/>
                  <a:pt x="0" y="0"/>
                </a:cubicBezTo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4" name="iṥļïḍê">
            <a:extLst>
              <a:ext uri="{FF2B5EF4-FFF2-40B4-BE49-F238E27FC236}">
                <a16:creationId xmlns:a16="http://schemas.microsoft.com/office/drawing/2014/main" id="{686E8A99-769D-4A1B-BD81-0DCE52D0E220}"/>
              </a:ext>
            </a:extLst>
          </p:cNvPr>
          <p:cNvSpPr/>
          <p:nvPr/>
        </p:nvSpPr>
        <p:spPr bwMode="auto">
          <a:xfrm>
            <a:off x="6192243" y="4052255"/>
            <a:ext cx="9951" cy="8396"/>
          </a:xfrm>
          <a:custGeom>
            <a:avLst/>
            <a:gdLst>
              <a:gd name="T0" fmla="*/ 21 w 23"/>
              <a:gd name="T1" fmla="*/ 10 h 19"/>
              <a:gd name="T2" fmla="*/ 8 w 23"/>
              <a:gd name="T3" fmla="*/ 1 h 19"/>
              <a:gd name="T4" fmla="*/ 1 w 23"/>
              <a:gd name="T5" fmla="*/ 3 h 19"/>
              <a:gd name="T6" fmla="*/ 3 w 23"/>
              <a:gd name="T7" fmla="*/ 10 h 19"/>
              <a:gd name="T8" fmla="*/ 14 w 23"/>
              <a:gd name="T9" fmla="*/ 17 h 19"/>
              <a:gd name="T10" fmla="*/ 21 w 23"/>
              <a:gd name="T11" fmla="*/ 17 h 19"/>
              <a:gd name="T12" fmla="*/ 21 w 23"/>
              <a:gd name="T13" fmla="*/ 1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19">
                <a:moveTo>
                  <a:pt x="21" y="10"/>
                </a:moveTo>
                <a:cubicBezTo>
                  <a:pt x="17" y="6"/>
                  <a:pt x="13" y="4"/>
                  <a:pt x="8" y="1"/>
                </a:cubicBezTo>
                <a:cubicBezTo>
                  <a:pt x="6" y="0"/>
                  <a:pt x="2" y="1"/>
                  <a:pt x="1" y="3"/>
                </a:cubicBezTo>
                <a:cubicBezTo>
                  <a:pt x="0" y="5"/>
                  <a:pt x="0" y="9"/>
                  <a:pt x="3" y="10"/>
                </a:cubicBezTo>
                <a:cubicBezTo>
                  <a:pt x="7" y="12"/>
                  <a:pt x="10" y="14"/>
                  <a:pt x="14" y="17"/>
                </a:cubicBezTo>
                <a:cubicBezTo>
                  <a:pt x="16" y="19"/>
                  <a:pt x="19" y="19"/>
                  <a:pt x="21" y="17"/>
                </a:cubicBezTo>
                <a:cubicBezTo>
                  <a:pt x="23" y="15"/>
                  <a:pt x="23" y="11"/>
                  <a:pt x="21" y="10"/>
                </a:cubicBezTo>
                <a:close/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5" name="íṧḷïdé">
            <a:extLst>
              <a:ext uri="{FF2B5EF4-FFF2-40B4-BE49-F238E27FC236}">
                <a16:creationId xmlns:a16="http://schemas.microsoft.com/office/drawing/2014/main" id="{468403EF-F51C-48A2-BB16-73ED0726F805}"/>
              </a:ext>
            </a:extLst>
          </p:cNvPr>
          <p:cNvSpPr/>
          <p:nvPr/>
        </p:nvSpPr>
        <p:spPr bwMode="auto">
          <a:xfrm>
            <a:off x="6125698" y="4078064"/>
            <a:ext cx="89244" cy="8396"/>
          </a:xfrm>
          <a:custGeom>
            <a:avLst/>
            <a:gdLst>
              <a:gd name="T0" fmla="*/ 4 w 203"/>
              <a:gd name="T1" fmla="*/ 19 h 19"/>
              <a:gd name="T2" fmla="*/ 199 w 203"/>
              <a:gd name="T3" fmla="*/ 19 h 19"/>
              <a:gd name="T4" fmla="*/ 203 w 203"/>
              <a:gd name="T5" fmla="*/ 15 h 19"/>
              <a:gd name="T6" fmla="*/ 203 w 203"/>
              <a:gd name="T7" fmla="*/ 4 h 19"/>
              <a:gd name="T8" fmla="*/ 199 w 203"/>
              <a:gd name="T9" fmla="*/ 0 h 19"/>
              <a:gd name="T10" fmla="*/ 4 w 203"/>
              <a:gd name="T11" fmla="*/ 0 h 19"/>
              <a:gd name="T12" fmla="*/ 0 w 203"/>
              <a:gd name="T13" fmla="*/ 4 h 19"/>
              <a:gd name="T14" fmla="*/ 0 w 203"/>
              <a:gd name="T15" fmla="*/ 15 h 19"/>
              <a:gd name="T16" fmla="*/ 4 w 203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3" h="19">
                <a:moveTo>
                  <a:pt x="4" y="19"/>
                </a:moveTo>
                <a:cubicBezTo>
                  <a:pt x="199" y="19"/>
                  <a:pt x="199" y="19"/>
                  <a:pt x="199" y="19"/>
                </a:cubicBezTo>
                <a:cubicBezTo>
                  <a:pt x="201" y="19"/>
                  <a:pt x="203" y="18"/>
                  <a:pt x="203" y="15"/>
                </a:cubicBezTo>
                <a:cubicBezTo>
                  <a:pt x="203" y="4"/>
                  <a:pt x="203" y="4"/>
                  <a:pt x="203" y="4"/>
                </a:cubicBezTo>
                <a:cubicBezTo>
                  <a:pt x="203" y="2"/>
                  <a:pt x="201" y="0"/>
                  <a:pt x="19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2" y="19"/>
                  <a:pt x="4" y="19"/>
                </a:cubicBezTo>
                <a:close/>
              </a:path>
            </a:pathLst>
          </a:custGeom>
          <a:solidFill>
            <a:srgbClr val="4D1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6" name="îšḷiďe">
            <a:extLst>
              <a:ext uri="{FF2B5EF4-FFF2-40B4-BE49-F238E27FC236}">
                <a16:creationId xmlns:a16="http://schemas.microsoft.com/office/drawing/2014/main" id="{ECB8AF08-F4D7-4129-AD07-E92EBF707ED5}"/>
              </a:ext>
            </a:extLst>
          </p:cNvPr>
          <p:cNvSpPr/>
          <p:nvPr/>
        </p:nvSpPr>
        <p:spPr bwMode="auto">
          <a:xfrm>
            <a:off x="6305430" y="3623451"/>
            <a:ext cx="120650" cy="185950"/>
          </a:xfrm>
          <a:custGeom>
            <a:avLst/>
            <a:gdLst>
              <a:gd name="T0" fmla="*/ 90 w 274"/>
              <a:gd name="T1" fmla="*/ 406 h 423"/>
              <a:gd name="T2" fmla="*/ 229 w 274"/>
              <a:gd name="T3" fmla="*/ 304 h 423"/>
              <a:gd name="T4" fmla="*/ 246 w 274"/>
              <a:gd name="T5" fmla="*/ 291 h 423"/>
              <a:gd name="T6" fmla="*/ 273 w 274"/>
              <a:gd name="T7" fmla="*/ 235 h 423"/>
              <a:gd name="T8" fmla="*/ 269 w 274"/>
              <a:gd name="T9" fmla="*/ 137 h 423"/>
              <a:gd name="T10" fmla="*/ 266 w 274"/>
              <a:gd name="T11" fmla="*/ 54 h 423"/>
              <a:gd name="T12" fmla="*/ 212 w 274"/>
              <a:gd name="T13" fmla="*/ 0 h 423"/>
              <a:gd name="T14" fmla="*/ 158 w 274"/>
              <a:gd name="T15" fmla="*/ 54 h 423"/>
              <a:gd name="T16" fmla="*/ 165 w 274"/>
              <a:gd name="T17" fmla="*/ 245 h 423"/>
              <a:gd name="T18" fmla="*/ 192 w 274"/>
              <a:gd name="T19" fmla="*/ 198 h 423"/>
              <a:gd name="T20" fmla="*/ 35 w 274"/>
              <a:gd name="T21" fmla="*/ 313 h 423"/>
              <a:gd name="T22" fmla="*/ 16 w 274"/>
              <a:gd name="T23" fmla="*/ 386 h 423"/>
              <a:gd name="T24" fmla="*/ 90 w 274"/>
              <a:gd name="T25" fmla="*/ 406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4" h="423">
                <a:moveTo>
                  <a:pt x="90" y="406"/>
                </a:moveTo>
                <a:cubicBezTo>
                  <a:pt x="136" y="372"/>
                  <a:pt x="183" y="338"/>
                  <a:pt x="229" y="304"/>
                </a:cubicBezTo>
                <a:cubicBezTo>
                  <a:pt x="235" y="300"/>
                  <a:pt x="241" y="295"/>
                  <a:pt x="246" y="291"/>
                </a:cubicBezTo>
                <a:cubicBezTo>
                  <a:pt x="266" y="276"/>
                  <a:pt x="274" y="258"/>
                  <a:pt x="273" y="235"/>
                </a:cubicBezTo>
                <a:cubicBezTo>
                  <a:pt x="272" y="202"/>
                  <a:pt x="270" y="170"/>
                  <a:pt x="269" y="137"/>
                </a:cubicBezTo>
                <a:cubicBezTo>
                  <a:pt x="268" y="109"/>
                  <a:pt x="267" y="82"/>
                  <a:pt x="266" y="54"/>
                </a:cubicBezTo>
                <a:cubicBezTo>
                  <a:pt x="265" y="25"/>
                  <a:pt x="242" y="0"/>
                  <a:pt x="212" y="0"/>
                </a:cubicBezTo>
                <a:cubicBezTo>
                  <a:pt x="184" y="0"/>
                  <a:pt x="157" y="24"/>
                  <a:pt x="158" y="54"/>
                </a:cubicBezTo>
                <a:cubicBezTo>
                  <a:pt x="160" y="117"/>
                  <a:pt x="163" y="181"/>
                  <a:pt x="165" y="245"/>
                </a:cubicBezTo>
                <a:cubicBezTo>
                  <a:pt x="174" y="229"/>
                  <a:pt x="183" y="213"/>
                  <a:pt x="192" y="198"/>
                </a:cubicBezTo>
                <a:cubicBezTo>
                  <a:pt x="140" y="236"/>
                  <a:pt x="88" y="274"/>
                  <a:pt x="35" y="313"/>
                </a:cubicBezTo>
                <a:cubicBezTo>
                  <a:pt x="12" y="330"/>
                  <a:pt x="0" y="359"/>
                  <a:pt x="16" y="386"/>
                </a:cubicBezTo>
                <a:cubicBezTo>
                  <a:pt x="30" y="410"/>
                  <a:pt x="66" y="423"/>
                  <a:pt x="90" y="406"/>
                </a:cubicBezTo>
                <a:close/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7" name="îš1ïḋê">
            <a:extLst>
              <a:ext uri="{FF2B5EF4-FFF2-40B4-BE49-F238E27FC236}">
                <a16:creationId xmlns:a16="http://schemas.microsoft.com/office/drawing/2014/main" id="{D57DA823-CAB0-434E-BC6F-4DE591D17EF8}"/>
              </a:ext>
            </a:extLst>
          </p:cNvPr>
          <p:cNvSpPr/>
          <p:nvPr/>
        </p:nvSpPr>
        <p:spPr bwMode="auto">
          <a:xfrm>
            <a:off x="6374462" y="3616610"/>
            <a:ext cx="44466" cy="29541"/>
          </a:xfrm>
          <a:custGeom>
            <a:avLst/>
            <a:gdLst>
              <a:gd name="T0" fmla="*/ 96 w 101"/>
              <a:gd name="T1" fmla="*/ 17 h 67"/>
              <a:gd name="T2" fmla="*/ 59 w 101"/>
              <a:gd name="T3" fmla="*/ 58 h 67"/>
              <a:gd name="T4" fmla="*/ 5 w 101"/>
              <a:gd name="T5" fmla="*/ 50 h 67"/>
              <a:gd name="T6" fmla="*/ 42 w 101"/>
              <a:gd name="T7" fmla="*/ 10 h 67"/>
              <a:gd name="T8" fmla="*/ 96 w 101"/>
              <a:gd name="T9" fmla="*/ 1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67">
                <a:moveTo>
                  <a:pt x="96" y="17"/>
                </a:moveTo>
                <a:cubicBezTo>
                  <a:pt x="101" y="30"/>
                  <a:pt x="84" y="48"/>
                  <a:pt x="59" y="58"/>
                </a:cubicBezTo>
                <a:cubicBezTo>
                  <a:pt x="34" y="67"/>
                  <a:pt x="10" y="63"/>
                  <a:pt x="5" y="50"/>
                </a:cubicBezTo>
                <a:cubicBezTo>
                  <a:pt x="0" y="37"/>
                  <a:pt x="17" y="19"/>
                  <a:pt x="42" y="10"/>
                </a:cubicBezTo>
                <a:cubicBezTo>
                  <a:pt x="67" y="0"/>
                  <a:pt x="91" y="4"/>
                  <a:pt x="96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8" name="í$ḷíḓe">
            <a:extLst>
              <a:ext uri="{FF2B5EF4-FFF2-40B4-BE49-F238E27FC236}">
                <a16:creationId xmlns:a16="http://schemas.microsoft.com/office/drawing/2014/main" id="{4E077904-3D18-44ED-9E62-47CDD7A6A30A}"/>
              </a:ext>
            </a:extLst>
          </p:cNvPr>
          <p:cNvSpPr/>
          <p:nvPr/>
        </p:nvSpPr>
        <p:spPr bwMode="auto">
          <a:xfrm>
            <a:off x="6361713" y="3567790"/>
            <a:ext cx="60636" cy="70586"/>
          </a:xfrm>
          <a:custGeom>
            <a:avLst/>
            <a:gdLst>
              <a:gd name="T0" fmla="*/ 14 w 138"/>
              <a:gd name="T1" fmla="*/ 127 h 160"/>
              <a:gd name="T2" fmla="*/ 136 w 138"/>
              <a:gd name="T3" fmla="*/ 50 h 160"/>
              <a:gd name="T4" fmla="*/ 105 w 138"/>
              <a:gd name="T5" fmla="*/ 7 h 160"/>
              <a:gd name="T6" fmla="*/ 95 w 138"/>
              <a:gd name="T7" fmla="*/ 66 h 160"/>
              <a:gd name="T8" fmla="*/ 62 w 138"/>
              <a:gd name="T9" fmla="*/ 20 h 160"/>
              <a:gd name="T10" fmla="*/ 59 w 138"/>
              <a:gd name="T11" fmla="*/ 65 h 160"/>
              <a:gd name="T12" fmla="*/ 61 w 138"/>
              <a:gd name="T13" fmla="*/ 88 h 160"/>
              <a:gd name="T14" fmla="*/ 14 w 138"/>
              <a:gd name="T15" fmla="*/ 12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8" h="160">
                <a:moveTo>
                  <a:pt x="14" y="127"/>
                </a:moveTo>
                <a:cubicBezTo>
                  <a:pt x="40" y="160"/>
                  <a:pt x="138" y="123"/>
                  <a:pt x="136" y="50"/>
                </a:cubicBezTo>
                <a:cubicBezTo>
                  <a:pt x="136" y="31"/>
                  <a:pt x="131" y="0"/>
                  <a:pt x="105" y="7"/>
                </a:cubicBezTo>
                <a:cubicBezTo>
                  <a:pt x="85" y="13"/>
                  <a:pt x="110" y="55"/>
                  <a:pt x="95" y="66"/>
                </a:cubicBezTo>
                <a:cubicBezTo>
                  <a:pt x="95" y="66"/>
                  <a:pt x="86" y="15"/>
                  <a:pt x="62" y="20"/>
                </a:cubicBezTo>
                <a:cubicBezTo>
                  <a:pt x="38" y="25"/>
                  <a:pt x="51" y="55"/>
                  <a:pt x="59" y="65"/>
                </a:cubicBezTo>
                <a:cubicBezTo>
                  <a:pt x="61" y="88"/>
                  <a:pt x="61" y="88"/>
                  <a:pt x="61" y="88"/>
                </a:cubicBezTo>
                <a:cubicBezTo>
                  <a:pt x="61" y="88"/>
                  <a:pt x="0" y="109"/>
                  <a:pt x="14" y="127"/>
                </a:cubicBezTo>
                <a:close/>
              </a:path>
            </a:pathLst>
          </a:custGeom>
          <a:solidFill>
            <a:srgbClr val="FFB3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9" name="iSḻïďe">
            <a:extLst>
              <a:ext uri="{FF2B5EF4-FFF2-40B4-BE49-F238E27FC236}">
                <a16:creationId xmlns:a16="http://schemas.microsoft.com/office/drawing/2014/main" id="{5761BC88-718E-4D33-AC94-8EA9743433F6}"/>
              </a:ext>
            </a:extLst>
          </p:cNvPr>
          <p:cNvSpPr/>
          <p:nvPr/>
        </p:nvSpPr>
        <p:spPr bwMode="auto">
          <a:xfrm>
            <a:off x="6206236" y="3744411"/>
            <a:ext cx="152057" cy="59081"/>
          </a:xfrm>
          <a:prstGeom prst="ellipse">
            <a:avLst/>
          </a:pr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0" name="ïŝḷídè">
            <a:extLst>
              <a:ext uri="{FF2B5EF4-FFF2-40B4-BE49-F238E27FC236}">
                <a16:creationId xmlns:a16="http://schemas.microsoft.com/office/drawing/2014/main" id="{A1E569EE-6F66-45D7-AE02-057F6D119B94}"/>
              </a:ext>
            </a:extLst>
          </p:cNvPr>
          <p:cNvSpPr/>
          <p:nvPr/>
        </p:nvSpPr>
        <p:spPr bwMode="auto">
          <a:xfrm>
            <a:off x="6245727" y="3846404"/>
            <a:ext cx="36071" cy="96084"/>
          </a:xfrm>
          <a:custGeom>
            <a:avLst/>
            <a:gdLst>
              <a:gd name="T0" fmla="*/ 70 w 82"/>
              <a:gd name="T1" fmla="*/ 6 h 219"/>
              <a:gd name="T2" fmla="*/ 2 w 82"/>
              <a:gd name="T3" fmla="*/ 210 h 219"/>
              <a:gd name="T4" fmla="*/ 12 w 82"/>
              <a:gd name="T5" fmla="*/ 213 h 219"/>
              <a:gd name="T6" fmla="*/ 80 w 82"/>
              <a:gd name="T7" fmla="*/ 9 h 219"/>
              <a:gd name="T8" fmla="*/ 70 w 82"/>
              <a:gd name="T9" fmla="*/ 6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219">
                <a:moveTo>
                  <a:pt x="70" y="6"/>
                </a:moveTo>
                <a:cubicBezTo>
                  <a:pt x="47" y="74"/>
                  <a:pt x="25" y="142"/>
                  <a:pt x="2" y="210"/>
                </a:cubicBezTo>
                <a:cubicBezTo>
                  <a:pt x="0" y="217"/>
                  <a:pt x="10" y="219"/>
                  <a:pt x="12" y="213"/>
                </a:cubicBezTo>
                <a:cubicBezTo>
                  <a:pt x="34" y="145"/>
                  <a:pt x="57" y="77"/>
                  <a:pt x="80" y="9"/>
                </a:cubicBezTo>
                <a:cubicBezTo>
                  <a:pt x="82" y="2"/>
                  <a:pt x="72" y="0"/>
                  <a:pt x="70" y="6"/>
                </a:cubicBez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1" name="ï$ļïḑè">
            <a:extLst>
              <a:ext uri="{FF2B5EF4-FFF2-40B4-BE49-F238E27FC236}">
                <a16:creationId xmlns:a16="http://schemas.microsoft.com/office/drawing/2014/main" id="{44BBCEFE-9345-4E53-920E-D1B4A65F5F86}"/>
              </a:ext>
            </a:extLst>
          </p:cNvPr>
          <p:cNvSpPr/>
          <p:nvPr/>
        </p:nvSpPr>
        <p:spPr bwMode="auto">
          <a:xfrm>
            <a:off x="6278066" y="3764623"/>
            <a:ext cx="71830" cy="89554"/>
          </a:xfrm>
          <a:custGeom>
            <a:avLst/>
            <a:gdLst>
              <a:gd name="T0" fmla="*/ 0 w 231"/>
              <a:gd name="T1" fmla="*/ 288 h 288"/>
              <a:gd name="T2" fmla="*/ 164 w 231"/>
              <a:gd name="T3" fmla="*/ 0 h 288"/>
              <a:gd name="T4" fmla="*/ 231 w 231"/>
              <a:gd name="T5" fmla="*/ 38 h 288"/>
              <a:gd name="T6" fmla="*/ 174 w 231"/>
              <a:gd name="T7" fmla="*/ 94 h 288"/>
              <a:gd name="T8" fmla="*/ 143 w 231"/>
              <a:gd name="T9" fmla="*/ 103 h 288"/>
              <a:gd name="T10" fmla="*/ 147 w 231"/>
              <a:gd name="T11" fmla="*/ 144 h 288"/>
              <a:gd name="T12" fmla="*/ 0 w 231"/>
              <a:gd name="T13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1" h="288">
                <a:moveTo>
                  <a:pt x="0" y="288"/>
                </a:moveTo>
                <a:lnTo>
                  <a:pt x="164" y="0"/>
                </a:lnTo>
                <a:lnTo>
                  <a:pt x="231" y="38"/>
                </a:lnTo>
                <a:lnTo>
                  <a:pt x="174" y="94"/>
                </a:lnTo>
                <a:lnTo>
                  <a:pt x="143" y="103"/>
                </a:lnTo>
                <a:lnTo>
                  <a:pt x="147" y="144"/>
                </a:lnTo>
                <a:lnTo>
                  <a:pt x="0" y="288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2" name="isḻíḍe">
            <a:extLst>
              <a:ext uri="{FF2B5EF4-FFF2-40B4-BE49-F238E27FC236}">
                <a16:creationId xmlns:a16="http://schemas.microsoft.com/office/drawing/2014/main" id="{BCF4FDB5-A0BC-4265-84CE-34A5E739A193}"/>
              </a:ext>
            </a:extLst>
          </p:cNvPr>
          <p:cNvSpPr/>
          <p:nvPr/>
        </p:nvSpPr>
        <p:spPr bwMode="auto">
          <a:xfrm>
            <a:off x="6240130" y="3758715"/>
            <a:ext cx="37936" cy="95463"/>
          </a:xfrm>
          <a:custGeom>
            <a:avLst/>
            <a:gdLst>
              <a:gd name="T0" fmla="*/ 122 w 122"/>
              <a:gd name="T1" fmla="*/ 307 h 307"/>
              <a:gd name="T2" fmla="*/ 79 w 122"/>
              <a:gd name="T3" fmla="*/ 0 h 307"/>
              <a:gd name="T4" fmla="*/ 0 w 122"/>
              <a:gd name="T5" fmla="*/ 21 h 307"/>
              <a:gd name="T6" fmla="*/ 31 w 122"/>
              <a:gd name="T7" fmla="*/ 89 h 307"/>
              <a:gd name="T8" fmla="*/ 58 w 122"/>
              <a:gd name="T9" fmla="*/ 103 h 307"/>
              <a:gd name="T10" fmla="*/ 37 w 122"/>
              <a:gd name="T11" fmla="*/ 143 h 307"/>
              <a:gd name="T12" fmla="*/ 122 w 122"/>
              <a:gd name="T13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307">
                <a:moveTo>
                  <a:pt x="122" y="307"/>
                </a:moveTo>
                <a:lnTo>
                  <a:pt x="79" y="0"/>
                </a:lnTo>
                <a:lnTo>
                  <a:pt x="0" y="21"/>
                </a:lnTo>
                <a:lnTo>
                  <a:pt x="31" y="89"/>
                </a:lnTo>
                <a:lnTo>
                  <a:pt x="58" y="103"/>
                </a:lnTo>
                <a:lnTo>
                  <a:pt x="37" y="143"/>
                </a:lnTo>
                <a:lnTo>
                  <a:pt x="122" y="307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3" name="ïṡlîḑe">
            <a:extLst>
              <a:ext uri="{FF2B5EF4-FFF2-40B4-BE49-F238E27FC236}">
                <a16:creationId xmlns:a16="http://schemas.microsoft.com/office/drawing/2014/main" id="{CE2D859C-1F32-4F09-8F4F-CE73FCA295E6}"/>
              </a:ext>
            </a:extLst>
          </p:cNvPr>
          <p:cNvSpPr/>
          <p:nvPr/>
        </p:nvSpPr>
        <p:spPr bwMode="auto">
          <a:xfrm>
            <a:off x="6265317" y="3758404"/>
            <a:ext cx="63746" cy="95774"/>
          </a:xfrm>
          <a:custGeom>
            <a:avLst/>
            <a:gdLst>
              <a:gd name="T0" fmla="*/ 0 w 205"/>
              <a:gd name="T1" fmla="*/ 0 h 308"/>
              <a:gd name="T2" fmla="*/ 41 w 205"/>
              <a:gd name="T3" fmla="*/ 308 h 308"/>
              <a:gd name="T4" fmla="*/ 205 w 205"/>
              <a:gd name="T5" fmla="*/ 17 h 308"/>
              <a:gd name="T6" fmla="*/ 0 w 205"/>
              <a:gd name="T7" fmla="*/ 0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5" h="308">
                <a:moveTo>
                  <a:pt x="0" y="0"/>
                </a:moveTo>
                <a:lnTo>
                  <a:pt x="41" y="308"/>
                </a:lnTo>
                <a:lnTo>
                  <a:pt x="205" y="1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4" name="is1îḓê">
            <a:extLst>
              <a:ext uri="{FF2B5EF4-FFF2-40B4-BE49-F238E27FC236}">
                <a16:creationId xmlns:a16="http://schemas.microsoft.com/office/drawing/2014/main" id="{8491984D-53F3-4AA8-8423-0D52CEC374E7}"/>
              </a:ext>
            </a:extLst>
          </p:cNvPr>
          <p:cNvSpPr/>
          <p:nvPr/>
        </p:nvSpPr>
        <p:spPr bwMode="auto">
          <a:xfrm>
            <a:off x="6263140" y="3760581"/>
            <a:ext cx="63746" cy="38247"/>
          </a:xfrm>
          <a:custGeom>
            <a:avLst/>
            <a:gdLst>
              <a:gd name="T0" fmla="*/ 145 w 145"/>
              <a:gd name="T1" fmla="*/ 31 h 87"/>
              <a:gd name="T2" fmla="*/ 144 w 145"/>
              <a:gd name="T3" fmla="*/ 30 h 87"/>
              <a:gd name="T4" fmla="*/ 1 w 145"/>
              <a:gd name="T5" fmla="*/ 18 h 87"/>
              <a:gd name="T6" fmla="*/ 0 w 145"/>
              <a:gd name="T7" fmla="*/ 18 h 87"/>
              <a:gd name="T8" fmla="*/ 8 w 145"/>
              <a:gd name="T9" fmla="*/ 78 h 87"/>
              <a:gd name="T10" fmla="*/ 69 w 145"/>
              <a:gd name="T11" fmla="*/ 43 h 87"/>
              <a:gd name="T12" fmla="*/ 113 w 145"/>
              <a:gd name="T13" fmla="*/ 87 h 87"/>
              <a:gd name="T14" fmla="*/ 145 w 145"/>
              <a:gd name="T15" fmla="*/ 3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5" h="87">
                <a:moveTo>
                  <a:pt x="145" y="31"/>
                </a:moveTo>
                <a:cubicBezTo>
                  <a:pt x="144" y="30"/>
                  <a:pt x="144" y="30"/>
                  <a:pt x="144" y="30"/>
                </a:cubicBezTo>
                <a:cubicBezTo>
                  <a:pt x="103" y="5"/>
                  <a:pt x="51" y="0"/>
                  <a:pt x="1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8" y="78"/>
                  <a:pt x="8" y="78"/>
                  <a:pt x="8" y="78"/>
                </a:cubicBezTo>
                <a:cubicBezTo>
                  <a:pt x="69" y="43"/>
                  <a:pt x="69" y="43"/>
                  <a:pt x="69" y="43"/>
                </a:cubicBezTo>
                <a:cubicBezTo>
                  <a:pt x="113" y="87"/>
                  <a:pt x="113" y="87"/>
                  <a:pt x="113" y="87"/>
                </a:cubicBezTo>
                <a:lnTo>
                  <a:pt x="145" y="31"/>
                </a:lnTo>
                <a:close/>
              </a:path>
            </a:pathLst>
          </a:custGeom>
          <a:solidFill>
            <a:srgbClr val="AFA2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5" name="ïŝḻîḋe">
            <a:extLst>
              <a:ext uri="{FF2B5EF4-FFF2-40B4-BE49-F238E27FC236}">
                <a16:creationId xmlns:a16="http://schemas.microsoft.com/office/drawing/2014/main" id="{3A10AD2A-FFC8-41A2-A086-E85172479581}"/>
              </a:ext>
            </a:extLst>
          </p:cNvPr>
          <p:cNvSpPr/>
          <p:nvPr/>
        </p:nvSpPr>
        <p:spPr bwMode="auto">
          <a:xfrm>
            <a:off x="6275267" y="3760892"/>
            <a:ext cx="22078" cy="93286"/>
          </a:xfrm>
          <a:custGeom>
            <a:avLst/>
            <a:gdLst>
              <a:gd name="T0" fmla="*/ 43 w 71"/>
              <a:gd name="T1" fmla="*/ 241 h 300"/>
              <a:gd name="T2" fmla="*/ 9 w 71"/>
              <a:gd name="T3" fmla="*/ 300 h 300"/>
              <a:gd name="T4" fmla="*/ 0 w 71"/>
              <a:gd name="T5" fmla="*/ 238 h 300"/>
              <a:gd name="T6" fmla="*/ 71 w 71"/>
              <a:gd name="T7" fmla="*/ 0 h 300"/>
              <a:gd name="T8" fmla="*/ 43 w 71"/>
              <a:gd name="T9" fmla="*/ 241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300">
                <a:moveTo>
                  <a:pt x="43" y="241"/>
                </a:moveTo>
                <a:lnTo>
                  <a:pt x="9" y="300"/>
                </a:lnTo>
                <a:lnTo>
                  <a:pt x="0" y="238"/>
                </a:lnTo>
                <a:lnTo>
                  <a:pt x="71" y="0"/>
                </a:lnTo>
                <a:lnTo>
                  <a:pt x="43" y="241"/>
                </a:lnTo>
                <a:close/>
              </a:path>
            </a:pathLst>
          </a:custGeom>
          <a:solidFill>
            <a:srgbClr val="0704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6" name="íśḷîďe">
            <a:extLst>
              <a:ext uri="{FF2B5EF4-FFF2-40B4-BE49-F238E27FC236}">
                <a16:creationId xmlns:a16="http://schemas.microsoft.com/office/drawing/2014/main" id="{0F24BC09-9643-485B-9AA8-41310797DB45}"/>
              </a:ext>
            </a:extLst>
          </p:cNvPr>
          <p:cNvSpPr/>
          <p:nvPr/>
        </p:nvSpPr>
        <p:spPr bwMode="auto">
          <a:xfrm>
            <a:off x="6284285" y="3759648"/>
            <a:ext cx="23943" cy="28297"/>
          </a:xfrm>
          <a:custGeom>
            <a:avLst/>
            <a:gdLst>
              <a:gd name="T0" fmla="*/ 17 w 55"/>
              <a:gd name="T1" fmla="*/ 64 h 64"/>
              <a:gd name="T2" fmla="*/ 17 w 55"/>
              <a:gd name="T3" fmla="*/ 64 h 64"/>
              <a:gd name="T4" fmla="*/ 35 w 55"/>
              <a:gd name="T5" fmla="*/ 53 h 64"/>
              <a:gd name="T6" fmla="*/ 49 w 55"/>
              <a:gd name="T7" fmla="*/ 26 h 64"/>
              <a:gd name="T8" fmla="*/ 38 w 55"/>
              <a:gd name="T9" fmla="*/ 3 h 64"/>
              <a:gd name="T10" fmla="*/ 21 w 55"/>
              <a:gd name="T11" fmla="*/ 1 h 64"/>
              <a:gd name="T12" fmla="*/ 1 w 55"/>
              <a:gd name="T13" fmla="*/ 21 h 64"/>
              <a:gd name="T14" fmla="*/ 3 w 55"/>
              <a:gd name="T15" fmla="*/ 50 h 64"/>
              <a:gd name="T16" fmla="*/ 17 w 55"/>
              <a:gd name="T17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" h="64">
                <a:moveTo>
                  <a:pt x="17" y="64"/>
                </a:moveTo>
                <a:cubicBezTo>
                  <a:pt x="17" y="64"/>
                  <a:pt x="17" y="64"/>
                  <a:pt x="17" y="64"/>
                </a:cubicBezTo>
                <a:cubicBezTo>
                  <a:pt x="24" y="64"/>
                  <a:pt x="32" y="60"/>
                  <a:pt x="35" y="53"/>
                </a:cubicBezTo>
                <a:cubicBezTo>
                  <a:pt x="49" y="26"/>
                  <a:pt x="49" y="26"/>
                  <a:pt x="49" y="26"/>
                </a:cubicBezTo>
                <a:cubicBezTo>
                  <a:pt x="55" y="15"/>
                  <a:pt x="49" y="4"/>
                  <a:pt x="38" y="3"/>
                </a:cubicBezTo>
                <a:cubicBezTo>
                  <a:pt x="21" y="1"/>
                  <a:pt x="21" y="1"/>
                  <a:pt x="21" y="1"/>
                </a:cubicBezTo>
                <a:cubicBezTo>
                  <a:pt x="10" y="0"/>
                  <a:pt x="0" y="10"/>
                  <a:pt x="1" y="21"/>
                </a:cubicBezTo>
                <a:cubicBezTo>
                  <a:pt x="3" y="50"/>
                  <a:pt x="3" y="50"/>
                  <a:pt x="3" y="50"/>
                </a:cubicBezTo>
                <a:cubicBezTo>
                  <a:pt x="4" y="57"/>
                  <a:pt x="9" y="63"/>
                  <a:pt x="17" y="64"/>
                </a:cubicBezTo>
                <a:close/>
              </a:path>
            </a:pathLst>
          </a:custGeom>
          <a:solidFill>
            <a:srgbClr val="0704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7" name="íṡļíḋé">
            <a:extLst>
              <a:ext uri="{FF2B5EF4-FFF2-40B4-BE49-F238E27FC236}">
                <a16:creationId xmlns:a16="http://schemas.microsoft.com/office/drawing/2014/main" id="{393A6375-B4A4-4E11-8EE1-BA3079630034}"/>
              </a:ext>
            </a:extLst>
          </p:cNvPr>
          <p:cNvSpPr/>
          <p:nvPr/>
        </p:nvSpPr>
        <p:spPr bwMode="auto">
          <a:xfrm>
            <a:off x="6265317" y="3750319"/>
            <a:ext cx="63746" cy="38247"/>
          </a:xfrm>
          <a:custGeom>
            <a:avLst/>
            <a:gdLst>
              <a:gd name="T0" fmla="*/ 145 w 145"/>
              <a:gd name="T1" fmla="*/ 30 h 87"/>
              <a:gd name="T2" fmla="*/ 145 w 145"/>
              <a:gd name="T3" fmla="*/ 30 h 87"/>
              <a:gd name="T4" fmla="*/ 1 w 145"/>
              <a:gd name="T5" fmla="*/ 18 h 87"/>
              <a:gd name="T6" fmla="*/ 0 w 145"/>
              <a:gd name="T7" fmla="*/ 18 h 87"/>
              <a:gd name="T8" fmla="*/ 8 w 145"/>
              <a:gd name="T9" fmla="*/ 78 h 87"/>
              <a:gd name="T10" fmla="*/ 68 w 145"/>
              <a:gd name="T11" fmla="*/ 47 h 87"/>
              <a:gd name="T12" fmla="*/ 113 w 145"/>
              <a:gd name="T13" fmla="*/ 87 h 87"/>
              <a:gd name="T14" fmla="*/ 145 w 145"/>
              <a:gd name="T15" fmla="*/ 3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5" h="87">
                <a:moveTo>
                  <a:pt x="145" y="30"/>
                </a:moveTo>
                <a:cubicBezTo>
                  <a:pt x="145" y="30"/>
                  <a:pt x="145" y="30"/>
                  <a:pt x="145" y="30"/>
                </a:cubicBezTo>
                <a:cubicBezTo>
                  <a:pt x="104" y="4"/>
                  <a:pt x="51" y="0"/>
                  <a:pt x="1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8" y="78"/>
                  <a:pt x="8" y="78"/>
                  <a:pt x="8" y="78"/>
                </a:cubicBezTo>
                <a:cubicBezTo>
                  <a:pt x="68" y="47"/>
                  <a:pt x="68" y="47"/>
                  <a:pt x="68" y="47"/>
                </a:cubicBezTo>
                <a:cubicBezTo>
                  <a:pt x="113" y="87"/>
                  <a:pt x="113" y="87"/>
                  <a:pt x="113" y="87"/>
                </a:cubicBezTo>
                <a:lnTo>
                  <a:pt x="145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8" name="iŝḷîďé">
            <a:extLst>
              <a:ext uri="{FF2B5EF4-FFF2-40B4-BE49-F238E27FC236}">
                <a16:creationId xmlns:a16="http://schemas.microsoft.com/office/drawing/2014/main" id="{B9DCF359-82E5-43B8-A58F-A637F20D237A}"/>
              </a:ext>
            </a:extLst>
          </p:cNvPr>
          <p:cNvSpPr/>
          <p:nvPr/>
        </p:nvSpPr>
        <p:spPr bwMode="auto">
          <a:xfrm>
            <a:off x="6278066" y="3757782"/>
            <a:ext cx="73385" cy="96395"/>
          </a:xfrm>
          <a:custGeom>
            <a:avLst/>
            <a:gdLst>
              <a:gd name="T0" fmla="*/ 0 w 236"/>
              <a:gd name="T1" fmla="*/ 310 h 310"/>
              <a:gd name="T2" fmla="*/ 168 w 236"/>
              <a:gd name="T3" fmla="*/ 0 h 310"/>
              <a:gd name="T4" fmla="*/ 236 w 236"/>
              <a:gd name="T5" fmla="*/ 40 h 310"/>
              <a:gd name="T6" fmla="*/ 178 w 236"/>
              <a:gd name="T7" fmla="*/ 95 h 310"/>
              <a:gd name="T8" fmla="*/ 147 w 236"/>
              <a:gd name="T9" fmla="*/ 105 h 310"/>
              <a:gd name="T10" fmla="*/ 151 w 236"/>
              <a:gd name="T11" fmla="*/ 146 h 310"/>
              <a:gd name="T12" fmla="*/ 0 w 236"/>
              <a:gd name="T13" fmla="*/ 31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" h="310">
                <a:moveTo>
                  <a:pt x="0" y="310"/>
                </a:moveTo>
                <a:lnTo>
                  <a:pt x="168" y="0"/>
                </a:lnTo>
                <a:lnTo>
                  <a:pt x="236" y="40"/>
                </a:lnTo>
                <a:lnTo>
                  <a:pt x="178" y="95"/>
                </a:lnTo>
                <a:lnTo>
                  <a:pt x="147" y="105"/>
                </a:lnTo>
                <a:lnTo>
                  <a:pt x="151" y="146"/>
                </a:lnTo>
                <a:lnTo>
                  <a:pt x="0" y="310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9" name="ïslîḋê">
            <a:extLst>
              <a:ext uri="{FF2B5EF4-FFF2-40B4-BE49-F238E27FC236}">
                <a16:creationId xmlns:a16="http://schemas.microsoft.com/office/drawing/2014/main" id="{C51D3B77-D69D-4C25-A5A5-2BDA71CBC3BA}"/>
              </a:ext>
            </a:extLst>
          </p:cNvPr>
          <p:cNvSpPr/>
          <p:nvPr/>
        </p:nvSpPr>
        <p:spPr bwMode="auto">
          <a:xfrm>
            <a:off x="6241373" y="3752185"/>
            <a:ext cx="36693" cy="101993"/>
          </a:xfrm>
          <a:custGeom>
            <a:avLst/>
            <a:gdLst>
              <a:gd name="T0" fmla="*/ 118 w 118"/>
              <a:gd name="T1" fmla="*/ 328 h 328"/>
              <a:gd name="T2" fmla="*/ 79 w 118"/>
              <a:gd name="T3" fmla="*/ 0 h 328"/>
              <a:gd name="T4" fmla="*/ 0 w 118"/>
              <a:gd name="T5" fmla="*/ 23 h 328"/>
              <a:gd name="T6" fmla="*/ 31 w 118"/>
              <a:gd name="T7" fmla="*/ 91 h 328"/>
              <a:gd name="T8" fmla="*/ 58 w 118"/>
              <a:gd name="T9" fmla="*/ 105 h 328"/>
              <a:gd name="T10" fmla="*/ 38 w 118"/>
              <a:gd name="T11" fmla="*/ 143 h 328"/>
              <a:gd name="T12" fmla="*/ 118 w 118"/>
              <a:gd name="T13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" h="328">
                <a:moveTo>
                  <a:pt x="118" y="328"/>
                </a:moveTo>
                <a:lnTo>
                  <a:pt x="79" y="0"/>
                </a:lnTo>
                <a:lnTo>
                  <a:pt x="0" y="23"/>
                </a:lnTo>
                <a:lnTo>
                  <a:pt x="31" y="91"/>
                </a:lnTo>
                <a:lnTo>
                  <a:pt x="58" y="105"/>
                </a:lnTo>
                <a:lnTo>
                  <a:pt x="38" y="143"/>
                </a:lnTo>
                <a:lnTo>
                  <a:pt x="118" y="328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0" name="iṩľîdê">
            <a:extLst>
              <a:ext uri="{FF2B5EF4-FFF2-40B4-BE49-F238E27FC236}">
                <a16:creationId xmlns:a16="http://schemas.microsoft.com/office/drawing/2014/main" id="{20251F6E-20C5-4F6E-AED1-C1D6CD01B46D}"/>
              </a:ext>
            </a:extLst>
          </p:cNvPr>
          <p:cNvSpPr/>
          <p:nvPr/>
        </p:nvSpPr>
        <p:spPr bwMode="auto">
          <a:xfrm>
            <a:off x="6195663" y="3566235"/>
            <a:ext cx="209583" cy="152056"/>
          </a:xfrm>
          <a:custGeom>
            <a:avLst/>
            <a:gdLst>
              <a:gd name="T0" fmla="*/ 86 w 476"/>
              <a:gd name="T1" fmla="*/ 346 h 346"/>
              <a:gd name="T2" fmla="*/ 123 w 476"/>
              <a:gd name="T3" fmla="*/ 100 h 346"/>
              <a:gd name="T4" fmla="*/ 337 w 476"/>
              <a:gd name="T5" fmla="*/ 63 h 346"/>
              <a:gd name="T6" fmla="*/ 393 w 476"/>
              <a:gd name="T7" fmla="*/ 63 h 346"/>
              <a:gd name="T8" fmla="*/ 401 w 476"/>
              <a:gd name="T9" fmla="*/ 98 h 346"/>
              <a:gd name="T10" fmla="*/ 433 w 476"/>
              <a:gd name="T11" fmla="*/ 67 h 346"/>
              <a:gd name="T12" fmla="*/ 414 w 476"/>
              <a:gd name="T13" fmla="*/ 228 h 346"/>
              <a:gd name="T14" fmla="*/ 86 w 476"/>
              <a:gd name="T15" fmla="*/ 34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6" h="346">
                <a:moveTo>
                  <a:pt x="86" y="346"/>
                </a:moveTo>
                <a:cubicBezTo>
                  <a:pt x="86" y="346"/>
                  <a:pt x="0" y="135"/>
                  <a:pt x="123" y="100"/>
                </a:cubicBezTo>
                <a:cubicBezTo>
                  <a:pt x="166" y="0"/>
                  <a:pt x="304" y="48"/>
                  <a:pt x="337" y="63"/>
                </a:cubicBezTo>
                <a:cubicBezTo>
                  <a:pt x="370" y="78"/>
                  <a:pt x="393" y="63"/>
                  <a:pt x="393" y="63"/>
                </a:cubicBezTo>
                <a:cubicBezTo>
                  <a:pt x="403" y="76"/>
                  <a:pt x="401" y="98"/>
                  <a:pt x="401" y="98"/>
                </a:cubicBezTo>
                <a:cubicBezTo>
                  <a:pt x="433" y="67"/>
                  <a:pt x="433" y="67"/>
                  <a:pt x="433" y="67"/>
                </a:cubicBezTo>
                <a:cubicBezTo>
                  <a:pt x="465" y="94"/>
                  <a:pt x="476" y="155"/>
                  <a:pt x="414" y="228"/>
                </a:cubicBezTo>
                <a:lnTo>
                  <a:pt x="86" y="346"/>
                </a:lnTo>
                <a:close/>
              </a:path>
            </a:pathLst>
          </a:custGeom>
          <a:solidFill>
            <a:srgbClr val="682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1" name="íṩḻîde">
            <a:extLst>
              <a:ext uri="{FF2B5EF4-FFF2-40B4-BE49-F238E27FC236}">
                <a16:creationId xmlns:a16="http://schemas.microsoft.com/office/drawing/2014/main" id="{951257C0-4D12-4098-93AF-234F558DEDBB}"/>
              </a:ext>
            </a:extLst>
          </p:cNvPr>
          <p:cNvSpPr/>
          <p:nvPr/>
        </p:nvSpPr>
        <p:spPr bwMode="auto">
          <a:xfrm>
            <a:off x="6211522" y="3614433"/>
            <a:ext cx="167915" cy="160141"/>
          </a:xfrm>
          <a:custGeom>
            <a:avLst/>
            <a:gdLst>
              <a:gd name="T0" fmla="*/ 273 w 381"/>
              <a:gd name="T1" fmla="*/ 11 h 364"/>
              <a:gd name="T2" fmla="*/ 178 w 381"/>
              <a:gd name="T3" fmla="*/ 4 h 364"/>
              <a:gd name="T4" fmla="*/ 59 w 381"/>
              <a:gd name="T5" fmla="*/ 113 h 364"/>
              <a:gd name="T6" fmla="*/ 57 w 381"/>
              <a:gd name="T7" fmla="*/ 141 h 364"/>
              <a:gd name="T8" fmla="*/ 56 w 381"/>
              <a:gd name="T9" fmla="*/ 141 h 364"/>
              <a:gd name="T10" fmla="*/ 50 w 381"/>
              <a:gd name="T11" fmla="*/ 140 h 364"/>
              <a:gd name="T12" fmla="*/ 49 w 381"/>
              <a:gd name="T13" fmla="*/ 140 h 364"/>
              <a:gd name="T14" fmla="*/ 2 w 381"/>
              <a:gd name="T15" fmla="*/ 183 h 364"/>
              <a:gd name="T16" fmla="*/ 2 w 381"/>
              <a:gd name="T17" fmla="*/ 184 h 364"/>
              <a:gd name="T18" fmla="*/ 42 w 381"/>
              <a:gd name="T19" fmla="*/ 233 h 364"/>
              <a:gd name="T20" fmla="*/ 44 w 381"/>
              <a:gd name="T21" fmla="*/ 233 h 364"/>
              <a:gd name="T22" fmla="*/ 50 w 381"/>
              <a:gd name="T23" fmla="*/ 233 h 364"/>
              <a:gd name="T24" fmla="*/ 50 w 381"/>
              <a:gd name="T25" fmla="*/ 234 h 364"/>
              <a:gd name="T26" fmla="*/ 153 w 381"/>
              <a:gd name="T27" fmla="*/ 353 h 364"/>
              <a:gd name="T28" fmla="*/ 249 w 381"/>
              <a:gd name="T29" fmla="*/ 360 h 364"/>
              <a:gd name="T30" fmla="*/ 369 w 381"/>
              <a:gd name="T31" fmla="*/ 251 h 364"/>
              <a:gd name="T32" fmla="*/ 377 w 381"/>
              <a:gd name="T33" fmla="*/ 135 h 364"/>
              <a:gd name="T34" fmla="*/ 273 w 381"/>
              <a:gd name="T35" fmla="*/ 11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81" h="364">
                <a:moveTo>
                  <a:pt x="273" y="11"/>
                </a:moveTo>
                <a:cubicBezTo>
                  <a:pt x="178" y="4"/>
                  <a:pt x="178" y="4"/>
                  <a:pt x="178" y="4"/>
                </a:cubicBezTo>
                <a:cubicBezTo>
                  <a:pt x="117" y="0"/>
                  <a:pt x="63" y="48"/>
                  <a:pt x="59" y="113"/>
                </a:cubicBezTo>
                <a:cubicBezTo>
                  <a:pt x="57" y="141"/>
                  <a:pt x="57" y="141"/>
                  <a:pt x="57" y="141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54" y="141"/>
                  <a:pt x="52" y="140"/>
                  <a:pt x="50" y="140"/>
                </a:cubicBezTo>
                <a:cubicBezTo>
                  <a:pt x="49" y="140"/>
                  <a:pt x="49" y="140"/>
                  <a:pt x="49" y="140"/>
                </a:cubicBezTo>
                <a:cubicBezTo>
                  <a:pt x="25" y="138"/>
                  <a:pt x="4" y="158"/>
                  <a:pt x="2" y="183"/>
                </a:cubicBezTo>
                <a:cubicBezTo>
                  <a:pt x="2" y="184"/>
                  <a:pt x="2" y="184"/>
                  <a:pt x="2" y="184"/>
                </a:cubicBezTo>
                <a:cubicBezTo>
                  <a:pt x="0" y="209"/>
                  <a:pt x="18" y="231"/>
                  <a:pt x="42" y="233"/>
                </a:cubicBezTo>
                <a:cubicBezTo>
                  <a:pt x="44" y="233"/>
                  <a:pt x="44" y="233"/>
                  <a:pt x="44" y="233"/>
                </a:cubicBezTo>
                <a:cubicBezTo>
                  <a:pt x="46" y="233"/>
                  <a:pt x="48" y="233"/>
                  <a:pt x="50" y="233"/>
                </a:cubicBezTo>
                <a:cubicBezTo>
                  <a:pt x="50" y="234"/>
                  <a:pt x="50" y="234"/>
                  <a:pt x="50" y="234"/>
                </a:cubicBezTo>
                <a:cubicBezTo>
                  <a:pt x="48" y="296"/>
                  <a:pt x="93" y="349"/>
                  <a:pt x="153" y="353"/>
                </a:cubicBezTo>
                <a:cubicBezTo>
                  <a:pt x="249" y="360"/>
                  <a:pt x="249" y="360"/>
                  <a:pt x="249" y="360"/>
                </a:cubicBezTo>
                <a:cubicBezTo>
                  <a:pt x="311" y="364"/>
                  <a:pt x="364" y="315"/>
                  <a:pt x="369" y="251"/>
                </a:cubicBezTo>
                <a:cubicBezTo>
                  <a:pt x="377" y="135"/>
                  <a:pt x="377" y="135"/>
                  <a:pt x="377" y="135"/>
                </a:cubicBezTo>
                <a:cubicBezTo>
                  <a:pt x="381" y="71"/>
                  <a:pt x="335" y="15"/>
                  <a:pt x="273" y="11"/>
                </a:cubicBezTo>
                <a:close/>
              </a:path>
            </a:pathLst>
          </a:custGeom>
          <a:solidFill>
            <a:srgbClr val="FFB3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2" name="ísľiḍe">
            <a:extLst>
              <a:ext uri="{FF2B5EF4-FFF2-40B4-BE49-F238E27FC236}">
                <a16:creationId xmlns:a16="http://schemas.microsoft.com/office/drawing/2014/main" id="{6EC25631-A4F9-48E3-BE04-7BA8928DF596}"/>
              </a:ext>
            </a:extLst>
          </p:cNvPr>
          <p:cNvSpPr/>
          <p:nvPr/>
        </p:nvSpPr>
        <p:spPr bwMode="auto">
          <a:xfrm>
            <a:off x="6233599" y="3598574"/>
            <a:ext cx="118474" cy="106968"/>
          </a:xfrm>
          <a:custGeom>
            <a:avLst/>
            <a:gdLst>
              <a:gd name="T0" fmla="*/ 41 w 269"/>
              <a:gd name="T1" fmla="*/ 216 h 243"/>
              <a:gd name="T2" fmla="*/ 89 w 269"/>
              <a:gd name="T3" fmla="*/ 57 h 243"/>
              <a:gd name="T4" fmla="*/ 171 w 269"/>
              <a:gd name="T5" fmla="*/ 44 h 243"/>
              <a:gd name="T6" fmla="*/ 241 w 269"/>
              <a:gd name="T7" fmla="*/ 49 h 243"/>
              <a:gd name="T8" fmla="*/ 244 w 269"/>
              <a:gd name="T9" fmla="*/ 8 h 243"/>
              <a:gd name="T10" fmla="*/ 167 w 269"/>
              <a:gd name="T11" fmla="*/ 3 h 243"/>
              <a:gd name="T12" fmla="*/ 65 w 269"/>
              <a:gd name="T13" fmla="*/ 26 h 243"/>
              <a:gd name="T14" fmla="*/ 7 w 269"/>
              <a:gd name="T15" fmla="*/ 134 h 243"/>
              <a:gd name="T16" fmla="*/ 2 w 269"/>
              <a:gd name="T17" fmla="*/ 214 h 243"/>
              <a:gd name="T18" fmla="*/ 41 w 269"/>
              <a:gd name="T19" fmla="*/ 216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9" h="243">
                <a:moveTo>
                  <a:pt x="41" y="216"/>
                </a:moveTo>
                <a:cubicBezTo>
                  <a:pt x="44" y="161"/>
                  <a:pt x="38" y="91"/>
                  <a:pt x="89" y="57"/>
                </a:cubicBezTo>
                <a:cubicBezTo>
                  <a:pt x="115" y="40"/>
                  <a:pt x="142" y="42"/>
                  <a:pt x="171" y="44"/>
                </a:cubicBezTo>
                <a:cubicBezTo>
                  <a:pt x="194" y="46"/>
                  <a:pt x="218" y="47"/>
                  <a:pt x="241" y="49"/>
                </a:cubicBezTo>
                <a:cubicBezTo>
                  <a:pt x="266" y="51"/>
                  <a:pt x="269" y="11"/>
                  <a:pt x="244" y="8"/>
                </a:cubicBezTo>
                <a:cubicBezTo>
                  <a:pt x="218" y="6"/>
                  <a:pt x="193" y="5"/>
                  <a:pt x="167" y="3"/>
                </a:cubicBezTo>
                <a:cubicBezTo>
                  <a:pt x="130" y="0"/>
                  <a:pt x="96" y="3"/>
                  <a:pt x="65" y="26"/>
                </a:cubicBezTo>
                <a:cubicBezTo>
                  <a:pt x="30" y="51"/>
                  <a:pt x="10" y="91"/>
                  <a:pt x="7" y="134"/>
                </a:cubicBezTo>
                <a:cubicBezTo>
                  <a:pt x="5" y="161"/>
                  <a:pt x="3" y="187"/>
                  <a:pt x="2" y="214"/>
                </a:cubicBezTo>
                <a:cubicBezTo>
                  <a:pt x="0" y="240"/>
                  <a:pt x="39" y="243"/>
                  <a:pt x="41" y="216"/>
                </a:cubicBezTo>
                <a:close/>
              </a:path>
            </a:pathLst>
          </a:custGeom>
          <a:solidFill>
            <a:srgbClr val="682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3" name="îṣḻíḋê">
            <a:extLst>
              <a:ext uri="{FF2B5EF4-FFF2-40B4-BE49-F238E27FC236}">
                <a16:creationId xmlns:a16="http://schemas.microsoft.com/office/drawing/2014/main" id="{0B2CD836-DAD0-4B5B-8707-D5FC53EA7AB4}"/>
              </a:ext>
            </a:extLst>
          </p:cNvPr>
          <p:cNvSpPr/>
          <p:nvPr/>
        </p:nvSpPr>
        <p:spPr bwMode="auto">
          <a:xfrm>
            <a:off x="6294857" y="3689684"/>
            <a:ext cx="9951" cy="13371"/>
          </a:xfrm>
          <a:custGeom>
            <a:avLst/>
            <a:gdLst>
              <a:gd name="T0" fmla="*/ 22 w 23"/>
              <a:gd name="T1" fmla="*/ 15 h 30"/>
              <a:gd name="T2" fmla="*/ 10 w 23"/>
              <a:gd name="T3" fmla="*/ 29 h 30"/>
              <a:gd name="T4" fmla="*/ 1 w 23"/>
              <a:gd name="T5" fmla="*/ 14 h 30"/>
              <a:gd name="T6" fmla="*/ 12 w 23"/>
              <a:gd name="T7" fmla="*/ 0 h 30"/>
              <a:gd name="T8" fmla="*/ 22 w 23"/>
              <a:gd name="T9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30">
                <a:moveTo>
                  <a:pt x="22" y="15"/>
                </a:moveTo>
                <a:cubicBezTo>
                  <a:pt x="21" y="23"/>
                  <a:pt x="16" y="30"/>
                  <a:pt x="10" y="29"/>
                </a:cubicBezTo>
                <a:cubicBezTo>
                  <a:pt x="4" y="29"/>
                  <a:pt x="0" y="22"/>
                  <a:pt x="1" y="14"/>
                </a:cubicBezTo>
                <a:cubicBezTo>
                  <a:pt x="1" y="6"/>
                  <a:pt x="7" y="0"/>
                  <a:pt x="12" y="0"/>
                </a:cubicBezTo>
                <a:cubicBezTo>
                  <a:pt x="18" y="0"/>
                  <a:pt x="23" y="7"/>
                  <a:pt x="22" y="15"/>
                </a:cubicBez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4" name="iSḷíďe">
            <a:extLst>
              <a:ext uri="{FF2B5EF4-FFF2-40B4-BE49-F238E27FC236}">
                <a16:creationId xmlns:a16="http://schemas.microsoft.com/office/drawing/2014/main" id="{045EC084-0051-44F5-B151-221EB59CDDF5}"/>
              </a:ext>
            </a:extLst>
          </p:cNvPr>
          <p:cNvSpPr/>
          <p:nvPr/>
        </p:nvSpPr>
        <p:spPr bwMode="auto">
          <a:xfrm>
            <a:off x="6342433" y="3690616"/>
            <a:ext cx="9640" cy="13060"/>
          </a:xfrm>
          <a:custGeom>
            <a:avLst/>
            <a:gdLst>
              <a:gd name="T0" fmla="*/ 22 w 22"/>
              <a:gd name="T1" fmla="*/ 16 h 30"/>
              <a:gd name="T2" fmla="*/ 10 w 22"/>
              <a:gd name="T3" fmla="*/ 30 h 30"/>
              <a:gd name="T4" fmla="*/ 0 w 22"/>
              <a:gd name="T5" fmla="*/ 14 h 30"/>
              <a:gd name="T6" fmla="*/ 12 w 22"/>
              <a:gd name="T7" fmla="*/ 0 h 30"/>
              <a:gd name="T8" fmla="*/ 22 w 22"/>
              <a:gd name="T9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30">
                <a:moveTo>
                  <a:pt x="22" y="16"/>
                </a:moveTo>
                <a:cubicBezTo>
                  <a:pt x="21" y="24"/>
                  <a:pt x="16" y="30"/>
                  <a:pt x="10" y="30"/>
                </a:cubicBezTo>
                <a:cubicBezTo>
                  <a:pt x="4" y="29"/>
                  <a:pt x="0" y="22"/>
                  <a:pt x="0" y="14"/>
                </a:cubicBezTo>
                <a:cubicBezTo>
                  <a:pt x="1" y="6"/>
                  <a:pt x="6" y="0"/>
                  <a:pt x="12" y="0"/>
                </a:cubicBezTo>
                <a:cubicBezTo>
                  <a:pt x="18" y="1"/>
                  <a:pt x="22" y="8"/>
                  <a:pt x="22" y="16"/>
                </a:cubicBez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5" name="iṧḻïḑè">
            <a:extLst>
              <a:ext uri="{FF2B5EF4-FFF2-40B4-BE49-F238E27FC236}">
                <a16:creationId xmlns:a16="http://schemas.microsoft.com/office/drawing/2014/main" id="{45960175-4054-4AA6-AC83-DBAB42896AAB}"/>
              </a:ext>
            </a:extLst>
          </p:cNvPr>
          <p:cNvSpPr/>
          <p:nvPr/>
        </p:nvSpPr>
        <p:spPr bwMode="auto">
          <a:xfrm>
            <a:off x="6243550" y="3596398"/>
            <a:ext cx="138375" cy="80537"/>
          </a:xfrm>
          <a:custGeom>
            <a:avLst/>
            <a:gdLst>
              <a:gd name="T0" fmla="*/ 314 w 314"/>
              <a:gd name="T1" fmla="*/ 35 h 183"/>
              <a:gd name="T2" fmla="*/ 188 w 314"/>
              <a:gd name="T3" fmla="*/ 89 h 183"/>
              <a:gd name="T4" fmla="*/ 12 w 314"/>
              <a:gd name="T5" fmla="*/ 183 h 183"/>
              <a:gd name="T6" fmla="*/ 108 w 314"/>
              <a:gd name="T7" fmla="*/ 8 h 183"/>
              <a:gd name="T8" fmla="*/ 314 w 314"/>
              <a:gd name="T9" fmla="*/ 35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" h="183">
                <a:moveTo>
                  <a:pt x="314" y="35"/>
                </a:moveTo>
                <a:cubicBezTo>
                  <a:pt x="314" y="35"/>
                  <a:pt x="311" y="97"/>
                  <a:pt x="188" y="89"/>
                </a:cubicBezTo>
                <a:cubicBezTo>
                  <a:pt x="65" y="80"/>
                  <a:pt x="20" y="70"/>
                  <a:pt x="12" y="183"/>
                </a:cubicBezTo>
                <a:cubicBezTo>
                  <a:pt x="12" y="183"/>
                  <a:pt x="0" y="16"/>
                  <a:pt x="108" y="8"/>
                </a:cubicBezTo>
                <a:cubicBezTo>
                  <a:pt x="217" y="0"/>
                  <a:pt x="252" y="55"/>
                  <a:pt x="314" y="35"/>
                </a:cubicBezTo>
                <a:close/>
              </a:path>
            </a:pathLst>
          </a:custGeom>
          <a:solidFill>
            <a:srgbClr val="682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6" name="îšlîdé">
            <a:extLst>
              <a:ext uri="{FF2B5EF4-FFF2-40B4-BE49-F238E27FC236}">
                <a16:creationId xmlns:a16="http://schemas.microsoft.com/office/drawing/2014/main" id="{FF51521C-AE70-4309-8562-AD87F0E7D45B}"/>
              </a:ext>
            </a:extLst>
          </p:cNvPr>
          <p:cNvSpPr/>
          <p:nvPr/>
        </p:nvSpPr>
        <p:spPr bwMode="auto">
          <a:xfrm>
            <a:off x="6284907" y="3672270"/>
            <a:ext cx="28297" cy="9640"/>
          </a:xfrm>
          <a:custGeom>
            <a:avLst/>
            <a:gdLst>
              <a:gd name="T0" fmla="*/ 7 w 64"/>
              <a:gd name="T1" fmla="*/ 13 h 22"/>
              <a:gd name="T2" fmla="*/ 53 w 64"/>
              <a:gd name="T3" fmla="*/ 21 h 22"/>
              <a:gd name="T4" fmla="*/ 57 w 64"/>
              <a:gd name="T5" fmla="*/ 9 h 22"/>
              <a:gd name="T6" fmla="*/ 11 w 64"/>
              <a:gd name="T7" fmla="*/ 1 h 22"/>
              <a:gd name="T8" fmla="*/ 7 w 64"/>
              <a:gd name="T9" fmla="*/ 1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22">
                <a:moveTo>
                  <a:pt x="7" y="13"/>
                </a:moveTo>
                <a:cubicBezTo>
                  <a:pt x="23" y="15"/>
                  <a:pt x="38" y="18"/>
                  <a:pt x="53" y="21"/>
                </a:cubicBezTo>
                <a:cubicBezTo>
                  <a:pt x="61" y="22"/>
                  <a:pt x="64" y="11"/>
                  <a:pt x="57" y="9"/>
                </a:cubicBezTo>
                <a:cubicBezTo>
                  <a:pt x="41" y="7"/>
                  <a:pt x="26" y="4"/>
                  <a:pt x="11" y="1"/>
                </a:cubicBezTo>
                <a:cubicBezTo>
                  <a:pt x="3" y="0"/>
                  <a:pt x="0" y="11"/>
                  <a:pt x="7" y="13"/>
                </a:cubicBezTo>
                <a:close/>
              </a:path>
            </a:pathLst>
          </a:custGeom>
          <a:solidFill>
            <a:srgbClr val="7743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7" name="ïṩḷîḍê">
            <a:extLst>
              <a:ext uri="{FF2B5EF4-FFF2-40B4-BE49-F238E27FC236}">
                <a16:creationId xmlns:a16="http://schemas.microsoft.com/office/drawing/2014/main" id="{5876A7A1-93DC-49E4-9304-094945635DF8}"/>
              </a:ext>
            </a:extLst>
          </p:cNvPr>
          <p:cNvSpPr/>
          <p:nvPr/>
        </p:nvSpPr>
        <p:spPr bwMode="auto">
          <a:xfrm>
            <a:off x="6330928" y="3672270"/>
            <a:ext cx="28608" cy="9640"/>
          </a:xfrm>
          <a:custGeom>
            <a:avLst/>
            <a:gdLst>
              <a:gd name="T0" fmla="*/ 54 w 65"/>
              <a:gd name="T1" fmla="*/ 1 h 22"/>
              <a:gd name="T2" fmla="*/ 8 w 65"/>
              <a:gd name="T3" fmla="*/ 9 h 22"/>
              <a:gd name="T4" fmla="*/ 11 w 65"/>
              <a:gd name="T5" fmla="*/ 21 h 22"/>
              <a:gd name="T6" fmla="*/ 57 w 65"/>
              <a:gd name="T7" fmla="*/ 13 h 22"/>
              <a:gd name="T8" fmla="*/ 54 w 65"/>
              <a:gd name="T9" fmla="*/ 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22">
                <a:moveTo>
                  <a:pt x="54" y="1"/>
                </a:moveTo>
                <a:cubicBezTo>
                  <a:pt x="39" y="4"/>
                  <a:pt x="23" y="7"/>
                  <a:pt x="8" y="9"/>
                </a:cubicBezTo>
                <a:cubicBezTo>
                  <a:pt x="0" y="11"/>
                  <a:pt x="4" y="22"/>
                  <a:pt x="11" y="21"/>
                </a:cubicBezTo>
                <a:cubicBezTo>
                  <a:pt x="27" y="18"/>
                  <a:pt x="42" y="15"/>
                  <a:pt x="57" y="13"/>
                </a:cubicBezTo>
                <a:cubicBezTo>
                  <a:pt x="65" y="11"/>
                  <a:pt x="62" y="0"/>
                  <a:pt x="54" y="1"/>
                </a:cubicBezTo>
                <a:close/>
              </a:path>
            </a:pathLst>
          </a:custGeom>
          <a:solidFill>
            <a:srgbClr val="7743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8" name="iŝḷiďé">
            <a:extLst>
              <a:ext uri="{FF2B5EF4-FFF2-40B4-BE49-F238E27FC236}">
                <a16:creationId xmlns:a16="http://schemas.microsoft.com/office/drawing/2014/main" id="{3506C3A1-E33F-4182-889A-64985AB7B025}"/>
              </a:ext>
            </a:extLst>
          </p:cNvPr>
          <p:cNvSpPr/>
          <p:nvPr/>
        </p:nvSpPr>
        <p:spPr bwMode="auto">
          <a:xfrm>
            <a:off x="6300455" y="3726998"/>
            <a:ext cx="35760" cy="18035"/>
          </a:xfrm>
          <a:custGeom>
            <a:avLst/>
            <a:gdLst>
              <a:gd name="T0" fmla="*/ 69 w 81"/>
              <a:gd name="T1" fmla="*/ 20 h 41"/>
              <a:gd name="T2" fmla="*/ 14 w 81"/>
              <a:gd name="T3" fmla="*/ 6 h 41"/>
              <a:gd name="T4" fmla="*/ 4 w 81"/>
              <a:gd name="T5" fmla="*/ 11 h 41"/>
              <a:gd name="T6" fmla="*/ 75 w 81"/>
              <a:gd name="T7" fmla="*/ 29 h 41"/>
              <a:gd name="T8" fmla="*/ 69 w 81"/>
              <a:gd name="T9" fmla="*/ 2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41">
                <a:moveTo>
                  <a:pt x="69" y="20"/>
                </a:moveTo>
                <a:cubicBezTo>
                  <a:pt x="49" y="29"/>
                  <a:pt x="27" y="23"/>
                  <a:pt x="14" y="6"/>
                </a:cubicBezTo>
                <a:cubicBezTo>
                  <a:pt x="10" y="0"/>
                  <a:pt x="0" y="6"/>
                  <a:pt x="4" y="11"/>
                </a:cubicBezTo>
                <a:cubicBezTo>
                  <a:pt x="21" y="34"/>
                  <a:pt x="49" y="41"/>
                  <a:pt x="75" y="29"/>
                </a:cubicBezTo>
                <a:cubicBezTo>
                  <a:pt x="81" y="27"/>
                  <a:pt x="76" y="17"/>
                  <a:pt x="69" y="20"/>
                </a:cubicBezTo>
                <a:close/>
              </a:path>
            </a:pathLst>
          </a:custGeom>
          <a:solidFill>
            <a:srgbClr val="FF63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9" name="iṧ1îḋe">
            <a:extLst>
              <a:ext uri="{FF2B5EF4-FFF2-40B4-BE49-F238E27FC236}">
                <a16:creationId xmlns:a16="http://schemas.microsoft.com/office/drawing/2014/main" id="{8D254F66-3F9F-426E-9231-582D1795F0B2}"/>
              </a:ext>
            </a:extLst>
          </p:cNvPr>
          <p:cNvSpPr/>
          <p:nvPr/>
        </p:nvSpPr>
        <p:spPr bwMode="auto">
          <a:xfrm>
            <a:off x="5722391" y="3590801"/>
            <a:ext cx="151746" cy="94530"/>
          </a:xfrm>
          <a:custGeom>
            <a:avLst/>
            <a:gdLst>
              <a:gd name="T0" fmla="*/ 0 w 488"/>
              <a:gd name="T1" fmla="*/ 117 h 304"/>
              <a:gd name="T2" fmla="*/ 418 w 488"/>
              <a:gd name="T3" fmla="*/ 0 h 304"/>
              <a:gd name="T4" fmla="*/ 488 w 488"/>
              <a:gd name="T5" fmla="*/ 107 h 304"/>
              <a:gd name="T6" fmla="*/ 80 w 488"/>
              <a:gd name="T7" fmla="*/ 304 h 304"/>
              <a:gd name="T8" fmla="*/ 0 w 488"/>
              <a:gd name="T9" fmla="*/ 117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8" h="304">
                <a:moveTo>
                  <a:pt x="0" y="117"/>
                </a:moveTo>
                <a:lnTo>
                  <a:pt x="418" y="0"/>
                </a:lnTo>
                <a:lnTo>
                  <a:pt x="488" y="107"/>
                </a:lnTo>
                <a:lnTo>
                  <a:pt x="80" y="304"/>
                </a:lnTo>
                <a:lnTo>
                  <a:pt x="0" y="117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0" name="iSļîḓè">
            <a:extLst>
              <a:ext uri="{FF2B5EF4-FFF2-40B4-BE49-F238E27FC236}">
                <a16:creationId xmlns:a16="http://schemas.microsoft.com/office/drawing/2014/main" id="{8E292E37-B421-4E42-953F-9034A6011A93}"/>
              </a:ext>
            </a:extLst>
          </p:cNvPr>
          <p:cNvSpPr/>
          <p:nvPr/>
        </p:nvSpPr>
        <p:spPr bwMode="auto">
          <a:xfrm>
            <a:off x="5625062" y="3292597"/>
            <a:ext cx="422587" cy="432847"/>
          </a:xfrm>
          <a:custGeom>
            <a:avLst/>
            <a:gdLst>
              <a:gd name="T0" fmla="*/ 959 w 959"/>
              <a:gd name="T1" fmla="*/ 914 h 984"/>
              <a:gd name="T2" fmla="*/ 15 w 959"/>
              <a:gd name="T3" fmla="*/ 222 h 984"/>
              <a:gd name="T4" fmla="*/ 0 w 959"/>
              <a:gd name="T5" fmla="*/ 126 h 984"/>
              <a:gd name="T6" fmla="*/ 818 w 959"/>
              <a:gd name="T7" fmla="*/ 0 h 984"/>
              <a:gd name="T8" fmla="*/ 959 w 959"/>
              <a:gd name="T9" fmla="*/ 914 h 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9" h="984">
                <a:moveTo>
                  <a:pt x="959" y="914"/>
                </a:moveTo>
                <a:cubicBezTo>
                  <a:pt x="507" y="984"/>
                  <a:pt x="84" y="674"/>
                  <a:pt x="15" y="222"/>
                </a:cubicBezTo>
                <a:cubicBezTo>
                  <a:pt x="0" y="126"/>
                  <a:pt x="0" y="126"/>
                  <a:pt x="0" y="126"/>
                </a:cubicBezTo>
                <a:cubicBezTo>
                  <a:pt x="818" y="0"/>
                  <a:pt x="818" y="0"/>
                  <a:pt x="818" y="0"/>
                </a:cubicBezTo>
                <a:lnTo>
                  <a:pt x="959" y="914"/>
                </a:lnTo>
                <a:close/>
              </a:path>
            </a:pathLst>
          </a:custGeom>
          <a:solidFill>
            <a:srgbClr val="8E1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1" name="iṣļïḑè">
            <a:extLst>
              <a:ext uri="{FF2B5EF4-FFF2-40B4-BE49-F238E27FC236}">
                <a16:creationId xmlns:a16="http://schemas.microsoft.com/office/drawing/2014/main" id="{FF05812B-1929-4299-81FF-23F45E3D903F}"/>
              </a:ext>
            </a:extLst>
          </p:cNvPr>
          <p:cNvSpPr/>
          <p:nvPr/>
        </p:nvSpPr>
        <p:spPr bwMode="auto">
          <a:xfrm>
            <a:off x="5625062" y="3291975"/>
            <a:ext cx="416057" cy="390246"/>
          </a:xfrm>
          <a:custGeom>
            <a:avLst/>
            <a:gdLst>
              <a:gd name="T0" fmla="*/ 944 w 944"/>
              <a:gd name="T1" fmla="*/ 818 h 887"/>
              <a:gd name="T2" fmla="*/ 0 w 944"/>
              <a:gd name="T3" fmla="*/ 126 h 887"/>
              <a:gd name="T4" fmla="*/ 818 w 944"/>
              <a:gd name="T5" fmla="*/ 0 h 887"/>
              <a:gd name="T6" fmla="*/ 944 w 944"/>
              <a:gd name="T7" fmla="*/ 818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44" h="887">
                <a:moveTo>
                  <a:pt x="944" y="818"/>
                </a:moveTo>
                <a:cubicBezTo>
                  <a:pt x="492" y="887"/>
                  <a:pt x="69" y="577"/>
                  <a:pt x="0" y="126"/>
                </a:cubicBezTo>
                <a:cubicBezTo>
                  <a:pt x="818" y="0"/>
                  <a:pt x="818" y="0"/>
                  <a:pt x="818" y="0"/>
                </a:cubicBezTo>
                <a:lnTo>
                  <a:pt x="944" y="818"/>
                </a:lnTo>
                <a:close/>
              </a:path>
            </a:pathLst>
          </a:custGeom>
          <a:solidFill>
            <a:srgbClr val="FF24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2" name="ïşļiḑê">
            <a:extLst>
              <a:ext uri="{FF2B5EF4-FFF2-40B4-BE49-F238E27FC236}">
                <a16:creationId xmlns:a16="http://schemas.microsoft.com/office/drawing/2014/main" id="{68D59733-C440-4DF3-86E4-F2F0332EF9B5}"/>
              </a:ext>
            </a:extLst>
          </p:cNvPr>
          <p:cNvSpPr/>
          <p:nvPr/>
        </p:nvSpPr>
        <p:spPr bwMode="auto">
          <a:xfrm>
            <a:off x="5830603" y="3302547"/>
            <a:ext cx="178799" cy="157653"/>
          </a:xfrm>
          <a:custGeom>
            <a:avLst/>
            <a:gdLst>
              <a:gd name="T0" fmla="*/ 377 w 406"/>
              <a:gd name="T1" fmla="*/ 136 h 358"/>
              <a:gd name="T2" fmla="*/ 406 w 406"/>
              <a:gd name="T3" fmla="*/ 328 h 358"/>
              <a:gd name="T4" fmla="*/ 0 w 406"/>
              <a:gd name="T5" fmla="*/ 30 h 358"/>
              <a:gd name="T6" fmla="*/ 192 w 406"/>
              <a:gd name="T7" fmla="*/ 0 h 358"/>
              <a:gd name="T8" fmla="*/ 377 w 406"/>
              <a:gd name="T9" fmla="*/ 136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6" h="358">
                <a:moveTo>
                  <a:pt x="377" y="136"/>
                </a:moveTo>
                <a:cubicBezTo>
                  <a:pt x="406" y="328"/>
                  <a:pt x="406" y="328"/>
                  <a:pt x="406" y="328"/>
                </a:cubicBezTo>
                <a:cubicBezTo>
                  <a:pt x="212" y="358"/>
                  <a:pt x="30" y="224"/>
                  <a:pt x="0" y="30"/>
                </a:cubicBezTo>
                <a:cubicBezTo>
                  <a:pt x="192" y="0"/>
                  <a:pt x="192" y="0"/>
                  <a:pt x="192" y="0"/>
                </a:cubicBezTo>
                <a:cubicBezTo>
                  <a:pt x="205" y="89"/>
                  <a:pt x="288" y="150"/>
                  <a:pt x="377" y="1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3" name="íṥḷïḋe">
            <a:extLst>
              <a:ext uri="{FF2B5EF4-FFF2-40B4-BE49-F238E27FC236}">
                <a16:creationId xmlns:a16="http://schemas.microsoft.com/office/drawing/2014/main" id="{80BDDABC-8B3D-4B14-A503-B23241B93271}"/>
              </a:ext>
            </a:extLst>
          </p:cNvPr>
          <p:cNvSpPr/>
          <p:nvPr/>
        </p:nvSpPr>
        <p:spPr bwMode="auto">
          <a:xfrm>
            <a:off x="5662999" y="3328667"/>
            <a:ext cx="372212" cy="298515"/>
          </a:xfrm>
          <a:custGeom>
            <a:avLst/>
            <a:gdLst>
              <a:gd name="T0" fmla="*/ 815 w 845"/>
              <a:gd name="T1" fmla="*/ 457 h 679"/>
              <a:gd name="T2" fmla="*/ 845 w 845"/>
              <a:gd name="T3" fmla="*/ 649 h 679"/>
              <a:gd name="T4" fmla="*/ 294 w 845"/>
              <a:gd name="T5" fmla="*/ 514 h 679"/>
              <a:gd name="T6" fmla="*/ 0 w 845"/>
              <a:gd name="T7" fmla="*/ 29 h 679"/>
              <a:gd name="T8" fmla="*/ 192 w 845"/>
              <a:gd name="T9" fmla="*/ 0 h 679"/>
              <a:gd name="T10" fmla="*/ 815 w 845"/>
              <a:gd name="T11" fmla="*/ 457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5" h="679">
                <a:moveTo>
                  <a:pt x="815" y="457"/>
                </a:moveTo>
                <a:cubicBezTo>
                  <a:pt x="845" y="649"/>
                  <a:pt x="845" y="649"/>
                  <a:pt x="845" y="649"/>
                </a:cubicBezTo>
                <a:cubicBezTo>
                  <a:pt x="649" y="679"/>
                  <a:pt x="454" y="631"/>
                  <a:pt x="294" y="514"/>
                </a:cubicBezTo>
                <a:cubicBezTo>
                  <a:pt x="135" y="397"/>
                  <a:pt x="30" y="225"/>
                  <a:pt x="0" y="29"/>
                </a:cubicBezTo>
                <a:cubicBezTo>
                  <a:pt x="192" y="0"/>
                  <a:pt x="192" y="0"/>
                  <a:pt x="192" y="0"/>
                </a:cubicBezTo>
                <a:cubicBezTo>
                  <a:pt x="238" y="298"/>
                  <a:pt x="517" y="503"/>
                  <a:pt x="815" y="4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4" name="íşḻíḓê">
            <a:extLst>
              <a:ext uri="{FF2B5EF4-FFF2-40B4-BE49-F238E27FC236}">
                <a16:creationId xmlns:a16="http://schemas.microsoft.com/office/drawing/2014/main" id="{C42F1E1B-67A6-4CE2-9B8E-81E347B185F4}"/>
              </a:ext>
            </a:extLst>
          </p:cNvPr>
          <p:cNvSpPr/>
          <p:nvPr/>
        </p:nvSpPr>
        <p:spPr bwMode="auto">
          <a:xfrm>
            <a:off x="5567847" y="4048212"/>
            <a:ext cx="52551" cy="46643"/>
          </a:xfrm>
          <a:custGeom>
            <a:avLst/>
            <a:gdLst>
              <a:gd name="T0" fmla="*/ 23 w 119"/>
              <a:gd name="T1" fmla="*/ 0 h 106"/>
              <a:gd name="T2" fmla="*/ 100 w 119"/>
              <a:gd name="T3" fmla="*/ 0 h 106"/>
              <a:gd name="T4" fmla="*/ 119 w 119"/>
              <a:gd name="T5" fmla="*/ 18 h 106"/>
              <a:gd name="T6" fmla="*/ 118 w 119"/>
              <a:gd name="T7" fmla="*/ 86 h 106"/>
              <a:gd name="T8" fmla="*/ 99 w 119"/>
              <a:gd name="T9" fmla="*/ 106 h 106"/>
              <a:gd name="T10" fmla="*/ 20 w 119"/>
              <a:gd name="T11" fmla="*/ 106 h 106"/>
              <a:gd name="T12" fmla="*/ 1 w 119"/>
              <a:gd name="T13" fmla="*/ 86 h 106"/>
              <a:gd name="T14" fmla="*/ 4 w 119"/>
              <a:gd name="T15" fmla="*/ 18 h 106"/>
              <a:gd name="T16" fmla="*/ 23 w 119"/>
              <a:gd name="T17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9" h="106">
                <a:moveTo>
                  <a:pt x="23" y="0"/>
                </a:moveTo>
                <a:cubicBezTo>
                  <a:pt x="100" y="0"/>
                  <a:pt x="100" y="0"/>
                  <a:pt x="100" y="0"/>
                </a:cubicBezTo>
                <a:cubicBezTo>
                  <a:pt x="110" y="0"/>
                  <a:pt x="119" y="8"/>
                  <a:pt x="119" y="18"/>
                </a:cubicBezTo>
                <a:cubicBezTo>
                  <a:pt x="118" y="86"/>
                  <a:pt x="118" y="86"/>
                  <a:pt x="118" y="86"/>
                </a:cubicBezTo>
                <a:cubicBezTo>
                  <a:pt x="118" y="97"/>
                  <a:pt x="110" y="106"/>
                  <a:pt x="99" y="106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9" y="106"/>
                  <a:pt x="0" y="97"/>
                  <a:pt x="1" y="86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8"/>
                  <a:pt x="12" y="0"/>
                  <a:pt x="23" y="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5" name="íSļíḑe">
            <a:extLst>
              <a:ext uri="{FF2B5EF4-FFF2-40B4-BE49-F238E27FC236}">
                <a16:creationId xmlns:a16="http://schemas.microsoft.com/office/drawing/2014/main" id="{4A8BD2A0-B379-4831-93A1-F86AD5729164}"/>
              </a:ext>
            </a:extLst>
          </p:cNvPr>
          <p:cNvSpPr/>
          <p:nvPr/>
        </p:nvSpPr>
        <p:spPr bwMode="auto">
          <a:xfrm>
            <a:off x="5533020" y="4079308"/>
            <a:ext cx="81470" cy="13682"/>
          </a:xfrm>
          <a:custGeom>
            <a:avLst/>
            <a:gdLst>
              <a:gd name="T0" fmla="*/ 171 w 185"/>
              <a:gd name="T1" fmla="*/ 0 h 31"/>
              <a:gd name="T2" fmla="*/ 13 w 185"/>
              <a:gd name="T3" fmla="*/ 0 h 31"/>
              <a:gd name="T4" fmla="*/ 0 w 185"/>
              <a:gd name="T5" fmla="*/ 14 h 31"/>
              <a:gd name="T6" fmla="*/ 0 w 185"/>
              <a:gd name="T7" fmla="*/ 17 h 31"/>
              <a:gd name="T8" fmla="*/ 13 w 185"/>
              <a:gd name="T9" fmla="*/ 31 h 31"/>
              <a:gd name="T10" fmla="*/ 171 w 185"/>
              <a:gd name="T11" fmla="*/ 31 h 31"/>
              <a:gd name="T12" fmla="*/ 185 w 185"/>
              <a:gd name="T13" fmla="*/ 17 h 31"/>
              <a:gd name="T14" fmla="*/ 185 w 185"/>
              <a:gd name="T15" fmla="*/ 14 h 31"/>
              <a:gd name="T16" fmla="*/ 171 w 185"/>
              <a:gd name="T17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" h="31">
                <a:moveTo>
                  <a:pt x="171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7"/>
                  <a:pt x="0" y="1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24"/>
                  <a:pt x="6" y="31"/>
                  <a:pt x="13" y="31"/>
                </a:cubicBezTo>
                <a:cubicBezTo>
                  <a:pt x="171" y="31"/>
                  <a:pt x="171" y="31"/>
                  <a:pt x="171" y="31"/>
                </a:cubicBezTo>
                <a:cubicBezTo>
                  <a:pt x="178" y="31"/>
                  <a:pt x="185" y="24"/>
                  <a:pt x="185" y="17"/>
                </a:cubicBezTo>
                <a:cubicBezTo>
                  <a:pt x="185" y="14"/>
                  <a:pt x="185" y="14"/>
                  <a:pt x="185" y="14"/>
                </a:cubicBezTo>
                <a:cubicBezTo>
                  <a:pt x="185" y="7"/>
                  <a:pt x="178" y="0"/>
                  <a:pt x="171" y="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6" name="iSḷíḑê">
            <a:extLst>
              <a:ext uri="{FF2B5EF4-FFF2-40B4-BE49-F238E27FC236}">
                <a16:creationId xmlns:a16="http://schemas.microsoft.com/office/drawing/2014/main" id="{66348D44-5EC9-4F28-A8F1-B0CAFC557407}"/>
              </a:ext>
            </a:extLst>
          </p:cNvPr>
          <p:cNvSpPr/>
          <p:nvPr/>
        </p:nvSpPr>
        <p:spPr bwMode="auto">
          <a:xfrm>
            <a:off x="5531465" y="4054432"/>
            <a:ext cx="67788" cy="32339"/>
          </a:xfrm>
          <a:custGeom>
            <a:avLst/>
            <a:gdLst>
              <a:gd name="T0" fmla="*/ 0 w 154"/>
              <a:gd name="T1" fmla="*/ 74 h 74"/>
              <a:gd name="T2" fmla="*/ 0 w 154"/>
              <a:gd name="T3" fmla="*/ 69 h 74"/>
              <a:gd name="T4" fmla="*/ 69 w 154"/>
              <a:gd name="T5" fmla="*/ 0 h 74"/>
              <a:gd name="T6" fmla="*/ 85 w 154"/>
              <a:gd name="T7" fmla="*/ 0 h 74"/>
              <a:gd name="T8" fmla="*/ 154 w 154"/>
              <a:gd name="T9" fmla="*/ 69 h 74"/>
              <a:gd name="T10" fmla="*/ 154 w 154"/>
              <a:gd name="T11" fmla="*/ 74 h 74"/>
              <a:gd name="T12" fmla="*/ 0 w 154"/>
              <a:gd name="T1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4" h="74">
                <a:moveTo>
                  <a:pt x="0" y="74"/>
                </a:moveTo>
                <a:cubicBezTo>
                  <a:pt x="0" y="69"/>
                  <a:pt x="0" y="69"/>
                  <a:pt x="0" y="69"/>
                </a:cubicBezTo>
                <a:cubicBezTo>
                  <a:pt x="0" y="31"/>
                  <a:pt x="31" y="0"/>
                  <a:pt x="69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23" y="0"/>
                  <a:pt x="154" y="31"/>
                  <a:pt x="154" y="69"/>
                </a:cubicBezTo>
                <a:cubicBezTo>
                  <a:pt x="154" y="74"/>
                  <a:pt x="154" y="74"/>
                  <a:pt x="154" y="74"/>
                </a:cubicBezTo>
                <a:lnTo>
                  <a:pt x="0" y="74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7" name="i$líḋê">
            <a:extLst>
              <a:ext uri="{FF2B5EF4-FFF2-40B4-BE49-F238E27FC236}">
                <a16:creationId xmlns:a16="http://schemas.microsoft.com/office/drawing/2014/main" id="{4F2D2DB3-1661-447A-90A0-5EF58BB634DB}"/>
              </a:ext>
            </a:extLst>
          </p:cNvPr>
          <p:cNvSpPr/>
          <p:nvPr/>
        </p:nvSpPr>
        <p:spPr bwMode="auto">
          <a:xfrm>
            <a:off x="5541415" y="4055675"/>
            <a:ext cx="46021" cy="24254"/>
          </a:xfrm>
          <a:prstGeom prst="ellipse">
            <a:avLst/>
          </a:pr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8" name="iṧ1íḋé">
            <a:extLst>
              <a:ext uri="{FF2B5EF4-FFF2-40B4-BE49-F238E27FC236}">
                <a16:creationId xmlns:a16="http://schemas.microsoft.com/office/drawing/2014/main" id="{797E450D-7B06-4881-981E-00B2A41D15AD}"/>
              </a:ext>
            </a:extLst>
          </p:cNvPr>
          <p:cNvSpPr/>
          <p:nvPr/>
        </p:nvSpPr>
        <p:spPr bwMode="auto">
          <a:xfrm>
            <a:off x="5546702" y="4062827"/>
            <a:ext cx="5286" cy="3420"/>
          </a:xfrm>
          <a:custGeom>
            <a:avLst/>
            <a:gdLst>
              <a:gd name="T0" fmla="*/ 0 w 12"/>
              <a:gd name="T1" fmla="*/ 8 h 8"/>
              <a:gd name="T2" fmla="*/ 12 w 12"/>
              <a:gd name="T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" h="8">
                <a:moveTo>
                  <a:pt x="0" y="8"/>
                </a:moveTo>
                <a:cubicBezTo>
                  <a:pt x="4" y="5"/>
                  <a:pt x="8" y="2"/>
                  <a:pt x="12" y="0"/>
                </a:cubicBezTo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9" name="íSḷíḍê">
            <a:extLst>
              <a:ext uri="{FF2B5EF4-FFF2-40B4-BE49-F238E27FC236}">
                <a16:creationId xmlns:a16="http://schemas.microsoft.com/office/drawing/2014/main" id="{7201E261-E5A8-48C8-955E-C115E4EF4545}"/>
              </a:ext>
            </a:extLst>
          </p:cNvPr>
          <p:cNvSpPr/>
          <p:nvPr/>
        </p:nvSpPr>
        <p:spPr bwMode="auto">
          <a:xfrm>
            <a:off x="5544214" y="4060029"/>
            <a:ext cx="10572" cy="8707"/>
          </a:xfrm>
          <a:custGeom>
            <a:avLst/>
            <a:gdLst>
              <a:gd name="T0" fmla="*/ 9 w 24"/>
              <a:gd name="T1" fmla="*/ 18 h 20"/>
              <a:gd name="T2" fmla="*/ 21 w 24"/>
              <a:gd name="T3" fmla="*/ 11 h 20"/>
              <a:gd name="T4" fmla="*/ 22 w 24"/>
              <a:gd name="T5" fmla="*/ 4 h 20"/>
              <a:gd name="T6" fmla="*/ 15 w 24"/>
              <a:gd name="T7" fmla="*/ 2 h 20"/>
              <a:gd name="T8" fmla="*/ 2 w 24"/>
              <a:gd name="T9" fmla="*/ 10 h 20"/>
              <a:gd name="T10" fmla="*/ 2 w 24"/>
              <a:gd name="T11" fmla="*/ 18 h 20"/>
              <a:gd name="T12" fmla="*/ 9 w 24"/>
              <a:gd name="T13" fmla="*/ 1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0">
                <a:moveTo>
                  <a:pt x="9" y="18"/>
                </a:moveTo>
                <a:cubicBezTo>
                  <a:pt x="13" y="15"/>
                  <a:pt x="17" y="13"/>
                  <a:pt x="21" y="11"/>
                </a:cubicBezTo>
                <a:cubicBezTo>
                  <a:pt x="23" y="9"/>
                  <a:pt x="24" y="6"/>
                  <a:pt x="22" y="4"/>
                </a:cubicBezTo>
                <a:cubicBezTo>
                  <a:pt x="21" y="1"/>
                  <a:pt x="18" y="0"/>
                  <a:pt x="15" y="2"/>
                </a:cubicBezTo>
                <a:cubicBezTo>
                  <a:pt x="11" y="4"/>
                  <a:pt x="6" y="7"/>
                  <a:pt x="2" y="10"/>
                </a:cubicBezTo>
                <a:cubicBezTo>
                  <a:pt x="0" y="12"/>
                  <a:pt x="0" y="16"/>
                  <a:pt x="2" y="18"/>
                </a:cubicBezTo>
                <a:cubicBezTo>
                  <a:pt x="4" y="20"/>
                  <a:pt x="7" y="19"/>
                  <a:pt x="9" y="18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0" name="íṧḻïḑè">
            <a:extLst>
              <a:ext uri="{FF2B5EF4-FFF2-40B4-BE49-F238E27FC236}">
                <a16:creationId xmlns:a16="http://schemas.microsoft.com/office/drawing/2014/main" id="{7F02CAAA-3EA1-49BD-B7F3-EBF57A337266}"/>
              </a:ext>
            </a:extLst>
          </p:cNvPr>
          <p:cNvSpPr/>
          <p:nvPr/>
        </p:nvSpPr>
        <p:spPr bwMode="auto">
          <a:xfrm>
            <a:off x="5531465" y="4086460"/>
            <a:ext cx="89866" cy="8396"/>
          </a:xfrm>
          <a:custGeom>
            <a:avLst/>
            <a:gdLst>
              <a:gd name="T0" fmla="*/ 200 w 204"/>
              <a:gd name="T1" fmla="*/ 19 h 19"/>
              <a:gd name="T2" fmla="*/ 4 w 204"/>
              <a:gd name="T3" fmla="*/ 19 h 19"/>
              <a:gd name="T4" fmla="*/ 0 w 204"/>
              <a:gd name="T5" fmla="*/ 15 h 19"/>
              <a:gd name="T6" fmla="*/ 0 w 204"/>
              <a:gd name="T7" fmla="*/ 4 h 19"/>
              <a:gd name="T8" fmla="*/ 4 w 204"/>
              <a:gd name="T9" fmla="*/ 0 h 19"/>
              <a:gd name="T10" fmla="*/ 200 w 204"/>
              <a:gd name="T11" fmla="*/ 0 h 19"/>
              <a:gd name="T12" fmla="*/ 204 w 204"/>
              <a:gd name="T13" fmla="*/ 4 h 19"/>
              <a:gd name="T14" fmla="*/ 204 w 204"/>
              <a:gd name="T15" fmla="*/ 15 h 19"/>
              <a:gd name="T16" fmla="*/ 200 w 204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4" h="19">
                <a:moveTo>
                  <a:pt x="200" y="19"/>
                </a:moveTo>
                <a:cubicBezTo>
                  <a:pt x="4" y="19"/>
                  <a:pt x="4" y="19"/>
                  <a:pt x="4" y="19"/>
                </a:cubicBezTo>
                <a:cubicBezTo>
                  <a:pt x="2" y="19"/>
                  <a:pt x="0" y="17"/>
                  <a:pt x="0" y="15"/>
                </a:cubicBezTo>
                <a:cubicBezTo>
                  <a:pt x="0" y="4"/>
                  <a:pt x="0" y="4"/>
                  <a:pt x="0" y="4"/>
                </a:cubicBezTo>
                <a:cubicBezTo>
                  <a:pt x="0" y="1"/>
                  <a:pt x="2" y="0"/>
                  <a:pt x="4" y="0"/>
                </a:cubicBezTo>
                <a:cubicBezTo>
                  <a:pt x="200" y="0"/>
                  <a:pt x="200" y="0"/>
                  <a:pt x="200" y="0"/>
                </a:cubicBezTo>
                <a:cubicBezTo>
                  <a:pt x="202" y="0"/>
                  <a:pt x="204" y="1"/>
                  <a:pt x="204" y="4"/>
                </a:cubicBezTo>
                <a:cubicBezTo>
                  <a:pt x="204" y="15"/>
                  <a:pt x="204" y="15"/>
                  <a:pt x="204" y="15"/>
                </a:cubicBezTo>
                <a:cubicBezTo>
                  <a:pt x="204" y="17"/>
                  <a:pt x="202" y="19"/>
                  <a:pt x="200" y="19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1" name="ïṣlídé">
            <a:extLst>
              <a:ext uri="{FF2B5EF4-FFF2-40B4-BE49-F238E27FC236}">
                <a16:creationId xmlns:a16="http://schemas.microsoft.com/office/drawing/2014/main" id="{342C0DF4-66CE-4CD8-8724-76EEA4CF5ED6}"/>
              </a:ext>
            </a:extLst>
          </p:cNvPr>
          <p:cNvSpPr/>
          <p:nvPr/>
        </p:nvSpPr>
        <p:spPr bwMode="auto">
          <a:xfrm>
            <a:off x="5713684" y="4047902"/>
            <a:ext cx="51929" cy="46954"/>
          </a:xfrm>
          <a:custGeom>
            <a:avLst/>
            <a:gdLst>
              <a:gd name="T0" fmla="*/ 96 w 118"/>
              <a:gd name="T1" fmla="*/ 0 h 107"/>
              <a:gd name="T2" fmla="*/ 19 w 118"/>
              <a:gd name="T3" fmla="*/ 0 h 107"/>
              <a:gd name="T4" fmla="*/ 0 w 118"/>
              <a:gd name="T5" fmla="*/ 19 h 107"/>
              <a:gd name="T6" fmla="*/ 1 w 118"/>
              <a:gd name="T7" fmla="*/ 87 h 107"/>
              <a:gd name="T8" fmla="*/ 20 w 118"/>
              <a:gd name="T9" fmla="*/ 107 h 107"/>
              <a:gd name="T10" fmla="*/ 99 w 118"/>
              <a:gd name="T11" fmla="*/ 107 h 107"/>
              <a:gd name="T12" fmla="*/ 118 w 118"/>
              <a:gd name="T13" fmla="*/ 87 h 107"/>
              <a:gd name="T14" fmla="*/ 115 w 118"/>
              <a:gd name="T15" fmla="*/ 19 h 107"/>
              <a:gd name="T16" fmla="*/ 96 w 118"/>
              <a:gd name="T1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" h="107">
                <a:moveTo>
                  <a:pt x="96" y="0"/>
                </a:move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8"/>
                  <a:pt x="0" y="19"/>
                </a:cubicBezTo>
                <a:cubicBezTo>
                  <a:pt x="1" y="87"/>
                  <a:pt x="1" y="87"/>
                  <a:pt x="1" y="87"/>
                </a:cubicBezTo>
                <a:cubicBezTo>
                  <a:pt x="1" y="98"/>
                  <a:pt x="9" y="107"/>
                  <a:pt x="20" y="107"/>
                </a:cubicBezTo>
                <a:cubicBezTo>
                  <a:pt x="99" y="107"/>
                  <a:pt x="99" y="107"/>
                  <a:pt x="99" y="107"/>
                </a:cubicBezTo>
                <a:cubicBezTo>
                  <a:pt x="110" y="107"/>
                  <a:pt x="118" y="98"/>
                  <a:pt x="118" y="87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115" y="8"/>
                  <a:pt x="107" y="0"/>
                  <a:pt x="96" y="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2" name="işḻïḓe">
            <a:extLst>
              <a:ext uri="{FF2B5EF4-FFF2-40B4-BE49-F238E27FC236}">
                <a16:creationId xmlns:a16="http://schemas.microsoft.com/office/drawing/2014/main" id="{177B0BEA-6C51-47C3-A253-D4D9D817F783}"/>
              </a:ext>
            </a:extLst>
          </p:cNvPr>
          <p:cNvSpPr/>
          <p:nvPr/>
        </p:nvSpPr>
        <p:spPr bwMode="auto">
          <a:xfrm>
            <a:off x="5719592" y="4079308"/>
            <a:ext cx="81470" cy="13371"/>
          </a:xfrm>
          <a:custGeom>
            <a:avLst/>
            <a:gdLst>
              <a:gd name="T0" fmla="*/ 14 w 185"/>
              <a:gd name="T1" fmla="*/ 0 h 30"/>
              <a:gd name="T2" fmla="*/ 171 w 185"/>
              <a:gd name="T3" fmla="*/ 0 h 30"/>
              <a:gd name="T4" fmla="*/ 185 w 185"/>
              <a:gd name="T5" fmla="*/ 14 h 30"/>
              <a:gd name="T6" fmla="*/ 185 w 185"/>
              <a:gd name="T7" fmla="*/ 16 h 30"/>
              <a:gd name="T8" fmla="*/ 171 w 185"/>
              <a:gd name="T9" fmla="*/ 30 h 30"/>
              <a:gd name="T10" fmla="*/ 14 w 185"/>
              <a:gd name="T11" fmla="*/ 30 h 30"/>
              <a:gd name="T12" fmla="*/ 0 w 185"/>
              <a:gd name="T13" fmla="*/ 16 h 30"/>
              <a:gd name="T14" fmla="*/ 0 w 185"/>
              <a:gd name="T15" fmla="*/ 14 h 30"/>
              <a:gd name="T16" fmla="*/ 14 w 185"/>
              <a:gd name="T1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" h="30">
                <a:moveTo>
                  <a:pt x="14" y="0"/>
                </a:moveTo>
                <a:cubicBezTo>
                  <a:pt x="171" y="0"/>
                  <a:pt x="171" y="0"/>
                  <a:pt x="171" y="0"/>
                </a:cubicBezTo>
                <a:cubicBezTo>
                  <a:pt x="179" y="0"/>
                  <a:pt x="185" y="6"/>
                  <a:pt x="185" y="14"/>
                </a:cubicBezTo>
                <a:cubicBezTo>
                  <a:pt x="185" y="16"/>
                  <a:pt x="185" y="16"/>
                  <a:pt x="185" y="16"/>
                </a:cubicBezTo>
                <a:cubicBezTo>
                  <a:pt x="185" y="24"/>
                  <a:pt x="179" y="30"/>
                  <a:pt x="171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7" y="30"/>
                  <a:pt x="0" y="24"/>
                  <a:pt x="0" y="16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4" y="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3" name="ïSḷïdê">
            <a:extLst>
              <a:ext uri="{FF2B5EF4-FFF2-40B4-BE49-F238E27FC236}">
                <a16:creationId xmlns:a16="http://schemas.microsoft.com/office/drawing/2014/main" id="{AF68BA1A-0967-4056-A9AA-ACA772748336}"/>
              </a:ext>
            </a:extLst>
          </p:cNvPr>
          <p:cNvSpPr/>
          <p:nvPr/>
        </p:nvSpPr>
        <p:spPr bwMode="auto">
          <a:xfrm>
            <a:off x="5734829" y="4053810"/>
            <a:ext cx="67788" cy="32961"/>
          </a:xfrm>
          <a:custGeom>
            <a:avLst/>
            <a:gdLst>
              <a:gd name="T0" fmla="*/ 154 w 154"/>
              <a:gd name="T1" fmla="*/ 75 h 75"/>
              <a:gd name="T2" fmla="*/ 154 w 154"/>
              <a:gd name="T3" fmla="*/ 69 h 75"/>
              <a:gd name="T4" fmla="*/ 85 w 154"/>
              <a:gd name="T5" fmla="*/ 0 h 75"/>
              <a:gd name="T6" fmla="*/ 69 w 154"/>
              <a:gd name="T7" fmla="*/ 0 h 75"/>
              <a:gd name="T8" fmla="*/ 0 w 154"/>
              <a:gd name="T9" fmla="*/ 69 h 75"/>
              <a:gd name="T10" fmla="*/ 0 w 154"/>
              <a:gd name="T11" fmla="*/ 75 h 75"/>
              <a:gd name="T12" fmla="*/ 154 w 154"/>
              <a:gd name="T13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4" h="75">
                <a:moveTo>
                  <a:pt x="154" y="75"/>
                </a:moveTo>
                <a:cubicBezTo>
                  <a:pt x="154" y="69"/>
                  <a:pt x="154" y="69"/>
                  <a:pt x="154" y="69"/>
                </a:cubicBezTo>
                <a:cubicBezTo>
                  <a:pt x="154" y="31"/>
                  <a:pt x="123" y="0"/>
                  <a:pt x="85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31" y="0"/>
                  <a:pt x="0" y="31"/>
                  <a:pt x="0" y="69"/>
                </a:cubicBezTo>
                <a:cubicBezTo>
                  <a:pt x="0" y="75"/>
                  <a:pt x="0" y="75"/>
                  <a:pt x="0" y="75"/>
                </a:cubicBezTo>
                <a:lnTo>
                  <a:pt x="154" y="75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4" name="îSḻïďé">
            <a:extLst>
              <a:ext uri="{FF2B5EF4-FFF2-40B4-BE49-F238E27FC236}">
                <a16:creationId xmlns:a16="http://schemas.microsoft.com/office/drawing/2014/main" id="{92E81D45-BC31-4C30-8BAE-5CFCD5C4A225}"/>
              </a:ext>
            </a:extLst>
          </p:cNvPr>
          <p:cNvSpPr/>
          <p:nvPr/>
        </p:nvSpPr>
        <p:spPr bwMode="auto">
          <a:xfrm>
            <a:off x="5746645" y="4055675"/>
            <a:ext cx="46021" cy="23632"/>
          </a:xfrm>
          <a:prstGeom prst="ellipse">
            <a:avLst/>
          </a:pr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5" name="íŝḷiďê">
            <a:extLst>
              <a:ext uri="{FF2B5EF4-FFF2-40B4-BE49-F238E27FC236}">
                <a16:creationId xmlns:a16="http://schemas.microsoft.com/office/drawing/2014/main" id="{AB8DE3D3-0888-4333-B34B-07D64A7E903D}"/>
              </a:ext>
            </a:extLst>
          </p:cNvPr>
          <p:cNvSpPr/>
          <p:nvPr/>
        </p:nvSpPr>
        <p:spPr bwMode="auto">
          <a:xfrm>
            <a:off x="5782094" y="4062827"/>
            <a:ext cx="5286" cy="3110"/>
          </a:xfrm>
          <a:custGeom>
            <a:avLst/>
            <a:gdLst>
              <a:gd name="T0" fmla="*/ 12 w 12"/>
              <a:gd name="T1" fmla="*/ 7 h 7"/>
              <a:gd name="T2" fmla="*/ 0 w 12"/>
              <a:gd name="T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" h="7">
                <a:moveTo>
                  <a:pt x="12" y="7"/>
                </a:moveTo>
                <a:cubicBezTo>
                  <a:pt x="8" y="5"/>
                  <a:pt x="4" y="2"/>
                  <a:pt x="0" y="0"/>
                </a:cubicBezTo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6" name="ïṡļïḍé">
            <a:extLst>
              <a:ext uri="{FF2B5EF4-FFF2-40B4-BE49-F238E27FC236}">
                <a16:creationId xmlns:a16="http://schemas.microsoft.com/office/drawing/2014/main" id="{6A41C79F-DBF8-42BE-8ED7-1F5517C81C67}"/>
              </a:ext>
            </a:extLst>
          </p:cNvPr>
          <p:cNvSpPr/>
          <p:nvPr/>
        </p:nvSpPr>
        <p:spPr bwMode="auto">
          <a:xfrm>
            <a:off x="5779295" y="4060029"/>
            <a:ext cx="10572" cy="8396"/>
          </a:xfrm>
          <a:custGeom>
            <a:avLst/>
            <a:gdLst>
              <a:gd name="T0" fmla="*/ 22 w 24"/>
              <a:gd name="T1" fmla="*/ 10 h 19"/>
              <a:gd name="T2" fmla="*/ 9 w 24"/>
              <a:gd name="T3" fmla="*/ 1 h 19"/>
              <a:gd name="T4" fmla="*/ 2 w 24"/>
              <a:gd name="T5" fmla="*/ 3 h 19"/>
              <a:gd name="T6" fmla="*/ 3 w 24"/>
              <a:gd name="T7" fmla="*/ 10 h 19"/>
              <a:gd name="T8" fmla="*/ 14 w 24"/>
              <a:gd name="T9" fmla="*/ 17 h 19"/>
              <a:gd name="T10" fmla="*/ 22 w 24"/>
              <a:gd name="T11" fmla="*/ 17 h 19"/>
              <a:gd name="T12" fmla="*/ 22 w 24"/>
              <a:gd name="T13" fmla="*/ 1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19">
                <a:moveTo>
                  <a:pt x="22" y="10"/>
                </a:moveTo>
                <a:cubicBezTo>
                  <a:pt x="18" y="7"/>
                  <a:pt x="13" y="4"/>
                  <a:pt x="9" y="1"/>
                </a:cubicBezTo>
                <a:cubicBezTo>
                  <a:pt x="6" y="0"/>
                  <a:pt x="3" y="1"/>
                  <a:pt x="2" y="3"/>
                </a:cubicBezTo>
                <a:cubicBezTo>
                  <a:pt x="0" y="6"/>
                  <a:pt x="1" y="9"/>
                  <a:pt x="3" y="10"/>
                </a:cubicBezTo>
                <a:cubicBezTo>
                  <a:pt x="7" y="12"/>
                  <a:pt x="11" y="14"/>
                  <a:pt x="14" y="17"/>
                </a:cubicBezTo>
                <a:cubicBezTo>
                  <a:pt x="17" y="19"/>
                  <a:pt x="20" y="19"/>
                  <a:pt x="22" y="17"/>
                </a:cubicBezTo>
                <a:cubicBezTo>
                  <a:pt x="24" y="15"/>
                  <a:pt x="24" y="12"/>
                  <a:pt x="22" y="1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7" name="îŝḷîḋè">
            <a:extLst>
              <a:ext uri="{FF2B5EF4-FFF2-40B4-BE49-F238E27FC236}">
                <a16:creationId xmlns:a16="http://schemas.microsoft.com/office/drawing/2014/main" id="{910B9F86-915B-40D4-ABE2-316038EE9BBB}"/>
              </a:ext>
            </a:extLst>
          </p:cNvPr>
          <p:cNvSpPr/>
          <p:nvPr/>
        </p:nvSpPr>
        <p:spPr bwMode="auto">
          <a:xfrm>
            <a:off x="5712751" y="4086149"/>
            <a:ext cx="89866" cy="8707"/>
          </a:xfrm>
          <a:custGeom>
            <a:avLst/>
            <a:gdLst>
              <a:gd name="T0" fmla="*/ 4 w 204"/>
              <a:gd name="T1" fmla="*/ 20 h 20"/>
              <a:gd name="T2" fmla="*/ 200 w 204"/>
              <a:gd name="T3" fmla="*/ 20 h 20"/>
              <a:gd name="T4" fmla="*/ 204 w 204"/>
              <a:gd name="T5" fmla="*/ 16 h 20"/>
              <a:gd name="T6" fmla="*/ 204 w 204"/>
              <a:gd name="T7" fmla="*/ 4 h 20"/>
              <a:gd name="T8" fmla="*/ 200 w 204"/>
              <a:gd name="T9" fmla="*/ 0 h 20"/>
              <a:gd name="T10" fmla="*/ 4 w 204"/>
              <a:gd name="T11" fmla="*/ 0 h 20"/>
              <a:gd name="T12" fmla="*/ 0 w 204"/>
              <a:gd name="T13" fmla="*/ 4 h 20"/>
              <a:gd name="T14" fmla="*/ 0 w 204"/>
              <a:gd name="T15" fmla="*/ 16 h 20"/>
              <a:gd name="T16" fmla="*/ 4 w 204"/>
              <a:gd name="T1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4" h="20">
                <a:moveTo>
                  <a:pt x="4" y="20"/>
                </a:moveTo>
                <a:cubicBezTo>
                  <a:pt x="200" y="20"/>
                  <a:pt x="200" y="20"/>
                  <a:pt x="200" y="20"/>
                </a:cubicBezTo>
                <a:cubicBezTo>
                  <a:pt x="202" y="20"/>
                  <a:pt x="204" y="18"/>
                  <a:pt x="204" y="16"/>
                </a:cubicBezTo>
                <a:cubicBezTo>
                  <a:pt x="204" y="4"/>
                  <a:pt x="204" y="4"/>
                  <a:pt x="204" y="4"/>
                </a:cubicBezTo>
                <a:cubicBezTo>
                  <a:pt x="204" y="2"/>
                  <a:pt x="202" y="0"/>
                  <a:pt x="200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8"/>
                  <a:pt x="2" y="20"/>
                  <a:pt x="4" y="2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8" name="îṡlïḍè">
            <a:extLst>
              <a:ext uri="{FF2B5EF4-FFF2-40B4-BE49-F238E27FC236}">
                <a16:creationId xmlns:a16="http://schemas.microsoft.com/office/drawing/2014/main" id="{601532CC-7876-4D85-B7D3-6587FF744195}"/>
              </a:ext>
            </a:extLst>
          </p:cNvPr>
          <p:cNvSpPr/>
          <p:nvPr/>
        </p:nvSpPr>
        <p:spPr bwMode="auto">
          <a:xfrm>
            <a:off x="5567847" y="4048212"/>
            <a:ext cx="52551" cy="46643"/>
          </a:xfrm>
          <a:custGeom>
            <a:avLst/>
            <a:gdLst>
              <a:gd name="T0" fmla="*/ 23 w 119"/>
              <a:gd name="T1" fmla="*/ 0 h 106"/>
              <a:gd name="T2" fmla="*/ 100 w 119"/>
              <a:gd name="T3" fmla="*/ 0 h 106"/>
              <a:gd name="T4" fmla="*/ 119 w 119"/>
              <a:gd name="T5" fmla="*/ 18 h 106"/>
              <a:gd name="T6" fmla="*/ 118 w 119"/>
              <a:gd name="T7" fmla="*/ 86 h 106"/>
              <a:gd name="T8" fmla="*/ 99 w 119"/>
              <a:gd name="T9" fmla="*/ 106 h 106"/>
              <a:gd name="T10" fmla="*/ 20 w 119"/>
              <a:gd name="T11" fmla="*/ 106 h 106"/>
              <a:gd name="T12" fmla="*/ 1 w 119"/>
              <a:gd name="T13" fmla="*/ 86 h 106"/>
              <a:gd name="T14" fmla="*/ 4 w 119"/>
              <a:gd name="T15" fmla="*/ 18 h 106"/>
              <a:gd name="T16" fmla="*/ 23 w 119"/>
              <a:gd name="T17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9" h="106">
                <a:moveTo>
                  <a:pt x="23" y="0"/>
                </a:moveTo>
                <a:cubicBezTo>
                  <a:pt x="100" y="0"/>
                  <a:pt x="100" y="0"/>
                  <a:pt x="100" y="0"/>
                </a:cubicBezTo>
                <a:cubicBezTo>
                  <a:pt x="110" y="0"/>
                  <a:pt x="119" y="8"/>
                  <a:pt x="119" y="18"/>
                </a:cubicBezTo>
                <a:cubicBezTo>
                  <a:pt x="118" y="86"/>
                  <a:pt x="118" y="86"/>
                  <a:pt x="118" y="86"/>
                </a:cubicBezTo>
                <a:cubicBezTo>
                  <a:pt x="118" y="97"/>
                  <a:pt x="110" y="106"/>
                  <a:pt x="99" y="106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9" y="106"/>
                  <a:pt x="0" y="97"/>
                  <a:pt x="1" y="86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8"/>
                  <a:pt x="12" y="0"/>
                  <a:pt x="23" y="0"/>
                </a:cubicBezTo>
                <a:close/>
              </a:path>
            </a:pathLst>
          </a:custGeom>
          <a:solidFill>
            <a:srgbClr val="491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9" name="ïṥḷïḋé">
            <a:extLst>
              <a:ext uri="{FF2B5EF4-FFF2-40B4-BE49-F238E27FC236}">
                <a16:creationId xmlns:a16="http://schemas.microsoft.com/office/drawing/2014/main" id="{312EDCFD-7597-4359-AA11-A47638248B34}"/>
              </a:ext>
            </a:extLst>
          </p:cNvPr>
          <p:cNvSpPr/>
          <p:nvPr/>
        </p:nvSpPr>
        <p:spPr bwMode="auto">
          <a:xfrm>
            <a:off x="5533020" y="4079308"/>
            <a:ext cx="81470" cy="13682"/>
          </a:xfrm>
          <a:custGeom>
            <a:avLst/>
            <a:gdLst>
              <a:gd name="T0" fmla="*/ 171 w 185"/>
              <a:gd name="T1" fmla="*/ 0 h 31"/>
              <a:gd name="T2" fmla="*/ 13 w 185"/>
              <a:gd name="T3" fmla="*/ 0 h 31"/>
              <a:gd name="T4" fmla="*/ 0 w 185"/>
              <a:gd name="T5" fmla="*/ 14 h 31"/>
              <a:gd name="T6" fmla="*/ 0 w 185"/>
              <a:gd name="T7" fmla="*/ 17 h 31"/>
              <a:gd name="T8" fmla="*/ 13 w 185"/>
              <a:gd name="T9" fmla="*/ 31 h 31"/>
              <a:gd name="T10" fmla="*/ 171 w 185"/>
              <a:gd name="T11" fmla="*/ 31 h 31"/>
              <a:gd name="T12" fmla="*/ 185 w 185"/>
              <a:gd name="T13" fmla="*/ 17 h 31"/>
              <a:gd name="T14" fmla="*/ 185 w 185"/>
              <a:gd name="T15" fmla="*/ 14 h 31"/>
              <a:gd name="T16" fmla="*/ 171 w 185"/>
              <a:gd name="T17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" h="31">
                <a:moveTo>
                  <a:pt x="171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7"/>
                  <a:pt x="0" y="1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24"/>
                  <a:pt x="6" y="31"/>
                  <a:pt x="13" y="31"/>
                </a:cubicBezTo>
                <a:cubicBezTo>
                  <a:pt x="171" y="31"/>
                  <a:pt x="171" y="31"/>
                  <a:pt x="171" y="31"/>
                </a:cubicBezTo>
                <a:cubicBezTo>
                  <a:pt x="178" y="31"/>
                  <a:pt x="185" y="24"/>
                  <a:pt x="185" y="17"/>
                </a:cubicBezTo>
                <a:cubicBezTo>
                  <a:pt x="185" y="14"/>
                  <a:pt x="185" y="14"/>
                  <a:pt x="185" y="14"/>
                </a:cubicBezTo>
                <a:cubicBezTo>
                  <a:pt x="185" y="7"/>
                  <a:pt x="178" y="0"/>
                  <a:pt x="171" y="0"/>
                </a:cubicBez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0" name="îsļïdè">
            <a:extLst>
              <a:ext uri="{FF2B5EF4-FFF2-40B4-BE49-F238E27FC236}">
                <a16:creationId xmlns:a16="http://schemas.microsoft.com/office/drawing/2014/main" id="{F9554645-E7A0-45EE-AF06-587F1AAD4E5A}"/>
              </a:ext>
            </a:extLst>
          </p:cNvPr>
          <p:cNvSpPr/>
          <p:nvPr/>
        </p:nvSpPr>
        <p:spPr bwMode="auto">
          <a:xfrm>
            <a:off x="5531465" y="4054432"/>
            <a:ext cx="67788" cy="32339"/>
          </a:xfrm>
          <a:custGeom>
            <a:avLst/>
            <a:gdLst>
              <a:gd name="T0" fmla="*/ 0 w 154"/>
              <a:gd name="T1" fmla="*/ 74 h 74"/>
              <a:gd name="T2" fmla="*/ 0 w 154"/>
              <a:gd name="T3" fmla="*/ 69 h 74"/>
              <a:gd name="T4" fmla="*/ 69 w 154"/>
              <a:gd name="T5" fmla="*/ 0 h 74"/>
              <a:gd name="T6" fmla="*/ 85 w 154"/>
              <a:gd name="T7" fmla="*/ 0 h 74"/>
              <a:gd name="T8" fmla="*/ 154 w 154"/>
              <a:gd name="T9" fmla="*/ 69 h 74"/>
              <a:gd name="T10" fmla="*/ 154 w 154"/>
              <a:gd name="T11" fmla="*/ 74 h 74"/>
              <a:gd name="T12" fmla="*/ 0 w 154"/>
              <a:gd name="T1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4" h="74">
                <a:moveTo>
                  <a:pt x="0" y="74"/>
                </a:moveTo>
                <a:cubicBezTo>
                  <a:pt x="0" y="69"/>
                  <a:pt x="0" y="69"/>
                  <a:pt x="0" y="69"/>
                </a:cubicBezTo>
                <a:cubicBezTo>
                  <a:pt x="0" y="31"/>
                  <a:pt x="31" y="0"/>
                  <a:pt x="69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23" y="0"/>
                  <a:pt x="154" y="31"/>
                  <a:pt x="154" y="69"/>
                </a:cubicBezTo>
                <a:cubicBezTo>
                  <a:pt x="154" y="74"/>
                  <a:pt x="154" y="74"/>
                  <a:pt x="154" y="74"/>
                </a:cubicBezTo>
                <a:lnTo>
                  <a:pt x="0" y="74"/>
                </a:ln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1" name="ïSḻidè">
            <a:extLst>
              <a:ext uri="{FF2B5EF4-FFF2-40B4-BE49-F238E27FC236}">
                <a16:creationId xmlns:a16="http://schemas.microsoft.com/office/drawing/2014/main" id="{BC1CDB32-8DDD-4B65-B697-62E077AC2358}"/>
              </a:ext>
            </a:extLst>
          </p:cNvPr>
          <p:cNvSpPr/>
          <p:nvPr/>
        </p:nvSpPr>
        <p:spPr bwMode="auto">
          <a:xfrm>
            <a:off x="5541415" y="4055675"/>
            <a:ext cx="46021" cy="24254"/>
          </a:xfrm>
          <a:prstGeom prst="ellipse">
            <a:avLst/>
          </a:prstGeom>
          <a:solidFill>
            <a:srgbClr val="8436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2" name="í$ḷiḋè">
            <a:extLst>
              <a:ext uri="{FF2B5EF4-FFF2-40B4-BE49-F238E27FC236}">
                <a16:creationId xmlns:a16="http://schemas.microsoft.com/office/drawing/2014/main" id="{8F20E11E-081A-44B6-96C0-5423B4A06288}"/>
              </a:ext>
            </a:extLst>
          </p:cNvPr>
          <p:cNvSpPr/>
          <p:nvPr/>
        </p:nvSpPr>
        <p:spPr bwMode="auto">
          <a:xfrm>
            <a:off x="5546702" y="4062827"/>
            <a:ext cx="5286" cy="3420"/>
          </a:xfrm>
          <a:custGeom>
            <a:avLst/>
            <a:gdLst>
              <a:gd name="T0" fmla="*/ 0 w 12"/>
              <a:gd name="T1" fmla="*/ 8 h 8"/>
              <a:gd name="T2" fmla="*/ 12 w 12"/>
              <a:gd name="T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" h="8">
                <a:moveTo>
                  <a:pt x="0" y="8"/>
                </a:moveTo>
                <a:cubicBezTo>
                  <a:pt x="4" y="5"/>
                  <a:pt x="8" y="2"/>
                  <a:pt x="12" y="0"/>
                </a:cubicBezTo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3" name="isḷîdé">
            <a:extLst>
              <a:ext uri="{FF2B5EF4-FFF2-40B4-BE49-F238E27FC236}">
                <a16:creationId xmlns:a16="http://schemas.microsoft.com/office/drawing/2014/main" id="{F280E567-8028-4EE7-B657-2C699953851A}"/>
              </a:ext>
            </a:extLst>
          </p:cNvPr>
          <p:cNvSpPr/>
          <p:nvPr/>
        </p:nvSpPr>
        <p:spPr bwMode="auto">
          <a:xfrm>
            <a:off x="5544214" y="4060029"/>
            <a:ext cx="10572" cy="8707"/>
          </a:xfrm>
          <a:custGeom>
            <a:avLst/>
            <a:gdLst>
              <a:gd name="T0" fmla="*/ 9 w 24"/>
              <a:gd name="T1" fmla="*/ 18 h 20"/>
              <a:gd name="T2" fmla="*/ 21 w 24"/>
              <a:gd name="T3" fmla="*/ 11 h 20"/>
              <a:gd name="T4" fmla="*/ 22 w 24"/>
              <a:gd name="T5" fmla="*/ 4 h 20"/>
              <a:gd name="T6" fmla="*/ 15 w 24"/>
              <a:gd name="T7" fmla="*/ 2 h 20"/>
              <a:gd name="T8" fmla="*/ 2 w 24"/>
              <a:gd name="T9" fmla="*/ 10 h 20"/>
              <a:gd name="T10" fmla="*/ 2 w 24"/>
              <a:gd name="T11" fmla="*/ 18 h 20"/>
              <a:gd name="T12" fmla="*/ 9 w 24"/>
              <a:gd name="T13" fmla="*/ 1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0">
                <a:moveTo>
                  <a:pt x="9" y="18"/>
                </a:moveTo>
                <a:cubicBezTo>
                  <a:pt x="13" y="15"/>
                  <a:pt x="17" y="13"/>
                  <a:pt x="21" y="11"/>
                </a:cubicBezTo>
                <a:cubicBezTo>
                  <a:pt x="23" y="9"/>
                  <a:pt x="24" y="6"/>
                  <a:pt x="22" y="4"/>
                </a:cubicBezTo>
                <a:cubicBezTo>
                  <a:pt x="21" y="1"/>
                  <a:pt x="18" y="0"/>
                  <a:pt x="15" y="2"/>
                </a:cubicBezTo>
                <a:cubicBezTo>
                  <a:pt x="11" y="4"/>
                  <a:pt x="6" y="7"/>
                  <a:pt x="2" y="10"/>
                </a:cubicBezTo>
                <a:cubicBezTo>
                  <a:pt x="0" y="12"/>
                  <a:pt x="0" y="16"/>
                  <a:pt x="2" y="18"/>
                </a:cubicBezTo>
                <a:cubicBezTo>
                  <a:pt x="4" y="20"/>
                  <a:pt x="7" y="19"/>
                  <a:pt x="9" y="18"/>
                </a:cubicBezTo>
                <a:close/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4" name="iṩlídè">
            <a:extLst>
              <a:ext uri="{FF2B5EF4-FFF2-40B4-BE49-F238E27FC236}">
                <a16:creationId xmlns:a16="http://schemas.microsoft.com/office/drawing/2014/main" id="{11AC8981-2A52-49DC-B00F-ACC8B3CB5963}"/>
              </a:ext>
            </a:extLst>
          </p:cNvPr>
          <p:cNvSpPr/>
          <p:nvPr/>
        </p:nvSpPr>
        <p:spPr bwMode="auto">
          <a:xfrm>
            <a:off x="5531465" y="4086460"/>
            <a:ext cx="89866" cy="8396"/>
          </a:xfrm>
          <a:custGeom>
            <a:avLst/>
            <a:gdLst>
              <a:gd name="T0" fmla="*/ 200 w 204"/>
              <a:gd name="T1" fmla="*/ 19 h 19"/>
              <a:gd name="T2" fmla="*/ 4 w 204"/>
              <a:gd name="T3" fmla="*/ 19 h 19"/>
              <a:gd name="T4" fmla="*/ 0 w 204"/>
              <a:gd name="T5" fmla="*/ 15 h 19"/>
              <a:gd name="T6" fmla="*/ 0 w 204"/>
              <a:gd name="T7" fmla="*/ 4 h 19"/>
              <a:gd name="T8" fmla="*/ 4 w 204"/>
              <a:gd name="T9" fmla="*/ 0 h 19"/>
              <a:gd name="T10" fmla="*/ 200 w 204"/>
              <a:gd name="T11" fmla="*/ 0 h 19"/>
              <a:gd name="T12" fmla="*/ 204 w 204"/>
              <a:gd name="T13" fmla="*/ 4 h 19"/>
              <a:gd name="T14" fmla="*/ 204 w 204"/>
              <a:gd name="T15" fmla="*/ 15 h 19"/>
              <a:gd name="T16" fmla="*/ 200 w 204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4" h="19">
                <a:moveTo>
                  <a:pt x="200" y="19"/>
                </a:moveTo>
                <a:cubicBezTo>
                  <a:pt x="4" y="19"/>
                  <a:pt x="4" y="19"/>
                  <a:pt x="4" y="19"/>
                </a:cubicBezTo>
                <a:cubicBezTo>
                  <a:pt x="2" y="19"/>
                  <a:pt x="0" y="17"/>
                  <a:pt x="0" y="15"/>
                </a:cubicBezTo>
                <a:cubicBezTo>
                  <a:pt x="0" y="4"/>
                  <a:pt x="0" y="4"/>
                  <a:pt x="0" y="4"/>
                </a:cubicBezTo>
                <a:cubicBezTo>
                  <a:pt x="0" y="1"/>
                  <a:pt x="2" y="0"/>
                  <a:pt x="4" y="0"/>
                </a:cubicBezTo>
                <a:cubicBezTo>
                  <a:pt x="200" y="0"/>
                  <a:pt x="200" y="0"/>
                  <a:pt x="200" y="0"/>
                </a:cubicBezTo>
                <a:cubicBezTo>
                  <a:pt x="202" y="0"/>
                  <a:pt x="204" y="1"/>
                  <a:pt x="204" y="4"/>
                </a:cubicBezTo>
                <a:cubicBezTo>
                  <a:pt x="204" y="15"/>
                  <a:pt x="204" y="15"/>
                  <a:pt x="204" y="15"/>
                </a:cubicBezTo>
                <a:cubicBezTo>
                  <a:pt x="204" y="17"/>
                  <a:pt x="202" y="19"/>
                  <a:pt x="200" y="19"/>
                </a:cubicBezTo>
                <a:close/>
              </a:path>
            </a:pathLst>
          </a:custGeom>
          <a:solidFill>
            <a:srgbClr val="4D1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5" name="işlïde">
            <a:extLst>
              <a:ext uri="{FF2B5EF4-FFF2-40B4-BE49-F238E27FC236}">
                <a16:creationId xmlns:a16="http://schemas.microsoft.com/office/drawing/2014/main" id="{AAA25742-8B51-4A4F-AE84-6B568FF7EE10}"/>
              </a:ext>
            </a:extLst>
          </p:cNvPr>
          <p:cNvSpPr/>
          <p:nvPr/>
        </p:nvSpPr>
        <p:spPr bwMode="auto">
          <a:xfrm>
            <a:off x="5713684" y="4047902"/>
            <a:ext cx="51929" cy="46954"/>
          </a:xfrm>
          <a:custGeom>
            <a:avLst/>
            <a:gdLst>
              <a:gd name="T0" fmla="*/ 96 w 118"/>
              <a:gd name="T1" fmla="*/ 0 h 107"/>
              <a:gd name="T2" fmla="*/ 19 w 118"/>
              <a:gd name="T3" fmla="*/ 0 h 107"/>
              <a:gd name="T4" fmla="*/ 0 w 118"/>
              <a:gd name="T5" fmla="*/ 19 h 107"/>
              <a:gd name="T6" fmla="*/ 1 w 118"/>
              <a:gd name="T7" fmla="*/ 87 h 107"/>
              <a:gd name="T8" fmla="*/ 20 w 118"/>
              <a:gd name="T9" fmla="*/ 107 h 107"/>
              <a:gd name="T10" fmla="*/ 99 w 118"/>
              <a:gd name="T11" fmla="*/ 107 h 107"/>
              <a:gd name="T12" fmla="*/ 118 w 118"/>
              <a:gd name="T13" fmla="*/ 87 h 107"/>
              <a:gd name="T14" fmla="*/ 115 w 118"/>
              <a:gd name="T15" fmla="*/ 19 h 107"/>
              <a:gd name="T16" fmla="*/ 96 w 118"/>
              <a:gd name="T1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" h="107">
                <a:moveTo>
                  <a:pt x="96" y="0"/>
                </a:move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8"/>
                  <a:pt x="0" y="19"/>
                </a:cubicBezTo>
                <a:cubicBezTo>
                  <a:pt x="1" y="87"/>
                  <a:pt x="1" y="87"/>
                  <a:pt x="1" y="87"/>
                </a:cubicBezTo>
                <a:cubicBezTo>
                  <a:pt x="1" y="98"/>
                  <a:pt x="9" y="107"/>
                  <a:pt x="20" y="107"/>
                </a:cubicBezTo>
                <a:cubicBezTo>
                  <a:pt x="99" y="107"/>
                  <a:pt x="99" y="107"/>
                  <a:pt x="99" y="107"/>
                </a:cubicBezTo>
                <a:cubicBezTo>
                  <a:pt x="110" y="107"/>
                  <a:pt x="118" y="98"/>
                  <a:pt x="118" y="87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115" y="8"/>
                  <a:pt x="107" y="0"/>
                  <a:pt x="96" y="0"/>
                </a:cubicBezTo>
                <a:close/>
              </a:path>
            </a:pathLst>
          </a:custGeom>
          <a:solidFill>
            <a:srgbClr val="491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6" name="ïšļíḑè">
            <a:extLst>
              <a:ext uri="{FF2B5EF4-FFF2-40B4-BE49-F238E27FC236}">
                <a16:creationId xmlns:a16="http://schemas.microsoft.com/office/drawing/2014/main" id="{311AB942-9443-4E75-9030-F9930DAD4D02}"/>
              </a:ext>
            </a:extLst>
          </p:cNvPr>
          <p:cNvSpPr/>
          <p:nvPr/>
        </p:nvSpPr>
        <p:spPr bwMode="auto">
          <a:xfrm>
            <a:off x="5719592" y="4079308"/>
            <a:ext cx="81470" cy="13371"/>
          </a:xfrm>
          <a:custGeom>
            <a:avLst/>
            <a:gdLst>
              <a:gd name="T0" fmla="*/ 14 w 185"/>
              <a:gd name="T1" fmla="*/ 0 h 30"/>
              <a:gd name="T2" fmla="*/ 171 w 185"/>
              <a:gd name="T3" fmla="*/ 0 h 30"/>
              <a:gd name="T4" fmla="*/ 185 w 185"/>
              <a:gd name="T5" fmla="*/ 14 h 30"/>
              <a:gd name="T6" fmla="*/ 185 w 185"/>
              <a:gd name="T7" fmla="*/ 16 h 30"/>
              <a:gd name="T8" fmla="*/ 171 w 185"/>
              <a:gd name="T9" fmla="*/ 30 h 30"/>
              <a:gd name="T10" fmla="*/ 14 w 185"/>
              <a:gd name="T11" fmla="*/ 30 h 30"/>
              <a:gd name="T12" fmla="*/ 0 w 185"/>
              <a:gd name="T13" fmla="*/ 16 h 30"/>
              <a:gd name="T14" fmla="*/ 0 w 185"/>
              <a:gd name="T15" fmla="*/ 14 h 30"/>
              <a:gd name="T16" fmla="*/ 14 w 185"/>
              <a:gd name="T1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" h="30">
                <a:moveTo>
                  <a:pt x="14" y="0"/>
                </a:moveTo>
                <a:cubicBezTo>
                  <a:pt x="171" y="0"/>
                  <a:pt x="171" y="0"/>
                  <a:pt x="171" y="0"/>
                </a:cubicBezTo>
                <a:cubicBezTo>
                  <a:pt x="179" y="0"/>
                  <a:pt x="185" y="6"/>
                  <a:pt x="185" y="14"/>
                </a:cubicBezTo>
                <a:cubicBezTo>
                  <a:pt x="185" y="16"/>
                  <a:pt x="185" y="16"/>
                  <a:pt x="185" y="16"/>
                </a:cubicBezTo>
                <a:cubicBezTo>
                  <a:pt x="185" y="24"/>
                  <a:pt x="179" y="30"/>
                  <a:pt x="171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7" y="30"/>
                  <a:pt x="0" y="24"/>
                  <a:pt x="0" y="16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4" y="0"/>
                </a:cubicBez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7" name="íṥlïḍe">
            <a:extLst>
              <a:ext uri="{FF2B5EF4-FFF2-40B4-BE49-F238E27FC236}">
                <a16:creationId xmlns:a16="http://schemas.microsoft.com/office/drawing/2014/main" id="{170F34A0-A002-4497-8095-9086E34B9FF6}"/>
              </a:ext>
            </a:extLst>
          </p:cNvPr>
          <p:cNvSpPr/>
          <p:nvPr/>
        </p:nvSpPr>
        <p:spPr bwMode="auto">
          <a:xfrm>
            <a:off x="5734829" y="4053810"/>
            <a:ext cx="67788" cy="32961"/>
          </a:xfrm>
          <a:custGeom>
            <a:avLst/>
            <a:gdLst>
              <a:gd name="T0" fmla="*/ 154 w 154"/>
              <a:gd name="T1" fmla="*/ 75 h 75"/>
              <a:gd name="T2" fmla="*/ 154 w 154"/>
              <a:gd name="T3" fmla="*/ 69 h 75"/>
              <a:gd name="T4" fmla="*/ 85 w 154"/>
              <a:gd name="T5" fmla="*/ 0 h 75"/>
              <a:gd name="T6" fmla="*/ 69 w 154"/>
              <a:gd name="T7" fmla="*/ 0 h 75"/>
              <a:gd name="T8" fmla="*/ 0 w 154"/>
              <a:gd name="T9" fmla="*/ 69 h 75"/>
              <a:gd name="T10" fmla="*/ 0 w 154"/>
              <a:gd name="T11" fmla="*/ 75 h 75"/>
              <a:gd name="T12" fmla="*/ 154 w 154"/>
              <a:gd name="T13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4" h="75">
                <a:moveTo>
                  <a:pt x="154" y="75"/>
                </a:moveTo>
                <a:cubicBezTo>
                  <a:pt x="154" y="69"/>
                  <a:pt x="154" y="69"/>
                  <a:pt x="154" y="69"/>
                </a:cubicBezTo>
                <a:cubicBezTo>
                  <a:pt x="154" y="31"/>
                  <a:pt x="123" y="0"/>
                  <a:pt x="85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31" y="0"/>
                  <a:pt x="0" y="31"/>
                  <a:pt x="0" y="69"/>
                </a:cubicBezTo>
                <a:cubicBezTo>
                  <a:pt x="0" y="75"/>
                  <a:pt x="0" y="75"/>
                  <a:pt x="0" y="75"/>
                </a:cubicBezTo>
                <a:lnTo>
                  <a:pt x="154" y="75"/>
                </a:ln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8" name="îṧlíḓe">
            <a:extLst>
              <a:ext uri="{FF2B5EF4-FFF2-40B4-BE49-F238E27FC236}">
                <a16:creationId xmlns:a16="http://schemas.microsoft.com/office/drawing/2014/main" id="{3D73E912-5E0B-400A-8C1C-A883A76486A3}"/>
              </a:ext>
            </a:extLst>
          </p:cNvPr>
          <p:cNvSpPr/>
          <p:nvPr/>
        </p:nvSpPr>
        <p:spPr bwMode="auto">
          <a:xfrm>
            <a:off x="5746645" y="4055675"/>
            <a:ext cx="46021" cy="23632"/>
          </a:xfrm>
          <a:prstGeom prst="ellipse">
            <a:avLst/>
          </a:prstGeom>
          <a:solidFill>
            <a:srgbClr val="8436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9" name="ïS1iḑé">
            <a:extLst>
              <a:ext uri="{FF2B5EF4-FFF2-40B4-BE49-F238E27FC236}">
                <a16:creationId xmlns:a16="http://schemas.microsoft.com/office/drawing/2014/main" id="{01D37DC8-672E-4028-A1DC-07F35CBA54D3}"/>
              </a:ext>
            </a:extLst>
          </p:cNvPr>
          <p:cNvSpPr/>
          <p:nvPr/>
        </p:nvSpPr>
        <p:spPr bwMode="auto">
          <a:xfrm>
            <a:off x="5782094" y="4062827"/>
            <a:ext cx="5286" cy="3110"/>
          </a:xfrm>
          <a:custGeom>
            <a:avLst/>
            <a:gdLst>
              <a:gd name="T0" fmla="*/ 12 w 12"/>
              <a:gd name="T1" fmla="*/ 7 h 7"/>
              <a:gd name="T2" fmla="*/ 0 w 12"/>
              <a:gd name="T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" h="7">
                <a:moveTo>
                  <a:pt x="12" y="7"/>
                </a:moveTo>
                <a:cubicBezTo>
                  <a:pt x="8" y="5"/>
                  <a:pt x="4" y="2"/>
                  <a:pt x="0" y="0"/>
                </a:cubicBezTo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0" name="iṥḻîde">
            <a:extLst>
              <a:ext uri="{FF2B5EF4-FFF2-40B4-BE49-F238E27FC236}">
                <a16:creationId xmlns:a16="http://schemas.microsoft.com/office/drawing/2014/main" id="{7085BE85-F215-4EB2-ABDF-372BD245BD1F}"/>
              </a:ext>
            </a:extLst>
          </p:cNvPr>
          <p:cNvSpPr/>
          <p:nvPr/>
        </p:nvSpPr>
        <p:spPr bwMode="auto">
          <a:xfrm>
            <a:off x="5779295" y="4060029"/>
            <a:ext cx="10572" cy="8396"/>
          </a:xfrm>
          <a:custGeom>
            <a:avLst/>
            <a:gdLst>
              <a:gd name="T0" fmla="*/ 22 w 24"/>
              <a:gd name="T1" fmla="*/ 10 h 19"/>
              <a:gd name="T2" fmla="*/ 9 w 24"/>
              <a:gd name="T3" fmla="*/ 1 h 19"/>
              <a:gd name="T4" fmla="*/ 2 w 24"/>
              <a:gd name="T5" fmla="*/ 3 h 19"/>
              <a:gd name="T6" fmla="*/ 3 w 24"/>
              <a:gd name="T7" fmla="*/ 10 h 19"/>
              <a:gd name="T8" fmla="*/ 14 w 24"/>
              <a:gd name="T9" fmla="*/ 17 h 19"/>
              <a:gd name="T10" fmla="*/ 22 w 24"/>
              <a:gd name="T11" fmla="*/ 17 h 19"/>
              <a:gd name="T12" fmla="*/ 22 w 24"/>
              <a:gd name="T13" fmla="*/ 1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19">
                <a:moveTo>
                  <a:pt x="22" y="10"/>
                </a:moveTo>
                <a:cubicBezTo>
                  <a:pt x="18" y="7"/>
                  <a:pt x="13" y="4"/>
                  <a:pt x="9" y="1"/>
                </a:cubicBezTo>
                <a:cubicBezTo>
                  <a:pt x="6" y="0"/>
                  <a:pt x="3" y="1"/>
                  <a:pt x="2" y="3"/>
                </a:cubicBezTo>
                <a:cubicBezTo>
                  <a:pt x="0" y="6"/>
                  <a:pt x="1" y="9"/>
                  <a:pt x="3" y="10"/>
                </a:cubicBezTo>
                <a:cubicBezTo>
                  <a:pt x="7" y="12"/>
                  <a:pt x="11" y="14"/>
                  <a:pt x="14" y="17"/>
                </a:cubicBezTo>
                <a:cubicBezTo>
                  <a:pt x="17" y="19"/>
                  <a:pt x="20" y="19"/>
                  <a:pt x="22" y="17"/>
                </a:cubicBezTo>
                <a:cubicBezTo>
                  <a:pt x="24" y="15"/>
                  <a:pt x="24" y="12"/>
                  <a:pt x="22" y="10"/>
                </a:cubicBezTo>
                <a:close/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1" name="iṩ1íḋè">
            <a:extLst>
              <a:ext uri="{FF2B5EF4-FFF2-40B4-BE49-F238E27FC236}">
                <a16:creationId xmlns:a16="http://schemas.microsoft.com/office/drawing/2014/main" id="{EE470CF9-3050-4531-925F-A949655862D8}"/>
              </a:ext>
            </a:extLst>
          </p:cNvPr>
          <p:cNvSpPr/>
          <p:nvPr/>
        </p:nvSpPr>
        <p:spPr bwMode="auto">
          <a:xfrm>
            <a:off x="5712751" y="4086149"/>
            <a:ext cx="89866" cy="8707"/>
          </a:xfrm>
          <a:custGeom>
            <a:avLst/>
            <a:gdLst>
              <a:gd name="T0" fmla="*/ 4 w 204"/>
              <a:gd name="T1" fmla="*/ 20 h 20"/>
              <a:gd name="T2" fmla="*/ 200 w 204"/>
              <a:gd name="T3" fmla="*/ 20 h 20"/>
              <a:gd name="T4" fmla="*/ 204 w 204"/>
              <a:gd name="T5" fmla="*/ 16 h 20"/>
              <a:gd name="T6" fmla="*/ 204 w 204"/>
              <a:gd name="T7" fmla="*/ 4 h 20"/>
              <a:gd name="T8" fmla="*/ 200 w 204"/>
              <a:gd name="T9" fmla="*/ 0 h 20"/>
              <a:gd name="T10" fmla="*/ 4 w 204"/>
              <a:gd name="T11" fmla="*/ 0 h 20"/>
              <a:gd name="T12" fmla="*/ 0 w 204"/>
              <a:gd name="T13" fmla="*/ 4 h 20"/>
              <a:gd name="T14" fmla="*/ 0 w 204"/>
              <a:gd name="T15" fmla="*/ 16 h 20"/>
              <a:gd name="T16" fmla="*/ 4 w 204"/>
              <a:gd name="T1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4" h="20">
                <a:moveTo>
                  <a:pt x="4" y="20"/>
                </a:moveTo>
                <a:cubicBezTo>
                  <a:pt x="200" y="20"/>
                  <a:pt x="200" y="20"/>
                  <a:pt x="200" y="20"/>
                </a:cubicBezTo>
                <a:cubicBezTo>
                  <a:pt x="202" y="20"/>
                  <a:pt x="204" y="18"/>
                  <a:pt x="204" y="16"/>
                </a:cubicBezTo>
                <a:cubicBezTo>
                  <a:pt x="204" y="4"/>
                  <a:pt x="204" y="4"/>
                  <a:pt x="204" y="4"/>
                </a:cubicBezTo>
                <a:cubicBezTo>
                  <a:pt x="204" y="2"/>
                  <a:pt x="202" y="0"/>
                  <a:pt x="200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8"/>
                  <a:pt x="2" y="20"/>
                  <a:pt x="4" y="20"/>
                </a:cubicBezTo>
                <a:close/>
              </a:path>
            </a:pathLst>
          </a:custGeom>
          <a:solidFill>
            <a:srgbClr val="4D1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ïšļíḋé">
            <a:extLst>
              <a:ext uri="{FF2B5EF4-FFF2-40B4-BE49-F238E27FC236}">
                <a16:creationId xmlns:a16="http://schemas.microsoft.com/office/drawing/2014/main" id="{160FCB4B-4CBE-4AD9-8459-D1166E0E931D}"/>
              </a:ext>
            </a:extLst>
          </p:cNvPr>
          <p:cNvSpPr/>
          <p:nvPr/>
        </p:nvSpPr>
        <p:spPr bwMode="auto">
          <a:xfrm>
            <a:off x="5648073" y="3629361"/>
            <a:ext cx="121272" cy="48820"/>
          </a:xfrm>
          <a:custGeom>
            <a:avLst/>
            <a:gdLst>
              <a:gd name="T0" fmla="*/ 269 w 275"/>
              <a:gd name="T1" fmla="*/ 57 h 111"/>
              <a:gd name="T2" fmla="*/ 147 w 275"/>
              <a:gd name="T3" fmla="*/ 110 h 111"/>
              <a:gd name="T4" fmla="*/ 5 w 275"/>
              <a:gd name="T5" fmla="*/ 54 h 111"/>
              <a:gd name="T6" fmla="*/ 128 w 275"/>
              <a:gd name="T7" fmla="*/ 1 h 111"/>
              <a:gd name="T8" fmla="*/ 269 w 275"/>
              <a:gd name="T9" fmla="*/ 57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5" h="111">
                <a:moveTo>
                  <a:pt x="269" y="57"/>
                </a:moveTo>
                <a:cubicBezTo>
                  <a:pt x="275" y="87"/>
                  <a:pt x="220" y="111"/>
                  <a:pt x="147" y="110"/>
                </a:cubicBezTo>
                <a:cubicBezTo>
                  <a:pt x="74" y="109"/>
                  <a:pt x="10" y="84"/>
                  <a:pt x="5" y="54"/>
                </a:cubicBezTo>
                <a:cubicBezTo>
                  <a:pt x="0" y="23"/>
                  <a:pt x="55" y="0"/>
                  <a:pt x="128" y="1"/>
                </a:cubicBezTo>
                <a:cubicBezTo>
                  <a:pt x="200" y="1"/>
                  <a:pt x="264" y="27"/>
                  <a:pt x="269" y="57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ś1iḓe">
            <a:extLst>
              <a:ext uri="{FF2B5EF4-FFF2-40B4-BE49-F238E27FC236}">
                <a16:creationId xmlns:a16="http://schemas.microsoft.com/office/drawing/2014/main" id="{DF93C75E-32D0-4E74-8F42-690FF3558380}"/>
              </a:ext>
            </a:extLst>
          </p:cNvPr>
          <p:cNvSpPr/>
          <p:nvPr/>
        </p:nvSpPr>
        <p:spPr bwMode="auto">
          <a:xfrm>
            <a:off x="5571578" y="3807227"/>
            <a:ext cx="191548" cy="262445"/>
          </a:xfrm>
          <a:custGeom>
            <a:avLst/>
            <a:gdLst>
              <a:gd name="T0" fmla="*/ 131 w 435"/>
              <a:gd name="T1" fmla="*/ 580 h 597"/>
              <a:gd name="T2" fmla="*/ 257 w 435"/>
              <a:gd name="T3" fmla="*/ 95 h 597"/>
              <a:gd name="T4" fmla="*/ 296 w 435"/>
              <a:gd name="T5" fmla="*/ 95 h 597"/>
              <a:gd name="T6" fmla="*/ 298 w 435"/>
              <a:gd name="T7" fmla="*/ 553 h 597"/>
              <a:gd name="T8" fmla="*/ 435 w 435"/>
              <a:gd name="T9" fmla="*/ 552 h 597"/>
              <a:gd name="T10" fmla="*/ 432 w 435"/>
              <a:gd name="T11" fmla="*/ 0 h 597"/>
              <a:gd name="T12" fmla="*/ 122 w 435"/>
              <a:gd name="T13" fmla="*/ 0 h 597"/>
              <a:gd name="T14" fmla="*/ 0 w 435"/>
              <a:gd name="T15" fmla="*/ 556 h 597"/>
              <a:gd name="T16" fmla="*/ 4 w 435"/>
              <a:gd name="T17" fmla="*/ 559 h 597"/>
              <a:gd name="T18" fmla="*/ 130 w 435"/>
              <a:gd name="T19" fmla="*/ 580 h 597"/>
              <a:gd name="T20" fmla="*/ 131 w 435"/>
              <a:gd name="T21" fmla="*/ 580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5" h="597">
                <a:moveTo>
                  <a:pt x="131" y="580"/>
                </a:moveTo>
                <a:cubicBezTo>
                  <a:pt x="257" y="95"/>
                  <a:pt x="257" y="95"/>
                  <a:pt x="257" y="95"/>
                </a:cubicBezTo>
                <a:cubicBezTo>
                  <a:pt x="296" y="95"/>
                  <a:pt x="296" y="95"/>
                  <a:pt x="296" y="95"/>
                </a:cubicBezTo>
                <a:cubicBezTo>
                  <a:pt x="298" y="553"/>
                  <a:pt x="298" y="553"/>
                  <a:pt x="298" y="553"/>
                </a:cubicBezTo>
                <a:cubicBezTo>
                  <a:pt x="435" y="552"/>
                  <a:pt x="435" y="552"/>
                  <a:pt x="435" y="552"/>
                </a:cubicBezTo>
                <a:cubicBezTo>
                  <a:pt x="432" y="0"/>
                  <a:pt x="432" y="0"/>
                  <a:pt x="432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0" y="556"/>
                  <a:pt x="0" y="556"/>
                  <a:pt x="0" y="556"/>
                </a:cubicBezTo>
                <a:cubicBezTo>
                  <a:pt x="4" y="559"/>
                  <a:pt x="4" y="559"/>
                  <a:pt x="4" y="559"/>
                </a:cubicBezTo>
                <a:cubicBezTo>
                  <a:pt x="38" y="589"/>
                  <a:pt x="87" y="597"/>
                  <a:pt x="130" y="580"/>
                </a:cubicBezTo>
                <a:lnTo>
                  <a:pt x="131" y="580"/>
                </a:lnTo>
                <a:close/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iṧlide">
            <a:extLst>
              <a:ext uri="{FF2B5EF4-FFF2-40B4-BE49-F238E27FC236}">
                <a16:creationId xmlns:a16="http://schemas.microsoft.com/office/drawing/2014/main" id="{0134104C-7288-4B56-BE8C-B363AE952B7D}"/>
              </a:ext>
            </a:extLst>
          </p:cNvPr>
          <p:cNvSpPr/>
          <p:nvPr/>
        </p:nvSpPr>
        <p:spPr bwMode="auto">
          <a:xfrm>
            <a:off x="5606094" y="3812513"/>
            <a:ext cx="156099" cy="94841"/>
          </a:xfrm>
          <a:custGeom>
            <a:avLst/>
            <a:gdLst>
              <a:gd name="T0" fmla="*/ 61 w 502"/>
              <a:gd name="T1" fmla="*/ 0 h 305"/>
              <a:gd name="T2" fmla="*/ 501 w 502"/>
              <a:gd name="T3" fmla="*/ 0 h 305"/>
              <a:gd name="T4" fmla="*/ 502 w 502"/>
              <a:gd name="T5" fmla="*/ 287 h 305"/>
              <a:gd name="T6" fmla="*/ 309 w 502"/>
              <a:gd name="T7" fmla="*/ 287 h 305"/>
              <a:gd name="T8" fmla="*/ 308 w 502"/>
              <a:gd name="T9" fmla="*/ 178 h 305"/>
              <a:gd name="T10" fmla="*/ 240 w 502"/>
              <a:gd name="T11" fmla="*/ 175 h 305"/>
              <a:gd name="T12" fmla="*/ 203 w 502"/>
              <a:gd name="T13" fmla="*/ 305 h 305"/>
              <a:gd name="T14" fmla="*/ 0 w 502"/>
              <a:gd name="T15" fmla="*/ 260 h 305"/>
              <a:gd name="T16" fmla="*/ 61 w 502"/>
              <a:gd name="T17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2" h="305">
                <a:moveTo>
                  <a:pt x="61" y="0"/>
                </a:moveTo>
                <a:lnTo>
                  <a:pt x="501" y="0"/>
                </a:lnTo>
                <a:lnTo>
                  <a:pt x="502" y="287"/>
                </a:lnTo>
                <a:lnTo>
                  <a:pt x="309" y="287"/>
                </a:lnTo>
                <a:lnTo>
                  <a:pt x="308" y="178"/>
                </a:lnTo>
                <a:lnTo>
                  <a:pt x="240" y="175"/>
                </a:lnTo>
                <a:lnTo>
                  <a:pt x="203" y="305"/>
                </a:lnTo>
                <a:lnTo>
                  <a:pt x="0" y="260"/>
                </a:lnTo>
                <a:lnTo>
                  <a:pt x="61" y="0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işľïde">
            <a:extLst>
              <a:ext uri="{FF2B5EF4-FFF2-40B4-BE49-F238E27FC236}">
                <a16:creationId xmlns:a16="http://schemas.microsoft.com/office/drawing/2014/main" id="{041EDFCB-95AD-4DF8-8EB3-BC337F8C240F}"/>
              </a:ext>
            </a:extLst>
          </p:cNvPr>
          <p:cNvSpPr/>
          <p:nvPr/>
        </p:nvSpPr>
        <p:spPr bwMode="auto">
          <a:xfrm>
            <a:off x="5609204" y="3625008"/>
            <a:ext cx="172890" cy="243166"/>
          </a:xfrm>
          <a:custGeom>
            <a:avLst/>
            <a:gdLst>
              <a:gd name="T0" fmla="*/ 196 w 392"/>
              <a:gd name="T1" fmla="*/ 0 h 553"/>
              <a:gd name="T2" fmla="*/ 22 w 392"/>
              <a:gd name="T3" fmla="*/ 106 h 553"/>
              <a:gd name="T4" fmla="*/ 13 w 392"/>
              <a:gd name="T5" fmla="*/ 517 h 553"/>
              <a:gd name="T6" fmla="*/ 16 w 392"/>
              <a:gd name="T7" fmla="*/ 518 h 553"/>
              <a:gd name="T8" fmla="*/ 353 w 392"/>
              <a:gd name="T9" fmla="*/ 517 h 553"/>
              <a:gd name="T10" fmla="*/ 355 w 392"/>
              <a:gd name="T11" fmla="*/ 516 h 553"/>
              <a:gd name="T12" fmla="*/ 364 w 392"/>
              <a:gd name="T13" fmla="*/ 105 h 553"/>
              <a:gd name="T14" fmla="*/ 196 w 392"/>
              <a:gd name="T15" fmla="*/ 0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2" h="553">
                <a:moveTo>
                  <a:pt x="196" y="0"/>
                </a:moveTo>
                <a:cubicBezTo>
                  <a:pt x="0" y="1"/>
                  <a:pt x="22" y="106"/>
                  <a:pt x="22" y="106"/>
                </a:cubicBezTo>
                <a:cubicBezTo>
                  <a:pt x="13" y="517"/>
                  <a:pt x="13" y="517"/>
                  <a:pt x="13" y="517"/>
                </a:cubicBezTo>
                <a:cubicBezTo>
                  <a:pt x="16" y="518"/>
                  <a:pt x="16" y="518"/>
                  <a:pt x="16" y="518"/>
                </a:cubicBezTo>
                <a:cubicBezTo>
                  <a:pt x="124" y="553"/>
                  <a:pt x="243" y="553"/>
                  <a:pt x="353" y="517"/>
                </a:cubicBezTo>
                <a:cubicBezTo>
                  <a:pt x="355" y="516"/>
                  <a:pt x="355" y="516"/>
                  <a:pt x="355" y="516"/>
                </a:cubicBezTo>
                <a:cubicBezTo>
                  <a:pt x="364" y="105"/>
                  <a:pt x="364" y="105"/>
                  <a:pt x="364" y="105"/>
                </a:cubicBezTo>
                <a:cubicBezTo>
                  <a:pt x="364" y="105"/>
                  <a:pt x="392" y="0"/>
                  <a:pt x="196" y="0"/>
                </a:cubicBezTo>
                <a:close/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íŝľiḓê">
            <a:extLst>
              <a:ext uri="{FF2B5EF4-FFF2-40B4-BE49-F238E27FC236}">
                <a16:creationId xmlns:a16="http://schemas.microsoft.com/office/drawing/2014/main" id="{291BEE2A-FB4C-42C4-9C69-24280440F73F}"/>
              </a:ext>
            </a:extLst>
          </p:cNvPr>
          <p:cNvSpPr/>
          <p:nvPr/>
        </p:nvSpPr>
        <p:spPr bwMode="auto">
          <a:xfrm>
            <a:off x="5669529" y="3634336"/>
            <a:ext cx="71208" cy="96396"/>
          </a:xfrm>
          <a:custGeom>
            <a:avLst/>
            <a:gdLst>
              <a:gd name="T0" fmla="*/ 0 w 229"/>
              <a:gd name="T1" fmla="*/ 0 h 310"/>
              <a:gd name="T2" fmla="*/ 169 w 229"/>
              <a:gd name="T3" fmla="*/ 310 h 310"/>
              <a:gd name="T4" fmla="*/ 229 w 229"/>
              <a:gd name="T5" fmla="*/ 3 h 310"/>
              <a:gd name="T6" fmla="*/ 0 w 229"/>
              <a:gd name="T7" fmla="*/ 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9" h="310">
                <a:moveTo>
                  <a:pt x="0" y="0"/>
                </a:moveTo>
                <a:lnTo>
                  <a:pt x="169" y="310"/>
                </a:lnTo>
                <a:lnTo>
                  <a:pt x="229" y="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i$ļïḍê">
            <a:extLst>
              <a:ext uri="{FF2B5EF4-FFF2-40B4-BE49-F238E27FC236}">
                <a16:creationId xmlns:a16="http://schemas.microsoft.com/office/drawing/2014/main" id="{9AA55CBF-BFFF-4853-9B8B-A012A1731CA6}"/>
              </a:ext>
            </a:extLst>
          </p:cNvPr>
          <p:cNvSpPr/>
          <p:nvPr/>
        </p:nvSpPr>
        <p:spPr bwMode="auto">
          <a:xfrm>
            <a:off x="5671395" y="3635269"/>
            <a:ext cx="70898" cy="36381"/>
          </a:xfrm>
          <a:custGeom>
            <a:avLst/>
            <a:gdLst>
              <a:gd name="T0" fmla="*/ 161 w 161"/>
              <a:gd name="T1" fmla="*/ 24 h 83"/>
              <a:gd name="T2" fmla="*/ 160 w 161"/>
              <a:gd name="T3" fmla="*/ 23 h 83"/>
              <a:gd name="T4" fmla="*/ 0 w 161"/>
              <a:gd name="T5" fmla="*/ 22 h 83"/>
              <a:gd name="T6" fmla="*/ 0 w 161"/>
              <a:gd name="T7" fmla="*/ 22 h 83"/>
              <a:gd name="T8" fmla="*/ 32 w 161"/>
              <a:gd name="T9" fmla="*/ 82 h 83"/>
              <a:gd name="T10" fmla="*/ 84 w 161"/>
              <a:gd name="T11" fmla="*/ 42 h 83"/>
              <a:gd name="T12" fmla="*/ 150 w 161"/>
              <a:gd name="T13" fmla="*/ 83 h 83"/>
              <a:gd name="T14" fmla="*/ 161 w 161"/>
              <a:gd name="T15" fmla="*/ 24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" h="83">
                <a:moveTo>
                  <a:pt x="161" y="24"/>
                </a:moveTo>
                <a:cubicBezTo>
                  <a:pt x="160" y="23"/>
                  <a:pt x="160" y="23"/>
                  <a:pt x="160" y="23"/>
                </a:cubicBezTo>
                <a:cubicBezTo>
                  <a:pt x="106" y="0"/>
                  <a:pt x="47" y="0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32" y="82"/>
                  <a:pt x="32" y="82"/>
                  <a:pt x="32" y="82"/>
                </a:cubicBezTo>
                <a:cubicBezTo>
                  <a:pt x="84" y="42"/>
                  <a:pt x="84" y="42"/>
                  <a:pt x="84" y="42"/>
                </a:cubicBezTo>
                <a:cubicBezTo>
                  <a:pt x="150" y="83"/>
                  <a:pt x="150" y="83"/>
                  <a:pt x="150" y="83"/>
                </a:cubicBezTo>
                <a:lnTo>
                  <a:pt x="161" y="24"/>
                </a:lnTo>
                <a:close/>
              </a:path>
            </a:pathLst>
          </a:custGeom>
          <a:solidFill>
            <a:srgbClr val="AFA2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íṩḷîḓè">
            <a:extLst>
              <a:ext uri="{FF2B5EF4-FFF2-40B4-BE49-F238E27FC236}">
                <a16:creationId xmlns:a16="http://schemas.microsoft.com/office/drawing/2014/main" id="{D81E97CB-B0A8-4AD0-ACAD-7E7F518FE076}"/>
              </a:ext>
            </a:extLst>
          </p:cNvPr>
          <p:cNvSpPr/>
          <p:nvPr/>
        </p:nvSpPr>
        <p:spPr bwMode="auto">
          <a:xfrm>
            <a:off x="5704978" y="3634647"/>
            <a:ext cx="21145" cy="96085"/>
          </a:xfrm>
          <a:custGeom>
            <a:avLst/>
            <a:gdLst>
              <a:gd name="T0" fmla="*/ 68 w 68"/>
              <a:gd name="T1" fmla="*/ 246 h 309"/>
              <a:gd name="T2" fmla="*/ 55 w 68"/>
              <a:gd name="T3" fmla="*/ 309 h 309"/>
              <a:gd name="T4" fmla="*/ 20 w 68"/>
              <a:gd name="T5" fmla="*/ 245 h 309"/>
              <a:gd name="T6" fmla="*/ 0 w 68"/>
              <a:gd name="T7" fmla="*/ 0 h 309"/>
              <a:gd name="T8" fmla="*/ 68 w 68"/>
              <a:gd name="T9" fmla="*/ 246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309">
                <a:moveTo>
                  <a:pt x="68" y="246"/>
                </a:moveTo>
                <a:lnTo>
                  <a:pt x="55" y="309"/>
                </a:lnTo>
                <a:lnTo>
                  <a:pt x="20" y="245"/>
                </a:lnTo>
                <a:lnTo>
                  <a:pt x="0" y="0"/>
                </a:lnTo>
                <a:lnTo>
                  <a:pt x="68" y="246"/>
                </a:lnTo>
                <a:close/>
              </a:path>
            </a:pathLst>
          </a:custGeom>
          <a:solidFill>
            <a:srgbClr val="0704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îsḻïḍè">
            <a:extLst>
              <a:ext uri="{FF2B5EF4-FFF2-40B4-BE49-F238E27FC236}">
                <a16:creationId xmlns:a16="http://schemas.microsoft.com/office/drawing/2014/main" id="{C9E68483-D3DD-4CC3-9AC4-17D32051EADB}"/>
              </a:ext>
            </a:extLst>
          </p:cNvPr>
          <p:cNvSpPr/>
          <p:nvPr/>
        </p:nvSpPr>
        <p:spPr bwMode="auto">
          <a:xfrm>
            <a:off x="5692229" y="3633714"/>
            <a:ext cx="26742" cy="28297"/>
          </a:xfrm>
          <a:custGeom>
            <a:avLst/>
            <a:gdLst>
              <a:gd name="T0" fmla="*/ 40 w 61"/>
              <a:gd name="T1" fmla="*/ 64 h 64"/>
              <a:gd name="T2" fmla="*/ 40 w 61"/>
              <a:gd name="T3" fmla="*/ 64 h 64"/>
              <a:gd name="T4" fmla="*/ 56 w 61"/>
              <a:gd name="T5" fmla="*/ 52 h 64"/>
              <a:gd name="T6" fmla="*/ 60 w 61"/>
              <a:gd name="T7" fmla="*/ 23 h 64"/>
              <a:gd name="T8" fmla="*/ 38 w 61"/>
              <a:gd name="T9" fmla="*/ 1 h 64"/>
              <a:gd name="T10" fmla="*/ 20 w 61"/>
              <a:gd name="T11" fmla="*/ 1 h 64"/>
              <a:gd name="T12" fmla="*/ 6 w 61"/>
              <a:gd name="T13" fmla="*/ 22 h 64"/>
              <a:gd name="T14" fmla="*/ 20 w 61"/>
              <a:gd name="T15" fmla="*/ 51 h 64"/>
              <a:gd name="T16" fmla="*/ 40 w 61"/>
              <a:gd name="T17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64">
                <a:moveTo>
                  <a:pt x="40" y="64"/>
                </a:moveTo>
                <a:cubicBezTo>
                  <a:pt x="40" y="64"/>
                  <a:pt x="40" y="64"/>
                  <a:pt x="40" y="64"/>
                </a:cubicBezTo>
                <a:cubicBezTo>
                  <a:pt x="49" y="64"/>
                  <a:pt x="55" y="59"/>
                  <a:pt x="56" y="52"/>
                </a:cubicBezTo>
                <a:cubicBezTo>
                  <a:pt x="60" y="23"/>
                  <a:pt x="60" y="23"/>
                  <a:pt x="60" y="23"/>
                </a:cubicBezTo>
                <a:cubicBezTo>
                  <a:pt x="61" y="12"/>
                  <a:pt x="51" y="1"/>
                  <a:pt x="38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7" y="0"/>
                  <a:pt x="0" y="11"/>
                  <a:pt x="6" y="22"/>
                </a:cubicBezTo>
                <a:cubicBezTo>
                  <a:pt x="20" y="51"/>
                  <a:pt x="20" y="51"/>
                  <a:pt x="20" y="51"/>
                </a:cubicBezTo>
                <a:cubicBezTo>
                  <a:pt x="24" y="59"/>
                  <a:pt x="32" y="64"/>
                  <a:pt x="40" y="64"/>
                </a:cubicBezTo>
                <a:close/>
              </a:path>
            </a:pathLst>
          </a:custGeom>
          <a:solidFill>
            <a:srgbClr val="0704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ïşlïḋè">
            <a:extLst>
              <a:ext uri="{FF2B5EF4-FFF2-40B4-BE49-F238E27FC236}">
                <a16:creationId xmlns:a16="http://schemas.microsoft.com/office/drawing/2014/main" id="{7BCCE998-A97B-4856-A4CB-2B8413A52983}"/>
              </a:ext>
            </a:extLst>
          </p:cNvPr>
          <p:cNvSpPr/>
          <p:nvPr/>
        </p:nvSpPr>
        <p:spPr bwMode="auto">
          <a:xfrm>
            <a:off x="5669529" y="3624075"/>
            <a:ext cx="71208" cy="37004"/>
          </a:xfrm>
          <a:custGeom>
            <a:avLst/>
            <a:gdLst>
              <a:gd name="T0" fmla="*/ 161 w 161"/>
              <a:gd name="T1" fmla="*/ 25 h 84"/>
              <a:gd name="T2" fmla="*/ 160 w 161"/>
              <a:gd name="T3" fmla="*/ 24 h 84"/>
              <a:gd name="T4" fmla="*/ 1 w 161"/>
              <a:gd name="T5" fmla="*/ 22 h 84"/>
              <a:gd name="T6" fmla="*/ 0 w 161"/>
              <a:gd name="T7" fmla="*/ 23 h 84"/>
              <a:gd name="T8" fmla="*/ 33 w 161"/>
              <a:gd name="T9" fmla="*/ 83 h 84"/>
              <a:gd name="T10" fmla="*/ 85 w 161"/>
              <a:gd name="T11" fmla="*/ 48 h 84"/>
              <a:gd name="T12" fmla="*/ 150 w 161"/>
              <a:gd name="T13" fmla="*/ 84 h 84"/>
              <a:gd name="T14" fmla="*/ 161 w 161"/>
              <a:gd name="T15" fmla="*/ 25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" h="84">
                <a:moveTo>
                  <a:pt x="161" y="25"/>
                </a:moveTo>
                <a:cubicBezTo>
                  <a:pt x="160" y="24"/>
                  <a:pt x="160" y="24"/>
                  <a:pt x="160" y="24"/>
                </a:cubicBezTo>
                <a:cubicBezTo>
                  <a:pt x="106" y="1"/>
                  <a:pt x="47" y="0"/>
                  <a:pt x="1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33" y="83"/>
                  <a:pt x="33" y="83"/>
                  <a:pt x="33" y="83"/>
                </a:cubicBezTo>
                <a:cubicBezTo>
                  <a:pt x="85" y="48"/>
                  <a:pt x="85" y="48"/>
                  <a:pt x="85" y="48"/>
                </a:cubicBezTo>
                <a:cubicBezTo>
                  <a:pt x="150" y="84"/>
                  <a:pt x="150" y="84"/>
                  <a:pt x="150" y="84"/>
                </a:cubicBezTo>
                <a:lnTo>
                  <a:pt x="161" y="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ïşḷídè">
            <a:extLst>
              <a:ext uri="{FF2B5EF4-FFF2-40B4-BE49-F238E27FC236}">
                <a16:creationId xmlns:a16="http://schemas.microsoft.com/office/drawing/2014/main" id="{E8D2EF94-21E0-421D-AD20-0BAD5B71EAA7}"/>
              </a:ext>
            </a:extLst>
          </p:cNvPr>
          <p:cNvSpPr/>
          <p:nvPr/>
        </p:nvSpPr>
        <p:spPr bwMode="auto">
          <a:xfrm>
            <a:off x="5722080" y="3629050"/>
            <a:ext cx="45088" cy="101682"/>
          </a:xfrm>
          <a:custGeom>
            <a:avLst/>
            <a:gdLst>
              <a:gd name="T0" fmla="*/ 0 w 145"/>
              <a:gd name="T1" fmla="*/ 327 h 327"/>
              <a:gd name="T2" fmla="*/ 57 w 145"/>
              <a:gd name="T3" fmla="*/ 0 h 327"/>
              <a:gd name="T4" fmla="*/ 145 w 145"/>
              <a:gd name="T5" fmla="*/ 34 h 327"/>
              <a:gd name="T6" fmla="*/ 106 w 145"/>
              <a:gd name="T7" fmla="*/ 96 h 327"/>
              <a:gd name="T8" fmla="*/ 75 w 145"/>
              <a:gd name="T9" fmla="*/ 107 h 327"/>
              <a:gd name="T10" fmla="*/ 96 w 145"/>
              <a:gd name="T11" fmla="*/ 148 h 327"/>
              <a:gd name="T12" fmla="*/ 0 w 145"/>
              <a:gd name="T13" fmla="*/ 327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5" h="327">
                <a:moveTo>
                  <a:pt x="0" y="327"/>
                </a:moveTo>
                <a:lnTo>
                  <a:pt x="57" y="0"/>
                </a:lnTo>
                <a:lnTo>
                  <a:pt x="145" y="34"/>
                </a:lnTo>
                <a:lnTo>
                  <a:pt x="106" y="96"/>
                </a:lnTo>
                <a:lnTo>
                  <a:pt x="75" y="107"/>
                </a:lnTo>
                <a:lnTo>
                  <a:pt x="96" y="148"/>
                </a:lnTo>
                <a:lnTo>
                  <a:pt x="0" y="327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iSľiďè">
            <a:extLst>
              <a:ext uri="{FF2B5EF4-FFF2-40B4-BE49-F238E27FC236}">
                <a16:creationId xmlns:a16="http://schemas.microsoft.com/office/drawing/2014/main" id="{93750D49-9EAB-48CC-B837-2224A4005C40}"/>
              </a:ext>
            </a:extLst>
          </p:cNvPr>
          <p:cNvSpPr/>
          <p:nvPr/>
        </p:nvSpPr>
        <p:spPr bwMode="auto">
          <a:xfrm>
            <a:off x="5644031" y="3628117"/>
            <a:ext cx="78050" cy="102615"/>
          </a:xfrm>
          <a:custGeom>
            <a:avLst/>
            <a:gdLst>
              <a:gd name="T0" fmla="*/ 251 w 251"/>
              <a:gd name="T1" fmla="*/ 330 h 330"/>
              <a:gd name="T2" fmla="*/ 78 w 251"/>
              <a:gd name="T3" fmla="*/ 0 h 330"/>
              <a:gd name="T4" fmla="*/ 0 w 251"/>
              <a:gd name="T5" fmla="*/ 28 h 330"/>
              <a:gd name="T6" fmla="*/ 63 w 251"/>
              <a:gd name="T7" fmla="*/ 95 h 330"/>
              <a:gd name="T8" fmla="*/ 97 w 251"/>
              <a:gd name="T9" fmla="*/ 108 h 330"/>
              <a:gd name="T10" fmla="*/ 90 w 251"/>
              <a:gd name="T11" fmla="*/ 147 h 330"/>
              <a:gd name="T12" fmla="*/ 251 w 251"/>
              <a:gd name="T13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1" h="330">
                <a:moveTo>
                  <a:pt x="251" y="330"/>
                </a:moveTo>
                <a:lnTo>
                  <a:pt x="78" y="0"/>
                </a:lnTo>
                <a:lnTo>
                  <a:pt x="0" y="28"/>
                </a:lnTo>
                <a:lnTo>
                  <a:pt x="63" y="95"/>
                </a:lnTo>
                <a:lnTo>
                  <a:pt x="97" y="108"/>
                </a:lnTo>
                <a:lnTo>
                  <a:pt x="90" y="147"/>
                </a:lnTo>
                <a:lnTo>
                  <a:pt x="251" y="330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îsľíḓé">
            <a:extLst>
              <a:ext uri="{FF2B5EF4-FFF2-40B4-BE49-F238E27FC236}">
                <a16:creationId xmlns:a16="http://schemas.microsoft.com/office/drawing/2014/main" id="{3B730A77-45CE-42B4-AF30-226293660A72}"/>
              </a:ext>
            </a:extLst>
          </p:cNvPr>
          <p:cNvSpPr/>
          <p:nvPr/>
        </p:nvSpPr>
        <p:spPr bwMode="auto">
          <a:xfrm>
            <a:off x="5719904" y="3727933"/>
            <a:ext cx="9329" cy="136509"/>
          </a:xfrm>
          <a:custGeom>
            <a:avLst/>
            <a:gdLst>
              <a:gd name="T0" fmla="*/ 0 w 21"/>
              <a:gd name="T1" fmla="*/ 6 h 310"/>
              <a:gd name="T2" fmla="*/ 11 w 21"/>
              <a:gd name="T3" fmla="*/ 304 h 310"/>
              <a:gd name="T4" fmla="*/ 20 w 21"/>
              <a:gd name="T5" fmla="*/ 304 h 310"/>
              <a:gd name="T6" fmla="*/ 10 w 21"/>
              <a:gd name="T7" fmla="*/ 6 h 310"/>
              <a:gd name="T8" fmla="*/ 0 w 21"/>
              <a:gd name="T9" fmla="*/ 6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310">
                <a:moveTo>
                  <a:pt x="0" y="6"/>
                </a:moveTo>
                <a:cubicBezTo>
                  <a:pt x="4" y="105"/>
                  <a:pt x="7" y="204"/>
                  <a:pt x="11" y="304"/>
                </a:cubicBezTo>
                <a:cubicBezTo>
                  <a:pt x="11" y="310"/>
                  <a:pt x="21" y="310"/>
                  <a:pt x="20" y="304"/>
                </a:cubicBezTo>
                <a:cubicBezTo>
                  <a:pt x="17" y="204"/>
                  <a:pt x="13" y="105"/>
                  <a:pt x="10" y="6"/>
                </a:cubicBezTo>
                <a:cubicBezTo>
                  <a:pt x="9" y="0"/>
                  <a:pt x="0" y="0"/>
                  <a:pt x="0" y="6"/>
                </a:cubicBezTo>
                <a:close/>
              </a:path>
            </a:pathLst>
          </a:custGeom>
          <a:solidFill>
            <a:srgbClr val="1515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íŝliḋe">
            <a:extLst>
              <a:ext uri="{FF2B5EF4-FFF2-40B4-BE49-F238E27FC236}">
                <a16:creationId xmlns:a16="http://schemas.microsoft.com/office/drawing/2014/main" id="{738411DC-1928-4420-85A9-22BEB9A728F6}"/>
              </a:ext>
            </a:extLst>
          </p:cNvPr>
          <p:cNvSpPr/>
          <p:nvPr/>
        </p:nvSpPr>
        <p:spPr bwMode="auto">
          <a:xfrm>
            <a:off x="5618221" y="3667297"/>
            <a:ext cx="151745" cy="97950"/>
          </a:xfrm>
          <a:custGeom>
            <a:avLst/>
            <a:gdLst>
              <a:gd name="T0" fmla="*/ 344 w 345"/>
              <a:gd name="T1" fmla="*/ 8 h 223"/>
              <a:gd name="T2" fmla="*/ 345 w 345"/>
              <a:gd name="T3" fmla="*/ 4 h 223"/>
              <a:gd name="T4" fmla="*/ 239 w 345"/>
              <a:gd name="T5" fmla="*/ 87 h 223"/>
              <a:gd name="T6" fmla="*/ 93 w 345"/>
              <a:gd name="T7" fmla="*/ 19 h 223"/>
              <a:gd name="T8" fmla="*/ 6 w 345"/>
              <a:gd name="T9" fmla="*/ 29 h 223"/>
              <a:gd name="T10" fmla="*/ 2 w 345"/>
              <a:gd name="T11" fmla="*/ 34 h 223"/>
              <a:gd name="T12" fmla="*/ 0 w 345"/>
              <a:gd name="T13" fmla="*/ 101 h 223"/>
              <a:gd name="T14" fmla="*/ 15 w 345"/>
              <a:gd name="T15" fmla="*/ 116 h 223"/>
              <a:gd name="T16" fmla="*/ 214 w 345"/>
              <a:gd name="T17" fmla="*/ 203 h 223"/>
              <a:gd name="T18" fmla="*/ 290 w 345"/>
              <a:gd name="T19" fmla="*/ 205 h 223"/>
              <a:gd name="T20" fmla="*/ 341 w 345"/>
              <a:gd name="T21" fmla="*/ 165 h 223"/>
              <a:gd name="T22" fmla="*/ 344 w 345"/>
              <a:gd name="T23" fmla="*/ 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5" h="223">
                <a:moveTo>
                  <a:pt x="344" y="8"/>
                </a:moveTo>
                <a:cubicBezTo>
                  <a:pt x="344" y="8"/>
                  <a:pt x="345" y="6"/>
                  <a:pt x="345" y="4"/>
                </a:cubicBezTo>
                <a:cubicBezTo>
                  <a:pt x="310" y="31"/>
                  <a:pt x="274" y="59"/>
                  <a:pt x="239" y="87"/>
                </a:cubicBezTo>
                <a:cubicBezTo>
                  <a:pt x="195" y="70"/>
                  <a:pt x="133" y="44"/>
                  <a:pt x="93" y="19"/>
                </a:cubicBezTo>
                <a:cubicBezTo>
                  <a:pt x="64" y="1"/>
                  <a:pt x="29" y="0"/>
                  <a:pt x="6" y="29"/>
                </a:cubicBezTo>
                <a:cubicBezTo>
                  <a:pt x="4" y="31"/>
                  <a:pt x="3" y="32"/>
                  <a:pt x="2" y="34"/>
                </a:cubicBezTo>
                <a:cubicBezTo>
                  <a:pt x="0" y="101"/>
                  <a:pt x="0" y="101"/>
                  <a:pt x="0" y="101"/>
                </a:cubicBezTo>
                <a:cubicBezTo>
                  <a:pt x="4" y="107"/>
                  <a:pt x="9" y="112"/>
                  <a:pt x="15" y="116"/>
                </a:cubicBezTo>
                <a:cubicBezTo>
                  <a:pt x="102" y="162"/>
                  <a:pt x="140" y="177"/>
                  <a:pt x="214" y="203"/>
                </a:cubicBezTo>
                <a:cubicBezTo>
                  <a:pt x="240" y="212"/>
                  <a:pt x="266" y="223"/>
                  <a:pt x="290" y="205"/>
                </a:cubicBezTo>
                <a:cubicBezTo>
                  <a:pt x="307" y="191"/>
                  <a:pt x="324" y="178"/>
                  <a:pt x="341" y="165"/>
                </a:cubicBezTo>
                <a:lnTo>
                  <a:pt x="344" y="8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iṥliḍê">
            <a:extLst>
              <a:ext uri="{FF2B5EF4-FFF2-40B4-BE49-F238E27FC236}">
                <a16:creationId xmlns:a16="http://schemas.microsoft.com/office/drawing/2014/main" id="{4D0E08FF-3F4B-4651-86FC-CBB7480BDCA1}"/>
              </a:ext>
            </a:extLst>
          </p:cNvPr>
          <p:cNvSpPr/>
          <p:nvPr/>
        </p:nvSpPr>
        <p:spPr bwMode="auto">
          <a:xfrm>
            <a:off x="5608893" y="3636513"/>
            <a:ext cx="217668" cy="111321"/>
          </a:xfrm>
          <a:custGeom>
            <a:avLst/>
            <a:gdLst>
              <a:gd name="T0" fmla="*/ 37 w 494"/>
              <a:gd name="T1" fmla="*/ 148 h 253"/>
              <a:gd name="T2" fmla="*/ 236 w 494"/>
              <a:gd name="T3" fmla="*/ 233 h 253"/>
              <a:gd name="T4" fmla="*/ 312 w 494"/>
              <a:gd name="T5" fmla="*/ 234 h 253"/>
              <a:gd name="T6" fmla="*/ 466 w 494"/>
              <a:gd name="T7" fmla="*/ 121 h 253"/>
              <a:gd name="T8" fmla="*/ 474 w 494"/>
              <a:gd name="T9" fmla="*/ 40 h 253"/>
              <a:gd name="T10" fmla="*/ 391 w 494"/>
              <a:gd name="T11" fmla="*/ 22 h 253"/>
              <a:gd name="T12" fmla="*/ 237 w 494"/>
              <a:gd name="T13" fmla="*/ 135 h 253"/>
              <a:gd name="T14" fmla="*/ 313 w 494"/>
              <a:gd name="T15" fmla="*/ 135 h 253"/>
              <a:gd name="T16" fmla="*/ 106 w 494"/>
              <a:gd name="T17" fmla="*/ 31 h 253"/>
              <a:gd name="T18" fmla="*/ 19 w 494"/>
              <a:gd name="T19" fmla="*/ 42 h 253"/>
              <a:gd name="T20" fmla="*/ 37 w 494"/>
              <a:gd name="T21" fmla="*/ 148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4" h="253">
                <a:moveTo>
                  <a:pt x="37" y="148"/>
                </a:moveTo>
                <a:cubicBezTo>
                  <a:pt x="124" y="193"/>
                  <a:pt x="162" y="208"/>
                  <a:pt x="236" y="233"/>
                </a:cubicBezTo>
                <a:cubicBezTo>
                  <a:pt x="263" y="242"/>
                  <a:pt x="289" y="253"/>
                  <a:pt x="312" y="234"/>
                </a:cubicBezTo>
                <a:cubicBezTo>
                  <a:pt x="372" y="187"/>
                  <a:pt x="406" y="169"/>
                  <a:pt x="466" y="121"/>
                </a:cubicBezTo>
                <a:cubicBezTo>
                  <a:pt x="493" y="100"/>
                  <a:pt x="494" y="68"/>
                  <a:pt x="474" y="40"/>
                </a:cubicBezTo>
                <a:cubicBezTo>
                  <a:pt x="454" y="14"/>
                  <a:pt x="418" y="0"/>
                  <a:pt x="391" y="22"/>
                </a:cubicBezTo>
                <a:cubicBezTo>
                  <a:pt x="331" y="69"/>
                  <a:pt x="297" y="87"/>
                  <a:pt x="237" y="135"/>
                </a:cubicBezTo>
                <a:cubicBezTo>
                  <a:pt x="263" y="135"/>
                  <a:pt x="288" y="135"/>
                  <a:pt x="313" y="135"/>
                </a:cubicBezTo>
                <a:cubicBezTo>
                  <a:pt x="313" y="135"/>
                  <a:pt x="175" y="73"/>
                  <a:pt x="106" y="31"/>
                </a:cubicBezTo>
                <a:cubicBezTo>
                  <a:pt x="78" y="13"/>
                  <a:pt x="42" y="13"/>
                  <a:pt x="19" y="42"/>
                </a:cubicBezTo>
                <a:cubicBezTo>
                  <a:pt x="0" y="66"/>
                  <a:pt x="8" y="130"/>
                  <a:pt x="37" y="148"/>
                </a:cubicBezTo>
                <a:close/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î$ḻídé">
            <a:extLst>
              <a:ext uri="{FF2B5EF4-FFF2-40B4-BE49-F238E27FC236}">
                <a16:creationId xmlns:a16="http://schemas.microsoft.com/office/drawing/2014/main" id="{36B8C697-05D7-4C3C-8D1D-F8E4B49BF23D}"/>
              </a:ext>
            </a:extLst>
          </p:cNvPr>
          <p:cNvSpPr/>
          <p:nvPr/>
        </p:nvSpPr>
        <p:spPr bwMode="auto">
          <a:xfrm>
            <a:off x="5783027" y="3636824"/>
            <a:ext cx="45088" cy="43534"/>
          </a:xfrm>
          <a:custGeom>
            <a:avLst/>
            <a:gdLst>
              <a:gd name="T0" fmla="*/ 92 w 103"/>
              <a:gd name="T1" fmla="*/ 87 h 99"/>
              <a:gd name="T2" fmla="*/ 31 w 103"/>
              <a:gd name="T3" fmla="*/ 71 h 99"/>
              <a:gd name="T4" fmla="*/ 11 w 103"/>
              <a:gd name="T5" fmla="*/ 12 h 99"/>
              <a:gd name="T6" fmla="*/ 71 w 103"/>
              <a:gd name="T7" fmla="*/ 28 h 99"/>
              <a:gd name="T8" fmla="*/ 92 w 103"/>
              <a:gd name="T9" fmla="*/ 87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99">
                <a:moveTo>
                  <a:pt x="92" y="87"/>
                </a:moveTo>
                <a:cubicBezTo>
                  <a:pt x="81" y="99"/>
                  <a:pt x="54" y="92"/>
                  <a:pt x="31" y="71"/>
                </a:cubicBezTo>
                <a:cubicBezTo>
                  <a:pt x="9" y="50"/>
                  <a:pt x="0" y="24"/>
                  <a:pt x="11" y="12"/>
                </a:cubicBezTo>
                <a:cubicBezTo>
                  <a:pt x="22" y="0"/>
                  <a:pt x="49" y="7"/>
                  <a:pt x="71" y="28"/>
                </a:cubicBezTo>
                <a:cubicBezTo>
                  <a:pt x="94" y="49"/>
                  <a:pt x="103" y="76"/>
                  <a:pt x="92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iSľíḍé">
            <a:extLst>
              <a:ext uri="{FF2B5EF4-FFF2-40B4-BE49-F238E27FC236}">
                <a16:creationId xmlns:a16="http://schemas.microsoft.com/office/drawing/2014/main" id="{7385E57F-6DC7-4569-802C-0888D416DAA6}"/>
              </a:ext>
            </a:extLst>
          </p:cNvPr>
          <p:cNvSpPr/>
          <p:nvPr/>
        </p:nvSpPr>
        <p:spPr bwMode="auto">
          <a:xfrm>
            <a:off x="5774942" y="3600753"/>
            <a:ext cx="57838" cy="70898"/>
          </a:xfrm>
          <a:custGeom>
            <a:avLst/>
            <a:gdLst>
              <a:gd name="T0" fmla="*/ 126 w 131"/>
              <a:gd name="T1" fmla="*/ 137 h 161"/>
              <a:gd name="T2" fmla="*/ 95 w 131"/>
              <a:gd name="T3" fmla="*/ 160 h 161"/>
              <a:gd name="T4" fmla="*/ 43 w 131"/>
              <a:gd name="T5" fmla="*/ 125 h 161"/>
              <a:gd name="T6" fmla="*/ 1 w 131"/>
              <a:gd name="T7" fmla="*/ 51 h 161"/>
              <a:gd name="T8" fmla="*/ 32 w 131"/>
              <a:gd name="T9" fmla="*/ 7 h 161"/>
              <a:gd name="T10" fmla="*/ 43 w 131"/>
              <a:gd name="T11" fmla="*/ 68 h 161"/>
              <a:gd name="T12" fmla="*/ 77 w 131"/>
              <a:gd name="T13" fmla="*/ 20 h 161"/>
              <a:gd name="T14" fmla="*/ 80 w 131"/>
              <a:gd name="T15" fmla="*/ 66 h 161"/>
              <a:gd name="T16" fmla="*/ 77 w 131"/>
              <a:gd name="T17" fmla="*/ 90 h 161"/>
              <a:gd name="T18" fmla="*/ 126 w 131"/>
              <a:gd name="T19" fmla="*/ 13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161">
                <a:moveTo>
                  <a:pt x="126" y="137"/>
                </a:moveTo>
                <a:cubicBezTo>
                  <a:pt x="131" y="141"/>
                  <a:pt x="95" y="160"/>
                  <a:pt x="95" y="160"/>
                </a:cubicBezTo>
                <a:cubicBezTo>
                  <a:pt x="95" y="160"/>
                  <a:pt x="63" y="161"/>
                  <a:pt x="43" y="125"/>
                </a:cubicBezTo>
                <a:cubicBezTo>
                  <a:pt x="19" y="110"/>
                  <a:pt x="0" y="84"/>
                  <a:pt x="1" y="51"/>
                </a:cubicBezTo>
                <a:cubicBezTo>
                  <a:pt x="1" y="32"/>
                  <a:pt x="5" y="0"/>
                  <a:pt x="32" y="7"/>
                </a:cubicBezTo>
                <a:cubicBezTo>
                  <a:pt x="53" y="13"/>
                  <a:pt x="27" y="56"/>
                  <a:pt x="43" y="68"/>
                </a:cubicBezTo>
                <a:cubicBezTo>
                  <a:pt x="43" y="68"/>
                  <a:pt x="52" y="15"/>
                  <a:pt x="77" y="20"/>
                </a:cubicBezTo>
                <a:cubicBezTo>
                  <a:pt x="102" y="26"/>
                  <a:pt x="88" y="56"/>
                  <a:pt x="80" y="66"/>
                </a:cubicBezTo>
                <a:cubicBezTo>
                  <a:pt x="77" y="90"/>
                  <a:pt x="77" y="90"/>
                  <a:pt x="77" y="90"/>
                </a:cubicBezTo>
                <a:cubicBezTo>
                  <a:pt x="77" y="90"/>
                  <a:pt x="97" y="116"/>
                  <a:pt x="126" y="137"/>
                </a:cubicBezTo>
                <a:close/>
              </a:path>
            </a:pathLst>
          </a:custGeom>
          <a:solidFill>
            <a:srgbClr val="FFB3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ïṡlídè">
            <a:extLst>
              <a:ext uri="{FF2B5EF4-FFF2-40B4-BE49-F238E27FC236}">
                <a16:creationId xmlns:a16="http://schemas.microsoft.com/office/drawing/2014/main" id="{32913BDF-BC26-415A-86B5-E999C6E7734D}"/>
              </a:ext>
            </a:extLst>
          </p:cNvPr>
          <p:cNvSpPr/>
          <p:nvPr/>
        </p:nvSpPr>
        <p:spPr bwMode="auto">
          <a:xfrm>
            <a:off x="5683833" y="3587693"/>
            <a:ext cx="38247" cy="57216"/>
          </a:xfrm>
          <a:custGeom>
            <a:avLst/>
            <a:gdLst>
              <a:gd name="T0" fmla="*/ 85 w 87"/>
              <a:gd name="T1" fmla="*/ 89 h 130"/>
              <a:gd name="T2" fmla="*/ 55 w 87"/>
              <a:gd name="T3" fmla="*/ 127 h 130"/>
              <a:gd name="T4" fmla="*/ 47 w 87"/>
              <a:gd name="T5" fmla="*/ 128 h 130"/>
              <a:gd name="T6" fmla="*/ 9 w 87"/>
              <a:gd name="T7" fmla="*/ 98 h 130"/>
              <a:gd name="T8" fmla="*/ 2 w 87"/>
              <a:gd name="T9" fmla="*/ 42 h 130"/>
              <a:gd name="T10" fmla="*/ 31 w 87"/>
              <a:gd name="T11" fmla="*/ 4 h 130"/>
              <a:gd name="T12" fmla="*/ 40 w 87"/>
              <a:gd name="T13" fmla="*/ 3 h 130"/>
              <a:gd name="T14" fmla="*/ 77 w 87"/>
              <a:gd name="T15" fmla="*/ 32 h 130"/>
              <a:gd name="T16" fmla="*/ 85 w 87"/>
              <a:gd name="T17" fmla="*/ 89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7" h="130">
                <a:moveTo>
                  <a:pt x="85" y="89"/>
                </a:moveTo>
                <a:cubicBezTo>
                  <a:pt x="87" y="107"/>
                  <a:pt x="74" y="124"/>
                  <a:pt x="55" y="127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28" y="130"/>
                  <a:pt x="12" y="117"/>
                  <a:pt x="9" y="98"/>
                </a:cubicBezTo>
                <a:cubicBezTo>
                  <a:pt x="2" y="42"/>
                  <a:pt x="2" y="42"/>
                  <a:pt x="2" y="42"/>
                </a:cubicBezTo>
                <a:cubicBezTo>
                  <a:pt x="0" y="23"/>
                  <a:pt x="13" y="6"/>
                  <a:pt x="31" y="4"/>
                </a:cubicBezTo>
                <a:cubicBezTo>
                  <a:pt x="40" y="3"/>
                  <a:pt x="40" y="3"/>
                  <a:pt x="40" y="3"/>
                </a:cubicBezTo>
                <a:cubicBezTo>
                  <a:pt x="58" y="0"/>
                  <a:pt x="75" y="14"/>
                  <a:pt x="77" y="32"/>
                </a:cubicBezTo>
                <a:lnTo>
                  <a:pt x="85" y="89"/>
                </a:lnTo>
                <a:close/>
              </a:path>
            </a:pathLst>
          </a:custGeom>
          <a:solidFill>
            <a:srgbClr val="FF9E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ïṥlîḑé">
            <a:extLst>
              <a:ext uri="{FF2B5EF4-FFF2-40B4-BE49-F238E27FC236}">
                <a16:creationId xmlns:a16="http://schemas.microsoft.com/office/drawing/2014/main" id="{916D2D9F-21F3-4EAE-9B16-96574504BEA6}"/>
              </a:ext>
            </a:extLst>
          </p:cNvPr>
          <p:cNvSpPr/>
          <p:nvPr/>
        </p:nvSpPr>
        <p:spPr bwMode="auto">
          <a:xfrm>
            <a:off x="5571578" y="3445587"/>
            <a:ext cx="195901" cy="153611"/>
          </a:xfrm>
          <a:custGeom>
            <a:avLst/>
            <a:gdLst>
              <a:gd name="T0" fmla="*/ 140 w 445"/>
              <a:gd name="T1" fmla="*/ 349 h 349"/>
              <a:gd name="T2" fmla="*/ 106 w 445"/>
              <a:gd name="T3" fmla="*/ 108 h 349"/>
              <a:gd name="T4" fmla="*/ 294 w 445"/>
              <a:gd name="T5" fmla="*/ 1 h 349"/>
              <a:gd name="T6" fmla="*/ 408 w 445"/>
              <a:gd name="T7" fmla="*/ 161 h 349"/>
              <a:gd name="T8" fmla="*/ 140 w 445"/>
              <a:gd name="T9" fmla="*/ 34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5" h="349">
                <a:moveTo>
                  <a:pt x="140" y="349"/>
                </a:moveTo>
                <a:cubicBezTo>
                  <a:pt x="140" y="349"/>
                  <a:pt x="0" y="176"/>
                  <a:pt x="106" y="108"/>
                </a:cubicBezTo>
                <a:cubicBezTo>
                  <a:pt x="114" y="20"/>
                  <a:pt x="237" y="0"/>
                  <a:pt x="294" y="1"/>
                </a:cubicBezTo>
                <a:cubicBezTo>
                  <a:pt x="361" y="3"/>
                  <a:pt x="445" y="74"/>
                  <a:pt x="408" y="161"/>
                </a:cubicBezTo>
                <a:lnTo>
                  <a:pt x="140" y="349"/>
                </a:lnTo>
                <a:close/>
              </a:path>
            </a:pathLst>
          </a:custGeom>
          <a:solidFill>
            <a:srgbClr val="A846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iṧļîḋé">
            <a:extLst>
              <a:ext uri="{FF2B5EF4-FFF2-40B4-BE49-F238E27FC236}">
                <a16:creationId xmlns:a16="http://schemas.microsoft.com/office/drawing/2014/main" id="{9E317517-80FE-4B10-BFA5-54BF1B54989E}"/>
              </a:ext>
            </a:extLst>
          </p:cNvPr>
          <p:cNvSpPr/>
          <p:nvPr/>
        </p:nvSpPr>
        <p:spPr bwMode="auto">
          <a:xfrm>
            <a:off x="5604539" y="3472329"/>
            <a:ext cx="168537" cy="168226"/>
          </a:xfrm>
          <a:custGeom>
            <a:avLst/>
            <a:gdLst>
              <a:gd name="T0" fmla="*/ 211 w 383"/>
              <a:gd name="T1" fmla="*/ 13 h 382"/>
              <a:gd name="T2" fmla="*/ 120 w 383"/>
              <a:gd name="T3" fmla="*/ 34 h 382"/>
              <a:gd name="T4" fmla="*/ 38 w 383"/>
              <a:gd name="T5" fmla="*/ 170 h 382"/>
              <a:gd name="T6" fmla="*/ 45 w 383"/>
              <a:gd name="T7" fmla="*/ 197 h 382"/>
              <a:gd name="T8" fmla="*/ 44 w 383"/>
              <a:gd name="T9" fmla="*/ 198 h 382"/>
              <a:gd name="T10" fmla="*/ 38 w 383"/>
              <a:gd name="T11" fmla="*/ 199 h 382"/>
              <a:gd name="T12" fmla="*/ 37 w 383"/>
              <a:gd name="T13" fmla="*/ 199 h 382"/>
              <a:gd name="T14" fmla="*/ 5 w 383"/>
              <a:gd name="T15" fmla="*/ 252 h 382"/>
              <a:gd name="T16" fmla="*/ 6 w 383"/>
              <a:gd name="T17" fmla="*/ 253 h 382"/>
              <a:gd name="T18" fmla="*/ 58 w 383"/>
              <a:gd name="T19" fmla="*/ 288 h 382"/>
              <a:gd name="T20" fmla="*/ 59 w 383"/>
              <a:gd name="T21" fmla="*/ 287 h 382"/>
              <a:gd name="T22" fmla="*/ 64 w 383"/>
              <a:gd name="T23" fmla="*/ 286 h 382"/>
              <a:gd name="T24" fmla="*/ 65 w 383"/>
              <a:gd name="T25" fmla="*/ 286 h 382"/>
              <a:gd name="T26" fmla="*/ 196 w 383"/>
              <a:gd name="T27" fmla="*/ 369 h 382"/>
              <a:gd name="T28" fmla="*/ 287 w 383"/>
              <a:gd name="T29" fmla="*/ 348 h 382"/>
              <a:gd name="T30" fmla="*/ 369 w 383"/>
              <a:gd name="T31" fmla="*/ 212 h 382"/>
              <a:gd name="T32" fmla="*/ 343 w 383"/>
              <a:gd name="T33" fmla="*/ 101 h 382"/>
              <a:gd name="T34" fmla="*/ 211 w 383"/>
              <a:gd name="T35" fmla="*/ 13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83" h="382">
                <a:moveTo>
                  <a:pt x="211" y="13"/>
                </a:moveTo>
                <a:cubicBezTo>
                  <a:pt x="120" y="34"/>
                  <a:pt x="120" y="34"/>
                  <a:pt x="120" y="34"/>
                </a:cubicBezTo>
                <a:cubicBezTo>
                  <a:pt x="61" y="48"/>
                  <a:pt x="24" y="109"/>
                  <a:pt x="38" y="170"/>
                </a:cubicBezTo>
                <a:cubicBezTo>
                  <a:pt x="45" y="197"/>
                  <a:pt x="45" y="197"/>
                  <a:pt x="45" y="197"/>
                </a:cubicBezTo>
                <a:cubicBezTo>
                  <a:pt x="44" y="198"/>
                  <a:pt x="44" y="198"/>
                  <a:pt x="44" y="198"/>
                </a:cubicBezTo>
                <a:cubicBezTo>
                  <a:pt x="42" y="198"/>
                  <a:pt x="40" y="198"/>
                  <a:pt x="38" y="199"/>
                </a:cubicBezTo>
                <a:cubicBezTo>
                  <a:pt x="37" y="199"/>
                  <a:pt x="37" y="199"/>
                  <a:pt x="37" y="199"/>
                </a:cubicBezTo>
                <a:cubicBezTo>
                  <a:pt x="14" y="204"/>
                  <a:pt x="0" y="228"/>
                  <a:pt x="5" y="252"/>
                </a:cubicBezTo>
                <a:cubicBezTo>
                  <a:pt x="6" y="253"/>
                  <a:pt x="6" y="253"/>
                  <a:pt x="6" y="253"/>
                </a:cubicBezTo>
                <a:cubicBezTo>
                  <a:pt x="11" y="278"/>
                  <a:pt x="34" y="293"/>
                  <a:pt x="58" y="288"/>
                </a:cubicBezTo>
                <a:cubicBezTo>
                  <a:pt x="59" y="287"/>
                  <a:pt x="59" y="287"/>
                  <a:pt x="59" y="287"/>
                </a:cubicBezTo>
                <a:cubicBezTo>
                  <a:pt x="61" y="287"/>
                  <a:pt x="63" y="286"/>
                  <a:pt x="64" y="286"/>
                </a:cubicBezTo>
                <a:cubicBezTo>
                  <a:pt x="65" y="286"/>
                  <a:pt x="65" y="286"/>
                  <a:pt x="65" y="286"/>
                </a:cubicBezTo>
                <a:cubicBezTo>
                  <a:pt x="81" y="345"/>
                  <a:pt x="138" y="382"/>
                  <a:pt x="196" y="369"/>
                </a:cubicBezTo>
                <a:cubicBezTo>
                  <a:pt x="287" y="348"/>
                  <a:pt x="287" y="348"/>
                  <a:pt x="287" y="348"/>
                </a:cubicBezTo>
                <a:cubicBezTo>
                  <a:pt x="346" y="334"/>
                  <a:pt x="383" y="273"/>
                  <a:pt x="369" y="212"/>
                </a:cubicBezTo>
                <a:cubicBezTo>
                  <a:pt x="343" y="101"/>
                  <a:pt x="343" y="101"/>
                  <a:pt x="343" y="101"/>
                </a:cubicBezTo>
                <a:cubicBezTo>
                  <a:pt x="329" y="39"/>
                  <a:pt x="270" y="0"/>
                  <a:pt x="211" y="13"/>
                </a:cubicBezTo>
                <a:close/>
              </a:path>
            </a:pathLst>
          </a:custGeom>
          <a:solidFill>
            <a:srgbClr val="FFB3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iSḷîḑé">
            <a:extLst>
              <a:ext uri="{FF2B5EF4-FFF2-40B4-BE49-F238E27FC236}">
                <a16:creationId xmlns:a16="http://schemas.microsoft.com/office/drawing/2014/main" id="{52A87578-D470-4478-BD35-4683C5AC0499}"/>
              </a:ext>
            </a:extLst>
          </p:cNvPr>
          <p:cNvSpPr/>
          <p:nvPr/>
        </p:nvSpPr>
        <p:spPr bwMode="auto">
          <a:xfrm>
            <a:off x="5677925" y="3551933"/>
            <a:ext cx="10572" cy="13682"/>
          </a:xfrm>
          <a:custGeom>
            <a:avLst/>
            <a:gdLst>
              <a:gd name="T0" fmla="*/ 22 w 24"/>
              <a:gd name="T1" fmla="*/ 13 h 31"/>
              <a:gd name="T2" fmla="*/ 15 w 24"/>
              <a:gd name="T3" fmla="*/ 29 h 31"/>
              <a:gd name="T4" fmla="*/ 2 w 24"/>
              <a:gd name="T5" fmla="*/ 17 h 31"/>
              <a:gd name="T6" fmla="*/ 9 w 24"/>
              <a:gd name="T7" fmla="*/ 1 h 31"/>
              <a:gd name="T8" fmla="*/ 22 w 24"/>
              <a:gd name="T9" fmla="*/ 1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1">
                <a:moveTo>
                  <a:pt x="22" y="13"/>
                </a:moveTo>
                <a:cubicBezTo>
                  <a:pt x="24" y="21"/>
                  <a:pt x="21" y="28"/>
                  <a:pt x="15" y="29"/>
                </a:cubicBezTo>
                <a:cubicBezTo>
                  <a:pt x="10" y="31"/>
                  <a:pt x="4" y="25"/>
                  <a:pt x="2" y="17"/>
                </a:cubicBezTo>
                <a:cubicBezTo>
                  <a:pt x="0" y="10"/>
                  <a:pt x="3" y="2"/>
                  <a:pt x="9" y="1"/>
                </a:cubicBezTo>
                <a:cubicBezTo>
                  <a:pt x="15" y="0"/>
                  <a:pt x="21" y="5"/>
                  <a:pt x="22" y="13"/>
                </a:cubicBez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îś1ïḋé">
            <a:extLst>
              <a:ext uri="{FF2B5EF4-FFF2-40B4-BE49-F238E27FC236}">
                <a16:creationId xmlns:a16="http://schemas.microsoft.com/office/drawing/2014/main" id="{28ECC5FB-FF75-41B5-A753-4CD2750588A0}"/>
              </a:ext>
            </a:extLst>
          </p:cNvPr>
          <p:cNvSpPr/>
          <p:nvPr/>
        </p:nvSpPr>
        <p:spPr bwMode="auto">
          <a:xfrm>
            <a:off x="5728610" y="3540739"/>
            <a:ext cx="10572" cy="13060"/>
          </a:xfrm>
          <a:custGeom>
            <a:avLst/>
            <a:gdLst>
              <a:gd name="T0" fmla="*/ 22 w 24"/>
              <a:gd name="T1" fmla="*/ 13 h 30"/>
              <a:gd name="T2" fmla="*/ 15 w 24"/>
              <a:gd name="T3" fmla="*/ 29 h 30"/>
              <a:gd name="T4" fmla="*/ 2 w 24"/>
              <a:gd name="T5" fmla="*/ 17 h 30"/>
              <a:gd name="T6" fmla="*/ 9 w 24"/>
              <a:gd name="T7" fmla="*/ 1 h 30"/>
              <a:gd name="T8" fmla="*/ 22 w 24"/>
              <a:gd name="T9" fmla="*/ 1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0">
                <a:moveTo>
                  <a:pt x="22" y="13"/>
                </a:moveTo>
                <a:cubicBezTo>
                  <a:pt x="24" y="20"/>
                  <a:pt x="21" y="28"/>
                  <a:pt x="15" y="29"/>
                </a:cubicBezTo>
                <a:cubicBezTo>
                  <a:pt x="9" y="30"/>
                  <a:pt x="3" y="25"/>
                  <a:pt x="2" y="17"/>
                </a:cubicBezTo>
                <a:cubicBezTo>
                  <a:pt x="0" y="10"/>
                  <a:pt x="3" y="2"/>
                  <a:pt x="9" y="1"/>
                </a:cubicBezTo>
                <a:cubicBezTo>
                  <a:pt x="14" y="0"/>
                  <a:pt x="20" y="5"/>
                  <a:pt x="22" y="13"/>
                </a:cubicBez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işlîḋê">
            <a:extLst>
              <a:ext uri="{FF2B5EF4-FFF2-40B4-BE49-F238E27FC236}">
                <a16:creationId xmlns:a16="http://schemas.microsoft.com/office/drawing/2014/main" id="{C3CD126B-7DCA-42CC-8CBF-C4D4D340C204}"/>
              </a:ext>
            </a:extLst>
          </p:cNvPr>
          <p:cNvSpPr/>
          <p:nvPr/>
        </p:nvSpPr>
        <p:spPr bwMode="auto">
          <a:xfrm>
            <a:off x="5715550" y="3516485"/>
            <a:ext cx="25498" cy="13060"/>
          </a:xfrm>
          <a:custGeom>
            <a:avLst/>
            <a:gdLst>
              <a:gd name="T0" fmla="*/ 55 w 58"/>
              <a:gd name="T1" fmla="*/ 21 h 30"/>
              <a:gd name="T2" fmla="*/ 4 w 58"/>
              <a:gd name="T3" fmla="*/ 18 h 30"/>
              <a:gd name="T4" fmla="*/ 9 w 58"/>
              <a:gd name="T5" fmla="*/ 24 h 30"/>
              <a:gd name="T6" fmla="*/ 48 w 58"/>
              <a:gd name="T7" fmla="*/ 25 h 30"/>
              <a:gd name="T8" fmla="*/ 55 w 58"/>
              <a:gd name="T9" fmla="*/ 2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30">
                <a:moveTo>
                  <a:pt x="55" y="21"/>
                </a:moveTo>
                <a:cubicBezTo>
                  <a:pt x="42" y="3"/>
                  <a:pt x="18" y="0"/>
                  <a:pt x="4" y="18"/>
                </a:cubicBezTo>
                <a:cubicBezTo>
                  <a:pt x="0" y="22"/>
                  <a:pt x="6" y="28"/>
                  <a:pt x="9" y="24"/>
                </a:cubicBezTo>
                <a:cubicBezTo>
                  <a:pt x="21" y="10"/>
                  <a:pt x="38" y="11"/>
                  <a:pt x="48" y="25"/>
                </a:cubicBezTo>
                <a:cubicBezTo>
                  <a:pt x="51" y="30"/>
                  <a:pt x="58" y="26"/>
                  <a:pt x="55" y="21"/>
                </a:cubicBezTo>
                <a:close/>
              </a:path>
            </a:pathLst>
          </a:custGeom>
          <a:solidFill>
            <a:srgbClr val="7743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ïšľïdê">
            <a:extLst>
              <a:ext uri="{FF2B5EF4-FFF2-40B4-BE49-F238E27FC236}">
                <a16:creationId xmlns:a16="http://schemas.microsoft.com/office/drawing/2014/main" id="{95835E45-EFA9-425A-9A67-23710334F82F}"/>
              </a:ext>
            </a:extLst>
          </p:cNvPr>
          <p:cNvSpPr/>
          <p:nvPr/>
        </p:nvSpPr>
        <p:spPr bwMode="auto">
          <a:xfrm>
            <a:off x="5667041" y="3526124"/>
            <a:ext cx="28297" cy="18346"/>
          </a:xfrm>
          <a:custGeom>
            <a:avLst/>
            <a:gdLst>
              <a:gd name="T0" fmla="*/ 11 w 64"/>
              <a:gd name="T1" fmla="*/ 37 h 42"/>
              <a:gd name="T2" fmla="*/ 54 w 64"/>
              <a:gd name="T3" fmla="*/ 18 h 42"/>
              <a:gd name="T4" fmla="*/ 59 w 64"/>
              <a:gd name="T5" fmla="*/ 10 h 42"/>
              <a:gd name="T6" fmla="*/ 2 w 64"/>
              <a:gd name="T7" fmla="*/ 34 h 42"/>
              <a:gd name="T8" fmla="*/ 11 w 64"/>
              <a:gd name="T9" fmla="*/ 37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42">
                <a:moveTo>
                  <a:pt x="11" y="37"/>
                </a:moveTo>
                <a:cubicBezTo>
                  <a:pt x="17" y="18"/>
                  <a:pt x="36" y="10"/>
                  <a:pt x="54" y="18"/>
                </a:cubicBezTo>
                <a:cubicBezTo>
                  <a:pt x="59" y="20"/>
                  <a:pt x="64" y="12"/>
                  <a:pt x="59" y="10"/>
                </a:cubicBezTo>
                <a:cubicBezTo>
                  <a:pt x="35" y="0"/>
                  <a:pt x="10" y="10"/>
                  <a:pt x="2" y="34"/>
                </a:cubicBezTo>
                <a:cubicBezTo>
                  <a:pt x="0" y="40"/>
                  <a:pt x="9" y="42"/>
                  <a:pt x="11" y="37"/>
                </a:cubicBezTo>
                <a:close/>
              </a:path>
            </a:pathLst>
          </a:custGeom>
          <a:solidFill>
            <a:srgbClr val="7743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îšļíḋe">
            <a:extLst>
              <a:ext uri="{FF2B5EF4-FFF2-40B4-BE49-F238E27FC236}">
                <a16:creationId xmlns:a16="http://schemas.microsoft.com/office/drawing/2014/main" id="{F2252981-6CF7-4C70-AFEA-9D40CC86198B}"/>
              </a:ext>
            </a:extLst>
          </p:cNvPr>
          <p:cNvSpPr/>
          <p:nvPr/>
        </p:nvSpPr>
        <p:spPr bwMode="auto">
          <a:xfrm>
            <a:off x="5615112" y="3458647"/>
            <a:ext cx="133710" cy="127180"/>
          </a:xfrm>
          <a:custGeom>
            <a:avLst/>
            <a:gdLst>
              <a:gd name="T0" fmla="*/ 243 w 304"/>
              <a:gd name="T1" fmla="*/ 0 h 289"/>
              <a:gd name="T2" fmla="*/ 216 w 304"/>
              <a:gd name="T3" fmla="*/ 14 h 289"/>
              <a:gd name="T4" fmla="*/ 195 w 304"/>
              <a:gd name="T5" fmla="*/ 3 h 289"/>
              <a:gd name="T6" fmla="*/ 144 w 304"/>
              <a:gd name="T7" fmla="*/ 14 h 289"/>
              <a:gd name="T8" fmla="*/ 92 w 304"/>
              <a:gd name="T9" fmla="*/ 28 h 289"/>
              <a:gd name="T10" fmla="*/ 88 w 304"/>
              <a:gd name="T11" fmla="*/ 29 h 289"/>
              <a:gd name="T12" fmla="*/ 88 w 304"/>
              <a:gd name="T13" fmla="*/ 30 h 289"/>
              <a:gd name="T14" fmla="*/ 88 w 304"/>
              <a:gd name="T15" fmla="*/ 30 h 289"/>
              <a:gd name="T16" fmla="*/ 32 w 304"/>
              <a:gd name="T17" fmla="*/ 70 h 289"/>
              <a:gd name="T18" fmla="*/ 9 w 304"/>
              <a:gd name="T19" fmla="*/ 188 h 289"/>
              <a:gd name="T20" fmla="*/ 26 w 304"/>
              <a:gd name="T21" fmla="*/ 264 h 289"/>
              <a:gd name="T22" fmla="*/ 64 w 304"/>
              <a:gd name="T23" fmla="*/ 256 h 289"/>
              <a:gd name="T24" fmla="*/ 44 w 304"/>
              <a:gd name="T25" fmla="*/ 151 h 289"/>
              <a:gd name="T26" fmla="*/ 186 w 304"/>
              <a:gd name="T27" fmla="*/ 83 h 289"/>
              <a:gd name="T28" fmla="*/ 243 w 304"/>
              <a:gd name="T29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4" h="289">
                <a:moveTo>
                  <a:pt x="243" y="0"/>
                </a:moveTo>
                <a:cubicBezTo>
                  <a:pt x="232" y="8"/>
                  <a:pt x="224" y="12"/>
                  <a:pt x="216" y="14"/>
                </a:cubicBezTo>
                <a:cubicBezTo>
                  <a:pt x="213" y="6"/>
                  <a:pt x="205" y="1"/>
                  <a:pt x="195" y="3"/>
                </a:cubicBezTo>
                <a:cubicBezTo>
                  <a:pt x="178" y="6"/>
                  <a:pt x="161" y="10"/>
                  <a:pt x="144" y="14"/>
                </a:cubicBezTo>
                <a:cubicBezTo>
                  <a:pt x="130" y="16"/>
                  <a:pt x="114" y="20"/>
                  <a:pt x="92" y="28"/>
                </a:cubicBezTo>
                <a:cubicBezTo>
                  <a:pt x="91" y="28"/>
                  <a:pt x="90" y="29"/>
                  <a:pt x="88" y="29"/>
                </a:cubicBezTo>
                <a:cubicBezTo>
                  <a:pt x="88" y="30"/>
                  <a:pt x="88" y="30"/>
                  <a:pt x="88" y="30"/>
                </a:cubicBezTo>
                <a:cubicBezTo>
                  <a:pt x="88" y="30"/>
                  <a:pt x="88" y="30"/>
                  <a:pt x="88" y="30"/>
                </a:cubicBezTo>
                <a:cubicBezTo>
                  <a:pt x="66" y="38"/>
                  <a:pt x="48" y="50"/>
                  <a:pt x="32" y="70"/>
                </a:cubicBezTo>
                <a:cubicBezTo>
                  <a:pt x="6" y="103"/>
                  <a:pt x="0" y="146"/>
                  <a:pt x="9" y="188"/>
                </a:cubicBezTo>
                <a:cubicBezTo>
                  <a:pt x="15" y="213"/>
                  <a:pt x="21" y="239"/>
                  <a:pt x="26" y="264"/>
                </a:cubicBezTo>
                <a:cubicBezTo>
                  <a:pt x="32" y="289"/>
                  <a:pt x="69" y="281"/>
                  <a:pt x="64" y="256"/>
                </a:cubicBezTo>
                <a:cubicBezTo>
                  <a:pt x="56" y="223"/>
                  <a:pt x="43" y="186"/>
                  <a:pt x="44" y="151"/>
                </a:cubicBezTo>
                <a:cubicBezTo>
                  <a:pt x="55" y="109"/>
                  <a:pt x="102" y="102"/>
                  <a:pt x="186" y="83"/>
                </a:cubicBezTo>
                <a:cubicBezTo>
                  <a:pt x="304" y="56"/>
                  <a:pt x="243" y="0"/>
                  <a:pt x="243" y="0"/>
                </a:cubicBezTo>
                <a:close/>
              </a:path>
            </a:pathLst>
          </a:custGeom>
          <a:solidFill>
            <a:srgbClr val="A846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ïṡḷïdè">
            <a:extLst>
              <a:ext uri="{FF2B5EF4-FFF2-40B4-BE49-F238E27FC236}">
                <a16:creationId xmlns:a16="http://schemas.microsoft.com/office/drawing/2014/main" id="{3A704890-8F28-4BAD-AD6B-99221A63B17C}"/>
              </a:ext>
            </a:extLst>
          </p:cNvPr>
          <p:cNvSpPr/>
          <p:nvPr/>
        </p:nvSpPr>
        <p:spPr bwMode="auto">
          <a:xfrm>
            <a:off x="5688186" y="3582096"/>
            <a:ext cx="48509" cy="20212"/>
          </a:xfrm>
          <a:custGeom>
            <a:avLst/>
            <a:gdLst>
              <a:gd name="T0" fmla="*/ 4 w 110"/>
              <a:gd name="T1" fmla="*/ 11 h 46"/>
              <a:gd name="T2" fmla="*/ 105 w 110"/>
              <a:gd name="T3" fmla="*/ 11 h 46"/>
              <a:gd name="T4" fmla="*/ 99 w 110"/>
              <a:gd name="T5" fmla="*/ 5 h 46"/>
              <a:gd name="T6" fmla="*/ 10 w 110"/>
              <a:gd name="T7" fmla="*/ 5 h 46"/>
              <a:gd name="T8" fmla="*/ 4 w 110"/>
              <a:gd name="T9" fmla="*/ 11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" h="46">
                <a:moveTo>
                  <a:pt x="4" y="11"/>
                </a:moveTo>
                <a:cubicBezTo>
                  <a:pt x="32" y="46"/>
                  <a:pt x="75" y="40"/>
                  <a:pt x="105" y="11"/>
                </a:cubicBezTo>
                <a:cubicBezTo>
                  <a:pt x="110" y="7"/>
                  <a:pt x="103" y="0"/>
                  <a:pt x="99" y="5"/>
                </a:cubicBezTo>
                <a:cubicBezTo>
                  <a:pt x="72" y="30"/>
                  <a:pt x="35" y="35"/>
                  <a:pt x="10" y="5"/>
                </a:cubicBezTo>
                <a:cubicBezTo>
                  <a:pt x="6" y="0"/>
                  <a:pt x="0" y="7"/>
                  <a:pt x="4" y="11"/>
                </a:cubicBezTo>
                <a:close/>
              </a:path>
            </a:pathLst>
          </a:custGeom>
          <a:solidFill>
            <a:srgbClr val="E56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ï$ḷîḓê">
            <a:extLst>
              <a:ext uri="{FF2B5EF4-FFF2-40B4-BE49-F238E27FC236}">
                <a16:creationId xmlns:a16="http://schemas.microsoft.com/office/drawing/2014/main" id="{A44456E5-64FB-49A3-9C4E-21D3CED4E9F1}"/>
              </a:ext>
            </a:extLst>
          </p:cNvPr>
          <p:cNvSpPr/>
          <p:nvPr/>
        </p:nvSpPr>
        <p:spPr bwMode="auto">
          <a:xfrm>
            <a:off x="5746646" y="2927538"/>
            <a:ext cx="31406" cy="22389"/>
          </a:xfrm>
          <a:custGeom>
            <a:avLst/>
            <a:gdLst>
              <a:gd name="T0" fmla="*/ 88 w 101"/>
              <a:gd name="T1" fmla="*/ 72 h 72"/>
              <a:gd name="T2" fmla="*/ 0 w 101"/>
              <a:gd name="T3" fmla="*/ 44 h 72"/>
              <a:gd name="T4" fmla="*/ 13 w 101"/>
              <a:gd name="T5" fmla="*/ 0 h 72"/>
              <a:gd name="T6" fmla="*/ 101 w 101"/>
              <a:gd name="T7" fmla="*/ 28 h 72"/>
              <a:gd name="T8" fmla="*/ 88 w 101"/>
              <a:gd name="T9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72">
                <a:moveTo>
                  <a:pt x="88" y="72"/>
                </a:moveTo>
                <a:lnTo>
                  <a:pt x="0" y="44"/>
                </a:lnTo>
                <a:lnTo>
                  <a:pt x="13" y="0"/>
                </a:lnTo>
                <a:lnTo>
                  <a:pt x="101" y="28"/>
                </a:lnTo>
                <a:lnTo>
                  <a:pt x="88" y="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í$ľîḍé">
            <a:extLst>
              <a:ext uri="{FF2B5EF4-FFF2-40B4-BE49-F238E27FC236}">
                <a16:creationId xmlns:a16="http://schemas.microsoft.com/office/drawing/2014/main" id="{14579E20-2513-4EB9-BA28-4B8B82AC760E}"/>
              </a:ext>
            </a:extLst>
          </p:cNvPr>
          <p:cNvSpPr/>
          <p:nvPr/>
        </p:nvSpPr>
        <p:spPr bwMode="auto">
          <a:xfrm>
            <a:off x="5579352" y="2930648"/>
            <a:ext cx="200876" cy="97950"/>
          </a:xfrm>
          <a:custGeom>
            <a:avLst/>
            <a:gdLst>
              <a:gd name="T0" fmla="*/ 402 w 456"/>
              <a:gd name="T1" fmla="*/ 139 h 223"/>
              <a:gd name="T2" fmla="*/ 247 w 456"/>
              <a:gd name="T3" fmla="*/ 211 h 223"/>
              <a:gd name="T4" fmla="*/ 0 w 456"/>
              <a:gd name="T5" fmla="*/ 55 h 223"/>
              <a:gd name="T6" fmla="*/ 59 w 456"/>
              <a:gd name="T7" fmla="*/ 0 h 223"/>
              <a:gd name="T8" fmla="*/ 29 w 456"/>
              <a:gd name="T9" fmla="*/ 28 h 223"/>
              <a:gd name="T10" fmla="*/ 59 w 456"/>
              <a:gd name="T11" fmla="*/ 0 h 223"/>
              <a:gd name="T12" fmla="*/ 262 w 456"/>
              <a:gd name="T13" fmla="*/ 131 h 223"/>
              <a:gd name="T14" fmla="*/ 379 w 456"/>
              <a:gd name="T15" fmla="*/ 5 h 223"/>
              <a:gd name="T16" fmla="*/ 456 w 456"/>
              <a:gd name="T17" fmla="*/ 28 h 223"/>
              <a:gd name="T18" fmla="*/ 402 w 456"/>
              <a:gd name="T19" fmla="*/ 139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6" h="223">
                <a:moveTo>
                  <a:pt x="402" y="139"/>
                </a:moveTo>
                <a:cubicBezTo>
                  <a:pt x="365" y="187"/>
                  <a:pt x="314" y="223"/>
                  <a:pt x="247" y="211"/>
                </a:cubicBezTo>
                <a:cubicBezTo>
                  <a:pt x="124" y="188"/>
                  <a:pt x="5" y="61"/>
                  <a:pt x="0" y="55"/>
                </a:cubicBezTo>
                <a:cubicBezTo>
                  <a:pt x="59" y="0"/>
                  <a:pt x="59" y="0"/>
                  <a:pt x="59" y="0"/>
                </a:cubicBezTo>
                <a:cubicBezTo>
                  <a:pt x="29" y="28"/>
                  <a:pt x="29" y="28"/>
                  <a:pt x="29" y="28"/>
                </a:cubicBezTo>
                <a:cubicBezTo>
                  <a:pt x="59" y="0"/>
                  <a:pt x="59" y="0"/>
                  <a:pt x="59" y="0"/>
                </a:cubicBezTo>
                <a:cubicBezTo>
                  <a:pt x="60" y="1"/>
                  <a:pt x="165" y="113"/>
                  <a:pt x="262" y="131"/>
                </a:cubicBezTo>
                <a:cubicBezTo>
                  <a:pt x="335" y="145"/>
                  <a:pt x="378" y="6"/>
                  <a:pt x="379" y="5"/>
                </a:cubicBezTo>
                <a:cubicBezTo>
                  <a:pt x="456" y="28"/>
                  <a:pt x="456" y="28"/>
                  <a:pt x="456" y="28"/>
                </a:cubicBezTo>
                <a:cubicBezTo>
                  <a:pt x="447" y="61"/>
                  <a:pt x="428" y="103"/>
                  <a:pt x="402" y="139"/>
                </a:cubicBezTo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íṡļîďè">
            <a:extLst>
              <a:ext uri="{FF2B5EF4-FFF2-40B4-BE49-F238E27FC236}">
                <a16:creationId xmlns:a16="http://schemas.microsoft.com/office/drawing/2014/main" id="{A7543AAA-0F64-4C99-85F9-147685959A64}"/>
              </a:ext>
            </a:extLst>
          </p:cNvPr>
          <p:cNvSpPr/>
          <p:nvPr/>
        </p:nvSpPr>
        <p:spPr bwMode="auto">
          <a:xfrm>
            <a:off x="5389670" y="3027354"/>
            <a:ext cx="104170" cy="123138"/>
          </a:xfrm>
          <a:custGeom>
            <a:avLst/>
            <a:gdLst>
              <a:gd name="T0" fmla="*/ 198 w 237"/>
              <a:gd name="T1" fmla="*/ 133 h 280"/>
              <a:gd name="T2" fmla="*/ 208 w 237"/>
              <a:gd name="T3" fmla="*/ 158 h 280"/>
              <a:gd name="T4" fmla="*/ 215 w 237"/>
              <a:gd name="T5" fmla="*/ 158 h 280"/>
              <a:gd name="T6" fmla="*/ 227 w 237"/>
              <a:gd name="T7" fmla="*/ 68 h 280"/>
              <a:gd name="T8" fmla="*/ 83 w 237"/>
              <a:gd name="T9" fmla="*/ 0 h 280"/>
              <a:gd name="T10" fmla="*/ 21 w 237"/>
              <a:gd name="T11" fmla="*/ 67 h 280"/>
              <a:gd name="T12" fmla="*/ 25 w 237"/>
              <a:gd name="T13" fmla="*/ 72 h 280"/>
              <a:gd name="T14" fmla="*/ 50 w 237"/>
              <a:gd name="T15" fmla="*/ 64 h 280"/>
              <a:gd name="T16" fmla="*/ 43 w 237"/>
              <a:gd name="T17" fmla="*/ 271 h 280"/>
              <a:gd name="T18" fmla="*/ 198 w 237"/>
              <a:gd name="T19" fmla="*/ 133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7" h="280">
                <a:moveTo>
                  <a:pt x="198" y="133"/>
                </a:moveTo>
                <a:cubicBezTo>
                  <a:pt x="208" y="158"/>
                  <a:pt x="208" y="158"/>
                  <a:pt x="208" y="158"/>
                </a:cubicBezTo>
                <a:cubicBezTo>
                  <a:pt x="210" y="161"/>
                  <a:pt x="214" y="161"/>
                  <a:pt x="215" y="158"/>
                </a:cubicBezTo>
                <a:cubicBezTo>
                  <a:pt x="222" y="141"/>
                  <a:pt x="237" y="98"/>
                  <a:pt x="227" y="68"/>
                </a:cubicBezTo>
                <a:cubicBezTo>
                  <a:pt x="83" y="0"/>
                  <a:pt x="83" y="0"/>
                  <a:pt x="83" y="0"/>
                </a:cubicBezTo>
                <a:cubicBezTo>
                  <a:pt x="53" y="11"/>
                  <a:pt x="30" y="50"/>
                  <a:pt x="21" y="67"/>
                </a:cubicBezTo>
                <a:cubicBezTo>
                  <a:pt x="19" y="69"/>
                  <a:pt x="22" y="73"/>
                  <a:pt x="25" y="72"/>
                </a:cubicBezTo>
                <a:cubicBezTo>
                  <a:pt x="50" y="64"/>
                  <a:pt x="50" y="64"/>
                  <a:pt x="50" y="64"/>
                </a:cubicBezTo>
                <a:cubicBezTo>
                  <a:pt x="0" y="134"/>
                  <a:pt x="24" y="263"/>
                  <a:pt x="43" y="271"/>
                </a:cubicBezTo>
                <a:cubicBezTo>
                  <a:pt x="62" y="280"/>
                  <a:pt x="176" y="217"/>
                  <a:pt x="198" y="133"/>
                </a:cubicBezTo>
                <a:close/>
              </a:path>
            </a:pathLst>
          </a:custGeom>
          <a:solidFill>
            <a:srgbClr val="FFC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iśḻïďé">
            <a:extLst>
              <a:ext uri="{FF2B5EF4-FFF2-40B4-BE49-F238E27FC236}">
                <a16:creationId xmlns:a16="http://schemas.microsoft.com/office/drawing/2014/main" id="{1504349A-D3BC-4719-8C71-2B985A7F33ED}"/>
              </a:ext>
            </a:extLst>
          </p:cNvPr>
          <p:cNvSpPr/>
          <p:nvPr/>
        </p:nvSpPr>
        <p:spPr bwMode="auto">
          <a:xfrm>
            <a:off x="5423875" y="3007143"/>
            <a:ext cx="55972" cy="100749"/>
          </a:xfrm>
          <a:custGeom>
            <a:avLst/>
            <a:gdLst>
              <a:gd name="T0" fmla="*/ 89 w 127"/>
              <a:gd name="T1" fmla="*/ 133 h 229"/>
              <a:gd name="T2" fmla="*/ 7 w 127"/>
              <a:gd name="T3" fmla="*/ 229 h 229"/>
              <a:gd name="T4" fmla="*/ 29 w 127"/>
              <a:gd name="T5" fmla="*/ 104 h 229"/>
              <a:gd name="T6" fmla="*/ 111 w 127"/>
              <a:gd name="T7" fmla="*/ 8 h 229"/>
              <a:gd name="T8" fmla="*/ 89 w 127"/>
              <a:gd name="T9" fmla="*/ 133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229">
                <a:moveTo>
                  <a:pt x="89" y="133"/>
                </a:moveTo>
                <a:cubicBezTo>
                  <a:pt x="60" y="193"/>
                  <a:pt x="7" y="229"/>
                  <a:pt x="7" y="229"/>
                </a:cubicBezTo>
                <a:cubicBezTo>
                  <a:pt x="7" y="229"/>
                  <a:pt x="0" y="165"/>
                  <a:pt x="29" y="104"/>
                </a:cubicBezTo>
                <a:cubicBezTo>
                  <a:pt x="57" y="43"/>
                  <a:pt x="94" y="0"/>
                  <a:pt x="111" y="8"/>
                </a:cubicBezTo>
                <a:cubicBezTo>
                  <a:pt x="127" y="16"/>
                  <a:pt x="117" y="72"/>
                  <a:pt x="89" y="133"/>
                </a:cubicBezTo>
                <a:close/>
              </a:path>
            </a:pathLst>
          </a:custGeom>
          <a:solidFill>
            <a:srgbClr val="FFE0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i$1ïďê">
            <a:extLst>
              <a:ext uri="{FF2B5EF4-FFF2-40B4-BE49-F238E27FC236}">
                <a16:creationId xmlns:a16="http://schemas.microsoft.com/office/drawing/2014/main" id="{41865A20-1F4D-4B7E-901B-F320A1B26587}"/>
              </a:ext>
            </a:extLst>
          </p:cNvPr>
          <p:cNvSpPr/>
          <p:nvPr/>
        </p:nvSpPr>
        <p:spPr bwMode="auto">
          <a:xfrm>
            <a:off x="5455593" y="2907326"/>
            <a:ext cx="120339" cy="151745"/>
          </a:xfrm>
          <a:custGeom>
            <a:avLst/>
            <a:gdLst>
              <a:gd name="T0" fmla="*/ 130 w 273"/>
              <a:gd name="T1" fmla="*/ 345 h 345"/>
              <a:gd name="T2" fmla="*/ 161 w 273"/>
              <a:gd name="T3" fmla="*/ 334 h 345"/>
              <a:gd name="T4" fmla="*/ 175 w 273"/>
              <a:gd name="T5" fmla="*/ 305 h 345"/>
              <a:gd name="T6" fmla="*/ 230 w 273"/>
              <a:gd name="T7" fmla="*/ 187 h 345"/>
              <a:gd name="T8" fmla="*/ 253 w 273"/>
              <a:gd name="T9" fmla="*/ 139 h 345"/>
              <a:gd name="T10" fmla="*/ 210 w 273"/>
              <a:gd name="T11" fmla="*/ 21 h 345"/>
              <a:gd name="T12" fmla="*/ 209 w 273"/>
              <a:gd name="T13" fmla="*/ 21 h 345"/>
              <a:gd name="T14" fmla="*/ 91 w 273"/>
              <a:gd name="T15" fmla="*/ 63 h 345"/>
              <a:gd name="T16" fmla="*/ 68 w 273"/>
              <a:gd name="T17" fmla="*/ 111 h 345"/>
              <a:gd name="T18" fmla="*/ 13 w 273"/>
              <a:gd name="T19" fmla="*/ 229 h 345"/>
              <a:gd name="T20" fmla="*/ 0 w 273"/>
              <a:gd name="T21" fmla="*/ 256 h 345"/>
              <a:gd name="T22" fmla="*/ 13 w 273"/>
              <a:gd name="T23" fmla="*/ 290 h 345"/>
              <a:gd name="T24" fmla="*/ 130 w 273"/>
              <a:gd name="T25" fmla="*/ 345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3" h="345">
                <a:moveTo>
                  <a:pt x="130" y="345"/>
                </a:moveTo>
                <a:cubicBezTo>
                  <a:pt x="142" y="341"/>
                  <a:pt x="149" y="339"/>
                  <a:pt x="161" y="334"/>
                </a:cubicBezTo>
                <a:cubicBezTo>
                  <a:pt x="175" y="305"/>
                  <a:pt x="175" y="305"/>
                  <a:pt x="175" y="305"/>
                </a:cubicBezTo>
                <a:cubicBezTo>
                  <a:pt x="230" y="187"/>
                  <a:pt x="230" y="187"/>
                  <a:pt x="230" y="187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73" y="95"/>
                  <a:pt x="254" y="42"/>
                  <a:pt x="210" y="21"/>
                </a:cubicBezTo>
                <a:cubicBezTo>
                  <a:pt x="209" y="21"/>
                  <a:pt x="209" y="21"/>
                  <a:pt x="209" y="21"/>
                </a:cubicBezTo>
                <a:cubicBezTo>
                  <a:pt x="164" y="0"/>
                  <a:pt x="112" y="19"/>
                  <a:pt x="91" y="63"/>
                </a:cubicBezTo>
                <a:cubicBezTo>
                  <a:pt x="68" y="111"/>
                  <a:pt x="68" y="111"/>
                  <a:pt x="68" y="111"/>
                </a:cubicBezTo>
                <a:cubicBezTo>
                  <a:pt x="13" y="229"/>
                  <a:pt x="13" y="229"/>
                  <a:pt x="13" y="229"/>
                </a:cubicBezTo>
                <a:cubicBezTo>
                  <a:pt x="0" y="256"/>
                  <a:pt x="0" y="256"/>
                  <a:pt x="0" y="256"/>
                </a:cubicBezTo>
                <a:cubicBezTo>
                  <a:pt x="5" y="269"/>
                  <a:pt x="8" y="277"/>
                  <a:pt x="13" y="290"/>
                </a:cubicBezTo>
                <a:cubicBezTo>
                  <a:pt x="130" y="345"/>
                  <a:pt x="130" y="345"/>
                  <a:pt x="130" y="345"/>
                </a:cubicBezTo>
              </a:path>
            </a:pathLst>
          </a:custGeom>
          <a:solidFill>
            <a:srgbClr val="A51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ïśḻïḓe">
            <a:extLst>
              <a:ext uri="{FF2B5EF4-FFF2-40B4-BE49-F238E27FC236}">
                <a16:creationId xmlns:a16="http://schemas.microsoft.com/office/drawing/2014/main" id="{FD0ADCE5-CA0D-4A9A-AAD5-98FAF98120FC}"/>
              </a:ext>
            </a:extLst>
          </p:cNvPr>
          <p:cNvSpPr/>
          <p:nvPr/>
        </p:nvSpPr>
        <p:spPr bwMode="auto">
          <a:xfrm>
            <a:off x="5449995" y="2904528"/>
            <a:ext cx="120028" cy="151745"/>
          </a:xfrm>
          <a:custGeom>
            <a:avLst/>
            <a:gdLst>
              <a:gd name="T0" fmla="*/ 130 w 273"/>
              <a:gd name="T1" fmla="*/ 345 h 345"/>
              <a:gd name="T2" fmla="*/ 160 w 273"/>
              <a:gd name="T3" fmla="*/ 334 h 345"/>
              <a:gd name="T4" fmla="*/ 174 w 273"/>
              <a:gd name="T5" fmla="*/ 304 h 345"/>
              <a:gd name="T6" fmla="*/ 230 w 273"/>
              <a:gd name="T7" fmla="*/ 187 h 345"/>
              <a:gd name="T8" fmla="*/ 252 w 273"/>
              <a:gd name="T9" fmla="*/ 139 h 345"/>
              <a:gd name="T10" fmla="*/ 210 w 273"/>
              <a:gd name="T11" fmla="*/ 21 h 345"/>
              <a:gd name="T12" fmla="*/ 208 w 273"/>
              <a:gd name="T13" fmla="*/ 20 h 345"/>
              <a:gd name="T14" fmla="*/ 91 w 273"/>
              <a:gd name="T15" fmla="*/ 63 h 345"/>
              <a:gd name="T16" fmla="*/ 68 w 273"/>
              <a:gd name="T17" fmla="*/ 111 h 345"/>
              <a:gd name="T18" fmla="*/ 13 w 273"/>
              <a:gd name="T19" fmla="*/ 228 h 345"/>
              <a:gd name="T20" fmla="*/ 0 w 273"/>
              <a:gd name="T21" fmla="*/ 255 h 345"/>
              <a:gd name="T22" fmla="*/ 12 w 273"/>
              <a:gd name="T23" fmla="*/ 290 h 345"/>
              <a:gd name="T24" fmla="*/ 130 w 273"/>
              <a:gd name="T25" fmla="*/ 345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3" h="345">
                <a:moveTo>
                  <a:pt x="130" y="345"/>
                </a:moveTo>
                <a:cubicBezTo>
                  <a:pt x="142" y="341"/>
                  <a:pt x="148" y="338"/>
                  <a:pt x="160" y="334"/>
                </a:cubicBezTo>
                <a:cubicBezTo>
                  <a:pt x="174" y="304"/>
                  <a:pt x="174" y="304"/>
                  <a:pt x="174" y="304"/>
                </a:cubicBezTo>
                <a:cubicBezTo>
                  <a:pt x="230" y="187"/>
                  <a:pt x="230" y="187"/>
                  <a:pt x="230" y="187"/>
                </a:cubicBezTo>
                <a:cubicBezTo>
                  <a:pt x="252" y="139"/>
                  <a:pt x="252" y="139"/>
                  <a:pt x="252" y="139"/>
                </a:cubicBezTo>
                <a:cubicBezTo>
                  <a:pt x="273" y="94"/>
                  <a:pt x="254" y="42"/>
                  <a:pt x="210" y="21"/>
                </a:cubicBezTo>
                <a:cubicBezTo>
                  <a:pt x="208" y="20"/>
                  <a:pt x="208" y="20"/>
                  <a:pt x="208" y="20"/>
                </a:cubicBezTo>
                <a:cubicBezTo>
                  <a:pt x="164" y="0"/>
                  <a:pt x="111" y="18"/>
                  <a:pt x="91" y="63"/>
                </a:cubicBezTo>
                <a:cubicBezTo>
                  <a:pt x="68" y="111"/>
                  <a:pt x="68" y="111"/>
                  <a:pt x="68" y="111"/>
                </a:cubicBezTo>
                <a:cubicBezTo>
                  <a:pt x="13" y="228"/>
                  <a:pt x="13" y="228"/>
                  <a:pt x="13" y="228"/>
                </a:cubicBezTo>
                <a:cubicBezTo>
                  <a:pt x="0" y="255"/>
                  <a:pt x="0" y="255"/>
                  <a:pt x="0" y="255"/>
                </a:cubicBezTo>
                <a:cubicBezTo>
                  <a:pt x="5" y="269"/>
                  <a:pt x="7" y="276"/>
                  <a:pt x="12" y="290"/>
                </a:cubicBezTo>
                <a:cubicBezTo>
                  <a:pt x="130" y="345"/>
                  <a:pt x="130" y="345"/>
                  <a:pt x="130" y="345"/>
                </a:cubicBezTo>
              </a:path>
            </a:pathLst>
          </a:custGeom>
          <a:solidFill>
            <a:srgbClr val="D62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i$1îḑê">
            <a:extLst>
              <a:ext uri="{FF2B5EF4-FFF2-40B4-BE49-F238E27FC236}">
                <a16:creationId xmlns:a16="http://schemas.microsoft.com/office/drawing/2014/main" id="{1B5B1E73-C986-4C6E-85E9-8A0F9458D5BC}"/>
              </a:ext>
            </a:extLst>
          </p:cNvPr>
          <p:cNvSpPr/>
          <p:nvPr/>
        </p:nvSpPr>
        <p:spPr bwMode="auto">
          <a:xfrm>
            <a:off x="5408950" y="2885249"/>
            <a:ext cx="120339" cy="151745"/>
          </a:xfrm>
          <a:custGeom>
            <a:avLst/>
            <a:gdLst>
              <a:gd name="T0" fmla="*/ 129 w 273"/>
              <a:gd name="T1" fmla="*/ 345 h 345"/>
              <a:gd name="T2" fmla="*/ 160 w 273"/>
              <a:gd name="T3" fmla="*/ 334 h 345"/>
              <a:gd name="T4" fmla="*/ 174 w 273"/>
              <a:gd name="T5" fmla="*/ 304 h 345"/>
              <a:gd name="T6" fmla="*/ 229 w 273"/>
              <a:gd name="T7" fmla="*/ 187 h 345"/>
              <a:gd name="T8" fmla="*/ 252 w 273"/>
              <a:gd name="T9" fmla="*/ 139 h 345"/>
              <a:gd name="T10" fmla="*/ 210 w 273"/>
              <a:gd name="T11" fmla="*/ 21 h 345"/>
              <a:gd name="T12" fmla="*/ 208 w 273"/>
              <a:gd name="T13" fmla="*/ 20 h 345"/>
              <a:gd name="T14" fmla="*/ 90 w 273"/>
              <a:gd name="T15" fmla="*/ 63 h 345"/>
              <a:gd name="T16" fmla="*/ 68 w 273"/>
              <a:gd name="T17" fmla="*/ 111 h 345"/>
              <a:gd name="T18" fmla="*/ 13 w 273"/>
              <a:gd name="T19" fmla="*/ 228 h 345"/>
              <a:gd name="T20" fmla="*/ 0 w 273"/>
              <a:gd name="T21" fmla="*/ 256 h 345"/>
              <a:gd name="T22" fmla="*/ 12 w 273"/>
              <a:gd name="T23" fmla="*/ 290 h 345"/>
              <a:gd name="T24" fmla="*/ 129 w 273"/>
              <a:gd name="T25" fmla="*/ 345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3" h="345">
                <a:moveTo>
                  <a:pt x="129" y="345"/>
                </a:moveTo>
                <a:cubicBezTo>
                  <a:pt x="141" y="341"/>
                  <a:pt x="148" y="338"/>
                  <a:pt x="160" y="334"/>
                </a:cubicBezTo>
                <a:cubicBezTo>
                  <a:pt x="174" y="304"/>
                  <a:pt x="174" y="304"/>
                  <a:pt x="174" y="304"/>
                </a:cubicBezTo>
                <a:cubicBezTo>
                  <a:pt x="229" y="187"/>
                  <a:pt x="229" y="187"/>
                  <a:pt x="229" y="187"/>
                </a:cubicBezTo>
                <a:cubicBezTo>
                  <a:pt x="252" y="139"/>
                  <a:pt x="252" y="139"/>
                  <a:pt x="252" y="139"/>
                </a:cubicBezTo>
                <a:cubicBezTo>
                  <a:pt x="273" y="95"/>
                  <a:pt x="254" y="42"/>
                  <a:pt x="210" y="21"/>
                </a:cubicBezTo>
                <a:cubicBezTo>
                  <a:pt x="208" y="20"/>
                  <a:pt x="208" y="20"/>
                  <a:pt x="208" y="20"/>
                </a:cubicBezTo>
                <a:cubicBezTo>
                  <a:pt x="164" y="0"/>
                  <a:pt x="111" y="19"/>
                  <a:pt x="90" y="63"/>
                </a:cubicBezTo>
                <a:cubicBezTo>
                  <a:pt x="68" y="111"/>
                  <a:pt x="68" y="111"/>
                  <a:pt x="68" y="111"/>
                </a:cubicBezTo>
                <a:cubicBezTo>
                  <a:pt x="13" y="228"/>
                  <a:pt x="13" y="228"/>
                  <a:pt x="13" y="228"/>
                </a:cubicBezTo>
                <a:cubicBezTo>
                  <a:pt x="0" y="256"/>
                  <a:pt x="0" y="256"/>
                  <a:pt x="0" y="256"/>
                </a:cubicBezTo>
                <a:cubicBezTo>
                  <a:pt x="5" y="269"/>
                  <a:pt x="7" y="277"/>
                  <a:pt x="12" y="290"/>
                </a:cubicBezTo>
                <a:cubicBezTo>
                  <a:pt x="129" y="345"/>
                  <a:pt x="129" y="345"/>
                  <a:pt x="129" y="345"/>
                </a:cubicBezTo>
              </a:path>
            </a:pathLst>
          </a:custGeom>
          <a:solidFill>
            <a:srgbClr val="A51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íSľïdê">
            <a:extLst>
              <a:ext uri="{FF2B5EF4-FFF2-40B4-BE49-F238E27FC236}">
                <a16:creationId xmlns:a16="http://schemas.microsoft.com/office/drawing/2014/main" id="{3A59EE4C-6A01-4132-8EAF-77EBC1BE37FA}"/>
              </a:ext>
            </a:extLst>
          </p:cNvPr>
          <p:cNvSpPr/>
          <p:nvPr/>
        </p:nvSpPr>
        <p:spPr bwMode="auto">
          <a:xfrm>
            <a:off x="5402730" y="2882139"/>
            <a:ext cx="120339" cy="152056"/>
          </a:xfrm>
          <a:custGeom>
            <a:avLst/>
            <a:gdLst>
              <a:gd name="T0" fmla="*/ 130 w 273"/>
              <a:gd name="T1" fmla="*/ 346 h 346"/>
              <a:gd name="T2" fmla="*/ 161 w 273"/>
              <a:gd name="T3" fmla="*/ 335 h 346"/>
              <a:gd name="T4" fmla="*/ 175 w 273"/>
              <a:gd name="T5" fmla="*/ 305 h 346"/>
              <a:gd name="T6" fmla="*/ 230 w 273"/>
              <a:gd name="T7" fmla="*/ 187 h 346"/>
              <a:gd name="T8" fmla="*/ 253 w 273"/>
              <a:gd name="T9" fmla="*/ 139 h 346"/>
              <a:gd name="T10" fmla="*/ 210 w 273"/>
              <a:gd name="T11" fmla="*/ 22 h 346"/>
              <a:gd name="T12" fmla="*/ 209 w 273"/>
              <a:gd name="T13" fmla="*/ 21 h 346"/>
              <a:gd name="T14" fmla="*/ 91 w 273"/>
              <a:gd name="T15" fmla="*/ 63 h 346"/>
              <a:gd name="T16" fmla="*/ 68 w 273"/>
              <a:gd name="T17" fmla="*/ 111 h 346"/>
              <a:gd name="T18" fmla="*/ 13 w 273"/>
              <a:gd name="T19" fmla="*/ 229 h 346"/>
              <a:gd name="T20" fmla="*/ 0 w 273"/>
              <a:gd name="T21" fmla="*/ 256 h 346"/>
              <a:gd name="T22" fmla="*/ 13 w 273"/>
              <a:gd name="T23" fmla="*/ 291 h 346"/>
              <a:gd name="T24" fmla="*/ 130 w 273"/>
              <a:gd name="T25" fmla="*/ 34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3" h="346">
                <a:moveTo>
                  <a:pt x="130" y="346"/>
                </a:moveTo>
                <a:cubicBezTo>
                  <a:pt x="142" y="342"/>
                  <a:pt x="149" y="339"/>
                  <a:pt x="161" y="335"/>
                </a:cubicBezTo>
                <a:cubicBezTo>
                  <a:pt x="175" y="305"/>
                  <a:pt x="175" y="305"/>
                  <a:pt x="175" y="305"/>
                </a:cubicBezTo>
                <a:cubicBezTo>
                  <a:pt x="230" y="187"/>
                  <a:pt x="230" y="187"/>
                  <a:pt x="230" y="187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73" y="95"/>
                  <a:pt x="254" y="43"/>
                  <a:pt x="210" y="22"/>
                </a:cubicBezTo>
                <a:cubicBezTo>
                  <a:pt x="209" y="21"/>
                  <a:pt x="209" y="21"/>
                  <a:pt x="209" y="21"/>
                </a:cubicBezTo>
                <a:cubicBezTo>
                  <a:pt x="164" y="0"/>
                  <a:pt x="112" y="19"/>
                  <a:pt x="91" y="63"/>
                </a:cubicBezTo>
                <a:cubicBezTo>
                  <a:pt x="68" y="111"/>
                  <a:pt x="68" y="111"/>
                  <a:pt x="68" y="111"/>
                </a:cubicBezTo>
                <a:cubicBezTo>
                  <a:pt x="13" y="229"/>
                  <a:pt x="13" y="229"/>
                  <a:pt x="13" y="229"/>
                </a:cubicBezTo>
                <a:cubicBezTo>
                  <a:pt x="0" y="256"/>
                  <a:pt x="0" y="256"/>
                  <a:pt x="0" y="256"/>
                </a:cubicBezTo>
                <a:cubicBezTo>
                  <a:pt x="5" y="270"/>
                  <a:pt x="8" y="277"/>
                  <a:pt x="13" y="291"/>
                </a:cubicBezTo>
                <a:cubicBezTo>
                  <a:pt x="130" y="346"/>
                  <a:pt x="130" y="346"/>
                  <a:pt x="130" y="346"/>
                </a:cubicBezTo>
              </a:path>
            </a:pathLst>
          </a:custGeom>
          <a:solidFill>
            <a:srgbClr val="D62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îśľíḓê">
            <a:extLst>
              <a:ext uri="{FF2B5EF4-FFF2-40B4-BE49-F238E27FC236}">
                <a16:creationId xmlns:a16="http://schemas.microsoft.com/office/drawing/2014/main" id="{9FF98824-F9D6-40DD-B892-417E6FC71B1C}"/>
              </a:ext>
            </a:extLst>
          </p:cNvPr>
          <p:cNvSpPr/>
          <p:nvPr/>
        </p:nvSpPr>
        <p:spPr bwMode="auto">
          <a:xfrm>
            <a:off x="5431338" y="2905461"/>
            <a:ext cx="33894" cy="54417"/>
          </a:xfrm>
          <a:custGeom>
            <a:avLst/>
            <a:gdLst>
              <a:gd name="T0" fmla="*/ 56 w 77"/>
              <a:gd name="T1" fmla="*/ 9 h 124"/>
              <a:gd name="T2" fmla="*/ 31 w 77"/>
              <a:gd name="T3" fmla="*/ 49 h 124"/>
              <a:gd name="T4" fmla="*/ 5 w 77"/>
              <a:gd name="T5" fmla="*/ 105 h 124"/>
              <a:gd name="T6" fmla="*/ 24 w 77"/>
              <a:gd name="T7" fmla="*/ 113 h 124"/>
              <a:gd name="T8" fmla="*/ 44 w 77"/>
              <a:gd name="T9" fmla="*/ 70 h 124"/>
              <a:gd name="T10" fmla="*/ 68 w 77"/>
              <a:gd name="T11" fmla="*/ 25 h 124"/>
              <a:gd name="T12" fmla="*/ 56 w 77"/>
              <a:gd name="T13" fmla="*/ 9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" h="124">
                <a:moveTo>
                  <a:pt x="56" y="9"/>
                </a:moveTo>
                <a:cubicBezTo>
                  <a:pt x="44" y="21"/>
                  <a:pt x="38" y="34"/>
                  <a:pt x="31" y="49"/>
                </a:cubicBezTo>
                <a:cubicBezTo>
                  <a:pt x="24" y="68"/>
                  <a:pt x="15" y="86"/>
                  <a:pt x="5" y="105"/>
                </a:cubicBezTo>
                <a:cubicBezTo>
                  <a:pt x="0" y="116"/>
                  <a:pt x="18" y="124"/>
                  <a:pt x="24" y="113"/>
                </a:cubicBezTo>
                <a:cubicBezTo>
                  <a:pt x="31" y="99"/>
                  <a:pt x="38" y="85"/>
                  <a:pt x="44" y="70"/>
                </a:cubicBezTo>
                <a:cubicBezTo>
                  <a:pt x="51" y="55"/>
                  <a:pt x="55" y="37"/>
                  <a:pt x="68" y="25"/>
                </a:cubicBezTo>
                <a:cubicBezTo>
                  <a:pt x="77" y="17"/>
                  <a:pt x="65" y="0"/>
                  <a:pt x="56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íSliḍé">
            <a:extLst>
              <a:ext uri="{FF2B5EF4-FFF2-40B4-BE49-F238E27FC236}">
                <a16:creationId xmlns:a16="http://schemas.microsoft.com/office/drawing/2014/main" id="{F11E3D20-B349-4B95-A5DA-1FCBFA258BAB}"/>
              </a:ext>
            </a:extLst>
          </p:cNvPr>
          <p:cNvSpPr/>
          <p:nvPr/>
        </p:nvSpPr>
        <p:spPr bwMode="auto">
          <a:xfrm>
            <a:off x="5464299" y="2897376"/>
            <a:ext cx="14615" cy="11194"/>
          </a:xfrm>
          <a:custGeom>
            <a:avLst/>
            <a:gdLst>
              <a:gd name="T0" fmla="*/ 32 w 33"/>
              <a:gd name="T1" fmla="*/ 9 h 25"/>
              <a:gd name="T2" fmla="*/ 21 w 33"/>
              <a:gd name="T3" fmla="*/ 0 h 25"/>
              <a:gd name="T4" fmla="*/ 5 w 33"/>
              <a:gd name="T5" fmla="*/ 6 h 25"/>
              <a:gd name="T6" fmla="*/ 3 w 33"/>
              <a:gd name="T7" fmla="*/ 19 h 25"/>
              <a:gd name="T8" fmla="*/ 17 w 33"/>
              <a:gd name="T9" fmla="*/ 22 h 25"/>
              <a:gd name="T10" fmla="*/ 17 w 33"/>
              <a:gd name="T11" fmla="*/ 22 h 25"/>
              <a:gd name="T12" fmla="*/ 18 w 33"/>
              <a:gd name="T13" fmla="*/ 21 h 25"/>
              <a:gd name="T14" fmla="*/ 20 w 33"/>
              <a:gd name="T15" fmla="*/ 21 h 25"/>
              <a:gd name="T16" fmla="*/ 20 w 33"/>
              <a:gd name="T17" fmla="*/ 20 h 25"/>
              <a:gd name="T18" fmla="*/ 23 w 33"/>
              <a:gd name="T19" fmla="*/ 20 h 25"/>
              <a:gd name="T20" fmla="*/ 32 w 33"/>
              <a:gd name="T21" fmla="*/ 9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25">
                <a:moveTo>
                  <a:pt x="32" y="9"/>
                </a:moveTo>
                <a:cubicBezTo>
                  <a:pt x="31" y="3"/>
                  <a:pt x="26" y="0"/>
                  <a:pt x="21" y="0"/>
                </a:cubicBezTo>
                <a:cubicBezTo>
                  <a:pt x="15" y="1"/>
                  <a:pt x="10" y="3"/>
                  <a:pt x="5" y="6"/>
                </a:cubicBezTo>
                <a:cubicBezTo>
                  <a:pt x="1" y="8"/>
                  <a:pt x="0" y="15"/>
                  <a:pt x="3" y="19"/>
                </a:cubicBezTo>
                <a:cubicBezTo>
                  <a:pt x="7" y="24"/>
                  <a:pt x="12" y="25"/>
                  <a:pt x="17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8" y="21"/>
                  <a:pt x="18" y="21"/>
                  <a:pt x="18" y="21"/>
                </a:cubicBezTo>
                <a:cubicBezTo>
                  <a:pt x="19" y="21"/>
                  <a:pt x="19" y="21"/>
                  <a:pt x="20" y="21"/>
                </a:cubicBezTo>
                <a:cubicBezTo>
                  <a:pt x="20" y="20"/>
                  <a:pt x="20" y="20"/>
                  <a:pt x="20" y="20"/>
                </a:cubicBezTo>
                <a:cubicBezTo>
                  <a:pt x="21" y="20"/>
                  <a:pt x="22" y="20"/>
                  <a:pt x="23" y="20"/>
                </a:cubicBezTo>
                <a:cubicBezTo>
                  <a:pt x="28" y="20"/>
                  <a:pt x="33" y="14"/>
                  <a:pt x="32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ïṩlîḓe">
            <a:extLst>
              <a:ext uri="{FF2B5EF4-FFF2-40B4-BE49-F238E27FC236}">
                <a16:creationId xmlns:a16="http://schemas.microsoft.com/office/drawing/2014/main" id="{A4367CAD-9299-4ACD-86DD-A333E970F019}"/>
              </a:ext>
            </a:extLst>
          </p:cNvPr>
          <p:cNvSpPr/>
          <p:nvPr/>
        </p:nvSpPr>
        <p:spPr bwMode="auto">
          <a:xfrm>
            <a:off x="5414236" y="2936556"/>
            <a:ext cx="147081" cy="82403"/>
          </a:xfrm>
          <a:custGeom>
            <a:avLst/>
            <a:gdLst>
              <a:gd name="T0" fmla="*/ 301 w 334"/>
              <a:gd name="T1" fmla="*/ 182 h 187"/>
              <a:gd name="T2" fmla="*/ 14 w 334"/>
              <a:gd name="T3" fmla="*/ 47 h 187"/>
              <a:gd name="T4" fmla="*/ 5 w 334"/>
              <a:gd name="T5" fmla="*/ 18 h 187"/>
              <a:gd name="T6" fmla="*/ 6 w 334"/>
              <a:gd name="T7" fmla="*/ 17 h 187"/>
              <a:gd name="T8" fmla="*/ 34 w 334"/>
              <a:gd name="T9" fmla="*/ 5 h 187"/>
              <a:gd name="T10" fmla="*/ 321 w 334"/>
              <a:gd name="T11" fmla="*/ 140 h 187"/>
              <a:gd name="T12" fmla="*/ 329 w 334"/>
              <a:gd name="T13" fmla="*/ 169 h 187"/>
              <a:gd name="T14" fmla="*/ 329 w 334"/>
              <a:gd name="T15" fmla="*/ 170 h 187"/>
              <a:gd name="T16" fmla="*/ 301 w 334"/>
              <a:gd name="T17" fmla="*/ 182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4" h="187">
                <a:moveTo>
                  <a:pt x="301" y="182"/>
                </a:moveTo>
                <a:cubicBezTo>
                  <a:pt x="14" y="47"/>
                  <a:pt x="14" y="47"/>
                  <a:pt x="14" y="47"/>
                </a:cubicBezTo>
                <a:cubicBezTo>
                  <a:pt x="4" y="42"/>
                  <a:pt x="0" y="29"/>
                  <a:pt x="5" y="18"/>
                </a:cubicBezTo>
                <a:cubicBezTo>
                  <a:pt x="6" y="17"/>
                  <a:pt x="6" y="17"/>
                  <a:pt x="6" y="17"/>
                </a:cubicBezTo>
                <a:cubicBezTo>
                  <a:pt x="11" y="6"/>
                  <a:pt x="24" y="0"/>
                  <a:pt x="34" y="5"/>
                </a:cubicBezTo>
                <a:cubicBezTo>
                  <a:pt x="321" y="140"/>
                  <a:pt x="321" y="140"/>
                  <a:pt x="321" y="140"/>
                </a:cubicBezTo>
                <a:cubicBezTo>
                  <a:pt x="331" y="145"/>
                  <a:pt x="334" y="158"/>
                  <a:pt x="329" y="169"/>
                </a:cubicBezTo>
                <a:cubicBezTo>
                  <a:pt x="329" y="170"/>
                  <a:pt x="329" y="170"/>
                  <a:pt x="329" y="170"/>
                </a:cubicBezTo>
                <a:cubicBezTo>
                  <a:pt x="323" y="181"/>
                  <a:pt x="311" y="187"/>
                  <a:pt x="301" y="182"/>
                </a:cubicBezTo>
              </a:path>
            </a:pathLst>
          </a:custGeom>
          <a:solidFill>
            <a:srgbClr val="9E8F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ïśḷíḍé">
            <a:extLst>
              <a:ext uri="{FF2B5EF4-FFF2-40B4-BE49-F238E27FC236}">
                <a16:creationId xmlns:a16="http://schemas.microsoft.com/office/drawing/2014/main" id="{A940A1A0-EB82-40FE-A7C2-80FDD95ADB85}"/>
              </a:ext>
            </a:extLst>
          </p:cNvPr>
          <p:cNvSpPr/>
          <p:nvPr/>
        </p:nvSpPr>
        <p:spPr bwMode="auto">
          <a:xfrm>
            <a:off x="5412370" y="2940599"/>
            <a:ext cx="147703" cy="82403"/>
          </a:xfrm>
          <a:custGeom>
            <a:avLst/>
            <a:gdLst>
              <a:gd name="T0" fmla="*/ 301 w 335"/>
              <a:gd name="T1" fmla="*/ 182 h 187"/>
              <a:gd name="T2" fmla="*/ 14 w 335"/>
              <a:gd name="T3" fmla="*/ 47 h 187"/>
              <a:gd name="T4" fmla="*/ 6 w 335"/>
              <a:gd name="T5" fmla="*/ 17 h 187"/>
              <a:gd name="T6" fmla="*/ 6 w 335"/>
              <a:gd name="T7" fmla="*/ 17 h 187"/>
              <a:gd name="T8" fmla="*/ 34 w 335"/>
              <a:gd name="T9" fmla="*/ 5 h 187"/>
              <a:gd name="T10" fmla="*/ 321 w 335"/>
              <a:gd name="T11" fmla="*/ 140 h 187"/>
              <a:gd name="T12" fmla="*/ 329 w 335"/>
              <a:gd name="T13" fmla="*/ 169 h 187"/>
              <a:gd name="T14" fmla="*/ 329 w 335"/>
              <a:gd name="T15" fmla="*/ 170 h 187"/>
              <a:gd name="T16" fmla="*/ 301 w 335"/>
              <a:gd name="T17" fmla="*/ 182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5" h="187">
                <a:moveTo>
                  <a:pt x="301" y="182"/>
                </a:moveTo>
                <a:cubicBezTo>
                  <a:pt x="14" y="47"/>
                  <a:pt x="14" y="47"/>
                  <a:pt x="14" y="47"/>
                </a:cubicBezTo>
                <a:cubicBezTo>
                  <a:pt x="4" y="42"/>
                  <a:pt x="0" y="29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11" y="5"/>
                  <a:pt x="24" y="0"/>
                  <a:pt x="34" y="5"/>
                </a:cubicBezTo>
                <a:cubicBezTo>
                  <a:pt x="321" y="140"/>
                  <a:pt x="321" y="140"/>
                  <a:pt x="321" y="140"/>
                </a:cubicBezTo>
                <a:cubicBezTo>
                  <a:pt x="331" y="144"/>
                  <a:pt x="335" y="158"/>
                  <a:pt x="329" y="169"/>
                </a:cubicBezTo>
                <a:cubicBezTo>
                  <a:pt x="329" y="170"/>
                  <a:pt x="329" y="170"/>
                  <a:pt x="329" y="170"/>
                </a:cubicBezTo>
                <a:cubicBezTo>
                  <a:pt x="324" y="181"/>
                  <a:pt x="311" y="187"/>
                  <a:pt x="301" y="182"/>
                </a:cubicBezTo>
              </a:path>
            </a:pathLst>
          </a:custGeom>
          <a:solidFill>
            <a:srgbClr val="BCAC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íṥļiḍê">
            <a:extLst>
              <a:ext uri="{FF2B5EF4-FFF2-40B4-BE49-F238E27FC236}">
                <a16:creationId xmlns:a16="http://schemas.microsoft.com/office/drawing/2014/main" id="{51CD742F-B1CF-4BD6-8B2B-FEF0D394FE60}"/>
              </a:ext>
            </a:extLst>
          </p:cNvPr>
          <p:cNvSpPr/>
          <p:nvPr/>
        </p:nvSpPr>
        <p:spPr bwMode="auto">
          <a:xfrm>
            <a:off x="5426985" y="2942775"/>
            <a:ext cx="29541" cy="29541"/>
          </a:xfrm>
          <a:custGeom>
            <a:avLst/>
            <a:gdLst>
              <a:gd name="T0" fmla="*/ 35 w 67"/>
              <a:gd name="T1" fmla="*/ 64 h 67"/>
              <a:gd name="T2" fmla="*/ 9 w 67"/>
              <a:gd name="T3" fmla="*/ 51 h 67"/>
              <a:gd name="T4" fmla="*/ 3 w 67"/>
              <a:gd name="T5" fmla="*/ 35 h 67"/>
              <a:gd name="T6" fmla="*/ 15 w 67"/>
              <a:gd name="T7" fmla="*/ 8 h 67"/>
              <a:gd name="T8" fmla="*/ 32 w 67"/>
              <a:gd name="T9" fmla="*/ 3 h 67"/>
              <a:gd name="T10" fmla="*/ 58 w 67"/>
              <a:gd name="T11" fmla="*/ 15 h 67"/>
              <a:gd name="T12" fmla="*/ 64 w 67"/>
              <a:gd name="T13" fmla="*/ 31 h 67"/>
              <a:gd name="T14" fmla="*/ 51 w 67"/>
              <a:gd name="T15" fmla="*/ 58 h 67"/>
              <a:gd name="T16" fmla="*/ 35 w 67"/>
              <a:gd name="T17" fmla="*/ 64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" h="67">
                <a:moveTo>
                  <a:pt x="35" y="64"/>
                </a:moveTo>
                <a:cubicBezTo>
                  <a:pt x="9" y="51"/>
                  <a:pt x="9" y="51"/>
                  <a:pt x="9" y="51"/>
                </a:cubicBezTo>
                <a:cubicBezTo>
                  <a:pt x="2" y="48"/>
                  <a:pt x="0" y="41"/>
                  <a:pt x="3" y="35"/>
                </a:cubicBezTo>
                <a:cubicBezTo>
                  <a:pt x="15" y="8"/>
                  <a:pt x="15" y="8"/>
                  <a:pt x="15" y="8"/>
                </a:cubicBezTo>
                <a:cubicBezTo>
                  <a:pt x="18" y="2"/>
                  <a:pt x="25" y="0"/>
                  <a:pt x="32" y="3"/>
                </a:cubicBezTo>
                <a:cubicBezTo>
                  <a:pt x="58" y="15"/>
                  <a:pt x="58" y="15"/>
                  <a:pt x="58" y="15"/>
                </a:cubicBezTo>
                <a:cubicBezTo>
                  <a:pt x="64" y="18"/>
                  <a:pt x="67" y="25"/>
                  <a:pt x="64" y="31"/>
                </a:cubicBezTo>
                <a:cubicBezTo>
                  <a:pt x="51" y="58"/>
                  <a:pt x="51" y="58"/>
                  <a:pt x="51" y="58"/>
                </a:cubicBezTo>
                <a:cubicBezTo>
                  <a:pt x="49" y="64"/>
                  <a:pt x="41" y="67"/>
                  <a:pt x="35" y="64"/>
                </a:cubicBezTo>
                <a:close/>
              </a:path>
            </a:pathLst>
          </a:custGeom>
          <a:noFill/>
          <a:ln w="26988" cap="flat">
            <a:solidFill>
              <a:srgbClr val="FFE94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íś1idé">
            <a:extLst>
              <a:ext uri="{FF2B5EF4-FFF2-40B4-BE49-F238E27FC236}">
                <a16:creationId xmlns:a16="http://schemas.microsoft.com/office/drawing/2014/main" id="{30E0DC85-75A0-4130-B1EC-BAA4A5D3BFA2}"/>
              </a:ext>
            </a:extLst>
          </p:cNvPr>
          <p:cNvSpPr/>
          <p:nvPr/>
        </p:nvSpPr>
        <p:spPr bwMode="auto">
          <a:xfrm>
            <a:off x="5406773" y="3010252"/>
            <a:ext cx="106035" cy="54417"/>
          </a:xfrm>
          <a:custGeom>
            <a:avLst/>
            <a:gdLst>
              <a:gd name="T0" fmla="*/ 217 w 241"/>
              <a:gd name="T1" fmla="*/ 120 h 124"/>
              <a:gd name="T2" fmla="*/ 12 w 241"/>
              <a:gd name="T3" fmla="*/ 24 h 124"/>
              <a:gd name="T4" fmla="*/ 4 w 241"/>
              <a:gd name="T5" fmla="*/ 0 h 124"/>
              <a:gd name="T6" fmla="*/ 4 w 241"/>
              <a:gd name="T7" fmla="*/ 0 h 124"/>
              <a:gd name="T8" fmla="*/ 241 w 241"/>
              <a:gd name="T9" fmla="*/ 111 h 124"/>
              <a:gd name="T10" fmla="*/ 241 w 241"/>
              <a:gd name="T11" fmla="*/ 111 h 124"/>
              <a:gd name="T12" fmla="*/ 217 w 241"/>
              <a:gd name="T13" fmla="*/ 1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24">
                <a:moveTo>
                  <a:pt x="217" y="120"/>
                </a:moveTo>
                <a:cubicBezTo>
                  <a:pt x="12" y="24"/>
                  <a:pt x="12" y="24"/>
                  <a:pt x="12" y="24"/>
                </a:cubicBezTo>
                <a:cubicBezTo>
                  <a:pt x="4" y="20"/>
                  <a:pt x="0" y="9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241" y="111"/>
                  <a:pt x="241" y="111"/>
                  <a:pt x="241" y="111"/>
                </a:cubicBezTo>
                <a:cubicBezTo>
                  <a:pt x="241" y="111"/>
                  <a:pt x="241" y="111"/>
                  <a:pt x="241" y="111"/>
                </a:cubicBezTo>
                <a:cubicBezTo>
                  <a:pt x="236" y="120"/>
                  <a:pt x="226" y="124"/>
                  <a:pt x="217" y="120"/>
                </a:cubicBezTo>
                <a:close/>
              </a:path>
            </a:pathLst>
          </a:custGeom>
          <a:solidFill>
            <a:srgbClr val="B6CC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íṩļiḑé">
            <a:extLst>
              <a:ext uri="{FF2B5EF4-FFF2-40B4-BE49-F238E27FC236}">
                <a16:creationId xmlns:a16="http://schemas.microsoft.com/office/drawing/2014/main" id="{B260D404-50DF-4F06-B7D1-6C567A76A7DA}"/>
              </a:ext>
            </a:extLst>
          </p:cNvPr>
          <p:cNvSpPr/>
          <p:nvPr/>
        </p:nvSpPr>
        <p:spPr bwMode="auto">
          <a:xfrm>
            <a:off x="5378165" y="3174125"/>
            <a:ext cx="51929" cy="54728"/>
          </a:xfrm>
          <a:custGeom>
            <a:avLst/>
            <a:gdLst>
              <a:gd name="T0" fmla="*/ 103 w 118"/>
              <a:gd name="T1" fmla="*/ 107 h 124"/>
              <a:gd name="T2" fmla="*/ 116 w 118"/>
              <a:gd name="T3" fmla="*/ 34 h 124"/>
              <a:gd name="T4" fmla="*/ 102 w 118"/>
              <a:gd name="T5" fmla="*/ 13 h 124"/>
              <a:gd name="T6" fmla="*/ 38 w 118"/>
              <a:gd name="T7" fmla="*/ 3 h 124"/>
              <a:gd name="T8" fmla="*/ 15 w 118"/>
              <a:gd name="T9" fmla="*/ 17 h 124"/>
              <a:gd name="T10" fmla="*/ 2 w 118"/>
              <a:gd name="T11" fmla="*/ 92 h 124"/>
              <a:gd name="T12" fmla="*/ 18 w 118"/>
              <a:gd name="T13" fmla="*/ 113 h 124"/>
              <a:gd name="T14" fmla="*/ 82 w 118"/>
              <a:gd name="T15" fmla="*/ 122 h 124"/>
              <a:gd name="T16" fmla="*/ 103 w 118"/>
              <a:gd name="T17" fmla="*/ 107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" h="124">
                <a:moveTo>
                  <a:pt x="103" y="107"/>
                </a:moveTo>
                <a:cubicBezTo>
                  <a:pt x="116" y="34"/>
                  <a:pt x="116" y="34"/>
                  <a:pt x="116" y="34"/>
                </a:cubicBezTo>
                <a:cubicBezTo>
                  <a:pt x="118" y="24"/>
                  <a:pt x="112" y="15"/>
                  <a:pt x="102" y="13"/>
                </a:cubicBezTo>
                <a:cubicBezTo>
                  <a:pt x="38" y="3"/>
                  <a:pt x="38" y="3"/>
                  <a:pt x="38" y="3"/>
                </a:cubicBezTo>
                <a:cubicBezTo>
                  <a:pt x="27" y="0"/>
                  <a:pt x="17" y="7"/>
                  <a:pt x="15" y="17"/>
                </a:cubicBezTo>
                <a:cubicBezTo>
                  <a:pt x="2" y="92"/>
                  <a:pt x="2" y="92"/>
                  <a:pt x="2" y="92"/>
                </a:cubicBezTo>
                <a:cubicBezTo>
                  <a:pt x="0" y="102"/>
                  <a:pt x="7" y="112"/>
                  <a:pt x="18" y="113"/>
                </a:cubicBezTo>
                <a:cubicBezTo>
                  <a:pt x="82" y="122"/>
                  <a:pt x="82" y="122"/>
                  <a:pt x="82" y="122"/>
                </a:cubicBezTo>
                <a:cubicBezTo>
                  <a:pt x="92" y="124"/>
                  <a:pt x="101" y="117"/>
                  <a:pt x="103" y="107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ïsḷíḓe">
            <a:extLst>
              <a:ext uri="{FF2B5EF4-FFF2-40B4-BE49-F238E27FC236}">
                <a16:creationId xmlns:a16="http://schemas.microsoft.com/office/drawing/2014/main" id="{D3551B73-C3DE-4696-80BB-DF0678323EBF}"/>
              </a:ext>
            </a:extLst>
          </p:cNvPr>
          <p:cNvSpPr/>
          <p:nvPr/>
        </p:nvSpPr>
        <p:spPr bwMode="auto">
          <a:xfrm>
            <a:off x="5374123" y="3180033"/>
            <a:ext cx="25498" cy="77738"/>
          </a:xfrm>
          <a:custGeom>
            <a:avLst/>
            <a:gdLst>
              <a:gd name="T0" fmla="*/ 56 w 58"/>
              <a:gd name="T1" fmla="*/ 17 h 177"/>
              <a:gd name="T2" fmla="*/ 30 w 58"/>
              <a:gd name="T3" fmla="*/ 165 h 177"/>
              <a:gd name="T4" fmla="*/ 14 w 58"/>
              <a:gd name="T5" fmla="*/ 176 h 177"/>
              <a:gd name="T6" fmla="*/ 12 w 58"/>
              <a:gd name="T7" fmla="*/ 176 h 177"/>
              <a:gd name="T8" fmla="*/ 1 w 58"/>
              <a:gd name="T9" fmla="*/ 160 h 177"/>
              <a:gd name="T10" fmla="*/ 27 w 58"/>
              <a:gd name="T11" fmla="*/ 12 h 177"/>
              <a:gd name="T12" fmla="*/ 43 w 58"/>
              <a:gd name="T13" fmla="*/ 1 h 177"/>
              <a:gd name="T14" fmla="*/ 45 w 58"/>
              <a:gd name="T15" fmla="*/ 1 h 177"/>
              <a:gd name="T16" fmla="*/ 56 w 58"/>
              <a:gd name="T17" fmla="*/ 1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" h="177">
                <a:moveTo>
                  <a:pt x="56" y="17"/>
                </a:moveTo>
                <a:cubicBezTo>
                  <a:pt x="30" y="165"/>
                  <a:pt x="30" y="165"/>
                  <a:pt x="30" y="165"/>
                </a:cubicBezTo>
                <a:cubicBezTo>
                  <a:pt x="28" y="173"/>
                  <a:pt x="21" y="177"/>
                  <a:pt x="14" y="176"/>
                </a:cubicBezTo>
                <a:cubicBezTo>
                  <a:pt x="12" y="176"/>
                  <a:pt x="12" y="176"/>
                  <a:pt x="12" y="176"/>
                </a:cubicBezTo>
                <a:cubicBezTo>
                  <a:pt x="4" y="174"/>
                  <a:pt x="0" y="167"/>
                  <a:pt x="1" y="160"/>
                </a:cubicBezTo>
                <a:cubicBezTo>
                  <a:pt x="27" y="12"/>
                  <a:pt x="27" y="12"/>
                  <a:pt x="27" y="12"/>
                </a:cubicBezTo>
                <a:cubicBezTo>
                  <a:pt x="29" y="5"/>
                  <a:pt x="36" y="0"/>
                  <a:pt x="43" y="1"/>
                </a:cubicBezTo>
                <a:cubicBezTo>
                  <a:pt x="45" y="1"/>
                  <a:pt x="45" y="1"/>
                  <a:pt x="45" y="1"/>
                </a:cubicBezTo>
                <a:cubicBezTo>
                  <a:pt x="53" y="3"/>
                  <a:pt x="58" y="10"/>
                  <a:pt x="56" y="17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îṧľidê">
            <a:extLst>
              <a:ext uri="{FF2B5EF4-FFF2-40B4-BE49-F238E27FC236}">
                <a16:creationId xmlns:a16="http://schemas.microsoft.com/office/drawing/2014/main" id="{F78B1212-F788-4C32-BB4F-8E456F4AF2E0}"/>
              </a:ext>
            </a:extLst>
          </p:cNvPr>
          <p:cNvSpPr/>
          <p:nvPr/>
        </p:nvSpPr>
        <p:spPr bwMode="auto">
          <a:xfrm>
            <a:off x="5379098" y="3194959"/>
            <a:ext cx="39802" cy="66855"/>
          </a:xfrm>
          <a:custGeom>
            <a:avLst/>
            <a:gdLst>
              <a:gd name="T0" fmla="*/ 0 w 91"/>
              <a:gd name="T1" fmla="*/ 145 h 152"/>
              <a:gd name="T2" fmla="*/ 5 w 91"/>
              <a:gd name="T3" fmla="*/ 146 h 152"/>
              <a:gd name="T4" fmla="*/ 82 w 91"/>
              <a:gd name="T5" fmla="*/ 93 h 152"/>
              <a:gd name="T6" fmla="*/ 85 w 91"/>
              <a:gd name="T7" fmla="*/ 77 h 152"/>
              <a:gd name="T8" fmla="*/ 31 w 91"/>
              <a:gd name="T9" fmla="*/ 0 h 152"/>
              <a:gd name="T10" fmla="*/ 26 w 91"/>
              <a:gd name="T11" fmla="*/ 0 h 152"/>
              <a:gd name="T12" fmla="*/ 0 w 91"/>
              <a:gd name="T13" fmla="*/ 14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" h="152">
                <a:moveTo>
                  <a:pt x="0" y="145"/>
                </a:moveTo>
                <a:cubicBezTo>
                  <a:pt x="5" y="146"/>
                  <a:pt x="5" y="146"/>
                  <a:pt x="5" y="146"/>
                </a:cubicBezTo>
                <a:cubicBezTo>
                  <a:pt x="41" y="152"/>
                  <a:pt x="75" y="128"/>
                  <a:pt x="82" y="93"/>
                </a:cubicBezTo>
                <a:cubicBezTo>
                  <a:pt x="85" y="77"/>
                  <a:pt x="85" y="77"/>
                  <a:pt x="85" y="77"/>
                </a:cubicBezTo>
                <a:cubicBezTo>
                  <a:pt x="91" y="41"/>
                  <a:pt x="67" y="7"/>
                  <a:pt x="31" y="0"/>
                </a:cubicBezTo>
                <a:cubicBezTo>
                  <a:pt x="26" y="0"/>
                  <a:pt x="26" y="0"/>
                  <a:pt x="26" y="0"/>
                </a:cubicBezTo>
                <a:lnTo>
                  <a:pt x="0" y="145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iśḻîde">
            <a:extLst>
              <a:ext uri="{FF2B5EF4-FFF2-40B4-BE49-F238E27FC236}">
                <a16:creationId xmlns:a16="http://schemas.microsoft.com/office/drawing/2014/main" id="{25C5AF2C-90EB-4F36-8055-0A8530CAC4FD}"/>
              </a:ext>
            </a:extLst>
          </p:cNvPr>
          <p:cNvSpPr/>
          <p:nvPr/>
        </p:nvSpPr>
        <p:spPr bwMode="auto">
          <a:xfrm>
            <a:off x="5388116" y="3207086"/>
            <a:ext cx="27986" cy="46332"/>
          </a:xfrm>
          <a:custGeom>
            <a:avLst/>
            <a:gdLst>
              <a:gd name="T0" fmla="*/ 18 w 63"/>
              <a:gd name="T1" fmla="*/ 102 h 105"/>
              <a:gd name="T2" fmla="*/ 7 w 63"/>
              <a:gd name="T3" fmla="*/ 49 h 105"/>
              <a:gd name="T4" fmla="*/ 35 w 63"/>
              <a:gd name="T5" fmla="*/ 3 h 105"/>
              <a:gd name="T6" fmla="*/ 58 w 63"/>
              <a:gd name="T7" fmla="*/ 58 h 105"/>
              <a:gd name="T8" fmla="*/ 18 w 63"/>
              <a:gd name="T9" fmla="*/ 102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105">
                <a:moveTo>
                  <a:pt x="18" y="102"/>
                </a:moveTo>
                <a:cubicBezTo>
                  <a:pt x="0" y="99"/>
                  <a:pt x="2" y="76"/>
                  <a:pt x="7" y="49"/>
                </a:cubicBezTo>
                <a:cubicBezTo>
                  <a:pt x="12" y="22"/>
                  <a:pt x="18" y="0"/>
                  <a:pt x="35" y="3"/>
                </a:cubicBezTo>
                <a:cubicBezTo>
                  <a:pt x="53" y="6"/>
                  <a:pt x="63" y="31"/>
                  <a:pt x="58" y="58"/>
                </a:cubicBezTo>
                <a:cubicBezTo>
                  <a:pt x="53" y="85"/>
                  <a:pt x="35" y="105"/>
                  <a:pt x="18" y="102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iṡļíḓe">
            <a:extLst>
              <a:ext uri="{FF2B5EF4-FFF2-40B4-BE49-F238E27FC236}">
                <a16:creationId xmlns:a16="http://schemas.microsoft.com/office/drawing/2014/main" id="{9A35810D-16EE-4470-90CE-D3FE0E05D82C}"/>
              </a:ext>
            </a:extLst>
          </p:cNvPr>
          <p:cNvSpPr/>
          <p:nvPr/>
        </p:nvSpPr>
        <p:spPr bwMode="auto">
          <a:xfrm>
            <a:off x="5400865" y="3243157"/>
            <a:ext cx="4664" cy="4353"/>
          </a:xfrm>
          <a:custGeom>
            <a:avLst/>
            <a:gdLst>
              <a:gd name="T0" fmla="*/ 0 w 10"/>
              <a:gd name="T1" fmla="*/ 10 h 10"/>
              <a:gd name="T2" fmla="*/ 10 w 10"/>
              <a:gd name="T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" h="10">
                <a:moveTo>
                  <a:pt x="0" y="10"/>
                </a:moveTo>
                <a:cubicBezTo>
                  <a:pt x="4" y="7"/>
                  <a:pt x="7" y="4"/>
                  <a:pt x="10" y="0"/>
                </a:cubicBezTo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íṣľîḋe">
            <a:extLst>
              <a:ext uri="{FF2B5EF4-FFF2-40B4-BE49-F238E27FC236}">
                <a16:creationId xmlns:a16="http://schemas.microsoft.com/office/drawing/2014/main" id="{13A21704-554E-4FA8-8A8D-AA95AF49784B}"/>
              </a:ext>
            </a:extLst>
          </p:cNvPr>
          <p:cNvSpPr/>
          <p:nvPr/>
        </p:nvSpPr>
        <p:spPr bwMode="auto">
          <a:xfrm>
            <a:off x="5398688" y="3240669"/>
            <a:ext cx="9018" cy="9640"/>
          </a:xfrm>
          <a:custGeom>
            <a:avLst/>
            <a:gdLst>
              <a:gd name="T0" fmla="*/ 9 w 20"/>
              <a:gd name="T1" fmla="*/ 20 h 22"/>
              <a:gd name="T2" fmla="*/ 19 w 20"/>
              <a:gd name="T3" fmla="*/ 8 h 22"/>
              <a:gd name="T4" fmla="*/ 17 w 20"/>
              <a:gd name="T5" fmla="*/ 2 h 22"/>
              <a:gd name="T6" fmla="*/ 10 w 20"/>
              <a:gd name="T7" fmla="*/ 3 h 22"/>
              <a:gd name="T8" fmla="*/ 2 w 20"/>
              <a:gd name="T9" fmla="*/ 13 h 22"/>
              <a:gd name="T10" fmla="*/ 2 w 20"/>
              <a:gd name="T11" fmla="*/ 20 h 22"/>
              <a:gd name="T12" fmla="*/ 9 w 20"/>
              <a:gd name="T13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2">
                <a:moveTo>
                  <a:pt x="9" y="20"/>
                </a:moveTo>
                <a:cubicBezTo>
                  <a:pt x="13" y="16"/>
                  <a:pt x="16" y="13"/>
                  <a:pt x="19" y="8"/>
                </a:cubicBezTo>
                <a:cubicBezTo>
                  <a:pt x="20" y="6"/>
                  <a:pt x="19" y="3"/>
                  <a:pt x="17" y="2"/>
                </a:cubicBezTo>
                <a:cubicBezTo>
                  <a:pt x="14" y="0"/>
                  <a:pt x="12" y="1"/>
                  <a:pt x="10" y="3"/>
                </a:cubicBezTo>
                <a:cubicBezTo>
                  <a:pt x="8" y="7"/>
                  <a:pt x="5" y="10"/>
                  <a:pt x="2" y="13"/>
                </a:cubicBezTo>
                <a:cubicBezTo>
                  <a:pt x="0" y="14"/>
                  <a:pt x="0" y="18"/>
                  <a:pt x="2" y="20"/>
                </a:cubicBezTo>
                <a:cubicBezTo>
                  <a:pt x="4" y="22"/>
                  <a:pt x="7" y="21"/>
                  <a:pt x="9" y="2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îṧļiḑe">
            <a:extLst>
              <a:ext uri="{FF2B5EF4-FFF2-40B4-BE49-F238E27FC236}">
                <a16:creationId xmlns:a16="http://schemas.microsoft.com/office/drawing/2014/main" id="{AD4ACE1B-7658-4A18-BFEE-5CFEEE5E45E6}"/>
              </a:ext>
            </a:extLst>
          </p:cNvPr>
          <p:cNvSpPr/>
          <p:nvPr/>
        </p:nvSpPr>
        <p:spPr bwMode="auto">
          <a:xfrm>
            <a:off x="5371324" y="3172881"/>
            <a:ext cx="23011" cy="85823"/>
          </a:xfrm>
          <a:custGeom>
            <a:avLst/>
            <a:gdLst>
              <a:gd name="T0" fmla="*/ 34 w 52"/>
              <a:gd name="T1" fmla="*/ 3 h 195"/>
              <a:gd name="T2" fmla="*/ 0 w 52"/>
              <a:gd name="T3" fmla="*/ 188 h 195"/>
              <a:gd name="T4" fmla="*/ 3 w 52"/>
              <a:gd name="T5" fmla="*/ 192 h 195"/>
              <a:gd name="T6" fmla="*/ 14 w 52"/>
              <a:gd name="T7" fmla="*/ 194 h 195"/>
              <a:gd name="T8" fmla="*/ 19 w 52"/>
              <a:gd name="T9" fmla="*/ 191 h 195"/>
              <a:gd name="T10" fmla="*/ 52 w 52"/>
              <a:gd name="T11" fmla="*/ 6 h 195"/>
              <a:gd name="T12" fmla="*/ 49 w 52"/>
              <a:gd name="T13" fmla="*/ 2 h 195"/>
              <a:gd name="T14" fmla="*/ 38 w 52"/>
              <a:gd name="T15" fmla="*/ 0 h 195"/>
              <a:gd name="T16" fmla="*/ 34 w 52"/>
              <a:gd name="T17" fmla="*/ 3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195">
                <a:moveTo>
                  <a:pt x="34" y="3"/>
                </a:moveTo>
                <a:cubicBezTo>
                  <a:pt x="0" y="188"/>
                  <a:pt x="0" y="188"/>
                  <a:pt x="0" y="188"/>
                </a:cubicBezTo>
                <a:cubicBezTo>
                  <a:pt x="0" y="190"/>
                  <a:pt x="1" y="192"/>
                  <a:pt x="3" y="192"/>
                </a:cubicBezTo>
                <a:cubicBezTo>
                  <a:pt x="14" y="194"/>
                  <a:pt x="14" y="194"/>
                  <a:pt x="14" y="194"/>
                </a:cubicBezTo>
                <a:cubicBezTo>
                  <a:pt x="17" y="195"/>
                  <a:pt x="19" y="193"/>
                  <a:pt x="19" y="191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5"/>
                  <a:pt x="51" y="3"/>
                  <a:pt x="49" y="2"/>
                </a:cubicBezTo>
                <a:cubicBezTo>
                  <a:pt x="38" y="0"/>
                  <a:pt x="38" y="0"/>
                  <a:pt x="38" y="0"/>
                </a:cubicBezTo>
                <a:cubicBezTo>
                  <a:pt x="36" y="0"/>
                  <a:pt x="34" y="1"/>
                  <a:pt x="34" y="3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ïṧḷîḍé">
            <a:extLst>
              <a:ext uri="{FF2B5EF4-FFF2-40B4-BE49-F238E27FC236}">
                <a16:creationId xmlns:a16="http://schemas.microsoft.com/office/drawing/2014/main" id="{372CA9D7-256C-46B5-B47A-25BC7EE7E8B4}"/>
              </a:ext>
            </a:extLst>
          </p:cNvPr>
          <p:cNvSpPr/>
          <p:nvPr/>
        </p:nvSpPr>
        <p:spPr bwMode="auto">
          <a:xfrm>
            <a:off x="5519027" y="3241602"/>
            <a:ext cx="54728" cy="57526"/>
          </a:xfrm>
          <a:custGeom>
            <a:avLst/>
            <a:gdLst>
              <a:gd name="T0" fmla="*/ 119 w 124"/>
              <a:gd name="T1" fmla="*/ 71 h 131"/>
              <a:gd name="T2" fmla="*/ 86 w 124"/>
              <a:gd name="T3" fmla="*/ 11 h 131"/>
              <a:gd name="T4" fmla="*/ 63 w 124"/>
              <a:gd name="T5" fmla="*/ 5 h 131"/>
              <a:gd name="T6" fmla="*/ 11 w 124"/>
              <a:gd name="T7" fmla="*/ 36 h 131"/>
              <a:gd name="T8" fmla="*/ 4 w 124"/>
              <a:gd name="T9" fmla="*/ 59 h 131"/>
              <a:gd name="T10" fmla="*/ 39 w 124"/>
              <a:gd name="T11" fmla="*/ 120 h 131"/>
              <a:gd name="T12" fmla="*/ 62 w 124"/>
              <a:gd name="T13" fmla="*/ 126 h 131"/>
              <a:gd name="T14" fmla="*/ 114 w 124"/>
              <a:gd name="T15" fmla="*/ 94 h 131"/>
              <a:gd name="T16" fmla="*/ 119 w 124"/>
              <a:gd name="T17" fmla="*/ 7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4" h="131">
                <a:moveTo>
                  <a:pt x="119" y="71"/>
                </a:moveTo>
                <a:cubicBezTo>
                  <a:pt x="86" y="11"/>
                  <a:pt x="86" y="11"/>
                  <a:pt x="86" y="11"/>
                </a:cubicBezTo>
                <a:cubicBezTo>
                  <a:pt x="81" y="3"/>
                  <a:pt x="71" y="0"/>
                  <a:pt x="63" y="5"/>
                </a:cubicBezTo>
                <a:cubicBezTo>
                  <a:pt x="11" y="36"/>
                  <a:pt x="11" y="36"/>
                  <a:pt x="11" y="36"/>
                </a:cubicBezTo>
                <a:cubicBezTo>
                  <a:pt x="3" y="40"/>
                  <a:pt x="0" y="51"/>
                  <a:pt x="4" y="59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43" y="128"/>
                  <a:pt x="54" y="131"/>
                  <a:pt x="62" y="126"/>
                </a:cubicBezTo>
                <a:cubicBezTo>
                  <a:pt x="114" y="94"/>
                  <a:pt x="114" y="94"/>
                  <a:pt x="114" y="94"/>
                </a:cubicBezTo>
                <a:cubicBezTo>
                  <a:pt x="121" y="89"/>
                  <a:pt x="124" y="79"/>
                  <a:pt x="119" y="71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îSlíďê">
            <a:extLst>
              <a:ext uri="{FF2B5EF4-FFF2-40B4-BE49-F238E27FC236}">
                <a16:creationId xmlns:a16="http://schemas.microsoft.com/office/drawing/2014/main" id="{89C801FE-B49A-4445-8E01-44A4BE10FB25}"/>
              </a:ext>
            </a:extLst>
          </p:cNvPr>
          <p:cNvSpPr/>
          <p:nvPr/>
        </p:nvSpPr>
        <p:spPr bwMode="auto">
          <a:xfrm>
            <a:off x="5522137" y="3259637"/>
            <a:ext cx="43534" cy="65922"/>
          </a:xfrm>
          <a:custGeom>
            <a:avLst/>
            <a:gdLst>
              <a:gd name="T0" fmla="*/ 27 w 99"/>
              <a:gd name="T1" fmla="*/ 8 h 150"/>
              <a:gd name="T2" fmla="*/ 96 w 99"/>
              <a:gd name="T3" fmla="*/ 129 h 150"/>
              <a:gd name="T4" fmla="*/ 91 w 99"/>
              <a:gd name="T5" fmla="*/ 146 h 150"/>
              <a:gd name="T6" fmla="*/ 89 w 99"/>
              <a:gd name="T7" fmla="*/ 147 h 150"/>
              <a:gd name="T8" fmla="*/ 72 w 99"/>
              <a:gd name="T9" fmla="*/ 142 h 150"/>
              <a:gd name="T10" fmla="*/ 4 w 99"/>
              <a:gd name="T11" fmla="*/ 22 h 150"/>
              <a:gd name="T12" fmla="*/ 9 w 99"/>
              <a:gd name="T13" fmla="*/ 5 h 150"/>
              <a:gd name="T14" fmla="*/ 10 w 99"/>
              <a:gd name="T15" fmla="*/ 4 h 150"/>
              <a:gd name="T16" fmla="*/ 27 w 99"/>
              <a:gd name="T17" fmla="*/ 8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" h="150">
                <a:moveTo>
                  <a:pt x="27" y="8"/>
                </a:moveTo>
                <a:cubicBezTo>
                  <a:pt x="96" y="129"/>
                  <a:pt x="96" y="129"/>
                  <a:pt x="96" y="129"/>
                </a:cubicBezTo>
                <a:cubicBezTo>
                  <a:pt x="99" y="135"/>
                  <a:pt x="97" y="143"/>
                  <a:pt x="91" y="146"/>
                </a:cubicBezTo>
                <a:cubicBezTo>
                  <a:pt x="89" y="147"/>
                  <a:pt x="89" y="147"/>
                  <a:pt x="89" y="147"/>
                </a:cubicBezTo>
                <a:cubicBezTo>
                  <a:pt x="83" y="150"/>
                  <a:pt x="76" y="148"/>
                  <a:pt x="72" y="142"/>
                </a:cubicBezTo>
                <a:cubicBezTo>
                  <a:pt x="4" y="22"/>
                  <a:pt x="4" y="22"/>
                  <a:pt x="4" y="22"/>
                </a:cubicBezTo>
                <a:cubicBezTo>
                  <a:pt x="0" y="16"/>
                  <a:pt x="3" y="8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6" y="0"/>
                  <a:pt x="24" y="2"/>
                  <a:pt x="27" y="8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îṣľíďè">
            <a:extLst>
              <a:ext uri="{FF2B5EF4-FFF2-40B4-BE49-F238E27FC236}">
                <a16:creationId xmlns:a16="http://schemas.microsoft.com/office/drawing/2014/main" id="{A9306B2F-1EC9-4C4B-B17F-9ED01C15F300}"/>
              </a:ext>
            </a:extLst>
          </p:cNvPr>
          <p:cNvSpPr/>
          <p:nvPr/>
        </p:nvSpPr>
        <p:spPr bwMode="auto">
          <a:xfrm>
            <a:off x="5532398" y="3264923"/>
            <a:ext cx="48820" cy="60636"/>
          </a:xfrm>
          <a:custGeom>
            <a:avLst/>
            <a:gdLst>
              <a:gd name="T0" fmla="*/ 67 w 111"/>
              <a:gd name="T1" fmla="*/ 138 h 138"/>
              <a:gd name="T2" fmla="*/ 72 w 111"/>
              <a:gd name="T3" fmla="*/ 135 h 138"/>
              <a:gd name="T4" fmla="*/ 95 w 111"/>
              <a:gd name="T5" fmla="*/ 52 h 138"/>
              <a:gd name="T6" fmla="*/ 88 w 111"/>
              <a:gd name="T7" fmla="*/ 40 h 138"/>
              <a:gd name="T8" fmla="*/ 5 w 111"/>
              <a:gd name="T9" fmla="*/ 17 h 138"/>
              <a:gd name="T10" fmla="*/ 0 w 111"/>
              <a:gd name="T11" fmla="*/ 19 h 138"/>
              <a:gd name="T12" fmla="*/ 67 w 111"/>
              <a:gd name="T13" fmla="*/ 13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138">
                <a:moveTo>
                  <a:pt x="67" y="138"/>
                </a:moveTo>
                <a:cubicBezTo>
                  <a:pt x="72" y="135"/>
                  <a:pt x="72" y="135"/>
                  <a:pt x="72" y="135"/>
                </a:cubicBezTo>
                <a:cubicBezTo>
                  <a:pt x="101" y="119"/>
                  <a:pt x="111" y="82"/>
                  <a:pt x="95" y="52"/>
                </a:cubicBezTo>
                <a:cubicBezTo>
                  <a:pt x="88" y="40"/>
                  <a:pt x="88" y="40"/>
                  <a:pt x="88" y="40"/>
                </a:cubicBezTo>
                <a:cubicBezTo>
                  <a:pt x="71" y="11"/>
                  <a:pt x="34" y="0"/>
                  <a:pt x="5" y="17"/>
                </a:cubicBezTo>
                <a:cubicBezTo>
                  <a:pt x="0" y="19"/>
                  <a:pt x="0" y="19"/>
                  <a:pt x="0" y="19"/>
                </a:cubicBezTo>
                <a:lnTo>
                  <a:pt x="67" y="138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iṣľîde">
            <a:extLst>
              <a:ext uri="{FF2B5EF4-FFF2-40B4-BE49-F238E27FC236}">
                <a16:creationId xmlns:a16="http://schemas.microsoft.com/office/drawing/2014/main" id="{51CD2643-D56A-43B4-8646-6B640F7E5C44}"/>
              </a:ext>
            </a:extLst>
          </p:cNvPr>
          <p:cNvSpPr/>
          <p:nvPr/>
        </p:nvSpPr>
        <p:spPr bwMode="auto">
          <a:xfrm>
            <a:off x="5544214" y="3271764"/>
            <a:ext cx="32961" cy="42290"/>
          </a:xfrm>
          <a:custGeom>
            <a:avLst/>
            <a:gdLst>
              <a:gd name="T0" fmla="*/ 59 w 75"/>
              <a:gd name="T1" fmla="*/ 88 h 96"/>
              <a:gd name="T2" fmla="*/ 20 w 75"/>
              <a:gd name="T3" fmla="*/ 57 h 96"/>
              <a:gd name="T4" fmla="*/ 14 w 75"/>
              <a:gd name="T5" fmla="*/ 8 h 96"/>
              <a:gd name="T6" fmla="*/ 62 w 75"/>
              <a:gd name="T7" fmla="*/ 33 h 96"/>
              <a:gd name="T8" fmla="*/ 59 w 75"/>
              <a:gd name="T9" fmla="*/ 8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" h="96">
                <a:moveTo>
                  <a:pt x="59" y="88"/>
                </a:moveTo>
                <a:cubicBezTo>
                  <a:pt x="45" y="96"/>
                  <a:pt x="33" y="79"/>
                  <a:pt x="20" y="57"/>
                </a:cubicBezTo>
                <a:cubicBezTo>
                  <a:pt x="8" y="35"/>
                  <a:pt x="0" y="16"/>
                  <a:pt x="14" y="8"/>
                </a:cubicBezTo>
                <a:cubicBezTo>
                  <a:pt x="28" y="0"/>
                  <a:pt x="50" y="11"/>
                  <a:pt x="62" y="33"/>
                </a:cubicBezTo>
                <a:cubicBezTo>
                  <a:pt x="75" y="56"/>
                  <a:pt x="73" y="80"/>
                  <a:pt x="59" y="88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ïšļiḑè">
            <a:extLst>
              <a:ext uri="{FF2B5EF4-FFF2-40B4-BE49-F238E27FC236}">
                <a16:creationId xmlns:a16="http://schemas.microsoft.com/office/drawing/2014/main" id="{64631D20-5086-4B48-A7C1-2ACC11E2C11C}"/>
              </a:ext>
            </a:extLst>
          </p:cNvPr>
          <p:cNvSpPr/>
          <p:nvPr/>
        </p:nvSpPr>
        <p:spPr bwMode="auto">
          <a:xfrm>
            <a:off x="5571578" y="3299128"/>
            <a:ext cx="311" cy="5597"/>
          </a:xfrm>
          <a:custGeom>
            <a:avLst/>
            <a:gdLst>
              <a:gd name="T0" fmla="*/ 0 w 1"/>
              <a:gd name="T1" fmla="*/ 13 h 13"/>
              <a:gd name="T2" fmla="*/ 0 w 1"/>
              <a:gd name="T3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3">
                <a:moveTo>
                  <a:pt x="0" y="13"/>
                </a:moveTo>
                <a:cubicBezTo>
                  <a:pt x="0" y="8"/>
                  <a:pt x="1" y="4"/>
                  <a:pt x="0" y="0"/>
                </a:cubicBezTo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isḷîḓè">
            <a:extLst>
              <a:ext uri="{FF2B5EF4-FFF2-40B4-BE49-F238E27FC236}">
                <a16:creationId xmlns:a16="http://schemas.microsoft.com/office/drawing/2014/main" id="{9B9BE1BA-3CE6-4520-BAB2-82C942B4D38E}"/>
              </a:ext>
            </a:extLst>
          </p:cNvPr>
          <p:cNvSpPr/>
          <p:nvPr/>
        </p:nvSpPr>
        <p:spPr bwMode="auto">
          <a:xfrm>
            <a:off x="5569091" y="3296330"/>
            <a:ext cx="4664" cy="10572"/>
          </a:xfrm>
          <a:custGeom>
            <a:avLst/>
            <a:gdLst>
              <a:gd name="T0" fmla="*/ 9 w 10"/>
              <a:gd name="T1" fmla="*/ 20 h 24"/>
              <a:gd name="T2" fmla="*/ 10 w 10"/>
              <a:gd name="T3" fmla="*/ 6 h 24"/>
              <a:gd name="T4" fmla="*/ 1 w 10"/>
              <a:gd name="T5" fmla="*/ 6 h 24"/>
              <a:gd name="T6" fmla="*/ 0 w 10"/>
              <a:gd name="T7" fmla="*/ 17 h 24"/>
              <a:gd name="T8" fmla="*/ 4 w 10"/>
              <a:gd name="T9" fmla="*/ 23 h 24"/>
              <a:gd name="T10" fmla="*/ 9 w 10"/>
              <a:gd name="T11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24">
                <a:moveTo>
                  <a:pt x="9" y="20"/>
                </a:moveTo>
                <a:cubicBezTo>
                  <a:pt x="10" y="15"/>
                  <a:pt x="10" y="11"/>
                  <a:pt x="10" y="6"/>
                </a:cubicBezTo>
                <a:cubicBezTo>
                  <a:pt x="10" y="0"/>
                  <a:pt x="0" y="0"/>
                  <a:pt x="1" y="6"/>
                </a:cubicBezTo>
                <a:cubicBezTo>
                  <a:pt x="1" y="10"/>
                  <a:pt x="1" y="14"/>
                  <a:pt x="0" y="17"/>
                </a:cubicBezTo>
                <a:cubicBezTo>
                  <a:pt x="0" y="20"/>
                  <a:pt x="1" y="22"/>
                  <a:pt x="4" y="23"/>
                </a:cubicBezTo>
                <a:cubicBezTo>
                  <a:pt x="6" y="24"/>
                  <a:pt x="9" y="22"/>
                  <a:pt x="9" y="2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íṣḻïḓé">
            <a:extLst>
              <a:ext uri="{FF2B5EF4-FFF2-40B4-BE49-F238E27FC236}">
                <a16:creationId xmlns:a16="http://schemas.microsoft.com/office/drawing/2014/main" id="{F9C69651-4118-41BE-8709-CFB863B8D2E7}"/>
              </a:ext>
            </a:extLst>
          </p:cNvPr>
          <p:cNvSpPr/>
          <p:nvPr/>
        </p:nvSpPr>
        <p:spPr bwMode="auto">
          <a:xfrm>
            <a:off x="5516851" y="3256527"/>
            <a:ext cx="45399" cy="72141"/>
          </a:xfrm>
          <a:custGeom>
            <a:avLst/>
            <a:gdLst>
              <a:gd name="T0" fmla="*/ 1 w 103"/>
              <a:gd name="T1" fmla="*/ 11 h 164"/>
              <a:gd name="T2" fmla="*/ 87 w 103"/>
              <a:gd name="T3" fmla="*/ 162 h 164"/>
              <a:gd name="T4" fmla="*/ 92 w 103"/>
              <a:gd name="T5" fmla="*/ 163 h 164"/>
              <a:gd name="T6" fmla="*/ 101 w 103"/>
              <a:gd name="T7" fmla="*/ 158 h 164"/>
              <a:gd name="T8" fmla="*/ 102 w 103"/>
              <a:gd name="T9" fmla="*/ 153 h 164"/>
              <a:gd name="T10" fmla="*/ 16 w 103"/>
              <a:gd name="T11" fmla="*/ 2 h 164"/>
              <a:gd name="T12" fmla="*/ 12 w 103"/>
              <a:gd name="T13" fmla="*/ 1 h 164"/>
              <a:gd name="T14" fmla="*/ 3 w 103"/>
              <a:gd name="T15" fmla="*/ 6 h 164"/>
              <a:gd name="T16" fmla="*/ 1 w 103"/>
              <a:gd name="T17" fmla="*/ 11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" h="164">
                <a:moveTo>
                  <a:pt x="1" y="11"/>
                </a:moveTo>
                <a:cubicBezTo>
                  <a:pt x="87" y="162"/>
                  <a:pt x="87" y="162"/>
                  <a:pt x="87" y="162"/>
                </a:cubicBezTo>
                <a:cubicBezTo>
                  <a:pt x="88" y="163"/>
                  <a:pt x="90" y="164"/>
                  <a:pt x="92" y="163"/>
                </a:cubicBezTo>
                <a:cubicBezTo>
                  <a:pt x="101" y="158"/>
                  <a:pt x="101" y="158"/>
                  <a:pt x="101" y="158"/>
                </a:cubicBezTo>
                <a:cubicBezTo>
                  <a:pt x="102" y="157"/>
                  <a:pt x="103" y="155"/>
                  <a:pt x="102" y="153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1"/>
                  <a:pt x="13" y="0"/>
                  <a:pt x="12" y="1"/>
                </a:cubicBezTo>
                <a:cubicBezTo>
                  <a:pt x="3" y="6"/>
                  <a:pt x="3" y="6"/>
                  <a:pt x="3" y="6"/>
                </a:cubicBezTo>
                <a:cubicBezTo>
                  <a:pt x="1" y="7"/>
                  <a:pt x="0" y="9"/>
                  <a:pt x="1" y="11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iSļîdé">
            <a:extLst>
              <a:ext uri="{FF2B5EF4-FFF2-40B4-BE49-F238E27FC236}">
                <a16:creationId xmlns:a16="http://schemas.microsoft.com/office/drawing/2014/main" id="{6D04A5F2-2EE7-4B96-A634-4143DB99AFEA}"/>
              </a:ext>
            </a:extLst>
          </p:cNvPr>
          <p:cNvSpPr/>
          <p:nvPr/>
        </p:nvSpPr>
        <p:spPr bwMode="auto">
          <a:xfrm>
            <a:off x="5378165" y="3174125"/>
            <a:ext cx="51929" cy="54728"/>
          </a:xfrm>
          <a:custGeom>
            <a:avLst/>
            <a:gdLst>
              <a:gd name="T0" fmla="*/ 103 w 118"/>
              <a:gd name="T1" fmla="*/ 107 h 124"/>
              <a:gd name="T2" fmla="*/ 116 w 118"/>
              <a:gd name="T3" fmla="*/ 34 h 124"/>
              <a:gd name="T4" fmla="*/ 102 w 118"/>
              <a:gd name="T5" fmla="*/ 13 h 124"/>
              <a:gd name="T6" fmla="*/ 38 w 118"/>
              <a:gd name="T7" fmla="*/ 3 h 124"/>
              <a:gd name="T8" fmla="*/ 15 w 118"/>
              <a:gd name="T9" fmla="*/ 17 h 124"/>
              <a:gd name="T10" fmla="*/ 2 w 118"/>
              <a:gd name="T11" fmla="*/ 92 h 124"/>
              <a:gd name="T12" fmla="*/ 18 w 118"/>
              <a:gd name="T13" fmla="*/ 113 h 124"/>
              <a:gd name="T14" fmla="*/ 82 w 118"/>
              <a:gd name="T15" fmla="*/ 122 h 124"/>
              <a:gd name="T16" fmla="*/ 103 w 118"/>
              <a:gd name="T17" fmla="*/ 107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" h="124">
                <a:moveTo>
                  <a:pt x="103" y="107"/>
                </a:moveTo>
                <a:cubicBezTo>
                  <a:pt x="116" y="34"/>
                  <a:pt x="116" y="34"/>
                  <a:pt x="116" y="34"/>
                </a:cubicBezTo>
                <a:cubicBezTo>
                  <a:pt x="118" y="24"/>
                  <a:pt x="112" y="15"/>
                  <a:pt x="102" y="13"/>
                </a:cubicBezTo>
                <a:cubicBezTo>
                  <a:pt x="38" y="3"/>
                  <a:pt x="38" y="3"/>
                  <a:pt x="38" y="3"/>
                </a:cubicBezTo>
                <a:cubicBezTo>
                  <a:pt x="27" y="0"/>
                  <a:pt x="17" y="7"/>
                  <a:pt x="15" y="17"/>
                </a:cubicBezTo>
                <a:cubicBezTo>
                  <a:pt x="2" y="92"/>
                  <a:pt x="2" y="92"/>
                  <a:pt x="2" y="92"/>
                </a:cubicBezTo>
                <a:cubicBezTo>
                  <a:pt x="0" y="102"/>
                  <a:pt x="7" y="112"/>
                  <a:pt x="18" y="113"/>
                </a:cubicBezTo>
                <a:cubicBezTo>
                  <a:pt x="82" y="122"/>
                  <a:pt x="82" y="122"/>
                  <a:pt x="82" y="122"/>
                </a:cubicBezTo>
                <a:cubicBezTo>
                  <a:pt x="92" y="124"/>
                  <a:pt x="101" y="117"/>
                  <a:pt x="103" y="107"/>
                </a:cubicBezTo>
                <a:close/>
              </a:path>
            </a:pathLst>
          </a:custGeom>
          <a:solidFill>
            <a:srgbClr val="491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ïśḻíďê">
            <a:extLst>
              <a:ext uri="{FF2B5EF4-FFF2-40B4-BE49-F238E27FC236}">
                <a16:creationId xmlns:a16="http://schemas.microsoft.com/office/drawing/2014/main" id="{182E05FF-F695-4605-B18C-22B31C96B391}"/>
              </a:ext>
            </a:extLst>
          </p:cNvPr>
          <p:cNvSpPr/>
          <p:nvPr/>
        </p:nvSpPr>
        <p:spPr bwMode="auto">
          <a:xfrm>
            <a:off x="5374123" y="3180033"/>
            <a:ext cx="25498" cy="77738"/>
          </a:xfrm>
          <a:custGeom>
            <a:avLst/>
            <a:gdLst>
              <a:gd name="T0" fmla="*/ 56 w 58"/>
              <a:gd name="T1" fmla="*/ 17 h 177"/>
              <a:gd name="T2" fmla="*/ 30 w 58"/>
              <a:gd name="T3" fmla="*/ 165 h 177"/>
              <a:gd name="T4" fmla="*/ 14 w 58"/>
              <a:gd name="T5" fmla="*/ 176 h 177"/>
              <a:gd name="T6" fmla="*/ 12 w 58"/>
              <a:gd name="T7" fmla="*/ 176 h 177"/>
              <a:gd name="T8" fmla="*/ 1 w 58"/>
              <a:gd name="T9" fmla="*/ 160 h 177"/>
              <a:gd name="T10" fmla="*/ 27 w 58"/>
              <a:gd name="T11" fmla="*/ 12 h 177"/>
              <a:gd name="T12" fmla="*/ 43 w 58"/>
              <a:gd name="T13" fmla="*/ 1 h 177"/>
              <a:gd name="T14" fmla="*/ 45 w 58"/>
              <a:gd name="T15" fmla="*/ 1 h 177"/>
              <a:gd name="T16" fmla="*/ 56 w 58"/>
              <a:gd name="T17" fmla="*/ 1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" h="177">
                <a:moveTo>
                  <a:pt x="56" y="17"/>
                </a:moveTo>
                <a:cubicBezTo>
                  <a:pt x="30" y="165"/>
                  <a:pt x="30" y="165"/>
                  <a:pt x="30" y="165"/>
                </a:cubicBezTo>
                <a:cubicBezTo>
                  <a:pt x="28" y="173"/>
                  <a:pt x="21" y="177"/>
                  <a:pt x="14" y="176"/>
                </a:cubicBezTo>
                <a:cubicBezTo>
                  <a:pt x="12" y="176"/>
                  <a:pt x="12" y="176"/>
                  <a:pt x="12" y="176"/>
                </a:cubicBezTo>
                <a:cubicBezTo>
                  <a:pt x="4" y="174"/>
                  <a:pt x="0" y="167"/>
                  <a:pt x="1" y="160"/>
                </a:cubicBezTo>
                <a:cubicBezTo>
                  <a:pt x="27" y="12"/>
                  <a:pt x="27" y="12"/>
                  <a:pt x="27" y="12"/>
                </a:cubicBezTo>
                <a:cubicBezTo>
                  <a:pt x="29" y="5"/>
                  <a:pt x="36" y="0"/>
                  <a:pt x="43" y="1"/>
                </a:cubicBezTo>
                <a:cubicBezTo>
                  <a:pt x="45" y="1"/>
                  <a:pt x="45" y="1"/>
                  <a:pt x="45" y="1"/>
                </a:cubicBezTo>
                <a:cubicBezTo>
                  <a:pt x="53" y="3"/>
                  <a:pt x="58" y="10"/>
                  <a:pt x="56" y="17"/>
                </a:cubicBez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ïṡḷîḓé">
            <a:extLst>
              <a:ext uri="{FF2B5EF4-FFF2-40B4-BE49-F238E27FC236}">
                <a16:creationId xmlns:a16="http://schemas.microsoft.com/office/drawing/2014/main" id="{7A080FFB-4209-4183-A582-C646BE746C9A}"/>
              </a:ext>
            </a:extLst>
          </p:cNvPr>
          <p:cNvSpPr/>
          <p:nvPr/>
        </p:nvSpPr>
        <p:spPr bwMode="auto">
          <a:xfrm>
            <a:off x="5379098" y="3194959"/>
            <a:ext cx="39802" cy="66855"/>
          </a:xfrm>
          <a:custGeom>
            <a:avLst/>
            <a:gdLst>
              <a:gd name="T0" fmla="*/ 0 w 91"/>
              <a:gd name="T1" fmla="*/ 145 h 152"/>
              <a:gd name="T2" fmla="*/ 5 w 91"/>
              <a:gd name="T3" fmla="*/ 146 h 152"/>
              <a:gd name="T4" fmla="*/ 82 w 91"/>
              <a:gd name="T5" fmla="*/ 93 h 152"/>
              <a:gd name="T6" fmla="*/ 85 w 91"/>
              <a:gd name="T7" fmla="*/ 77 h 152"/>
              <a:gd name="T8" fmla="*/ 31 w 91"/>
              <a:gd name="T9" fmla="*/ 0 h 152"/>
              <a:gd name="T10" fmla="*/ 26 w 91"/>
              <a:gd name="T11" fmla="*/ 0 h 152"/>
              <a:gd name="T12" fmla="*/ 0 w 91"/>
              <a:gd name="T13" fmla="*/ 14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" h="152">
                <a:moveTo>
                  <a:pt x="0" y="145"/>
                </a:moveTo>
                <a:cubicBezTo>
                  <a:pt x="5" y="146"/>
                  <a:pt x="5" y="146"/>
                  <a:pt x="5" y="146"/>
                </a:cubicBezTo>
                <a:cubicBezTo>
                  <a:pt x="41" y="152"/>
                  <a:pt x="75" y="128"/>
                  <a:pt x="82" y="93"/>
                </a:cubicBezTo>
                <a:cubicBezTo>
                  <a:pt x="85" y="77"/>
                  <a:pt x="85" y="77"/>
                  <a:pt x="85" y="77"/>
                </a:cubicBezTo>
                <a:cubicBezTo>
                  <a:pt x="91" y="41"/>
                  <a:pt x="67" y="7"/>
                  <a:pt x="31" y="0"/>
                </a:cubicBezTo>
                <a:cubicBezTo>
                  <a:pt x="26" y="0"/>
                  <a:pt x="26" y="0"/>
                  <a:pt x="26" y="0"/>
                </a:cubicBezTo>
                <a:lnTo>
                  <a:pt x="0" y="145"/>
                </a:ln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iṡļïḋê">
            <a:extLst>
              <a:ext uri="{FF2B5EF4-FFF2-40B4-BE49-F238E27FC236}">
                <a16:creationId xmlns:a16="http://schemas.microsoft.com/office/drawing/2014/main" id="{5AB6A5F1-3F43-4965-89AD-F06192330B1C}"/>
              </a:ext>
            </a:extLst>
          </p:cNvPr>
          <p:cNvSpPr/>
          <p:nvPr/>
        </p:nvSpPr>
        <p:spPr bwMode="auto">
          <a:xfrm>
            <a:off x="5388116" y="3207086"/>
            <a:ext cx="27986" cy="46332"/>
          </a:xfrm>
          <a:custGeom>
            <a:avLst/>
            <a:gdLst>
              <a:gd name="T0" fmla="*/ 18 w 63"/>
              <a:gd name="T1" fmla="*/ 102 h 105"/>
              <a:gd name="T2" fmla="*/ 7 w 63"/>
              <a:gd name="T3" fmla="*/ 49 h 105"/>
              <a:gd name="T4" fmla="*/ 35 w 63"/>
              <a:gd name="T5" fmla="*/ 3 h 105"/>
              <a:gd name="T6" fmla="*/ 58 w 63"/>
              <a:gd name="T7" fmla="*/ 58 h 105"/>
              <a:gd name="T8" fmla="*/ 18 w 63"/>
              <a:gd name="T9" fmla="*/ 102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105">
                <a:moveTo>
                  <a:pt x="18" y="102"/>
                </a:moveTo>
                <a:cubicBezTo>
                  <a:pt x="0" y="99"/>
                  <a:pt x="2" y="76"/>
                  <a:pt x="7" y="49"/>
                </a:cubicBezTo>
                <a:cubicBezTo>
                  <a:pt x="12" y="22"/>
                  <a:pt x="18" y="0"/>
                  <a:pt x="35" y="3"/>
                </a:cubicBezTo>
                <a:cubicBezTo>
                  <a:pt x="53" y="6"/>
                  <a:pt x="63" y="31"/>
                  <a:pt x="58" y="58"/>
                </a:cubicBezTo>
                <a:cubicBezTo>
                  <a:pt x="53" y="85"/>
                  <a:pt x="35" y="105"/>
                  <a:pt x="18" y="102"/>
                </a:cubicBezTo>
                <a:close/>
              </a:path>
            </a:pathLst>
          </a:custGeom>
          <a:solidFill>
            <a:srgbClr val="8436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işḻiďe">
            <a:extLst>
              <a:ext uri="{FF2B5EF4-FFF2-40B4-BE49-F238E27FC236}">
                <a16:creationId xmlns:a16="http://schemas.microsoft.com/office/drawing/2014/main" id="{1BB5137F-F2AB-4775-B0E2-7E2DF6E2ABAB}"/>
              </a:ext>
            </a:extLst>
          </p:cNvPr>
          <p:cNvSpPr/>
          <p:nvPr/>
        </p:nvSpPr>
        <p:spPr bwMode="auto">
          <a:xfrm>
            <a:off x="5400865" y="3243157"/>
            <a:ext cx="4664" cy="4353"/>
          </a:xfrm>
          <a:custGeom>
            <a:avLst/>
            <a:gdLst>
              <a:gd name="T0" fmla="*/ 0 w 10"/>
              <a:gd name="T1" fmla="*/ 10 h 10"/>
              <a:gd name="T2" fmla="*/ 10 w 10"/>
              <a:gd name="T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" h="10">
                <a:moveTo>
                  <a:pt x="0" y="10"/>
                </a:moveTo>
                <a:cubicBezTo>
                  <a:pt x="4" y="7"/>
                  <a:pt x="7" y="4"/>
                  <a:pt x="10" y="0"/>
                </a:cubicBezTo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íśḻîḑê">
            <a:extLst>
              <a:ext uri="{FF2B5EF4-FFF2-40B4-BE49-F238E27FC236}">
                <a16:creationId xmlns:a16="http://schemas.microsoft.com/office/drawing/2014/main" id="{23A5F8E7-EB80-4E69-A09F-113C79A8CCC7}"/>
              </a:ext>
            </a:extLst>
          </p:cNvPr>
          <p:cNvSpPr/>
          <p:nvPr/>
        </p:nvSpPr>
        <p:spPr bwMode="auto">
          <a:xfrm>
            <a:off x="5398688" y="3240669"/>
            <a:ext cx="9018" cy="9640"/>
          </a:xfrm>
          <a:custGeom>
            <a:avLst/>
            <a:gdLst>
              <a:gd name="T0" fmla="*/ 9 w 20"/>
              <a:gd name="T1" fmla="*/ 20 h 22"/>
              <a:gd name="T2" fmla="*/ 19 w 20"/>
              <a:gd name="T3" fmla="*/ 8 h 22"/>
              <a:gd name="T4" fmla="*/ 17 w 20"/>
              <a:gd name="T5" fmla="*/ 2 h 22"/>
              <a:gd name="T6" fmla="*/ 10 w 20"/>
              <a:gd name="T7" fmla="*/ 3 h 22"/>
              <a:gd name="T8" fmla="*/ 2 w 20"/>
              <a:gd name="T9" fmla="*/ 13 h 22"/>
              <a:gd name="T10" fmla="*/ 2 w 20"/>
              <a:gd name="T11" fmla="*/ 20 h 22"/>
              <a:gd name="T12" fmla="*/ 9 w 20"/>
              <a:gd name="T13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2">
                <a:moveTo>
                  <a:pt x="9" y="20"/>
                </a:moveTo>
                <a:cubicBezTo>
                  <a:pt x="13" y="16"/>
                  <a:pt x="16" y="13"/>
                  <a:pt x="19" y="8"/>
                </a:cubicBezTo>
                <a:cubicBezTo>
                  <a:pt x="20" y="6"/>
                  <a:pt x="19" y="3"/>
                  <a:pt x="17" y="2"/>
                </a:cubicBezTo>
                <a:cubicBezTo>
                  <a:pt x="14" y="0"/>
                  <a:pt x="12" y="1"/>
                  <a:pt x="10" y="3"/>
                </a:cubicBezTo>
                <a:cubicBezTo>
                  <a:pt x="8" y="7"/>
                  <a:pt x="5" y="10"/>
                  <a:pt x="2" y="13"/>
                </a:cubicBezTo>
                <a:cubicBezTo>
                  <a:pt x="0" y="14"/>
                  <a:pt x="0" y="18"/>
                  <a:pt x="2" y="20"/>
                </a:cubicBezTo>
                <a:cubicBezTo>
                  <a:pt x="4" y="22"/>
                  <a:pt x="7" y="21"/>
                  <a:pt x="9" y="20"/>
                </a:cubicBezTo>
                <a:close/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îśḷïḍè">
            <a:extLst>
              <a:ext uri="{FF2B5EF4-FFF2-40B4-BE49-F238E27FC236}">
                <a16:creationId xmlns:a16="http://schemas.microsoft.com/office/drawing/2014/main" id="{2CA43A12-BC13-444C-88B0-9C8011828558}"/>
              </a:ext>
            </a:extLst>
          </p:cNvPr>
          <p:cNvSpPr/>
          <p:nvPr/>
        </p:nvSpPr>
        <p:spPr bwMode="auto">
          <a:xfrm>
            <a:off x="5371324" y="3172881"/>
            <a:ext cx="23011" cy="85823"/>
          </a:xfrm>
          <a:custGeom>
            <a:avLst/>
            <a:gdLst>
              <a:gd name="T0" fmla="*/ 34 w 52"/>
              <a:gd name="T1" fmla="*/ 3 h 195"/>
              <a:gd name="T2" fmla="*/ 0 w 52"/>
              <a:gd name="T3" fmla="*/ 188 h 195"/>
              <a:gd name="T4" fmla="*/ 3 w 52"/>
              <a:gd name="T5" fmla="*/ 192 h 195"/>
              <a:gd name="T6" fmla="*/ 14 w 52"/>
              <a:gd name="T7" fmla="*/ 194 h 195"/>
              <a:gd name="T8" fmla="*/ 19 w 52"/>
              <a:gd name="T9" fmla="*/ 191 h 195"/>
              <a:gd name="T10" fmla="*/ 52 w 52"/>
              <a:gd name="T11" fmla="*/ 6 h 195"/>
              <a:gd name="T12" fmla="*/ 49 w 52"/>
              <a:gd name="T13" fmla="*/ 2 h 195"/>
              <a:gd name="T14" fmla="*/ 38 w 52"/>
              <a:gd name="T15" fmla="*/ 0 h 195"/>
              <a:gd name="T16" fmla="*/ 34 w 52"/>
              <a:gd name="T17" fmla="*/ 3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195">
                <a:moveTo>
                  <a:pt x="34" y="3"/>
                </a:moveTo>
                <a:cubicBezTo>
                  <a:pt x="0" y="188"/>
                  <a:pt x="0" y="188"/>
                  <a:pt x="0" y="188"/>
                </a:cubicBezTo>
                <a:cubicBezTo>
                  <a:pt x="0" y="190"/>
                  <a:pt x="1" y="192"/>
                  <a:pt x="3" y="192"/>
                </a:cubicBezTo>
                <a:cubicBezTo>
                  <a:pt x="14" y="194"/>
                  <a:pt x="14" y="194"/>
                  <a:pt x="14" y="194"/>
                </a:cubicBezTo>
                <a:cubicBezTo>
                  <a:pt x="17" y="195"/>
                  <a:pt x="19" y="193"/>
                  <a:pt x="19" y="191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5"/>
                  <a:pt x="51" y="3"/>
                  <a:pt x="49" y="2"/>
                </a:cubicBezTo>
                <a:cubicBezTo>
                  <a:pt x="38" y="0"/>
                  <a:pt x="38" y="0"/>
                  <a:pt x="38" y="0"/>
                </a:cubicBezTo>
                <a:cubicBezTo>
                  <a:pt x="36" y="0"/>
                  <a:pt x="34" y="1"/>
                  <a:pt x="34" y="3"/>
                </a:cubicBezTo>
                <a:close/>
              </a:path>
            </a:pathLst>
          </a:custGeom>
          <a:solidFill>
            <a:srgbClr val="4D1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íṧlïḓè">
            <a:extLst>
              <a:ext uri="{FF2B5EF4-FFF2-40B4-BE49-F238E27FC236}">
                <a16:creationId xmlns:a16="http://schemas.microsoft.com/office/drawing/2014/main" id="{74D9E36F-4060-4217-91FA-25C3008D2023}"/>
              </a:ext>
            </a:extLst>
          </p:cNvPr>
          <p:cNvSpPr/>
          <p:nvPr/>
        </p:nvSpPr>
        <p:spPr bwMode="auto">
          <a:xfrm>
            <a:off x="5519027" y="3241602"/>
            <a:ext cx="54728" cy="57526"/>
          </a:xfrm>
          <a:custGeom>
            <a:avLst/>
            <a:gdLst>
              <a:gd name="T0" fmla="*/ 119 w 124"/>
              <a:gd name="T1" fmla="*/ 71 h 131"/>
              <a:gd name="T2" fmla="*/ 86 w 124"/>
              <a:gd name="T3" fmla="*/ 11 h 131"/>
              <a:gd name="T4" fmla="*/ 63 w 124"/>
              <a:gd name="T5" fmla="*/ 5 h 131"/>
              <a:gd name="T6" fmla="*/ 11 w 124"/>
              <a:gd name="T7" fmla="*/ 36 h 131"/>
              <a:gd name="T8" fmla="*/ 4 w 124"/>
              <a:gd name="T9" fmla="*/ 59 h 131"/>
              <a:gd name="T10" fmla="*/ 39 w 124"/>
              <a:gd name="T11" fmla="*/ 120 h 131"/>
              <a:gd name="T12" fmla="*/ 62 w 124"/>
              <a:gd name="T13" fmla="*/ 126 h 131"/>
              <a:gd name="T14" fmla="*/ 114 w 124"/>
              <a:gd name="T15" fmla="*/ 94 h 131"/>
              <a:gd name="T16" fmla="*/ 119 w 124"/>
              <a:gd name="T17" fmla="*/ 7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4" h="131">
                <a:moveTo>
                  <a:pt x="119" y="71"/>
                </a:moveTo>
                <a:cubicBezTo>
                  <a:pt x="86" y="11"/>
                  <a:pt x="86" y="11"/>
                  <a:pt x="86" y="11"/>
                </a:cubicBezTo>
                <a:cubicBezTo>
                  <a:pt x="81" y="3"/>
                  <a:pt x="71" y="0"/>
                  <a:pt x="63" y="5"/>
                </a:cubicBezTo>
                <a:cubicBezTo>
                  <a:pt x="11" y="36"/>
                  <a:pt x="11" y="36"/>
                  <a:pt x="11" y="36"/>
                </a:cubicBezTo>
                <a:cubicBezTo>
                  <a:pt x="3" y="40"/>
                  <a:pt x="0" y="51"/>
                  <a:pt x="4" y="59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43" y="128"/>
                  <a:pt x="54" y="131"/>
                  <a:pt x="62" y="126"/>
                </a:cubicBezTo>
                <a:cubicBezTo>
                  <a:pt x="114" y="94"/>
                  <a:pt x="114" y="94"/>
                  <a:pt x="114" y="94"/>
                </a:cubicBezTo>
                <a:cubicBezTo>
                  <a:pt x="121" y="89"/>
                  <a:pt x="124" y="79"/>
                  <a:pt x="119" y="71"/>
                </a:cubicBezTo>
                <a:close/>
              </a:path>
            </a:pathLst>
          </a:custGeom>
          <a:solidFill>
            <a:srgbClr val="491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îšḻíḓè">
            <a:extLst>
              <a:ext uri="{FF2B5EF4-FFF2-40B4-BE49-F238E27FC236}">
                <a16:creationId xmlns:a16="http://schemas.microsoft.com/office/drawing/2014/main" id="{FE3DA249-13BD-4256-9CEB-49D5EEE26306}"/>
              </a:ext>
            </a:extLst>
          </p:cNvPr>
          <p:cNvSpPr/>
          <p:nvPr/>
        </p:nvSpPr>
        <p:spPr bwMode="auto">
          <a:xfrm>
            <a:off x="5522137" y="3259637"/>
            <a:ext cx="43534" cy="65922"/>
          </a:xfrm>
          <a:custGeom>
            <a:avLst/>
            <a:gdLst>
              <a:gd name="T0" fmla="*/ 27 w 99"/>
              <a:gd name="T1" fmla="*/ 8 h 150"/>
              <a:gd name="T2" fmla="*/ 96 w 99"/>
              <a:gd name="T3" fmla="*/ 129 h 150"/>
              <a:gd name="T4" fmla="*/ 91 w 99"/>
              <a:gd name="T5" fmla="*/ 146 h 150"/>
              <a:gd name="T6" fmla="*/ 89 w 99"/>
              <a:gd name="T7" fmla="*/ 147 h 150"/>
              <a:gd name="T8" fmla="*/ 72 w 99"/>
              <a:gd name="T9" fmla="*/ 142 h 150"/>
              <a:gd name="T10" fmla="*/ 4 w 99"/>
              <a:gd name="T11" fmla="*/ 22 h 150"/>
              <a:gd name="T12" fmla="*/ 9 w 99"/>
              <a:gd name="T13" fmla="*/ 5 h 150"/>
              <a:gd name="T14" fmla="*/ 10 w 99"/>
              <a:gd name="T15" fmla="*/ 4 h 150"/>
              <a:gd name="T16" fmla="*/ 27 w 99"/>
              <a:gd name="T17" fmla="*/ 8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" h="150">
                <a:moveTo>
                  <a:pt x="27" y="8"/>
                </a:moveTo>
                <a:cubicBezTo>
                  <a:pt x="96" y="129"/>
                  <a:pt x="96" y="129"/>
                  <a:pt x="96" y="129"/>
                </a:cubicBezTo>
                <a:cubicBezTo>
                  <a:pt x="99" y="135"/>
                  <a:pt x="97" y="143"/>
                  <a:pt x="91" y="146"/>
                </a:cubicBezTo>
                <a:cubicBezTo>
                  <a:pt x="89" y="147"/>
                  <a:pt x="89" y="147"/>
                  <a:pt x="89" y="147"/>
                </a:cubicBezTo>
                <a:cubicBezTo>
                  <a:pt x="83" y="150"/>
                  <a:pt x="76" y="148"/>
                  <a:pt x="72" y="142"/>
                </a:cubicBezTo>
                <a:cubicBezTo>
                  <a:pt x="4" y="22"/>
                  <a:pt x="4" y="22"/>
                  <a:pt x="4" y="22"/>
                </a:cubicBezTo>
                <a:cubicBezTo>
                  <a:pt x="0" y="16"/>
                  <a:pt x="3" y="8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6" y="0"/>
                  <a:pt x="24" y="2"/>
                  <a:pt x="27" y="8"/>
                </a:cubicBez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isḷïḍe">
            <a:extLst>
              <a:ext uri="{FF2B5EF4-FFF2-40B4-BE49-F238E27FC236}">
                <a16:creationId xmlns:a16="http://schemas.microsoft.com/office/drawing/2014/main" id="{C9DA7A40-041D-4389-88C0-4B406495E0B8}"/>
              </a:ext>
            </a:extLst>
          </p:cNvPr>
          <p:cNvSpPr/>
          <p:nvPr/>
        </p:nvSpPr>
        <p:spPr bwMode="auto">
          <a:xfrm>
            <a:off x="5532398" y="3264923"/>
            <a:ext cx="48820" cy="60636"/>
          </a:xfrm>
          <a:custGeom>
            <a:avLst/>
            <a:gdLst>
              <a:gd name="T0" fmla="*/ 67 w 111"/>
              <a:gd name="T1" fmla="*/ 138 h 138"/>
              <a:gd name="T2" fmla="*/ 72 w 111"/>
              <a:gd name="T3" fmla="*/ 135 h 138"/>
              <a:gd name="T4" fmla="*/ 95 w 111"/>
              <a:gd name="T5" fmla="*/ 52 h 138"/>
              <a:gd name="T6" fmla="*/ 88 w 111"/>
              <a:gd name="T7" fmla="*/ 40 h 138"/>
              <a:gd name="T8" fmla="*/ 5 w 111"/>
              <a:gd name="T9" fmla="*/ 17 h 138"/>
              <a:gd name="T10" fmla="*/ 0 w 111"/>
              <a:gd name="T11" fmla="*/ 19 h 138"/>
              <a:gd name="T12" fmla="*/ 67 w 111"/>
              <a:gd name="T13" fmla="*/ 13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138">
                <a:moveTo>
                  <a:pt x="67" y="138"/>
                </a:moveTo>
                <a:cubicBezTo>
                  <a:pt x="72" y="135"/>
                  <a:pt x="72" y="135"/>
                  <a:pt x="72" y="135"/>
                </a:cubicBezTo>
                <a:cubicBezTo>
                  <a:pt x="101" y="119"/>
                  <a:pt x="111" y="82"/>
                  <a:pt x="95" y="52"/>
                </a:cubicBezTo>
                <a:cubicBezTo>
                  <a:pt x="88" y="40"/>
                  <a:pt x="88" y="40"/>
                  <a:pt x="88" y="40"/>
                </a:cubicBezTo>
                <a:cubicBezTo>
                  <a:pt x="71" y="11"/>
                  <a:pt x="34" y="0"/>
                  <a:pt x="5" y="17"/>
                </a:cubicBezTo>
                <a:cubicBezTo>
                  <a:pt x="0" y="19"/>
                  <a:pt x="0" y="19"/>
                  <a:pt x="0" y="19"/>
                </a:cubicBezTo>
                <a:lnTo>
                  <a:pt x="67" y="138"/>
                </a:ln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ïṧľîďé">
            <a:extLst>
              <a:ext uri="{FF2B5EF4-FFF2-40B4-BE49-F238E27FC236}">
                <a16:creationId xmlns:a16="http://schemas.microsoft.com/office/drawing/2014/main" id="{CE0231C0-D258-4A41-AA30-18010EC985FB}"/>
              </a:ext>
            </a:extLst>
          </p:cNvPr>
          <p:cNvSpPr/>
          <p:nvPr/>
        </p:nvSpPr>
        <p:spPr bwMode="auto">
          <a:xfrm>
            <a:off x="5544214" y="3271764"/>
            <a:ext cx="32961" cy="42290"/>
          </a:xfrm>
          <a:custGeom>
            <a:avLst/>
            <a:gdLst>
              <a:gd name="T0" fmla="*/ 59 w 75"/>
              <a:gd name="T1" fmla="*/ 88 h 96"/>
              <a:gd name="T2" fmla="*/ 20 w 75"/>
              <a:gd name="T3" fmla="*/ 57 h 96"/>
              <a:gd name="T4" fmla="*/ 14 w 75"/>
              <a:gd name="T5" fmla="*/ 8 h 96"/>
              <a:gd name="T6" fmla="*/ 62 w 75"/>
              <a:gd name="T7" fmla="*/ 33 h 96"/>
              <a:gd name="T8" fmla="*/ 59 w 75"/>
              <a:gd name="T9" fmla="*/ 8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" h="96">
                <a:moveTo>
                  <a:pt x="59" y="88"/>
                </a:moveTo>
                <a:cubicBezTo>
                  <a:pt x="45" y="96"/>
                  <a:pt x="33" y="79"/>
                  <a:pt x="20" y="57"/>
                </a:cubicBezTo>
                <a:cubicBezTo>
                  <a:pt x="8" y="35"/>
                  <a:pt x="0" y="16"/>
                  <a:pt x="14" y="8"/>
                </a:cubicBezTo>
                <a:cubicBezTo>
                  <a:pt x="28" y="0"/>
                  <a:pt x="50" y="11"/>
                  <a:pt x="62" y="33"/>
                </a:cubicBezTo>
                <a:cubicBezTo>
                  <a:pt x="75" y="56"/>
                  <a:pt x="73" y="80"/>
                  <a:pt x="59" y="88"/>
                </a:cubicBezTo>
                <a:close/>
              </a:path>
            </a:pathLst>
          </a:custGeom>
          <a:solidFill>
            <a:srgbClr val="8436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ïsḷïdè">
            <a:extLst>
              <a:ext uri="{FF2B5EF4-FFF2-40B4-BE49-F238E27FC236}">
                <a16:creationId xmlns:a16="http://schemas.microsoft.com/office/drawing/2014/main" id="{7C83D758-9603-4797-A139-1B1F93B0FD64}"/>
              </a:ext>
            </a:extLst>
          </p:cNvPr>
          <p:cNvSpPr/>
          <p:nvPr/>
        </p:nvSpPr>
        <p:spPr bwMode="auto">
          <a:xfrm>
            <a:off x="5571578" y="3299128"/>
            <a:ext cx="311" cy="5597"/>
          </a:xfrm>
          <a:custGeom>
            <a:avLst/>
            <a:gdLst>
              <a:gd name="T0" fmla="*/ 0 w 1"/>
              <a:gd name="T1" fmla="*/ 13 h 13"/>
              <a:gd name="T2" fmla="*/ 0 w 1"/>
              <a:gd name="T3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3">
                <a:moveTo>
                  <a:pt x="0" y="13"/>
                </a:moveTo>
                <a:cubicBezTo>
                  <a:pt x="0" y="8"/>
                  <a:pt x="1" y="4"/>
                  <a:pt x="0" y="0"/>
                </a:cubicBezTo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îś1iḍé">
            <a:extLst>
              <a:ext uri="{FF2B5EF4-FFF2-40B4-BE49-F238E27FC236}">
                <a16:creationId xmlns:a16="http://schemas.microsoft.com/office/drawing/2014/main" id="{2381ABEC-A708-4994-89F5-4DDF0B550397}"/>
              </a:ext>
            </a:extLst>
          </p:cNvPr>
          <p:cNvSpPr/>
          <p:nvPr/>
        </p:nvSpPr>
        <p:spPr bwMode="auto">
          <a:xfrm>
            <a:off x="5569091" y="3296330"/>
            <a:ext cx="4664" cy="10572"/>
          </a:xfrm>
          <a:custGeom>
            <a:avLst/>
            <a:gdLst>
              <a:gd name="T0" fmla="*/ 9 w 10"/>
              <a:gd name="T1" fmla="*/ 20 h 24"/>
              <a:gd name="T2" fmla="*/ 10 w 10"/>
              <a:gd name="T3" fmla="*/ 6 h 24"/>
              <a:gd name="T4" fmla="*/ 1 w 10"/>
              <a:gd name="T5" fmla="*/ 6 h 24"/>
              <a:gd name="T6" fmla="*/ 0 w 10"/>
              <a:gd name="T7" fmla="*/ 17 h 24"/>
              <a:gd name="T8" fmla="*/ 4 w 10"/>
              <a:gd name="T9" fmla="*/ 23 h 24"/>
              <a:gd name="T10" fmla="*/ 9 w 10"/>
              <a:gd name="T11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24">
                <a:moveTo>
                  <a:pt x="9" y="20"/>
                </a:moveTo>
                <a:cubicBezTo>
                  <a:pt x="10" y="15"/>
                  <a:pt x="10" y="11"/>
                  <a:pt x="10" y="6"/>
                </a:cubicBezTo>
                <a:cubicBezTo>
                  <a:pt x="10" y="0"/>
                  <a:pt x="0" y="0"/>
                  <a:pt x="1" y="6"/>
                </a:cubicBezTo>
                <a:cubicBezTo>
                  <a:pt x="1" y="10"/>
                  <a:pt x="1" y="14"/>
                  <a:pt x="0" y="17"/>
                </a:cubicBezTo>
                <a:cubicBezTo>
                  <a:pt x="0" y="20"/>
                  <a:pt x="1" y="22"/>
                  <a:pt x="4" y="23"/>
                </a:cubicBezTo>
                <a:cubicBezTo>
                  <a:pt x="6" y="24"/>
                  <a:pt x="9" y="22"/>
                  <a:pt x="9" y="20"/>
                </a:cubicBezTo>
                <a:close/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î$líḍe">
            <a:extLst>
              <a:ext uri="{FF2B5EF4-FFF2-40B4-BE49-F238E27FC236}">
                <a16:creationId xmlns:a16="http://schemas.microsoft.com/office/drawing/2014/main" id="{C2CB48A5-64FB-4B92-9015-5FF7F15FE5FF}"/>
              </a:ext>
            </a:extLst>
          </p:cNvPr>
          <p:cNvSpPr/>
          <p:nvPr/>
        </p:nvSpPr>
        <p:spPr bwMode="auto">
          <a:xfrm>
            <a:off x="5516851" y="3256527"/>
            <a:ext cx="45399" cy="72141"/>
          </a:xfrm>
          <a:custGeom>
            <a:avLst/>
            <a:gdLst>
              <a:gd name="T0" fmla="*/ 1 w 103"/>
              <a:gd name="T1" fmla="*/ 11 h 164"/>
              <a:gd name="T2" fmla="*/ 87 w 103"/>
              <a:gd name="T3" fmla="*/ 162 h 164"/>
              <a:gd name="T4" fmla="*/ 92 w 103"/>
              <a:gd name="T5" fmla="*/ 163 h 164"/>
              <a:gd name="T6" fmla="*/ 101 w 103"/>
              <a:gd name="T7" fmla="*/ 158 h 164"/>
              <a:gd name="T8" fmla="*/ 102 w 103"/>
              <a:gd name="T9" fmla="*/ 153 h 164"/>
              <a:gd name="T10" fmla="*/ 16 w 103"/>
              <a:gd name="T11" fmla="*/ 2 h 164"/>
              <a:gd name="T12" fmla="*/ 12 w 103"/>
              <a:gd name="T13" fmla="*/ 1 h 164"/>
              <a:gd name="T14" fmla="*/ 3 w 103"/>
              <a:gd name="T15" fmla="*/ 6 h 164"/>
              <a:gd name="T16" fmla="*/ 1 w 103"/>
              <a:gd name="T17" fmla="*/ 11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" h="164">
                <a:moveTo>
                  <a:pt x="1" y="11"/>
                </a:moveTo>
                <a:cubicBezTo>
                  <a:pt x="87" y="162"/>
                  <a:pt x="87" y="162"/>
                  <a:pt x="87" y="162"/>
                </a:cubicBezTo>
                <a:cubicBezTo>
                  <a:pt x="88" y="163"/>
                  <a:pt x="90" y="164"/>
                  <a:pt x="92" y="163"/>
                </a:cubicBezTo>
                <a:cubicBezTo>
                  <a:pt x="101" y="158"/>
                  <a:pt x="101" y="158"/>
                  <a:pt x="101" y="158"/>
                </a:cubicBezTo>
                <a:cubicBezTo>
                  <a:pt x="102" y="157"/>
                  <a:pt x="103" y="155"/>
                  <a:pt x="102" y="153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1"/>
                  <a:pt x="13" y="0"/>
                  <a:pt x="12" y="1"/>
                </a:cubicBezTo>
                <a:cubicBezTo>
                  <a:pt x="3" y="6"/>
                  <a:pt x="3" y="6"/>
                  <a:pt x="3" y="6"/>
                </a:cubicBezTo>
                <a:cubicBezTo>
                  <a:pt x="1" y="7"/>
                  <a:pt x="0" y="9"/>
                  <a:pt x="1" y="11"/>
                </a:cubicBezTo>
                <a:close/>
              </a:path>
            </a:pathLst>
          </a:custGeom>
          <a:solidFill>
            <a:srgbClr val="4D1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íşļîḑè">
            <a:extLst>
              <a:ext uri="{FF2B5EF4-FFF2-40B4-BE49-F238E27FC236}">
                <a16:creationId xmlns:a16="http://schemas.microsoft.com/office/drawing/2014/main" id="{4A898A51-6BFC-40F8-9BDC-AD60300B6CB2}"/>
              </a:ext>
            </a:extLst>
          </p:cNvPr>
          <p:cNvSpPr/>
          <p:nvPr/>
        </p:nvSpPr>
        <p:spPr bwMode="auto">
          <a:xfrm>
            <a:off x="5418278" y="3053786"/>
            <a:ext cx="225442" cy="229484"/>
          </a:xfrm>
          <a:custGeom>
            <a:avLst/>
            <a:gdLst>
              <a:gd name="T0" fmla="*/ 483 w 512"/>
              <a:gd name="T1" fmla="*/ 276 h 522"/>
              <a:gd name="T2" fmla="*/ 406 w 512"/>
              <a:gd name="T3" fmla="*/ 142 h 522"/>
              <a:gd name="T4" fmla="*/ 364 w 512"/>
              <a:gd name="T5" fmla="*/ 85 h 522"/>
              <a:gd name="T6" fmla="*/ 196 w 512"/>
              <a:gd name="T7" fmla="*/ 15 h 522"/>
              <a:gd name="T8" fmla="*/ 107 w 512"/>
              <a:gd name="T9" fmla="*/ 51 h 522"/>
              <a:gd name="T10" fmla="*/ 105 w 512"/>
              <a:gd name="T11" fmla="*/ 58 h 522"/>
              <a:gd name="T12" fmla="*/ 125 w 512"/>
              <a:gd name="T13" fmla="*/ 137 h 522"/>
              <a:gd name="T14" fmla="*/ 138 w 512"/>
              <a:gd name="T15" fmla="*/ 246 h 522"/>
              <a:gd name="T16" fmla="*/ 22 w 512"/>
              <a:gd name="T17" fmla="*/ 287 h 522"/>
              <a:gd name="T18" fmla="*/ 0 w 512"/>
              <a:gd name="T19" fmla="*/ 398 h 522"/>
              <a:gd name="T20" fmla="*/ 238 w 512"/>
              <a:gd name="T21" fmla="*/ 299 h 522"/>
              <a:gd name="T22" fmla="*/ 262 w 512"/>
              <a:gd name="T23" fmla="*/ 197 h 522"/>
              <a:gd name="T24" fmla="*/ 309 w 512"/>
              <a:gd name="T25" fmla="*/ 217 h 522"/>
              <a:gd name="T26" fmla="*/ 314 w 512"/>
              <a:gd name="T27" fmla="*/ 219 h 522"/>
              <a:gd name="T28" fmla="*/ 334 w 512"/>
              <a:gd name="T29" fmla="*/ 230 h 522"/>
              <a:gd name="T30" fmla="*/ 372 w 512"/>
              <a:gd name="T31" fmla="*/ 297 h 522"/>
              <a:gd name="T32" fmla="*/ 296 w 512"/>
              <a:gd name="T33" fmla="*/ 422 h 522"/>
              <a:gd name="T34" fmla="*/ 349 w 512"/>
              <a:gd name="T35" fmla="*/ 522 h 522"/>
              <a:gd name="T36" fmla="*/ 483 w 512"/>
              <a:gd name="T37" fmla="*/ 276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2" h="522">
                <a:moveTo>
                  <a:pt x="483" y="276"/>
                </a:moveTo>
                <a:cubicBezTo>
                  <a:pt x="472" y="212"/>
                  <a:pt x="439" y="170"/>
                  <a:pt x="406" y="142"/>
                </a:cubicBezTo>
                <a:cubicBezTo>
                  <a:pt x="404" y="118"/>
                  <a:pt x="388" y="95"/>
                  <a:pt x="364" y="85"/>
                </a:cubicBezTo>
                <a:cubicBezTo>
                  <a:pt x="196" y="15"/>
                  <a:pt x="196" y="15"/>
                  <a:pt x="196" y="15"/>
                </a:cubicBezTo>
                <a:cubicBezTo>
                  <a:pt x="161" y="0"/>
                  <a:pt x="122" y="17"/>
                  <a:pt x="107" y="51"/>
                </a:cubicBezTo>
                <a:cubicBezTo>
                  <a:pt x="105" y="58"/>
                  <a:pt x="105" y="58"/>
                  <a:pt x="105" y="58"/>
                </a:cubicBezTo>
                <a:cubicBezTo>
                  <a:pt x="93" y="86"/>
                  <a:pt x="102" y="118"/>
                  <a:pt x="125" y="137"/>
                </a:cubicBezTo>
                <a:cubicBezTo>
                  <a:pt x="140" y="160"/>
                  <a:pt x="161" y="202"/>
                  <a:pt x="138" y="246"/>
                </a:cubicBezTo>
                <a:cubicBezTo>
                  <a:pt x="108" y="302"/>
                  <a:pt x="25" y="287"/>
                  <a:pt x="22" y="287"/>
                </a:cubicBezTo>
                <a:cubicBezTo>
                  <a:pt x="0" y="398"/>
                  <a:pt x="0" y="398"/>
                  <a:pt x="0" y="398"/>
                </a:cubicBezTo>
                <a:cubicBezTo>
                  <a:pt x="62" y="410"/>
                  <a:pt x="182" y="403"/>
                  <a:pt x="238" y="299"/>
                </a:cubicBezTo>
                <a:cubicBezTo>
                  <a:pt x="256" y="264"/>
                  <a:pt x="263" y="229"/>
                  <a:pt x="262" y="197"/>
                </a:cubicBezTo>
                <a:cubicBezTo>
                  <a:pt x="309" y="217"/>
                  <a:pt x="309" y="217"/>
                  <a:pt x="309" y="217"/>
                </a:cubicBezTo>
                <a:cubicBezTo>
                  <a:pt x="311" y="217"/>
                  <a:pt x="312" y="218"/>
                  <a:pt x="314" y="219"/>
                </a:cubicBezTo>
                <a:cubicBezTo>
                  <a:pt x="321" y="221"/>
                  <a:pt x="328" y="224"/>
                  <a:pt x="334" y="230"/>
                </a:cubicBezTo>
                <a:cubicBezTo>
                  <a:pt x="350" y="244"/>
                  <a:pt x="366" y="265"/>
                  <a:pt x="372" y="297"/>
                </a:cubicBezTo>
                <a:cubicBezTo>
                  <a:pt x="385" y="372"/>
                  <a:pt x="299" y="420"/>
                  <a:pt x="296" y="422"/>
                </a:cubicBezTo>
                <a:cubicBezTo>
                  <a:pt x="349" y="522"/>
                  <a:pt x="349" y="522"/>
                  <a:pt x="349" y="522"/>
                </a:cubicBezTo>
                <a:cubicBezTo>
                  <a:pt x="355" y="518"/>
                  <a:pt x="512" y="434"/>
                  <a:pt x="483" y="276"/>
                </a:cubicBezTo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iŝḷîďé">
            <a:extLst>
              <a:ext uri="{FF2B5EF4-FFF2-40B4-BE49-F238E27FC236}">
                <a16:creationId xmlns:a16="http://schemas.microsoft.com/office/drawing/2014/main" id="{A75DDD01-26AC-4BFE-B5C1-02974D7F1FDF}"/>
              </a:ext>
            </a:extLst>
          </p:cNvPr>
          <p:cNvSpPr/>
          <p:nvPr/>
        </p:nvSpPr>
        <p:spPr bwMode="auto">
          <a:xfrm>
            <a:off x="5481091" y="3026422"/>
            <a:ext cx="162940" cy="257159"/>
          </a:xfrm>
          <a:custGeom>
            <a:avLst/>
            <a:gdLst>
              <a:gd name="T0" fmla="*/ 120 w 370"/>
              <a:gd name="T1" fmla="*/ 260 h 585"/>
              <a:gd name="T2" fmla="*/ 168 w 370"/>
              <a:gd name="T3" fmla="*/ 279 h 585"/>
              <a:gd name="T4" fmla="*/ 172 w 370"/>
              <a:gd name="T5" fmla="*/ 281 h 585"/>
              <a:gd name="T6" fmla="*/ 192 w 370"/>
              <a:gd name="T7" fmla="*/ 292 h 585"/>
              <a:gd name="T8" fmla="*/ 230 w 370"/>
              <a:gd name="T9" fmla="*/ 359 h 585"/>
              <a:gd name="T10" fmla="*/ 154 w 370"/>
              <a:gd name="T11" fmla="*/ 484 h 585"/>
              <a:gd name="T12" fmla="*/ 207 w 370"/>
              <a:gd name="T13" fmla="*/ 585 h 585"/>
              <a:gd name="T14" fmla="*/ 342 w 370"/>
              <a:gd name="T15" fmla="*/ 339 h 585"/>
              <a:gd name="T16" fmla="*/ 264 w 370"/>
              <a:gd name="T17" fmla="*/ 205 h 585"/>
              <a:gd name="T18" fmla="*/ 223 w 370"/>
              <a:gd name="T19" fmla="*/ 147 h 585"/>
              <a:gd name="T20" fmla="*/ 55 w 370"/>
              <a:gd name="T21" fmla="*/ 77 h 585"/>
              <a:gd name="T22" fmla="*/ 120 w 370"/>
              <a:gd name="T23" fmla="*/ 26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0" h="585">
                <a:moveTo>
                  <a:pt x="120" y="260"/>
                </a:moveTo>
                <a:cubicBezTo>
                  <a:pt x="168" y="279"/>
                  <a:pt x="168" y="279"/>
                  <a:pt x="168" y="279"/>
                </a:cubicBezTo>
                <a:cubicBezTo>
                  <a:pt x="169" y="280"/>
                  <a:pt x="171" y="281"/>
                  <a:pt x="172" y="281"/>
                </a:cubicBezTo>
                <a:cubicBezTo>
                  <a:pt x="179" y="284"/>
                  <a:pt x="186" y="287"/>
                  <a:pt x="192" y="292"/>
                </a:cubicBezTo>
                <a:cubicBezTo>
                  <a:pt x="209" y="306"/>
                  <a:pt x="224" y="327"/>
                  <a:pt x="230" y="359"/>
                </a:cubicBezTo>
                <a:cubicBezTo>
                  <a:pt x="244" y="435"/>
                  <a:pt x="158" y="482"/>
                  <a:pt x="154" y="484"/>
                </a:cubicBezTo>
                <a:cubicBezTo>
                  <a:pt x="207" y="585"/>
                  <a:pt x="207" y="585"/>
                  <a:pt x="207" y="585"/>
                </a:cubicBezTo>
                <a:cubicBezTo>
                  <a:pt x="214" y="581"/>
                  <a:pt x="370" y="496"/>
                  <a:pt x="342" y="339"/>
                </a:cubicBezTo>
                <a:cubicBezTo>
                  <a:pt x="330" y="275"/>
                  <a:pt x="298" y="232"/>
                  <a:pt x="264" y="205"/>
                </a:cubicBezTo>
                <a:cubicBezTo>
                  <a:pt x="262" y="180"/>
                  <a:pt x="247" y="158"/>
                  <a:pt x="223" y="147"/>
                </a:cubicBezTo>
                <a:cubicBezTo>
                  <a:pt x="223" y="147"/>
                  <a:pt x="0" y="0"/>
                  <a:pt x="55" y="77"/>
                </a:cubicBezTo>
                <a:cubicBezTo>
                  <a:pt x="109" y="155"/>
                  <a:pt x="120" y="260"/>
                  <a:pt x="120" y="260"/>
                </a:cubicBezTo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ïṧḷîďé">
            <a:extLst>
              <a:ext uri="{FF2B5EF4-FFF2-40B4-BE49-F238E27FC236}">
                <a16:creationId xmlns:a16="http://schemas.microsoft.com/office/drawing/2014/main" id="{3CF4448B-8023-4D1E-9342-7C72F71A7775}"/>
              </a:ext>
            </a:extLst>
          </p:cNvPr>
          <p:cNvSpPr/>
          <p:nvPr/>
        </p:nvSpPr>
        <p:spPr bwMode="auto">
          <a:xfrm>
            <a:off x="5463056" y="3054097"/>
            <a:ext cx="133399" cy="72141"/>
          </a:xfrm>
          <a:custGeom>
            <a:avLst/>
            <a:gdLst>
              <a:gd name="T0" fmla="*/ 260 w 303"/>
              <a:gd name="T1" fmla="*/ 83 h 164"/>
              <a:gd name="T2" fmla="*/ 92 w 303"/>
              <a:gd name="T3" fmla="*/ 13 h 164"/>
              <a:gd name="T4" fmla="*/ 8 w 303"/>
              <a:gd name="T5" fmla="*/ 41 h 164"/>
              <a:gd name="T6" fmla="*/ 0 w 303"/>
              <a:gd name="T7" fmla="*/ 63 h 164"/>
              <a:gd name="T8" fmla="*/ 295 w 303"/>
              <a:gd name="T9" fmla="*/ 163 h 164"/>
              <a:gd name="T10" fmla="*/ 303 w 303"/>
              <a:gd name="T11" fmla="*/ 140 h 164"/>
              <a:gd name="T12" fmla="*/ 302 w 303"/>
              <a:gd name="T13" fmla="*/ 140 h 164"/>
              <a:gd name="T14" fmla="*/ 260 w 303"/>
              <a:gd name="T15" fmla="*/ 83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3" h="164">
                <a:moveTo>
                  <a:pt x="260" y="83"/>
                </a:moveTo>
                <a:cubicBezTo>
                  <a:pt x="92" y="13"/>
                  <a:pt x="92" y="13"/>
                  <a:pt x="92" y="13"/>
                </a:cubicBezTo>
                <a:cubicBezTo>
                  <a:pt x="61" y="0"/>
                  <a:pt x="25" y="12"/>
                  <a:pt x="8" y="41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84" y="164"/>
                  <a:pt x="295" y="163"/>
                </a:cubicBezTo>
                <a:cubicBezTo>
                  <a:pt x="303" y="140"/>
                  <a:pt x="303" y="140"/>
                  <a:pt x="303" y="140"/>
                </a:cubicBezTo>
                <a:cubicBezTo>
                  <a:pt x="302" y="140"/>
                  <a:pt x="302" y="140"/>
                  <a:pt x="302" y="140"/>
                </a:cubicBezTo>
                <a:cubicBezTo>
                  <a:pt x="300" y="115"/>
                  <a:pt x="285" y="93"/>
                  <a:pt x="260" y="83"/>
                </a:cubicBezTo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îṧḷíḓè">
            <a:extLst>
              <a:ext uri="{FF2B5EF4-FFF2-40B4-BE49-F238E27FC236}">
                <a16:creationId xmlns:a16="http://schemas.microsoft.com/office/drawing/2014/main" id="{B01B9399-FC2B-4FC4-9673-ACADF21FC626}"/>
              </a:ext>
            </a:extLst>
          </p:cNvPr>
          <p:cNvSpPr/>
          <p:nvPr/>
        </p:nvSpPr>
        <p:spPr bwMode="auto">
          <a:xfrm>
            <a:off x="5607649" y="2956768"/>
            <a:ext cx="45399" cy="79293"/>
          </a:xfrm>
          <a:custGeom>
            <a:avLst/>
            <a:gdLst>
              <a:gd name="T0" fmla="*/ 0 w 103"/>
              <a:gd name="T1" fmla="*/ 180 h 180"/>
              <a:gd name="T2" fmla="*/ 11 w 103"/>
              <a:gd name="T3" fmla="*/ 131 h 180"/>
              <a:gd name="T4" fmla="*/ 66 w 103"/>
              <a:gd name="T5" fmla="*/ 9 h 180"/>
              <a:gd name="T6" fmla="*/ 66 w 103"/>
              <a:gd name="T7" fmla="*/ 9 h 180"/>
              <a:gd name="T8" fmla="*/ 79 w 103"/>
              <a:gd name="T9" fmla="*/ 5 h 180"/>
              <a:gd name="T10" fmla="*/ 92 w 103"/>
              <a:gd name="T11" fmla="*/ 20 h 180"/>
              <a:gd name="T12" fmla="*/ 101 w 103"/>
              <a:gd name="T13" fmla="*/ 49 h 180"/>
              <a:gd name="T14" fmla="*/ 0 w 103"/>
              <a:gd name="T15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180">
                <a:moveTo>
                  <a:pt x="0" y="180"/>
                </a:moveTo>
                <a:cubicBezTo>
                  <a:pt x="11" y="131"/>
                  <a:pt x="11" y="131"/>
                  <a:pt x="11" y="131"/>
                </a:cubicBezTo>
                <a:cubicBezTo>
                  <a:pt x="33" y="114"/>
                  <a:pt x="64" y="79"/>
                  <a:pt x="66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6" y="3"/>
                  <a:pt x="75" y="0"/>
                  <a:pt x="79" y="5"/>
                </a:cubicBezTo>
                <a:cubicBezTo>
                  <a:pt x="92" y="20"/>
                  <a:pt x="92" y="20"/>
                  <a:pt x="92" y="20"/>
                </a:cubicBezTo>
                <a:cubicBezTo>
                  <a:pt x="99" y="28"/>
                  <a:pt x="103" y="39"/>
                  <a:pt x="101" y="49"/>
                </a:cubicBezTo>
                <a:cubicBezTo>
                  <a:pt x="82" y="153"/>
                  <a:pt x="4" y="179"/>
                  <a:pt x="0" y="180"/>
                </a:cubicBezTo>
              </a:path>
            </a:pathLst>
          </a:custGeom>
          <a:solidFill>
            <a:srgbClr val="9E8F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işḷiḋè">
            <a:extLst>
              <a:ext uri="{FF2B5EF4-FFF2-40B4-BE49-F238E27FC236}">
                <a16:creationId xmlns:a16="http://schemas.microsoft.com/office/drawing/2014/main" id="{52C27AC2-ED52-4D20-AB16-C4BE7E7ED93E}"/>
              </a:ext>
            </a:extLst>
          </p:cNvPr>
          <p:cNvSpPr/>
          <p:nvPr/>
        </p:nvSpPr>
        <p:spPr bwMode="auto">
          <a:xfrm>
            <a:off x="5612935" y="3005277"/>
            <a:ext cx="33894" cy="35760"/>
          </a:xfrm>
          <a:custGeom>
            <a:avLst/>
            <a:gdLst>
              <a:gd name="T0" fmla="*/ 0 w 77"/>
              <a:gd name="T1" fmla="*/ 81 h 81"/>
              <a:gd name="T2" fmla="*/ 18 w 77"/>
              <a:gd name="T3" fmla="*/ 29 h 81"/>
              <a:gd name="T4" fmla="*/ 45 w 77"/>
              <a:gd name="T5" fmla="*/ 0 h 81"/>
              <a:gd name="T6" fmla="*/ 77 w 77"/>
              <a:gd name="T7" fmla="*/ 22 h 81"/>
              <a:gd name="T8" fmla="*/ 0 w 77"/>
              <a:gd name="T9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81">
                <a:moveTo>
                  <a:pt x="0" y="81"/>
                </a:moveTo>
                <a:cubicBezTo>
                  <a:pt x="18" y="29"/>
                  <a:pt x="18" y="29"/>
                  <a:pt x="18" y="29"/>
                </a:cubicBezTo>
                <a:cubicBezTo>
                  <a:pt x="27" y="22"/>
                  <a:pt x="37" y="13"/>
                  <a:pt x="45" y="0"/>
                </a:cubicBezTo>
                <a:cubicBezTo>
                  <a:pt x="77" y="22"/>
                  <a:pt x="77" y="22"/>
                  <a:pt x="77" y="22"/>
                </a:cubicBezTo>
                <a:cubicBezTo>
                  <a:pt x="48" y="65"/>
                  <a:pt x="13" y="77"/>
                  <a:pt x="0" y="81"/>
                </a:cubicBezTo>
              </a:path>
            </a:pathLst>
          </a:custGeom>
          <a:solidFill>
            <a:srgbClr val="BCAC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ïṡľíḋe">
            <a:extLst>
              <a:ext uri="{FF2B5EF4-FFF2-40B4-BE49-F238E27FC236}">
                <a16:creationId xmlns:a16="http://schemas.microsoft.com/office/drawing/2014/main" id="{952ABACF-0F8E-4771-8D06-0086D9F22319}"/>
              </a:ext>
            </a:extLst>
          </p:cNvPr>
          <p:cNvSpPr/>
          <p:nvPr/>
        </p:nvSpPr>
        <p:spPr bwMode="auto">
          <a:xfrm>
            <a:off x="5464299" y="2915100"/>
            <a:ext cx="181286" cy="203986"/>
          </a:xfrm>
          <a:custGeom>
            <a:avLst/>
            <a:gdLst>
              <a:gd name="T0" fmla="*/ 394 w 411"/>
              <a:gd name="T1" fmla="*/ 170 h 464"/>
              <a:gd name="T2" fmla="*/ 353 w 411"/>
              <a:gd name="T3" fmla="*/ 292 h 464"/>
              <a:gd name="T4" fmla="*/ 317 w 411"/>
              <a:gd name="T5" fmla="*/ 399 h 464"/>
              <a:gd name="T6" fmla="*/ 295 w 411"/>
              <a:gd name="T7" fmla="*/ 462 h 464"/>
              <a:gd name="T8" fmla="*/ 0 w 411"/>
              <a:gd name="T9" fmla="*/ 363 h 464"/>
              <a:gd name="T10" fmla="*/ 68 w 411"/>
              <a:gd name="T11" fmla="*/ 161 h 464"/>
              <a:gd name="T12" fmla="*/ 82 w 411"/>
              <a:gd name="T13" fmla="*/ 119 h 464"/>
              <a:gd name="T14" fmla="*/ 101 w 411"/>
              <a:gd name="T15" fmla="*/ 64 h 464"/>
              <a:gd name="T16" fmla="*/ 191 w 411"/>
              <a:gd name="T17" fmla="*/ 3 h 464"/>
              <a:gd name="T18" fmla="*/ 224 w 411"/>
              <a:gd name="T19" fmla="*/ 9 h 464"/>
              <a:gd name="T20" fmla="*/ 332 w 411"/>
              <a:gd name="T21" fmla="*/ 46 h 464"/>
              <a:gd name="T22" fmla="*/ 394 w 411"/>
              <a:gd name="T23" fmla="*/ 17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1" h="464">
                <a:moveTo>
                  <a:pt x="394" y="170"/>
                </a:moveTo>
                <a:cubicBezTo>
                  <a:pt x="353" y="292"/>
                  <a:pt x="353" y="292"/>
                  <a:pt x="353" y="292"/>
                </a:cubicBezTo>
                <a:cubicBezTo>
                  <a:pt x="317" y="399"/>
                  <a:pt x="317" y="399"/>
                  <a:pt x="317" y="399"/>
                </a:cubicBezTo>
                <a:cubicBezTo>
                  <a:pt x="295" y="462"/>
                  <a:pt x="295" y="462"/>
                  <a:pt x="295" y="462"/>
                </a:cubicBezTo>
                <a:cubicBezTo>
                  <a:pt x="84" y="464"/>
                  <a:pt x="0" y="363"/>
                  <a:pt x="0" y="363"/>
                </a:cubicBezTo>
                <a:cubicBezTo>
                  <a:pt x="68" y="161"/>
                  <a:pt x="68" y="161"/>
                  <a:pt x="68" y="161"/>
                </a:cubicBezTo>
                <a:cubicBezTo>
                  <a:pt x="82" y="119"/>
                  <a:pt x="82" y="119"/>
                  <a:pt x="82" y="119"/>
                </a:cubicBezTo>
                <a:cubicBezTo>
                  <a:pt x="101" y="64"/>
                  <a:pt x="101" y="64"/>
                  <a:pt x="101" y="64"/>
                </a:cubicBezTo>
                <a:cubicBezTo>
                  <a:pt x="114" y="26"/>
                  <a:pt x="151" y="0"/>
                  <a:pt x="191" y="3"/>
                </a:cubicBezTo>
                <a:cubicBezTo>
                  <a:pt x="202" y="3"/>
                  <a:pt x="213" y="5"/>
                  <a:pt x="224" y="9"/>
                </a:cubicBezTo>
                <a:cubicBezTo>
                  <a:pt x="332" y="46"/>
                  <a:pt x="332" y="46"/>
                  <a:pt x="332" y="46"/>
                </a:cubicBezTo>
                <a:cubicBezTo>
                  <a:pt x="384" y="63"/>
                  <a:pt x="411" y="119"/>
                  <a:pt x="394" y="170"/>
                </a:cubicBezTo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i$ļíḑè">
            <a:extLst>
              <a:ext uri="{FF2B5EF4-FFF2-40B4-BE49-F238E27FC236}">
                <a16:creationId xmlns:a16="http://schemas.microsoft.com/office/drawing/2014/main" id="{70C22E7A-89E5-4C2A-B882-E7019B0408BF}"/>
              </a:ext>
            </a:extLst>
          </p:cNvPr>
          <p:cNvSpPr/>
          <p:nvPr/>
        </p:nvSpPr>
        <p:spPr bwMode="auto">
          <a:xfrm>
            <a:off x="5569091" y="2949927"/>
            <a:ext cx="67166" cy="63435"/>
          </a:xfrm>
          <a:custGeom>
            <a:avLst/>
            <a:gdLst>
              <a:gd name="T0" fmla="*/ 161 w 216"/>
              <a:gd name="T1" fmla="*/ 0 h 204"/>
              <a:gd name="T2" fmla="*/ 0 w 216"/>
              <a:gd name="T3" fmla="*/ 198 h 204"/>
              <a:gd name="T4" fmla="*/ 9 w 216"/>
              <a:gd name="T5" fmla="*/ 204 h 204"/>
              <a:gd name="T6" fmla="*/ 127 w 216"/>
              <a:gd name="T7" fmla="*/ 129 h 204"/>
              <a:gd name="T8" fmla="*/ 128 w 216"/>
              <a:gd name="T9" fmla="*/ 90 h 204"/>
              <a:gd name="T10" fmla="*/ 158 w 216"/>
              <a:gd name="T11" fmla="*/ 89 h 204"/>
              <a:gd name="T12" fmla="*/ 216 w 216"/>
              <a:gd name="T13" fmla="*/ 51 h 204"/>
              <a:gd name="T14" fmla="*/ 161 w 216"/>
              <a:gd name="T15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" h="204">
                <a:moveTo>
                  <a:pt x="161" y="0"/>
                </a:moveTo>
                <a:lnTo>
                  <a:pt x="0" y="198"/>
                </a:lnTo>
                <a:lnTo>
                  <a:pt x="9" y="204"/>
                </a:lnTo>
                <a:lnTo>
                  <a:pt x="127" y="129"/>
                </a:lnTo>
                <a:lnTo>
                  <a:pt x="128" y="90"/>
                </a:lnTo>
                <a:lnTo>
                  <a:pt x="158" y="89"/>
                </a:lnTo>
                <a:lnTo>
                  <a:pt x="216" y="51"/>
                </a:lnTo>
                <a:lnTo>
                  <a:pt x="161" y="0"/>
                </a:lnTo>
                <a:close/>
              </a:path>
            </a:pathLst>
          </a:custGeom>
          <a:solidFill>
            <a:srgbClr val="1C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îşľîḍé">
            <a:extLst>
              <a:ext uri="{FF2B5EF4-FFF2-40B4-BE49-F238E27FC236}">
                <a16:creationId xmlns:a16="http://schemas.microsoft.com/office/drawing/2014/main" id="{0D70DA8E-4346-4674-9442-5C9986EA3062}"/>
              </a:ext>
            </a:extLst>
          </p:cNvPr>
          <p:cNvSpPr/>
          <p:nvPr/>
        </p:nvSpPr>
        <p:spPr bwMode="auto">
          <a:xfrm>
            <a:off x="5569091" y="2949927"/>
            <a:ext cx="67166" cy="63435"/>
          </a:xfrm>
          <a:custGeom>
            <a:avLst/>
            <a:gdLst>
              <a:gd name="T0" fmla="*/ 161 w 216"/>
              <a:gd name="T1" fmla="*/ 0 h 204"/>
              <a:gd name="T2" fmla="*/ 0 w 216"/>
              <a:gd name="T3" fmla="*/ 198 h 204"/>
              <a:gd name="T4" fmla="*/ 9 w 216"/>
              <a:gd name="T5" fmla="*/ 204 h 204"/>
              <a:gd name="T6" fmla="*/ 127 w 216"/>
              <a:gd name="T7" fmla="*/ 129 h 204"/>
              <a:gd name="T8" fmla="*/ 128 w 216"/>
              <a:gd name="T9" fmla="*/ 90 h 204"/>
              <a:gd name="T10" fmla="*/ 158 w 216"/>
              <a:gd name="T11" fmla="*/ 89 h 204"/>
              <a:gd name="T12" fmla="*/ 216 w 216"/>
              <a:gd name="T13" fmla="*/ 51 h 204"/>
              <a:gd name="T14" fmla="*/ 161 w 216"/>
              <a:gd name="T15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" h="204">
                <a:moveTo>
                  <a:pt x="161" y="0"/>
                </a:moveTo>
                <a:lnTo>
                  <a:pt x="0" y="198"/>
                </a:lnTo>
                <a:lnTo>
                  <a:pt x="9" y="204"/>
                </a:lnTo>
                <a:lnTo>
                  <a:pt x="127" y="129"/>
                </a:lnTo>
                <a:lnTo>
                  <a:pt x="128" y="90"/>
                </a:lnTo>
                <a:lnTo>
                  <a:pt x="158" y="89"/>
                </a:lnTo>
                <a:lnTo>
                  <a:pt x="216" y="51"/>
                </a:lnTo>
                <a:lnTo>
                  <a:pt x="16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ïşlíďé">
            <a:extLst>
              <a:ext uri="{FF2B5EF4-FFF2-40B4-BE49-F238E27FC236}">
                <a16:creationId xmlns:a16="http://schemas.microsoft.com/office/drawing/2014/main" id="{846D4C6E-8F6B-45EB-A77F-F5891C74A93E}"/>
              </a:ext>
            </a:extLst>
          </p:cNvPr>
          <p:cNvSpPr/>
          <p:nvPr/>
        </p:nvSpPr>
        <p:spPr bwMode="auto">
          <a:xfrm>
            <a:off x="5539861" y="2930026"/>
            <a:ext cx="23632" cy="78049"/>
          </a:xfrm>
          <a:custGeom>
            <a:avLst/>
            <a:gdLst>
              <a:gd name="T0" fmla="*/ 73 w 76"/>
              <a:gd name="T1" fmla="*/ 0 h 251"/>
              <a:gd name="T2" fmla="*/ 0 w 76"/>
              <a:gd name="T3" fmla="*/ 2 h 251"/>
              <a:gd name="T4" fmla="*/ 19 w 76"/>
              <a:gd name="T5" fmla="*/ 71 h 251"/>
              <a:gd name="T6" fmla="*/ 41 w 76"/>
              <a:gd name="T7" fmla="*/ 91 h 251"/>
              <a:gd name="T8" fmla="*/ 18 w 76"/>
              <a:gd name="T9" fmla="*/ 120 h 251"/>
              <a:gd name="T10" fmla="*/ 62 w 76"/>
              <a:gd name="T11" fmla="*/ 241 h 251"/>
              <a:gd name="T12" fmla="*/ 76 w 76"/>
              <a:gd name="T13" fmla="*/ 251 h 251"/>
              <a:gd name="T14" fmla="*/ 73 w 76"/>
              <a:gd name="T15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" h="251">
                <a:moveTo>
                  <a:pt x="73" y="0"/>
                </a:moveTo>
                <a:lnTo>
                  <a:pt x="0" y="2"/>
                </a:lnTo>
                <a:lnTo>
                  <a:pt x="19" y="71"/>
                </a:lnTo>
                <a:lnTo>
                  <a:pt x="41" y="91"/>
                </a:lnTo>
                <a:lnTo>
                  <a:pt x="18" y="120"/>
                </a:lnTo>
                <a:lnTo>
                  <a:pt x="62" y="241"/>
                </a:lnTo>
                <a:lnTo>
                  <a:pt x="76" y="251"/>
                </a:lnTo>
                <a:lnTo>
                  <a:pt x="73" y="0"/>
                </a:lnTo>
                <a:close/>
              </a:path>
            </a:pathLst>
          </a:custGeom>
          <a:solidFill>
            <a:srgbClr val="1C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iṧliḍé">
            <a:extLst>
              <a:ext uri="{FF2B5EF4-FFF2-40B4-BE49-F238E27FC236}">
                <a16:creationId xmlns:a16="http://schemas.microsoft.com/office/drawing/2014/main" id="{4F33BCAE-8EC7-4725-A341-FBA0FFF98257}"/>
              </a:ext>
            </a:extLst>
          </p:cNvPr>
          <p:cNvSpPr/>
          <p:nvPr/>
        </p:nvSpPr>
        <p:spPr bwMode="auto">
          <a:xfrm>
            <a:off x="5539861" y="2930026"/>
            <a:ext cx="23632" cy="78049"/>
          </a:xfrm>
          <a:custGeom>
            <a:avLst/>
            <a:gdLst>
              <a:gd name="T0" fmla="*/ 73 w 76"/>
              <a:gd name="T1" fmla="*/ 0 h 251"/>
              <a:gd name="T2" fmla="*/ 0 w 76"/>
              <a:gd name="T3" fmla="*/ 2 h 251"/>
              <a:gd name="T4" fmla="*/ 19 w 76"/>
              <a:gd name="T5" fmla="*/ 71 h 251"/>
              <a:gd name="T6" fmla="*/ 41 w 76"/>
              <a:gd name="T7" fmla="*/ 91 h 251"/>
              <a:gd name="T8" fmla="*/ 18 w 76"/>
              <a:gd name="T9" fmla="*/ 120 h 251"/>
              <a:gd name="T10" fmla="*/ 62 w 76"/>
              <a:gd name="T11" fmla="*/ 241 h 251"/>
              <a:gd name="T12" fmla="*/ 76 w 76"/>
              <a:gd name="T13" fmla="*/ 251 h 251"/>
              <a:gd name="T14" fmla="*/ 73 w 76"/>
              <a:gd name="T15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" h="251">
                <a:moveTo>
                  <a:pt x="73" y="0"/>
                </a:moveTo>
                <a:lnTo>
                  <a:pt x="0" y="2"/>
                </a:lnTo>
                <a:lnTo>
                  <a:pt x="19" y="71"/>
                </a:lnTo>
                <a:lnTo>
                  <a:pt x="41" y="91"/>
                </a:lnTo>
                <a:lnTo>
                  <a:pt x="18" y="120"/>
                </a:lnTo>
                <a:lnTo>
                  <a:pt x="62" y="241"/>
                </a:lnTo>
                <a:lnTo>
                  <a:pt x="76" y="251"/>
                </a:lnTo>
                <a:lnTo>
                  <a:pt x="7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îSľíďé">
            <a:extLst>
              <a:ext uri="{FF2B5EF4-FFF2-40B4-BE49-F238E27FC236}">
                <a16:creationId xmlns:a16="http://schemas.microsoft.com/office/drawing/2014/main" id="{FAA73BA2-59FB-4551-B216-4204C2D255D5}"/>
              </a:ext>
            </a:extLst>
          </p:cNvPr>
          <p:cNvSpPr/>
          <p:nvPr/>
        </p:nvSpPr>
        <p:spPr bwMode="auto">
          <a:xfrm>
            <a:off x="5499126" y="2967341"/>
            <a:ext cx="1555" cy="4664"/>
          </a:xfrm>
          <a:custGeom>
            <a:avLst/>
            <a:gdLst>
              <a:gd name="T0" fmla="*/ 5 w 5"/>
              <a:gd name="T1" fmla="*/ 0 h 15"/>
              <a:gd name="T2" fmla="*/ 0 w 5"/>
              <a:gd name="T3" fmla="*/ 15 h 15"/>
              <a:gd name="T4" fmla="*/ 0 w 5"/>
              <a:gd name="T5" fmla="*/ 15 h 15"/>
              <a:gd name="T6" fmla="*/ 5 w 5"/>
              <a:gd name="T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15">
                <a:moveTo>
                  <a:pt x="5" y="0"/>
                </a:moveTo>
                <a:lnTo>
                  <a:pt x="0" y="15"/>
                </a:lnTo>
                <a:lnTo>
                  <a:pt x="0" y="15"/>
                </a:lnTo>
                <a:lnTo>
                  <a:pt x="5" y="0"/>
                </a:lnTo>
                <a:close/>
              </a:path>
            </a:pathLst>
          </a:custGeom>
          <a:solidFill>
            <a:srgbClr val="701C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iṥļîḑé">
            <a:extLst>
              <a:ext uri="{FF2B5EF4-FFF2-40B4-BE49-F238E27FC236}">
                <a16:creationId xmlns:a16="http://schemas.microsoft.com/office/drawing/2014/main" id="{493872B5-3702-4882-B679-8319A98C1E64}"/>
              </a:ext>
            </a:extLst>
          </p:cNvPr>
          <p:cNvSpPr/>
          <p:nvPr/>
        </p:nvSpPr>
        <p:spPr bwMode="auto">
          <a:xfrm>
            <a:off x="5499126" y="2967341"/>
            <a:ext cx="1555" cy="4664"/>
          </a:xfrm>
          <a:custGeom>
            <a:avLst/>
            <a:gdLst>
              <a:gd name="T0" fmla="*/ 5 w 5"/>
              <a:gd name="T1" fmla="*/ 0 h 15"/>
              <a:gd name="T2" fmla="*/ 0 w 5"/>
              <a:gd name="T3" fmla="*/ 15 h 15"/>
              <a:gd name="T4" fmla="*/ 0 w 5"/>
              <a:gd name="T5" fmla="*/ 15 h 15"/>
              <a:gd name="T6" fmla="*/ 5 w 5"/>
              <a:gd name="T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15">
                <a:moveTo>
                  <a:pt x="5" y="0"/>
                </a:moveTo>
                <a:lnTo>
                  <a:pt x="0" y="15"/>
                </a:lnTo>
                <a:lnTo>
                  <a:pt x="0" y="15"/>
                </a:lnTo>
                <a:lnTo>
                  <a:pt x="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i$líḓê">
            <a:extLst>
              <a:ext uri="{FF2B5EF4-FFF2-40B4-BE49-F238E27FC236}">
                <a16:creationId xmlns:a16="http://schemas.microsoft.com/office/drawing/2014/main" id="{97D4CC37-F8BA-4F6C-A7FB-7C5439A168C2}"/>
              </a:ext>
            </a:extLst>
          </p:cNvPr>
          <p:cNvSpPr/>
          <p:nvPr/>
        </p:nvSpPr>
        <p:spPr bwMode="auto">
          <a:xfrm>
            <a:off x="5497882" y="2972005"/>
            <a:ext cx="1244" cy="3731"/>
          </a:xfrm>
          <a:custGeom>
            <a:avLst/>
            <a:gdLst>
              <a:gd name="T0" fmla="*/ 4 w 4"/>
              <a:gd name="T1" fmla="*/ 0 h 12"/>
              <a:gd name="T2" fmla="*/ 0 w 4"/>
              <a:gd name="T3" fmla="*/ 12 h 12"/>
              <a:gd name="T4" fmla="*/ 0 w 4"/>
              <a:gd name="T5" fmla="*/ 12 h 12"/>
              <a:gd name="T6" fmla="*/ 4 w 4"/>
              <a:gd name="T7" fmla="*/ 0 h 12"/>
              <a:gd name="T8" fmla="*/ 4 w 4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2">
                <a:moveTo>
                  <a:pt x="4" y="0"/>
                </a:moveTo>
                <a:lnTo>
                  <a:pt x="0" y="12"/>
                </a:lnTo>
                <a:lnTo>
                  <a:pt x="0" y="12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564F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iṣļiḍè">
            <a:extLst>
              <a:ext uri="{FF2B5EF4-FFF2-40B4-BE49-F238E27FC236}">
                <a16:creationId xmlns:a16="http://schemas.microsoft.com/office/drawing/2014/main" id="{C31EE6EA-98BB-47B7-95F5-6088F06F3DC5}"/>
              </a:ext>
            </a:extLst>
          </p:cNvPr>
          <p:cNvSpPr/>
          <p:nvPr/>
        </p:nvSpPr>
        <p:spPr bwMode="auto">
          <a:xfrm>
            <a:off x="5497882" y="2972005"/>
            <a:ext cx="1244" cy="3731"/>
          </a:xfrm>
          <a:custGeom>
            <a:avLst/>
            <a:gdLst>
              <a:gd name="T0" fmla="*/ 4 w 4"/>
              <a:gd name="T1" fmla="*/ 0 h 12"/>
              <a:gd name="T2" fmla="*/ 0 w 4"/>
              <a:gd name="T3" fmla="*/ 12 h 12"/>
              <a:gd name="T4" fmla="*/ 0 w 4"/>
              <a:gd name="T5" fmla="*/ 12 h 12"/>
              <a:gd name="T6" fmla="*/ 4 w 4"/>
              <a:gd name="T7" fmla="*/ 0 h 12"/>
              <a:gd name="T8" fmla="*/ 4 w 4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2">
                <a:moveTo>
                  <a:pt x="4" y="0"/>
                </a:moveTo>
                <a:lnTo>
                  <a:pt x="0" y="12"/>
                </a:lnTo>
                <a:lnTo>
                  <a:pt x="0" y="12"/>
                </a:lnTo>
                <a:lnTo>
                  <a:pt x="4" y="0"/>
                </a:lnTo>
                <a:lnTo>
                  <a:pt x="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iṩľîḋè">
            <a:extLst>
              <a:ext uri="{FF2B5EF4-FFF2-40B4-BE49-F238E27FC236}">
                <a16:creationId xmlns:a16="http://schemas.microsoft.com/office/drawing/2014/main" id="{7D1E5DF0-6324-4D9C-8671-0DA7296DDC6F}"/>
              </a:ext>
            </a:extLst>
          </p:cNvPr>
          <p:cNvSpPr/>
          <p:nvPr/>
        </p:nvSpPr>
        <p:spPr bwMode="auto">
          <a:xfrm>
            <a:off x="5494462" y="2975736"/>
            <a:ext cx="3420" cy="10262"/>
          </a:xfrm>
          <a:custGeom>
            <a:avLst/>
            <a:gdLst>
              <a:gd name="T0" fmla="*/ 11 w 11"/>
              <a:gd name="T1" fmla="*/ 0 h 33"/>
              <a:gd name="T2" fmla="*/ 0 w 11"/>
              <a:gd name="T3" fmla="*/ 33 h 33"/>
              <a:gd name="T4" fmla="*/ 0 w 11"/>
              <a:gd name="T5" fmla="*/ 33 h 33"/>
              <a:gd name="T6" fmla="*/ 11 w 11"/>
              <a:gd name="T7" fmla="*/ 0 h 33"/>
              <a:gd name="T8" fmla="*/ 11 w 11"/>
              <a:gd name="T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33">
                <a:moveTo>
                  <a:pt x="11" y="0"/>
                </a:moveTo>
                <a:lnTo>
                  <a:pt x="0" y="33"/>
                </a:lnTo>
                <a:lnTo>
                  <a:pt x="0" y="33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645D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ïSḷiḑé">
            <a:extLst>
              <a:ext uri="{FF2B5EF4-FFF2-40B4-BE49-F238E27FC236}">
                <a16:creationId xmlns:a16="http://schemas.microsoft.com/office/drawing/2014/main" id="{4FBEBA27-0818-4FB8-A1B5-EA486792157C}"/>
              </a:ext>
            </a:extLst>
          </p:cNvPr>
          <p:cNvSpPr/>
          <p:nvPr/>
        </p:nvSpPr>
        <p:spPr bwMode="auto">
          <a:xfrm>
            <a:off x="5494462" y="2975736"/>
            <a:ext cx="3420" cy="10262"/>
          </a:xfrm>
          <a:custGeom>
            <a:avLst/>
            <a:gdLst>
              <a:gd name="T0" fmla="*/ 11 w 11"/>
              <a:gd name="T1" fmla="*/ 0 h 33"/>
              <a:gd name="T2" fmla="*/ 0 w 11"/>
              <a:gd name="T3" fmla="*/ 33 h 33"/>
              <a:gd name="T4" fmla="*/ 0 w 11"/>
              <a:gd name="T5" fmla="*/ 33 h 33"/>
              <a:gd name="T6" fmla="*/ 11 w 11"/>
              <a:gd name="T7" fmla="*/ 0 h 33"/>
              <a:gd name="T8" fmla="*/ 11 w 11"/>
              <a:gd name="T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33">
                <a:moveTo>
                  <a:pt x="11" y="0"/>
                </a:moveTo>
                <a:lnTo>
                  <a:pt x="0" y="33"/>
                </a:lnTo>
                <a:lnTo>
                  <a:pt x="0" y="33"/>
                </a:lnTo>
                <a:lnTo>
                  <a:pt x="11" y="0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ï$1îḍê">
            <a:extLst>
              <a:ext uri="{FF2B5EF4-FFF2-40B4-BE49-F238E27FC236}">
                <a16:creationId xmlns:a16="http://schemas.microsoft.com/office/drawing/2014/main" id="{A1E06F9F-3EDC-4D21-8BC9-76FFD3EE567A}"/>
              </a:ext>
            </a:extLst>
          </p:cNvPr>
          <p:cNvSpPr/>
          <p:nvPr/>
        </p:nvSpPr>
        <p:spPr bwMode="auto">
          <a:xfrm>
            <a:off x="5494462" y="2967341"/>
            <a:ext cx="125314" cy="123138"/>
          </a:xfrm>
          <a:custGeom>
            <a:avLst/>
            <a:gdLst>
              <a:gd name="T0" fmla="*/ 176 w 285"/>
              <a:gd name="T1" fmla="*/ 104 h 280"/>
              <a:gd name="T2" fmla="*/ 165 w 285"/>
              <a:gd name="T3" fmla="*/ 111 h 280"/>
              <a:gd name="T4" fmla="*/ 164 w 285"/>
              <a:gd name="T5" fmla="*/ 111 h 280"/>
              <a:gd name="T6" fmla="*/ 143 w 285"/>
              <a:gd name="T7" fmla="*/ 179 h 280"/>
              <a:gd name="T8" fmla="*/ 249 w 285"/>
              <a:gd name="T9" fmla="*/ 280 h 280"/>
              <a:gd name="T10" fmla="*/ 285 w 285"/>
              <a:gd name="T11" fmla="*/ 173 h 280"/>
              <a:gd name="T12" fmla="*/ 176 w 285"/>
              <a:gd name="T13" fmla="*/ 104 h 280"/>
              <a:gd name="T14" fmla="*/ 157 w 285"/>
              <a:gd name="T15" fmla="*/ 92 h 280"/>
              <a:gd name="T16" fmla="*/ 158 w 285"/>
              <a:gd name="T17" fmla="*/ 105 h 280"/>
              <a:gd name="T18" fmla="*/ 160 w 285"/>
              <a:gd name="T19" fmla="*/ 105 h 280"/>
              <a:gd name="T20" fmla="*/ 164 w 285"/>
              <a:gd name="T21" fmla="*/ 107 h 280"/>
              <a:gd name="T22" fmla="*/ 170 w 285"/>
              <a:gd name="T23" fmla="*/ 100 h 280"/>
              <a:gd name="T24" fmla="*/ 157 w 285"/>
              <a:gd name="T25" fmla="*/ 92 h 280"/>
              <a:gd name="T26" fmla="*/ 14 w 285"/>
              <a:gd name="T27" fmla="*/ 0 h 280"/>
              <a:gd name="T28" fmla="*/ 14 w 285"/>
              <a:gd name="T29" fmla="*/ 0 h 280"/>
              <a:gd name="T30" fmla="*/ 11 w 285"/>
              <a:gd name="T31" fmla="*/ 10 h 280"/>
              <a:gd name="T32" fmla="*/ 8 w 285"/>
              <a:gd name="T33" fmla="*/ 19 h 280"/>
              <a:gd name="T34" fmla="*/ 0 w 285"/>
              <a:gd name="T35" fmla="*/ 42 h 280"/>
              <a:gd name="T36" fmla="*/ 135 w 285"/>
              <a:gd name="T37" fmla="*/ 171 h 280"/>
              <a:gd name="T38" fmla="*/ 155 w 285"/>
              <a:gd name="T39" fmla="*/ 108 h 280"/>
              <a:gd name="T40" fmla="*/ 155 w 285"/>
              <a:gd name="T41" fmla="*/ 108 h 280"/>
              <a:gd name="T42" fmla="*/ 147 w 285"/>
              <a:gd name="T43" fmla="*/ 85 h 280"/>
              <a:gd name="T44" fmla="*/ 14 w 285"/>
              <a:gd name="T45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5" h="280">
                <a:moveTo>
                  <a:pt x="176" y="104"/>
                </a:moveTo>
                <a:cubicBezTo>
                  <a:pt x="165" y="111"/>
                  <a:pt x="165" y="111"/>
                  <a:pt x="165" y="111"/>
                </a:cubicBezTo>
                <a:cubicBezTo>
                  <a:pt x="165" y="111"/>
                  <a:pt x="164" y="111"/>
                  <a:pt x="164" y="111"/>
                </a:cubicBezTo>
                <a:cubicBezTo>
                  <a:pt x="157" y="134"/>
                  <a:pt x="150" y="156"/>
                  <a:pt x="143" y="179"/>
                </a:cubicBezTo>
                <a:cubicBezTo>
                  <a:pt x="249" y="280"/>
                  <a:pt x="249" y="280"/>
                  <a:pt x="249" y="280"/>
                </a:cubicBezTo>
                <a:cubicBezTo>
                  <a:pt x="285" y="173"/>
                  <a:pt x="285" y="173"/>
                  <a:pt x="285" y="173"/>
                </a:cubicBezTo>
                <a:cubicBezTo>
                  <a:pt x="176" y="104"/>
                  <a:pt x="176" y="104"/>
                  <a:pt x="176" y="104"/>
                </a:cubicBezTo>
                <a:moveTo>
                  <a:pt x="157" y="92"/>
                </a:moveTo>
                <a:cubicBezTo>
                  <a:pt x="158" y="105"/>
                  <a:pt x="158" y="105"/>
                  <a:pt x="158" y="105"/>
                </a:cubicBezTo>
                <a:cubicBezTo>
                  <a:pt x="158" y="105"/>
                  <a:pt x="159" y="105"/>
                  <a:pt x="160" y="105"/>
                </a:cubicBezTo>
                <a:cubicBezTo>
                  <a:pt x="161" y="105"/>
                  <a:pt x="163" y="106"/>
                  <a:pt x="164" y="107"/>
                </a:cubicBezTo>
                <a:cubicBezTo>
                  <a:pt x="170" y="100"/>
                  <a:pt x="170" y="100"/>
                  <a:pt x="170" y="100"/>
                </a:cubicBezTo>
                <a:cubicBezTo>
                  <a:pt x="157" y="92"/>
                  <a:pt x="157" y="92"/>
                  <a:pt x="157" y="92"/>
                </a:cubicBezTo>
                <a:moveTo>
                  <a:pt x="14" y="0"/>
                </a:moveTo>
                <a:cubicBezTo>
                  <a:pt x="14" y="0"/>
                  <a:pt x="14" y="0"/>
                  <a:pt x="14" y="0"/>
                </a:cubicBezTo>
                <a:cubicBezTo>
                  <a:pt x="11" y="10"/>
                  <a:pt x="11" y="10"/>
                  <a:pt x="11" y="10"/>
                </a:cubicBezTo>
                <a:cubicBezTo>
                  <a:pt x="8" y="19"/>
                  <a:pt x="8" y="19"/>
                  <a:pt x="8" y="19"/>
                </a:cubicBezTo>
                <a:cubicBezTo>
                  <a:pt x="0" y="42"/>
                  <a:pt x="0" y="42"/>
                  <a:pt x="0" y="42"/>
                </a:cubicBezTo>
                <a:cubicBezTo>
                  <a:pt x="135" y="171"/>
                  <a:pt x="135" y="171"/>
                  <a:pt x="135" y="171"/>
                </a:cubicBezTo>
                <a:cubicBezTo>
                  <a:pt x="142" y="150"/>
                  <a:pt x="148" y="129"/>
                  <a:pt x="155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" y="0"/>
                  <a:pt x="14" y="0"/>
                  <a:pt x="14" y="0"/>
                </a:cubicBezTo>
              </a:path>
            </a:pathLst>
          </a:custGeom>
          <a:solidFill>
            <a:srgbClr val="1C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isľíḋé">
            <a:extLst>
              <a:ext uri="{FF2B5EF4-FFF2-40B4-BE49-F238E27FC236}">
                <a16:creationId xmlns:a16="http://schemas.microsoft.com/office/drawing/2014/main" id="{7481DBB3-5F19-4086-A39B-868846048423}"/>
              </a:ext>
            </a:extLst>
          </p:cNvPr>
          <p:cNvSpPr/>
          <p:nvPr/>
        </p:nvSpPr>
        <p:spPr bwMode="auto">
          <a:xfrm>
            <a:off x="5566603" y="3011496"/>
            <a:ext cx="5286" cy="4664"/>
          </a:xfrm>
          <a:custGeom>
            <a:avLst/>
            <a:gdLst>
              <a:gd name="T0" fmla="*/ 6 w 12"/>
              <a:gd name="T1" fmla="*/ 0 h 11"/>
              <a:gd name="T2" fmla="*/ 0 w 12"/>
              <a:gd name="T3" fmla="*/ 7 h 11"/>
              <a:gd name="T4" fmla="*/ 1 w 12"/>
              <a:gd name="T5" fmla="*/ 11 h 11"/>
              <a:gd name="T6" fmla="*/ 12 w 12"/>
              <a:gd name="T7" fmla="*/ 4 h 11"/>
              <a:gd name="T8" fmla="*/ 6 w 12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1">
                <a:moveTo>
                  <a:pt x="6" y="0"/>
                </a:moveTo>
                <a:cubicBezTo>
                  <a:pt x="0" y="7"/>
                  <a:pt x="0" y="7"/>
                  <a:pt x="0" y="7"/>
                </a:cubicBezTo>
                <a:cubicBezTo>
                  <a:pt x="1" y="8"/>
                  <a:pt x="1" y="9"/>
                  <a:pt x="1" y="11"/>
                </a:cubicBezTo>
                <a:cubicBezTo>
                  <a:pt x="12" y="4"/>
                  <a:pt x="12" y="4"/>
                  <a:pt x="12" y="4"/>
                </a:cubicBezTo>
                <a:cubicBezTo>
                  <a:pt x="6" y="0"/>
                  <a:pt x="6" y="0"/>
                  <a:pt x="6" y="0"/>
                </a:cubicBezTo>
              </a:path>
            </a:pathLst>
          </a:custGeom>
          <a:solidFill>
            <a:srgbClr val="1719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íŝ1ídê">
            <a:extLst>
              <a:ext uri="{FF2B5EF4-FFF2-40B4-BE49-F238E27FC236}">
                <a16:creationId xmlns:a16="http://schemas.microsoft.com/office/drawing/2014/main" id="{31A87F43-8EF0-4F24-8A74-7AE1A95BA8D9}"/>
              </a:ext>
            </a:extLst>
          </p:cNvPr>
          <p:cNvSpPr/>
          <p:nvPr/>
        </p:nvSpPr>
        <p:spPr bwMode="auto">
          <a:xfrm>
            <a:off x="5559140" y="3004966"/>
            <a:ext cx="4664" cy="9950"/>
          </a:xfrm>
          <a:custGeom>
            <a:avLst/>
            <a:gdLst>
              <a:gd name="T0" fmla="*/ 0 w 11"/>
              <a:gd name="T1" fmla="*/ 0 h 23"/>
              <a:gd name="T2" fmla="*/ 8 w 11"/>
              <a:gd name="T3" fmla="*/ 23 h 23"/>
              <a:gd name="T4" fmla="*/ 11 w 11"/>
              <a:gd name="T5" fmla="*/ 20 h 23"/>
              <a:gd name="T6" fmla="*/ 10 w 11"/>
              <a:gd name="T7" fmla="*/ 7 h 23"/>
              <a:gd name="T8" fmla="*/ 0 w 11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23">
                <a:moveTo>
                  <a:pt x="0" y="0"/>
                </a:moveTo>
                <a:cubicBezTo>
                  <a:pt x="8" y="23"/>
                  <a:pt x="8" y="23"/>
                  <a:pt x="8" y="23"/>
                </a:cubicBezTo>
                <a:cubicBezTo>
                  <a:pt x="9" y="21"/>
                  <a:pt x="10" y="21"/>
                  <a:pt x="11" y="20"/>
                </a:cubicBezTo>
                <a:cubicBezTo>
                  <a:pt x="10" y="7"/>
                  <a:pt x="10" y="7"/>
                  <a:pt x="10" y="7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1719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ïṥļiḍè">
            <a:extLst>
              <a:ext uri="{FF2B5EF4-FFF2-40B4-BE49-F238E27FC236}">
                <a16:creationId xmlns:a16="http://schemas.microsoft.com/office/drawing/2014/main" id="{95450314-E7B4-4A5D-B767-622870E81E78}"/>
              </a:ext>
            </a:extLst>
          </p:cNvPr>
          <p:cNvSpPr/>
          <p:nvPr/>
        </p:nvSpPr>
        <p:spPr bwMode="auto">
          <a:xfrm>
            <a:off x="5531465" y="3111312"/>
            <a:ext cx="5286" cy="3420"/>
          </a:xfrm>
          <a:custGeom>
            <a:avLst/>
            <a:gdLst>
              <a:gd name="T0" fmla="*/ 2 w 12"/>
              <a:gd name="T1" fmla="*/ 0 h 8"/>
              <a:gd name="T2" fmla="*/ 1 w 12"/>
              <a:gd name="T3" fmla="*/ 2 h 8"/>
              <a:gd name="T4" fmla="*/ 6 w 12"/>
              <a:gd name="T5" fmla="*/ 8 h 8"/>
              <a:gd name="T6" fmla="*/ 11 w 12"/>
              <a:gd name="T7" fmla="*/ 4 h 8"/>
              <a:gd name="T8" fmla="*/ 12 w 12"/>
              <a:gd name="T9" fmla="*/ 2 h 8"/>
              <a:gd name="T10" fmla="*/ 2 w 12"/>
              <a:gd name="T1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8">
                <a:moveTo>
                  <a:pt x="2" y="0"/>
                </a:moveTo>
                <a:cubicBezTo>
                  <a:pt x="2" y="0"/>
                  <a:pt x="1" y="1"/>
                  <a:pt x="1" y="2"/>
                </a:cubicBezTo>
                <a:cubicBezTo>
                  <a:pt x="0" y="5"/>
                  <a:pt x="3" y="8"/>
                  <a:pt x="6" y="8"/>
                </a:cubicBezTo>
                <a:cubicBezTo>
                  <a:pt x="8" y="8"/>
                  <a:pt x="10" y="7"/>
                  <a:pt x="11" y="4"/>
                </a:cubicBezTo>
                <a:cubicBezTo>
                  <a:pt x="11" y="4"/>
                  <a:pt x="11" y="3"/>
                  <a:pt x="12" y="2"/>
                </a:cubicBezTo>
                <a:cubicBezTo>
                  <a:pt x="8" y="1"/>
                  <a:pt x="5" y="1"/>
                  <a:pt x="2" y="0"/>
                </a:cubicBezTo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8" name="iṩľiḓè">
            <a:extLst>
              <a:ext uri="{FF2B5EF4-FFF2-40B4-BE49-F238E27FC236}">
                <a16:creationId xmlns:a16="http://schemas.microsoft.com/office/drawing/2014/main" id="{5FAC60DE-5E14-4D2C-929D-B3871E2F4483}"/>
              </a:ext>
            </a:extLst>
          </p:cNvPr>
          <p:cNvSpPr/>
          <p:nvPr/>
        </p:nvSpPr>
        <p:spPr bwMode="auto">
          <a:xfrm>
            <a:off x="5532398" y="3042591"/>
            <a:ext cx="24876" cy="69654"/>
          </a:xfrm>
          <a:custGeom>
            <a:avLst/>
            <a:gdLst>
              <a:gd name="T0" fmla="*/ 49 w 57"/>
              <a:gd name="T1" fmla="*/ 0 h 158"/>
              <a:gd name="T2" fmla="*/ 0 w 57"/>
              <a:gd name="T3" fmla="*/ 156 h 158"/>
              <a:gd name="T4" fmla="*/ 10 w 57"/>
              <a:gd name="T5" fmla="*/ 158 h 158"/>
              <a:gd name="T6" fmla="*/ 57 w 57"/>
              <a:gd name="T7" fmla="*/ 8 h 158"/>
              <a:gd name="T8" fmla="*/ 49 w 57"/>
              <a:gd name="T9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158">
                <a:moveTo>
                  <a:pt x="49" y="0"/>
                </a:moveTo>
                <a:cubicBezTo>
                  <a:pt x="33" y="52"/>
                  <a:pt x="16" y="104"/>
                  <a:pt x="0" y="156"/>
                </a:cubicBezTo>
                <a:cubicBezTo>
                  <a:pt x="3" y="157"/>
                  <a:pt x="6" y="157"/>
                  <a:pt x="10" y="158"/>
                </a:cubicBezTo>
                <a:cubicBezTo>
                  <a:pt x="25" y="108"/>
                  <a:pt x="41" y="58"/>
                  <a:pt x="57" y="8"/>
                </a:cubicBezTo>
                <a:cubicBezTo>
                  <a:pt x="49" y="0"/>
                  <a:pt x="49" y="0"/>
                  <a:pt x="49" y="0"/>
                </a:cubicBezTo>
              </a:path>
            </a:pathLst>
          </a:custGeom>
          <a:solidFill>
            <a:srgbClr val="1C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9" name="isļîḑé">
            <a:extLst>
              <a:ext uri="{FF2B5EF4-FFF2-40B4-BE49-F238E27FC236}">
                <a16:creationId xmlns:a16="http://schemas.microsoft.com/office/drawing/2014/main" id="{883072B3-A037-4057-A4A4-5EE7D3F6E4B8}"/>
              </a:ext>
            </a:extLst>
          </p:cNvPr>
          <p:cNvSpPr/>
          <p:nvPr/>
        </p:nvSpPr>
        <p:spPr bwMode="auto">
          <a:xfrm>
            <a:off x="5553854" y="3013673"/>
            <a:ext cx="13060" cy="32650"/>
          </a:xfrm>
          <a:custGeom>
            <a:avLst/>
            <a:gdLst>
              <a:gd name="T0" fmla="*/ 25 w 30"/>
              <a:gd name="T1" fmla="*/ 0 h 74"/>
              <a:gd name="T2" fmla="*/ 23 w 30"/>
              <a:gd name="T3" fmla="*/ 0 h 74"/>
              <a:gd name="T4" fmla="*/ 23 w 30"/>
              <a:gd name="T5" fmla="*/ 10 h 74"/>
              <a:gd name="T6" fmla="*/ 20 w 30"/>
              <a:gd name="T7" fmla="*/ 3 h 74"/>
              <a:gd name="T8" fmla="*/ 20 w 30"/>
              <a:gd name="T9" fmla="*/ 3 h 74"/>
              <a:gd name="T10" fmla="*/ 0 w 30"/>
              <a:gd name="T11" fmla="*/ 66 h 74"/>
              <a:gd name="T12" fmla="*/ 8 w 30"/>
              <a:gd name="T13" fmla="*/ 74 h 74"/>
              <a:gd name="T14" fmla="*/ 29 w 30"/>
              <a:gd name="T15" fmla="*/ 6 h 74"/>
              <a:gd name="T16" fmla="*/ 30 w 30"/>
              <a:gd name="T17" fmla="*/ 6 h 74"/>
              <a:gd name="T18" fmla="*/ 23 w 30"/>
              <a:gd name="T19" fmla="*/ 10 h 74"/>
              <a:gd name="T20" fmla="*/ 29 w 30"/>
              <a:gd name="T21" fmla="*/ 2 h 74"/>
              <a:gd name="T22" fmla="*/ 25 w 30"/>
              <a:gd name="T23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" h="74">
                <a:moveTo>
                  <a:pt x="25" y="0"/>
                </a:moveTo>
                <a:cubicBezTo>
                  <a:pt x="24" y="0"/>
                  <a:pt x="23" y="0"/>
                  <a:pt x="23" y="0"/>
                </a:cubicBezTo>
                <a:cubicBezTo>
                  <a:pt x="23" y="10"/>
                  <a:pt x="23" y="10"/>
                  <a:pt x="23" y="10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3" y="24"/>
                  <a:pt x="7" y="45"/>
                  <a:pt x="0" y="66"/>
                </a:cubicBezTo>
                <a:cubicBezTo>
                  <a:pt x="8" y="74"/>
                  <a:pt x="8" y="74"/>
                  <a:pt x="8" y="74"/>
                </a:cubicBezTo>
                <a:cubicBezTo>
                  <a:pt x="15" y="51"/>
                  <a:pt x="22" y="29"/>
                  <a:pt x="29" y="6"/>
                </a:cubicBezTo>
                <a:cubicBezTo>
                  <a:pt x="29" y="6"/>
                  <a:pt x="30" y="6"/>
                  <a:pt x="30" y="6"/>
                </a:cubicBezTo>
                <a:cubicBezTo>
                  <a:pt x="23" y="10"/>
                  <a:pt x="23" y="10"/>
                  <a:pt x="23" y="10"/>
                </a:cubicBezTo>
                <a:cubicBezTo>
                  <a:pt x="29" y="2"/>
                  <a:pt x="29" y="2"/>
                  <a:pt x="29" y="2"/>
                </a:cubicBezTo>
                <a:cubicBezTo>
                  <a:pt x="28" y="1"/>
                  <a:pt x="26" y="0"/>
                  <a:pt x="25" y="0"/>
                </a:cubicBezTo>
              </a:path>
            </a:pathLst>
          </a:custGeom>
          <a:solidFill>
            <a:srgbClr val="1719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0" name="îṡlïdè">
            <a:extLst>
              <a:ext uri="{FF2B5EF4-FFF2-40B4-BE49-F238E27FC236}">
                <a16:creationId xmlns:a16="http://schemas.microsoft.com/office/drawing/2014/main" id="{D78C0DEE-03CD-4E04-86AB-2E81D38BABE7}"/>
              </a:ext>
            </a:extLst>
          </p:cNvPr>
          <p:cNvSpPr/>
          <p:nvPr/>
        </p:nvSpPr>
        <p:spPr bwMode="auto">
          <a:xfrm>
            <a:off x="5563805" y="3014605"/>
            <a:ext cx="3110" cy="3420"/>
          </a:xfrm>
          <a:custGeom>
            <a:avLst/>
            <a:gdLst>
              <a:gd name="T0" fmla="*/ 6 w 7"/>
              <a:gd name="T1" fmla="*/ 0 h 8"/>
              <a:gd name="T2" fmla="*/ 0 w 7"/>
              <a:gd name="T3" fmla="*/ 8 h 8"/>
              <a:gd name="T4" fmla="*/ 7 w 7"/>
              <a:gd name="T5" fmla="*/ 4 h 8"/>
              <a:gd name="T6" fmla="*/ 6 w 7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8">
                <a:moveTo>
                  <a:pt x="6" y="0"/>
                </a:moveTo>
                <a:cubicBezTo>
                  <a:pt x="0" y="8"/>
                  <a:pt x="0" y="8"/>
                  <a:pt x="0" y="8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7" y="1"/>
                  <a:pt x="6" y="0"/>
                </a:cubicBezTo>
              </a:path>
            </a:pathLst>
          </a:custGeom>
          <a:solidFill>
            <a:srgbClr val="151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1" name="ïṣ1îḋè">
            <a:extLst>
              <a:ext uri="{FF2B5EF4-FFF2-40B4-BE49-F238E27FC236}">
                <a16:creationId xmlns:a16="http://schemas.microsoft.com/office/drawing/2014/main" id="{1F2F4A16-713D-48C6-B430-6A3DF88FD2EA}"/>
              </a:ext>
            </a:extLst>
          </p:cNvPr>
          <p:cNvSpPr/>
          <p:nvPr/>
        </p:nvSpPr>
        <p:spPr bwMode="auto">
          <a:xfrm>
            <a:off x="5562561" y="3013673"/>
            <a:ext cx="1244" cy="4353"/>
          </a:xfrm>
          <a:custGeom>
            <a:avLst/>
            <a:gdLst>
              <a:gd name="T0" fmla="*/ 3 w 3"/>
              <a:gd name="T1" fmla="*/ 0 h 10"/>
              <a:gd name="T2" fmla="*/ 0 w 3"/>
              <a:gd name="T3" fmla="*/ 3 h 10"/>
              <a:gd name="T4" fmla="*/ 3 w 3"/>
              <a:gd name="T5" fmla="*/ 10 h 10"/>
              <a:gd name="T6" fmla="*/ 3 w 3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0">
                <a:moveTo>
                  <a:pt x="3" y="0"/>
                </a:moveTo>
                <a:cubicBezTo>
                  <a:pt x="2" y="1"/>
                  <a:pt x="1" y="1"/>
                  <a:pt x="0" y="3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151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2" name="íṥḻïde">
            <a:extLst>
              <a:ext uri="{FF2B5EF4-FFF2-40B4-BE49-F238E27FC236}">
                <a16:creationId xmlns:a16="http://schemas.microsoft.com/office/drawing/2014/main" id="{273ECE08-350A-4E26-8E36-244F7103DD57}"/>
              </a:ext>
            </a:extLst>
          </p:cNvPr>
          <p:cNvSpPr/>
          <p:nvPr/>
        </p:nvSpPr>
        <p:spPr bwMode="auto">
          <a:xfrm>
            <a:off x="5489487" y="2960811"/>
            <a:ext cx="50375" cy="40424"/>
          </a:xfrm>
          <a:custGeom>
            <a:avLst/>
            <a:gdLst>
              <a:gd name="T0" fmla="*/ 0 w 114"/>
              <a:gd name="T1" fmla="*/ 86 h 92"/>
              <a:gd name="T2" fmla="*/ 14 w 114"/>
              <a:gd name="T3" fmla="*/ 44 h 92"/>
              <a:gd name="T4" fmla="*/ 81 w 114"/>
              <a:gd name="T5" fmla="*/ 0 h 92"/>
              <a:gd name="T6" fmla="*/ 114 w 114"/>
              <a:gd name="T7" fmla="*/ 23 h 92"/>
              <a:gd name="T8" fmla="*/ 0 w 114"/>
              <a:gd name="T9" fmla="*/ 8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" h="92">
                <a:moveTo>
                  <a:pt x="0" y="86"/>
                </a:moveTo>
                <a:cubicBezTo>
                  <a:pt x="14" y="44"/>
                  <a:pt x="14" y="44"/>
                  <a:pt x="14" y="44"/>
                </a:cubicBezTo>
                <a:cubicBezTo>
                  <a:pt x="54" y="47"/>
                  <a:pt x="72" y="13"/>
                  <a:pt x="81" y="0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83" y="68"/>
                  <a:pt x="39" y="92"/>
                  <a:pt x="0" y="86"/>
                </a:cubicBezTo>
                <a:close/>
              </a:path>
            </a:pathLst>
          </a:custGeom>
          <a:solidFill>
            <a:srgbClr val="BCAC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3" name="ïšḻîḑê">
            <a:extLst>
              <a:ext uri="{FF2B5EF4-FFF2-40B4-BE49-F238E27FC236}">
                <a16:creationId xmlns:a16="http://schemas.microsoft.com/office/drawing/2014/main" id="{CDDD0165-7060-4F0F-A7F8-B0936BB2DD38}"/>
              </a:ext>
            </a:extLst>
          </p:cNvPr>
          <p:cNvSpPr/>
          <p:nvPr/>
        </p:nvSpPr>
        <p:spPr bwMode="auto">
          <a:xfrm>
            <a:off x="5563805" y="2926606"/>
            <a:ext cx="56905" cy="91420"/>
          </a:xfrm>
          <a:custGeom>
            <a:avLst/>
            <a:gdLst>
              <a:gd name="T0" fmla="*/ 3 w 183"/>
              <a:gd name="T1" fmla="*/ 0 h 294"/>
              <a:gd name="T2" fmla="*/ 0 w 183"/>
              <a:gd name="T3" fmla="*/ 294 h 294"/>
              <a:gd name="T4" fmla="*/ 183 w 183"/>
              <a:gd name="T5" fmla="*/ 63 h 294"/>
              <a:gd name="T6" fmla="*/ 3 w 183"/>
              <a:gd name="T7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3" h="294">
                <a:moveTo>
                  <a:pt x="3" y="0"/>
                </a:moveTo>
                <a:lnTo>
                  <a:pt x="0" y="294"/>
                </a:lnTo>
                <a:lnTo>
                  <a:pt x="183" y="63"/>
                </a:lnTo>
                <a:lnTo>
                  <a:pt x="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4" name="íSľïḍe">
            <a:extLst>
              <a:ext uri="{FF2B5EF4-FFF2-40B4-BE49-F238E27FC236}">
                <a16:creationId xmlns:a16="http://schemas.microsoft.com/office/drawing/2014/main" id="{E078F86E-C31B-4AAB-B849-2E960D7C6788}"/>
              </a:ext>
            </a:extLst>
          </p:cNvPr>
          <p:cNvSpPr/>
          <p:nvPr/>
        </p:nvSpPr>
        <p:spPr bwMode="auto">
          <a:xfrm>
            <a:off x="5561317" y="2933447"/>
            <a:ext cx="55972" cy="41357"/>
          </a:xfrm>
          <a:custGeom>
            <a:avLst/>
            <a:gdLst>
              <a:gd name="T0" fmla="*/ 127 w 127"/>
              <a:gd name="T1" fmla="*/ 50 h 94"/>
              <a:gd name="T2" fmla="*/ 127 w 127"/>
              <a:gd name="T3" fmla="*/ 49 h 94"/>
              <a:gd name="T4" fmla="*/ 1 w 127"/>
              <a:gd name="T5" fmla="*/ 5 h 94"/>
              <a:gd name="T6" fmla="*/ 0 w 127"/>
              <a:gd name="T7" fmla="*/ 5 h 94"/>
              <a:gd name="T8" fmla="*/ 0 w 127"/>
              <a:gd name="T9" fmla="*/ 62 h 94"/>
              <a:gd name="T10" fmla="*/ 58 w 127"/>
              <a:gd name="T11" fmla="*/ 44 h 94"/>
              <a:gd name="T12" fmla="*/ 92 w 127"/>
              <a:gd name="T13" fmla="*/ 94 h 94"/>
              <a:gd name="T14" fmla="*/ 127 w 127"/>
              <a:gd name="T15" fmla="*/ 5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7" h="94">
                <a:moveTo>
                  <a:pt x="127" y="50"/>
                </a:moveTo>
                <a:cubicBezTo>
                  <a:pt x="127" y="49"/>
                  <a:pt x="127" y="49"/>
                  <a:pt x="127" y="49"/>
                </a:cubicBezTo>
                <a:cubicBezTo>
                  <a:pt x="94" y="16"/>
                  <a:pt x="48" y="0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2"/>
                  <a:pt x="0" y="62"/>
                  <a:pt x="0" y="62"/>
                </a:cubicBezTo>
                <a:cubicBezTo>
                  <a:pt x="58" y="44"/>
                  <a:pt x="58" y="44"/>
                  <a:pt x="58" y="44"/>
                </a:cubicBezTo>
                <a:cubicBezTo>
                  <a:pt x="92" y="94"/>
                  <a:pt x="92" y="94"/>
                  <a:pt x="92" y="94"/>
                </a:cubicBezTo>
                <a:lnTo>
                  <a:pt x="127" y="50"/>
                </a:lnTo>
                <a:close/>
              </a:path>
            </a:pathLst>
          </a:custGeom>
          <a:solidFill>
            <a:srgbClr val="AFA2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5" name="iŝlíḑé">
            <a:extLst>
              <a:ext uri="{FF2B5EF4-FFF2-40B4-BE49-F238E27FC236}">
                <a16:creationId xmlns:a16="http://schemas.microsoft.com/office/drawing/2014/main" id="{B904DF84-5C7C-482C-92B2-37812D9E61D7}"/>
              </a:ext>
            </a:extLst>
          </p:cNvPr>
          <p:cNvSpPr/>
          <p:nvPr/>
        </p:nvSpPr>
        <p:spPr bwMode="auto">
          <a:xfrm>
            <a:off x="5543282" y="2921630"/>
            <a:ext cx="23011" cy="96396"/>
          </a:xfrm>
          <a:custGeom>
            <a:avLst/>
            <a:gdLst>
              <a:gd name="T0" fmla="*/ 66 w 74"/>
              <a:gd name="T1" fmla="*/ 310 h 310"/>
              <a:gd name="T2" fmla="*/ 74 w 74"/>
              <a:gd name="T3" fmla="*/ 0 h 310"/>
              <a:gd name="T4" fmla="*/ 0 w 74"/>
              <a:gd name="T5" fmla="*/ 2 h 310"/>
              <a:gd name="T6" fmla="*/ 20 w 74"/>
              <a:gd name="T7" fmla="*/ 71 h 310"/>
              <a:gd name="T8" fmla="*/ 42 w 74"/>
              <a:gd name="T9" fmla="*/ 91 h 310"/>
              <a:gd name="T10" fmla="*/ 18 w 74"/>
              <a:gd name="T11" fmla="*/ 121 h 310"/>
              <a:gd name="T12" fmla="*/ 66 w 74"/>
              <a:gd name="T13" fmla="*/ 31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" h="310">
                <a:moveTo>
                  <a:pt x="66" y="310"/>
                </a:moveTo>
                <a:lnTo>
                  <a:pt x="74" y="0"/>
                </a:lnTo>
                <a:lnTo>
                  <a:pt x="0" y="2"/>
                </a:lnTo>
                <a:lnTo>
                  <a:pt x="20" y="71"/>
                </a:lnTo>
                <a:lnTo>
                  <a:pt x="42" y="91"/>
                </a:lnTo>
                <a:lnTo>
                  <a:pt x="18" y="121"/>
                </a:lnTo>
                <a:lnTo>
                  <a:pt x="66" y="310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6" name="îsľidê">
            <a:extLst>
              <a:ext uri="{FF2B5EF4-FFF2-40B4-BE49-F238E27FC236}">
                <a16:creationId xmlns:a16="http://schemas.microsoft.com/office/drawing/2014/main" id="{C2084ECE-1CA4-4EC2-9F74-B38FEA4C8324}"/>
              </a:ext>
            </a:extLst>
          </p:cNvPr>
          <p:cNvSpPr/>
          <p:nvPr/>
        </p:nvSpPr>
        <p:spPr bwMode="auto">
          <a:xfrm>
            <a:off x="5507522" y="2914789"/>
            <a:ext cx="48198" cy="82092"/>
          </a:xfrm>
          <a:custGeom>
            <a:avLst/>
            <a:gdLst>
              <a:gd name="T0" fmla="*/ 0 w 109"/>
              <a:gd name="T1" fmla="*/ 187 h 187"/>
              <a:gd name="T2" fmla="*/ 11 w 109"/>
              <a:gd name="T3" fmla="*/ 139 h 187"/>
              <a:gd name="T4" fmla="*/ 68 w 109"/>
              <a:gd name="T5" fmla="*/ 9 h 187"/>
              <a:gd name="T6" fmla="*/ 78 w 109"/>
              <a:gd name="T7" fmla="*/ 0 h 187"/>
              <a:gd name="T8" fmla="*/ 99 w 109"/>
              <a:gd name="T9" fmla="*/ 0 h 187"/>
              <a:gd name="T10" fmla="*/ 109 w 109"/>
              <a:gd name="T11" fmla="*/ 10 h 187"/>
              <a:gd name="T12" fmla="*/ 0 w 109"/>
              <a:gd name="T13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" h="187">
                <a:moveTo>
                  <a:pt x="0" y="187"/>
                </a:moveTo>
                <a:cubicBezTo>
                  <a:pt x="11" y="139"/>
                  <a:pt x="11" y="139"/>
                  <a:pt x="11" y="139"/>
                </a:cubicBezTo>
                <a:cubicBezTo>
                  <a:pt x="33" y="122"/>
                  <a:pt x="66" y="81"/>
                  <a:pt x="68" y="9"/>
                </a:cubicBezTo>
                <a:cubicBezTo>
                  <a:pt x="69" y="4"/>
                  <a:pt x="73" y="0"/>
                  <a:pt x="78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5" y="0"/>
                  <a:pt x="109" y="4"/>
                  <a:pt x="109" y="10"/>
                </a:cubicBezTo>
                <a:cubicBezTo>
                  <a:pt x="104" y="151"/>
                  <a:pt x="4" y="185"/>
                  <a:pt x="0" y="187"/>
                </a:cubicBezTo>
                <a:close/>
              </a:path>
            </a:pathLst>
          </a:custGeom>
          <a:solidFill>
            <a:srgbClr val="9E8F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7" name="íṩ1ïḑe">
            <a:extLst>
              <a:ext uri="{FF2B5EF4-FFF2-40B4-BE49-F238E27FC236}">
                <a16:creationId xmlns:a16="http://schemas.microsoft.com/office/drawing/2014/main" id="{0E4D39C8-AAFF-4946-9516-4D233A2769A1}"/>
              </a:ext>
            </a:extLst>
          </p:cNvPr>
          <p:cNvSpPr/>
          <p:nvPr/>
        </p:nvSpPr>
        <p:spPr bwMode="auto">
          <a:xfrm>
            <a:off x="5563805" y="2936556"/>
            <a:ext cx="28919" cy="81470"/>
          </a:xfrm>
          <a:custGeom>
            <a:avLst/>
            <a:gdLst>
              <a:gd name="T0" fmla="*/ 37 w 93"/>
              <a:gd name="T1" fmla="*/ 215 h 262"/>
              <a:gd name="T2" fmla="*/ 0 w 93"/>
              <a:gd name="T3" fmla="*/ 262 h 262"/>
              <a:gd name="T4" fmla="*/ 0 w 93"/>
              <a:gd name="T5" fmla="*/ 201 h 262"/>
              <a:gd name="T6" fmla="*/ 93 w 93"/>
              <a:gd name="T7" fmla="*/ 0 h 262"/>
              <a:gd name="T8" fmla="*/ 37 w 93"/>
              <a:gd name="T9" fmla="*/ 215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262">
                <a:moveTo>
                  <a:pt x="37" y="215"/>
                </a:moveTo>
                <a:lnTo>
                  <a:pt x="0" y="262"/>
                </a:lnTo>
                <a:lnTo>
                  <a:pt x="0" y="201"/>
                </a:lnTo>
                <a:lnTo>
                  <a:pt x="93" y="0"/>
                </a:lnTo>
                <a:lnTo>
                  <a:pt x="37" y="215"/>
                </a:lnTo>
                <a:close/>
              </a:path>
            </a:pathLst>
          </a:custGeom>
          <a:solidFill>
            <a:srgbClr val="0704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8" name="ís1îḓé">
            <a:extLst>
              <a:ext uri="{FF2B5EF4-FFF2-40B4-BE49-F238E27FC236}">
                <a16:creationId xmlns:a16="http://schemas.microsoft.com/office/drawing/2014/main" id="{FF886184-D388-4552-A34F-79C2D218A624}"/>
              </a:ext>
            </a:extLst>
          </p:cNvPr>
          <p:cNvSpPr/>
          <p:nvPr/>
        </p:nvSpPr>
        <p:spPr bwMode="auto">
          <a:xfrm>
            <a:off x="5579663" y="2933447"/>
            <a:ext cx="22078" cy="27364"/>
          </a:xfrm>
          <a:custGeom>
            <a:avLst/>
            <a:gdLst>
              <a:gd name="T0" fmla="*/ 10 w 50"/>
              <a:gd name="T1" fmla="*/ 59 h 62"/>
              <a:gd name="T2" fmla="*/ 11 w 50"/>
              <a:gd name="T3" fmla="*/ 59 h 62"/>
              <a:gd name="T4" fmla="*/ 28 w 50"/>
              <a:gd name="T5" fmla="*/ 54 h 62"/>
              <a:gd name="T6" fmla="*/ 44 w 50"/>
              <a:gd name="T7" fmla="*/ 32 h 62"/>
              <a:gd name="T8" fmla="*/ 37 w 50"/>
              <a:gd name="T9" fmla="*/ 9 h 62"/>
              <a:gd name="T10" fmla="*/ 22 w 50"/>
              <a:gd name="T11" fmla="*/ 3 h 62"/>
              <a:gd name="T12" fmla="*/ 2 w 50"/>
              <a:gd name="T13" fmla="*/ 17 h 62"/>
              <a:gd name="T14" fmla="*/ 0 w 50"/>
              <a:gd name="T15" fmla="*/ 44 h 62"/>
              <a:gd name="T16" fmla="*/ 10 w 50"/>
              <a:gd name="T17" fmla="*/ 5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62">
                <a:moveTo>
                  <a:pt x="10" y="59"/>
                </a:moveTo>
                <a:cubicBezTo>
                  <a:pt x="11" y="59"/>
                  <a:pt x="11" y="59"/>
                  <a:pt x="11" y="59"/>
                </a:cubicBezTo>
                <a:cubicBezTo>
                  <a:pt x="17" y="62"/>
                  <a:pt x="24" y="60"/>
                  <a:pt x="28" y="54"/>
                </a:cubicBezTo>
                <a:cubicBezTo>
                  <a:pt x="44" y="32"/>
                  <a:pt x="44" y="32"/>
                  <a:pt x="44" y="32"/>
                </a:cubicBezTo>
                <a:cubicBezTo>
                  <a:pt x="50" y="24"/>
                  <a:pt x="47" y="12"/>
                  <a:pt x="37" y="9"/>
                </a:cubicBezTo>
                <a:cubicBezTo>
                  <a:pt x="22" y="3"/>
                  <a:pt x="22" y="3"/>
                  <a:pt x="22" y="3"/>
                </a:cubicBezTo>
                <a:cubicBezTo>
                  <a:pt x="12" y="0"/>
                  <a:pt x="2" y="7"/>
                  <a:pt x="2" y="17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51"/>
                  <a:pt x="4" y="57"/>
                  <a:pt x="10" y="59"/>
                </a:cubicBezTo>
                <a:close/>
              </a:path>
            </a:pathLst>
          </a:custGeom>
          <a:solidFill>
            <a:srgbClr val="0704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9" name="îşḷíḋe">
            <a:extLst>
              <a:ext uri="{FF2B5EF4-FFF2-40B4-BE49-F238E27FC236}">
                <a16:creationId xmlns:a16="http://schemas.microsoft.com/office/drawing/2014/main" id="{DDD36D74-0307-4EA7-9C3B-99A06F385119}"/>
              </a:ext>
            </a:extLst>
          </p:cNvPr>
          <p:cNvSpPr/>
          <p:nvPr/>
        </p:nvSpPr>
        <p:spPr bwMode="auto">
          <a:xfrm>
            <a:off x="5564427" y="2924429"/>
            <a:ext cx="56283" cy="41668"/>
          </a:xfrm>
          <a:custGeom>
            <a:avLst/>
            <a:gdLst>
              <a:gd name="T0" fmla="*/ 128 w 128"/>
              <a:gd name="T1" fmla="*/ 50 h 95"/>
              <a:gd name="T2" fmla="*/ 127 w 128"/>
              <a:gd name="T3" fmla="*/ 50 h 95"/>
              <a:gd name="T4" fmla="*/ 2 w 128"/>
              <a:gd name="T5" fmla="*/ 5 h 95"/>
              <a:gd name="T6" fmla="*/ 1 w 128"/>
              <a:gd name="T7" fmla="*/ 5 h 95"/>
              <a:gd name="T8" fmla="*/ 0 w 128"/>
              <a:gd name="T9" fmla="*/ 62 h 95"/>
              <a:gd name="T10" fmla="*/ 57 w 128"/>
              <a:gd name="T11" fmla="*/ 48 h 95"/>
              <a:gd name="T12" fmla="*/ 93 w 128"/>
              <a:gd name="T13" fmla="*/ 95 h 95"/>
              <a:gd name="T14" fmla="*/ 128 w 128"/>
              <a:gd name="T15" fmla="*/ 5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8" h="95">
                <a:moveTo>
                  <a:pt x="128" y="50"/>
                </a:moveTo>
                <a:cubicBezTo>
                  <a:pt x="127" y="50"/>
                  <a:pt x="127" y="50"/>
                  <a:pt x="127" y="50"/>
                </a:cubicBezTo>
                <a:cubicBezTo>
                  <a:pt x="94" y="17"/>
                  <a:pt x="48" y="0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62"/>
                  <a:pt x="0" y="62"/>
                  <a:pt x="0" y="62"/>
                </a:cubicBezTo>
                <a:cubicBezTo>
                  <a:pt x="57" y="48"/>
                  <a:pt x="57" y="48"/>
                  <a:pt x="57" y="48"/>
                </a:cubicBezTo>
                <a:cubicBezTo>
                  <a:pt x="93" y="95"/>
                  <a:pt x="93" y="95"/>
                  <a:pt x="93" y="95"/>
                </a:cubicBezTo>
                <a:lnTo>
                  <a:pt x="128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0" name="ïS1ïḓé">
            <a:extLst>
              <a:ext uri="{FF2B5EF4-FFF2-40B4-BE49-F238E27FC236}">
                <a16:creationId xmlns:a16="http://schemas.microsoft.com/office/drawing/2014/main" id="{57C8E100-2EE5-42FA-AD08-6C8214B4E1B7}"/>
              </a:ext>
            </a:extLst>
          </p:cNvPr>
          <p:cNvSpPr/>
          <p:nvPr/>
        </p:nvSpPr>
        <p:spPr bwMode="auto">
          <a:xfrm>
            <a:off x="5563805" y="2941531"/>
            <a:ext cx="75873" cy="76495"/>
          </a:xfrm>
          <a:custGeom>
            <a:avLst/>
            <a:gdLst>
              <a:gd name="T0" fmla="*/ 0 w 244"/>
              <a:gd name="T1" fmla="*/ 246 h 246"/>
              <a:gd name="T2" fmla="*/ 189 w 244"/>
              <a:gd name="T3" fmla="*/ 0 h 246"/>
              <a:gd name="T4" fmla="*/ 244 w 244"/>
              <a:gd name="T5" fmla="*/ 51 h 246"/>
              <a:gd name="T6" fmla="*/ 186 w 244"/>
              <a:gd name="T7" fmla="*/ 89 h 246"/>
              <a:gd name="T8" fmla="*/ 156 w 244"/>
              <a:gd name="T9" fmla="*/ 90 h 246"/>
              <a:gd name="T10" fmla="*/ 155 w 244"/>
              <a:gd name="T11" fmla="*/ 129 h 246"/>
              <a:gd name="T12" fmla="*/ 0 w 244"/>
              <a:gd name="T13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4" h="246">
                <a:moveTo>
                  <a:pt x="0" y="246"/>
                </a:moveTo>
                <a:lnTo>
                  <a:pt x="189" y="0"/>
                </a:lnTo>
                <a:lnTo>
                  <a:pt x="244" y="51"/>
                </a:lnTo>
                <a:lnTo>
                  <a:pt x="186" y="89"/>
                </a:lnTo>
                <a:lnTo>
                  <a:pt x="156" y="90"/>
                </a:lnTo>
                <a:lnTo>
                  <a:pt x="155" y="129"/>
                </a:lnTo>
                <a:lnTo>
                  <a:pt x="0" y="246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1" name="íşḻíḍê">
            <a:extLst>
              <a:ext uri="{FF2B5EF4-FFF2-40B4-BE49-F238E27FC236}">
                <a16:creationId xmlns:a16="http://schemas.microsoft.com/office/drawing/2014/main" id="{30ABA7C4-7389-49EE-B748-7F7347DAAE95}"/>
              </a:ext>
            </a:extLst>
          </p:cNvPr>
          <p:cNvSpPr/>
          <p:nvPr/>
        </p:nvSpPr>
        <p:spPr bwMode="auto">
          <a:xfrm>
            <a:off x="5531776" y="2735991"/>
            <a:ext cx="206163" cy="132466"/>
          </a:xfrm>
          <a:custGeom>
            <a:avLst/>
            <a:gdLst>
              <a:gd name="T0" fmla="*/ 31 w 468"/>
              <a:gd name="T1" fmla="*/ 301 h 301"/>
              <a:gd name="T2" fmla="*/ 122 w 468"/>
              <a:gd name="T3" fmla="*/ 83 h 301"/>
              <a:gd name="T4" fmla="*/ 361 w 468"/>
              <a:gd name="T5" fmla="*/ 268 h 301"/>
              <a:gd name="T6" fmla="*/ 31 w 468"/>
              <a:gd name="T7" fmla="*/ 301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" h="301">
                <a:moveTo>
                  <a:pt x="31" y="301"/>
                </a:moveTo>
                <a:cubicBezTo>
                  <a:pt x="31" y="301"/>
                  <a:pt x="0" y="87"/>
                  <a:pt x="122" y="83"/>
                </a:cubicBezTo>
                <a:cubicBezTo>
                  <a:pt x="185" y="0"/>
                  <a:pt x="468" y="122"/>
                  <a:pt x="361" y="268"/>
                </a:cubicBezTo>
                <a:lnTo>
                  <a:pt x="31" y="301"/>
                </a:lnTo>
                <a:close/>
              </a:path>
            </a:pathLst>
          </a:custGeom>
          <a:solidFill>
            <a:srgbClr val="7743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2" name="îŝḷiḍe">
            <a:extLst>
              <a:ext uri="{FF2B5EF4-FFF2-40B4-BE49-F238E27FC236}">
                <a16:creationId xmlns:a16="http://schemas.microsoft.com/office/drawing/2014/main" id="{321DE301-DD4B-464C-9D48-1FD076BF386A}"/>
              </a:ext>
            </a:extLst>
          </p:cNvPr>
          <p:cNvSpPr/>
          <p:nvPr/>
        </p:nvSpPr>
        <p:spPr bwMode="auto">
          <a:xfrm>
            <a:off x="5576243" y="2891779"/>
            <a:ext cx="44156" cy="55350"/>
          </a:xfrm>
          <a:custGeom>
            <a:avLst/>
            <a:gdLst>
              <a:gd name="T0" fmla="*/ 73 w 100"/>
              <a:gd name="T1" fmla="*/ 102 h 126"/>
              <a:gd name="T2" fmla="*/ 31 w 100"/>
              <a:gd name="T3" fmla="*/ 119 h 126"/>
              <a:gd name="T4" fmla="*/ 24 w 100"/>
              <a:gd name="T5" fmla="*/ 116 h 126"/>
              <a:gd name="T6" fmla="*/ 7 w 100"/>
              <a:gd name="T7" fmla="*/ 74 h 126"/>
              <a:gd name="T8" fmla="*/ 27 w 100"/>
              <a:gd name="T9" fmla="*/ 24 h 126"/>
              <a:gd name="T10" fmla="*/ 69 w 100"/>
              <a:gd name="T11" fmla="*/ 7 h 126"/>
              <a:gd name="T12" fmla="*/ 76 w 100"/>
              <a:gd name="T13" fmla="*/ 10 h 126"/>
              <a:gd name="T14" fmla="*/ 94 w 100"/>
              <a:gd name="T15" fmla="*/ 52 h 126"/>
              <a:gd name="T16" fmla="*/ 73 w 100"/>
              <a:gd name="T17" fmla="*/ 102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0" h="126">
                <a:moveTo>
                  <a:pt x="73" y="102"/>
                </a:moveTo>
                <a:cubicBezTo>
                  <a:pt x="66" y="118"/>
                  <a:pt x="47" y="126"/>
                  <a:pt x="31" y="119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8" y="109"/>
                  <a:pt x="0" y="90"/>
                  <a:pt x="7" y="74"/>
                </a:cubicBezTo>
                <a:cubicBezTo>
                  <a:pt x="27" y="24"/>
                  <a:pt x="27" y="24"/>
                  <a:pt x="27" y="24"/>
                </a:cubicBezTo>
                <a:cubicBezTo>
                  <a:pt x="34" y="8"/>
                  <a:pt x="53" y="0"/>
                  <a:pt x="69" y="7"/>
                </a:cubicBezTo>
                <a:cubicBezTo>
                  <a:pt x="76" y="10"/>
                  <a:pt x="76" y="10"/>
                  <a:pt x="76" y="10"/>
                </a:cubicBezTo>
                <a:cubicBezTo>
                  <a:pt x="93" y="17"/>
                  <a:pt x="100" y="36"/>
                  <a:pt x="94" y="52"/>
                </a:cubicBezTo>
                <a:lnTo>
                  <a:pt x="73" y="102"/>
                </a:lnTo>
                <a:close/>
              </a:path>
            </a:pathLst>
          </a:custGeom>
          <a:solidFill>
            <a:srgbClr val="FF9E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3" name="ïṣľiḍè">
            <a:extLst>
              <a:ext uri="{FF2B5EF4-FFF2-40B4-BE49-F238E27FC236}">
                <a16:creationId xmlns:a16="http://schemas.microsoft.com/office/drawing/2014/main" id="{FD5D4266-D1F4-4F8D-9452-749F7B5D5FBD}"/>
              </a:ext>
            </a:extLst>
          </p:cNvPr>
          <p:cNvSpPr/>
          <p:nvPr/>
        </p:nvSpPr>
        <p:spPr bwMode="auto">
          <a:xfrm>
            <a:off x="5527734" y="2779214"/>
            <a:ext cx="169159" cy="167915"/>
          </a:xfrm>
          <a:custGeom>
            <a:avLst/>
            <a:gdLst>
              <a:gd name="T0" fmla="*/ 298 w 384"/>
              <a:gd name="T1" fmla="*/ 47 h 382"/>
              <a:gd name="T2" fmla="*/ 212 w 384"/>
              <a:gd name="T3" fmla="*/ 19 h 382"/>
              <a:gd name="T4" fmla="*/ 76 w 384"/>
              <a:gd name="T5" fmla="*/ 92 h 382"/>
              <a:gd name="T6" fmla="*/ 68 w 384"/>
              <a:gd name="T7" fmla="*/ 117 h 382"/>
              <a:gd name="T8" fmla="*/ 67 w 384"/>
              <a:gd name="T9" fmla="*/ 117 h 382"/>
              <a:gd name="T10" fmla="*/ 62 w 384"/>
              <a:gd name="T11" fmla="*/ 115 h 382"/>
              <a:gd name="T12" fmla="*/ 61 w 384"/>
              <a:gd name="T13" fmla="*/ 115 h 382"/>
              <a:gd name="T14" fmla="*/ 8 w 384"/>
              <a:gd name="T15" fmla="*/ 144 h 382"/>
              <a:gd name="T16" fmla="*/ 7 w 384"/>
              <a:gd name="T17" fmla="*/ 144 h 382"/>
              <a:gd name="T18" fmla="*/ 34 w 384"/>
              <a:gd name="T19" fmla="*/ 199 h 382"/>
              <a:gd name="T20" fmla="*/ 35 w 384"/>
              <a:gd name="T21" fmla="*/ 199 h 382"/>
              <a:gd name="T22" fmla="*/ 40 w 384"/>
              <a:gd name="T23" fmla="*/ 201 h 382"/>
              <a:gd name="T24" fmla="*/ 41 w 384"/>
              <a:gd name="T25" fmla="*/ 201 h 382"/>
              <a:gd name="T26" fmla="*/ 108 w 384"/>
              <a:gd name="T27" fmla="*/ 336 h 382"/>
              <a:gd name="T28" fmla="*/ 195 w 384"/>
              <a:gd name="T29" fmla="*/ 364 h 382"/>
              <a:gd name="T30" fmla="*/ 331 w 384"/>
              <a:gd name="T31" fmla="*/ 291 h 382"/>
              <a:gd name="T32" fmla="*/ 365 w 384"/>
              <a:gd name="T33" fmla="*/ 186 h 382"/>
              <a:gd name="T34" fmla="*/ 298 w 384"/>
              <a:gd name="T35" fmla="*/ 47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84" h="382">
                <a:moveTo>
                  <a:pt x="298" y="47"/>
                </a:moveTo>
                <a:cubicBezTo>
                  <a:pt x="212" y="19"/>
                  <a:pt x="212" y="19"/>
                  <a:pt x="212" y="19"/>
                </a:cubicBezTo>
                <a:cubicBezTo>
                  <a:pt x="156" y="0"/>
                  <a:pt x="95" y="33"/>
                  <a:pt x="76" y="92"/>
                </a:cubicBezTo>
                <a:cubicBezTo>
                  <a:pt x="68" y="117"/>
                  <a:pt x="68" y="117"/>
                  <a:pt x="68" y="117"/>
                </a:cubicBezTo>
                <a:cubicBezTo>
                  <a:pt x="67" y="117"/>
                  <a:pt x="67" y="117"/>
                  <a:pt x="67" y="117"/>
                </a:cubicBezTo>
                <a:cubicBezTo>
                  <a:pt x="66" y="116"/>
                  <a:pt x="64" y="116"/>
                  <a:pt x="62" y="115"/>
                </a:cubicBezTo>
                <a:cubicBezTo>
                  <a:pt x="61" y="115"/>
                  <a:pt x="61" y="115"/>
                  <a:pt x="61" y="115"/>
                </a:cubicBezTo>
                <a:cubicBezTo>
                  <a:pt x="39" y="108"/>
                  <a:pt x="15" y="121"/>
                  <a:pt x="8" y="144"/>
                </a:cubicBezTo>
                <a:cubicBezTo>
                  <a:pt x="7" y="144"/>
                  <a:pt x="7" y="144"/>
                  <a:pt x="7" y="144"/>
                </a:cubicBezTo>
                <a:cubicBezTo>
                  <a:pt x="0" y="168"/>
                  <a:pt x="12" y="192"/>
                  <a:pt x="34" y="199"/>
                </a:cubicBezTo>
                <a:cubicBezTo>
                  <a:pt x="35" y="199"/>
                  <a:pt x="35" y="199"/>
                  <a:pt x="35" y="199"/>
                </a:cubicBezTo>
                <a:cubicBezTo>
                  <a:pt x="36" y="200"/>
                  <a:pt x="38" y="201"/>
                  <a:pt x="40" y="201"/>
                </a:cubicBezTo>
                <a:cubicBezTo>
                  <a:pt x="41" y="201"/>
                  <a:pt x="41" y="201"/>
                  <a:pt x="41" y="201"/>
                </a:cubicBezTo>
                <a:cubicBezTo>
                  <a:pt x="24" y="258"/>
                  <a:pt x="54" y="318"/>
                  <a:pt x="108" y="336"/>
                </a:cubicBezTo>
                <a:cubicBezTo>
                  <a:pt x="195" y="364"/>
                  <a:pt x="195" y="364"/>
                  <a:pt x="195" y="364"/>
                </a:cubicBezTo>
                <a:cubicBezTo>
                  <a:pt x="251" y="382"/>
                  <a:pt x="312" y="349"/>
                  <a:pt x="331" y="291"/>
                </a:cubicBezTo>
                <a:cubicBezTo>
                  <a:pt x="365" y="186"/>
                  <a:pt x="365" y="186"/>
                  <a:pt x="365" y="186"/>
                </a:cubicBezTo>
                <a:cubicBezTo>
                  <a:pt x="384" y="127"/>
                  <a:pt x="354" y="65"/>
                  <a:pt x="298" y="47"/>
                </a:cubicBezTo>
                <a:close/>
              </a:path>
            </a:pathLst>
          </a:custGeom>
          <a:solidFill>
            <a:srgbClr val="FFB3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4" name="iṥḻîḓé">
            <a:extLst>
              <a:ext uri="{FF2B5EF4-FFF2-40B4-BE49-F238E27FC236}">
                <a16:creationId xmlns:a16="http://schemas.microsoft.com/office/drawing/2014/main" id="{4D41941E-DB0A-46DF-8932-9C2CA3F6287E}"/>
              </a:ext>
            </a:extLst>
          </p:cNvPr>
          <p:cNvSpPr/>
          <p:nvPr/>
        </p:nvSpPr>
        <p:spPr bwMode="auto">
          <a:xfrm>
            <a:off x="5548568" y="2768952"/>
            <a:ext cx="133088" cy="91731"/>
          </a:xfrm>
          <a:custGeom>
            <a:avLst/>
            <a:gdLst>
              <a:gd name="T0" fmla="*/ 43 w 302"/>
              <a:gd name="T1" fmla="*/ 185 h 208"/>
              <a:gd name="T2" fmla="*/ 124 w 302"/>
              <a:gd name="T3" fmla="*/ 49 h 208"/>
              <a:gd name="T4" fmla="*/ 203 w 302"/>
              <a:gd name="T5" fmla="*/ 55 h 208"/>
              <a:gd name="T6" fmla="*/ 267 w 302"/>
              <a:gd name="T7" fmla="*/ 76 h 208"/>
              <a:gd name="T8" fmla="*/ 279 w 302"/>
              <a:gd name="T9" fmla="*/ 39 h 208"/>
              <a:gd name="T10" fmla="*/ 209 w 302"/>
              <a:gd name="T11" fmla="*/ 16 h 208"/>
              <a:gd name="T12" fmla="*/ 109 w 302"/>
              <a:gd name="T13" fmla="*/ 14 h 208"/>
              <a:gd name="T14" fmla="*/ 31 w 302"/>
              <a:gd name="T15" fmla="*/ 101 h 208"/>
              <a:gd name="T16" fmla="*/ 8 w 302"/>
              <a:gd name="T17" fmla="*/ 173 h 208"/>
              <a:gd name="T18" fmla="*/ 43 w 302"/>
              <a:gd name="T19" fmla="*/ 185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2" h="208">
                <a:moveTo>
                  <a:pt x="43" y="185"/>
                </a:moveTo>
                <a:cubicBezTo>
                  <a:pt x="59" y="135"/>
                  <a:pt x="69" y="68"/>
                  <a:pt x="124" y="49"/>
                </a:cubicBezTo>
                <a:cubicBezTo>
                  <a:pt x="152" y="39"/>
                  <a:pt x="177" y="47"/>
                  <a:pt x="203" y="55"/>
                </a:cubicBezTo>
                <a:cubicBezTo>
                  <a:pt x="224" y="62"/>
                  <a:pt x="246" y="69"/>
                  <a:pt x="267" y="76"/>
                </a:cubicBezTo>
                <a:cubicBezTo>
                  <a:pt x="290" y="84"/>
                  <a:pt x="302" y="47"/>
                  <a:pt x="279" y="39"/>
                </a:cubicBezTo>
                <a:cubicBezTo>
                  <a:pt x="256" y="31"/>
                  <a:pt x="232" y="24"/>
                  <a:pt x="209" y="16"/>
                </a:cubicBezTo>
                <a:cubicBezTo>
                  <a:pt x="176" y="6"/>
                  <a:pt x="144" y="0"/>
                  <a:pt x="109" y="14"/>
                </a:cubicBezTo>
                <a:cubicBezTo>
                  <a:pt x="71" y="29"/>
                  <a:pt x="44" y="61"/>
                  <a:pt x="31" y="101"/>
                </a:cubicBezTo>
                <a:cubicBezTo>
                  <a:pt x="23" y="125"/>
                  <a:pt x="16" y="149"/>
                  <a:pt x="8" y="173"/>
                </a:cubicBezTo>
                <a:cubicBezTo>
                  <a:pt x="0" y="197"/>
                  <a:pt x="35" y="208"/>
                  <a:pt x="43" y="185"/>
                </a:cubicBezTo>
                <a:close/>
              </a:path>
            </a:pathLst>
          </a:custGeom>
          <a:solidFill>
            <a:srgbClr val="7743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5" name="ïśḻíḋe">
            <a:extLst>
              <a:ext uri="{FF2B5EF4-FFF2-40B4-BE49-F238E27FC236}">
                <a16:creationId xmlns:a16="http://schemas.microsoft.com/office/drawing/2014/main" id="{FBBDB970-CA72-4764-8426-F82A809C32DB}"/>
              </a:ext>
            </a:extLst>
          </p:cNvPr>
          <p:cNvSpPr/>
          <p:nvPr/>
        </p:nvSpPr>
        <p:spPr bwMode="auto">
          <a:xfrm>
            <a:off x="5602363" y="2853220"/>
            <a:ext cx="10572" cy="13060"/>
          </a:xfrm>
          <a:custGeom>
            <a:avLst/>
            <a:gdLst>
              <a:gd name="T0" fmla="*/ 21 w 24"/>
              <a:gd name="T1" fmla="*/ 19 h 30"/>
              <a:gd name="T2" fmla="*/ 7 w 24"/>
              <a:gd name="T3" fmla="*/ 29 h 30"/>
              <a:gd name="T4" fmla="*/ 2 w 24"/>
              <a:gd name="T5" fmla="*/ 12 h 30"/>
              <a:gd name="T6" fmla="*/ 16 w 24"/>
              <a:gd name="T7" fmla="*/ 2 h 30"/>
              <a:gd name="T8" fmla="*/ 21 w 24"/>
              <a:gd name="T9" fmla="*/ 1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0">
                <a:moveTo>
                  <a:pt x="21" y="19"/>
                </a:moveTo>
                <a:cubicBezTo>
                  <a:pt x="19" y="26"/>
                  <a:pt x="13" y="30"/>
                  <a:pt x="7" y="29"/>
                </a:cubicBezTo>
                <a:cubicBezTo>
                  <a:pt x="2" y="27"/>
                  <a:pt x="0" y="20"/>
                  <a:pt x="2" y="12"/>
                </a:cubicBezTo>
                <a:cubicBezTo>
                  <a:pt x="4" y="5"/>
                  <a:pt x="11" y="0"/>
                  <a:pt x="16" y="2"/>
                </a:cubicBezTo>
                <a:cubicBezTo>
                  <a:pt x="21" y="4"/>
                  <a:pt x="24" y="11"/>
                  <a:pt x="21" y="19"/>
                </a:cubicBez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6" name="îśḷîḑé">
            <a:extLst>
              <a:ext uri="{FF2B5EF4-FFF2-40B4-BE49-F238E27FC236}">
                <a16:creationId xmlns:a16="http://schemas.microsoft.com/office/drawing/2014/main" id="{A72D2E7B-C5F6-4202-AFFC-2DAE87CADEC9}"/>
              </a:ext>
            </a:extLst>
          </p:cNvPr>
          <p:cNvSpPr/>
          <p:nvPr/>
        </p:nvSpPr>
        <p:spPr bwMode="auto">
          <a:xfrm>
            <a:off x="5649939" y="2869079"/>
            <a:ext cx="10572" cy="13060"/>
          </a:xfrm>
          <a:custGeom>
            <a:avLst/>
            <a:gdLst>
              <a:gd name="T0" fmla="*/ 22 w 24"/>
              <a:gd name="T1" fmla="*/ 18 h 30"/>
              <a:gd name="T2" fmla="*/ 8 w 24"/>
              <a:gd name="T3" fmla="*/ 28 h 30"/>
              <a:gd name="T4" fmla="*/ 3 w 24"/>
              <a:gd name="T5" fmla="*/ 12 h 30"/>
              <a:gd name="T6" fmla="*/ 17 w 24"/>
              <a:gd name="T7" fmla="*/ 1 h 30"/>
              <a:gd name="T8" fmla="*/ 22 w 24"/>
              <a:gd name="T9" fmla="*/ 18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0">
                <a:moveTo>
                  <a:pt x="22" y="18"/>
                </a:moveTo>
                <a:cubicBezTo>
                  <a:pt x="20" y="25"/>
                  <a:pt x="13" y="30"/>
                  <a:pt x="8" y="28"/>
                </a:cubicBezTo>
                <a:cubicBezTo>
                  <a:pt x="3" y="26"/>
                  <a:pt x="0" y="19"/>
                  <a:pt x="3" y="12"/>
                </a:cubicBezTo>
                <a:cubicBezTo>
                  <a:pt x="5" y="4"/>
                  <a:pt x="11" y="0"/>
                  <a:pt x="17" y="1"/>
                </a:cubicBezTo>
                <a:cubicBezTo>
                  <a:pt x="22" y="3"/>
                  <a:pt x="24" y="10"/>
                  <a:pt x="22" y="18"/>
                </a:cubicBez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7" name="í$ḷiďe">
            <a:extLst>
              <a:ext uri="{FF2B5EF4-FFF2-40B4-BE49-F238E27FC236}">
                <a16:creationId xmlns:a16="http://schemas.microsoft.com/office/drawing/2014/main" id="{5F5D752C-1EBC-429A-95F3-48423FE3533A}"/>
              </a:ext>
            </a:extLst>
          </p:cNvPr>
          <p:cNvSpPr/>
          <p:nvPr/>
        </p:nvSpPr>
        <p:spPr bwMode="auto">
          <a:xfrm>
            <a:off x="5649939" y="2844825"/>
            <a:ext cx="23322" cy="16170"/>
          </a:xfrm>
          <a:custGeom>
            <a:avLst/>
            <a:gdLst>
              <a:gd name="T0" fmla="*/ 51 w 53"/>
              <a:gd name="T1" fmla="*/ 30 h 37"/>
              <a:gd name="T2" fmla="*/ 4 w 53"/>
              <a:gd name="T3" fmla="*/ 14 h 37"/>
              <a:gd name="T4" fmla="*/ 8 w 53"/>
              <a:gd name="T5" fmla="*/ 20 h 37"/>
              <a:gd name="T6" fmla="*/ 43 w 53"/>
              <a:gd name="T7" fmla="*/ 32 h 37"/>
              <a:gd name="T8" fmla="*/ 51 w 53"/>
              <a:gd name="T9" fmla="*/ 3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37">
                <a:moveTo>
                  <a:pt x="51" y="30"/>
                </a:moveTo>
                <a:cubicBezTo>
                  <a:pt x="44" y="10"/>
                  <a:pt x="23" y="0"/>
                  <a:pt x="4" y="14"/>
                </a:cubicBezTo>
                <a:cubicBezTo>
                  <a:pt x="0" y="16"/>
                  <a:pt x="4" y="23"/>
                  <a:pt x="8" y="20"/>
                </a:cubicBezTo>
                <a:cubicBezTo>
                  <a:pt x="22" y="10"/>
                  <a:pt x="38" y="16"/>
                  <a:pt x="43" y="32"/>
                </a:cubicBezTo>
                <a:cubicBezTo>
                  <a:pt x="45" y="37"/>
                  <a:pt x="53" y="35"/>
                  <a:pt x="51" y="30"/>
                </a:cubicBezTo>
                <a:close/>
              </a:path>
            </a:pathLst>
          </a:custGeom>
          <a:solidFill>
            <a:srgbClr val="7743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8" name="ïṣļîḍé">
            <a:extLst>
              <a:ext uri="{FF2B5EF4-FFF2-40B4-BE49-F238E27FC236}">
                <a16:creationId xmlns:a16="http://schemas.microsoft.com/office/drawing/2014/main" id="{C833D2DE-35DD-48DA-ADB5-1312027915AB}"/>
              </a:ext>
            </a:extLst>
          </p:cNvPr>
          <p:cNvSpPr/>
          <p:nvPr/>
        </p:nvSpPr>
        <p:spPr bwMode="auto">
          <a:xfrm>
            <a:off x="5601741" y="2829899"/>
            <a:ext cx="23322" cy="15237"/>
          </a:xfrm>
          <a:custGeom>
            <a:avLst/>
            <a:gdLst>
              <a:gd name="T0" fmla="*/ 8 w 53"/>
              <a:gd name="T1" fmla="*/ 20 h 35"/>
              <a:gd name="T2" fmla="*/ 44 w 53"/>
              <a:gd name="T3" fmla="*/ 30 h 35"/>
              <a:gd name="T4" fmla="*/ 52 w 53"/>
              <a:gd name="T5" fmla="*/ 28 h 35"/>
              <a:gd name="T6" fmla="*/ 4 w 53"/>
              <a:gd name="T7" fmla="*/ 13 h 35"/>
              <a:gd name="T8" fmla="*/ 8 w 53"/>
              <a:gd name="T9" fmla="*/ 2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35">
                <a:moveTo>
                  <a:pt x="8" y="20"/>
                </a:moveTo>
                <a:cubicBezTo>
                  <a:pt x="22" y="10"/>
                  <a:pt x="39" y="13"/>
                  <a:pt x="44" y="30"/>
                </a:cubicBezTo>
                <a:cubicBezTo>
                  <a:pt x="46" y="35"/>
                  <a:pt x="53" y="33"/>
                  <a:pt x="52" y="28"/>
                </a:cubicBezTo>
                <a:cubicBezTo>
                  <a:pt x="45" y="7"/>
                  <a:pt x="23" y="0"/>
                  <a:pt x="4" y="13"/>
                </a:cubicBezTo>
                <a:cubicBezTo>
                  <a:pt x="0" y="16"/>
                  <a:pt x="4" y="23"/>
                  <a:pt x="8" y="20"/>
                </a:cubicBezTo>
                <a:close/>
              </a:path>
            </a:pathLst>
          </a:custGeom>
          <a:solidFill>
            <a:srgbClr val="7743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9" name="îšļïḓe">
            <a:extLst>
              <a:ext uri="{FF2B5EF4-FFF2-40B4-BE49-F238E27FC236}">
                <a16:creationId xmlns:a16="http://schemas.microsoft.com/office/drawing/2014/main" id="{0D3AD910-9C9B-489E-B674-782AE4B8BAD4}"/>
              </a:ext>
            </a:extLst>
          </p:cNvPr>
          <p:cNvSpPr/>
          <p:nvPr/>
        </p:nvSpPr>
        <p:spPr bwMode="auto">
          <a:xfrm>
            <a:off x="5569091" y="2764599"/>
            <a:ext cx="130601" cy="69654"/>
          </a:xfrm>
          <a:custGeom>
            <a:avLst/>
            <a:gdLst>
              <a:gd name="T0" fmla="*/ 184 w 296"/>
              <a:gd name="T1" fmla="*/ 111 h 158"/>
              <a:gd name="T2" fmla="*/ 0 w 296"/>
              <a:gd name="T3" fmla="*/ 158 h 158"/>
              <a:gd name="T4" fmla="*/ 129 w 296"/>
              <a:gd name="T5" fmla="*/ 18 h 158"/>
              <a:gd name="T6" fmla="*/ 184 w 296"/>
              <a:gd name="T7" fmla="*/ 111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6" h="158">
                <a:moveTo>
                  <a:pt x="184" y="111"/>
                </a:moveTo>
                <a:cubicBezTo>
                  <a:pt x="72" y="75"/>
                  <a:pt x="33" y="55"/>
                  <a:pt x="0" y="158"/>
                </a:cubicBezTo>
                <a:cubicBezTo>
                  <a:pt x="0" y="158"/>
                  <a:pt x="27" y="0"/>
                  <a:pt x="129" y="18"/>
                </a:cubicBezTo>
                <a:cubicBezTo>
                  <a:pt x="231" y="36"/>
                  <a:pt x="296" y="147"/>
                  <a:pt x="184" y="111"/>
                </a:cubicBezTo>
                <a:close/>
              </a:path>
            </a:pathLst>
          </a:custGeom>
          <a:solidFill>
            <a:srgbClr val="7743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0" name="îŝliḍe">
            <a:extLst>
              <a:ext uri="{FF2B5EF4-FFF2-40B4-BE49-F238E27FC236}">
                <a16:creationId xmlns:a16="http://schemas.microsoft.com/office/drawing/2014/main" id="{8F1238E0-5499-4FB7-BF4E-3E9AF1C62A61}"/>
              </a:ext>
            </a:extLst>
          </p:cNvPr>
          <p:cNvSpPr/>
          <p:nvPr/>
        </p:nvSpPr>
        <p:spPr bwMode="auto">
          <a:xfrm>
            <a:off x="5602674" y="2893644"/>
            <a:ext cx="37004" cy="20523"/>
          </a:xfrm>
          <a:custGeom>
            <a:avLst/>
            <a:gdLst>
              <a:gd name="T0" fmla="*/ 2 w 84"/>
              <a:gd name="T1" fmla="*/ 7 h 47"/>
              <a:gd name="T2" fmla="*/ 80 w 84"/>
              <a:gd name="T3" fmla="*/ 33 h 47"/>
              <a:gd name="T4" fmla="*/ 76 w 84"/>
              <a:gd name="T5" fmla="*/ 27 h 47"/>
              <a:gd name="T6" fmla="*/ 8 w 84"/>
              <a:gd name="T7" fmla="*/ 4 h 47"/>
              <a:gd name="T8" fmla="*/ 2 w 84"/>
              <a:gd name="T9" fmla="*/ 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47">
                <a:moveTo>
                  <a:pt x="2" y="7"/>
                </a:moveTo>
                <a:cubicBezTo>
                  <a:pt x="17" y="36"/>
                  <a:pt x="50" y="47"/>
                  <a:pt x="80" y="33"/>
                </a:cubicBezTo>
                <a:cubicBezTo>
                  <a:pt x="84" y="31"/>
                  <a:pt x="80" y="25"/>
                  <a:pt x="76" y="27"/>
                </a:cubicBezTo>
                <a:cubicBezTo>
                  <a:pt x="50" y="39"/>
                  <a:pt x="21" y="29"/>
                  <a:pt x="8" y="4"/>
                </a:cubicBezTo>
                <a:cubicBezTo>
                  <a:pt x="6" y="0"/>
                  <a:pt x="0" y="3"/>
                  <a:pt x="2" y="7"/>
                </a:cubicBezTo>
                <a:close/>
              </a:path>
            </a:pathLst>
          </a:custGeom>
          <a:solidFill>
            <a:srgbClr val="E56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1" name="i$ľïḍe">
            <a:extLst>
              <a:ext uri="{FF2B5EF4-FFF2-40B4-BE49-F238E27FC236}">
                <a16:creationId xmlns:a16="http://schemas.microsoft.com/office/drawing/2014/main" id="{3C1F1180-B7E5-4015-95A9-4164CABDE2D3}"/>
              </a:ext>
            </a:extLst>
          </p:cNvPr>
          <p:cNvSpPr/>
          <p:nvPr/>
        </p:nvSpPr>
        <p:spPr bwMode="auto">
          <a:xfrm>
            <a:off x="5632525" y="3135877"/>
            <a:ext cx="360396" cy="90798"/>
          </a:xfrm>
          <a:custGeom>
            <a:avLst/>
            <a:gdLst>
              <a:gd name="T0" fmla="*/ 32 w 1159"/>
              <a:gd name="T1" fmla="*/ 119 h 292"/>
              <a:gd name="T2" fmla="*/ 1142 w 1159"/>
              <a:gd name="T3" fmla="*/ 292 h 292"/>
              <a:gd name="T4" fmla="*/ 1159 w 1159"/>
              <a:gd name="T5" fmla="*/ 180 h 292"/>
              <a:gd name="T6" fmla="*/ 0 w 1159"/>
              <a:gd name="T7" fmla="*/ 0 h 292"/>
              <a:gd name="T8" fmla="*/ 32 w 1159"/>
              <a:gd name="T9" fmla="*/ 119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9" h="292">
                <a:moveTo>
                  <a:pt x="32" y="119"/>
                </a:moveTo>
                <a:lnTo>
                  <a:pt x="1142" y="292"/>
                </a:lnTo>
                <a:lnTo>
                  <a:pt x="1159" y="180"/>
                </a:lnTo>
                <a:lnTo>
                  <a:pt x="0" y="0"/>
                </a:lnTo>
                <a:lnTo>
                  <a:pt x="32" y="119"/>
                </a:lnTo>
                <a:close/>
              </a:path>
            </a:pathLst>
          </a:custGeom>
          <a:solidFill>
            <a:srgbClr val="8E1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2" name="íś1ïḓe">
            <a:extLst>
              <a:ext uri="{FF2B5EF4-FFF2-40B4-BE49-F238E27FC236}">
                <a16:creationId xmlns:a16="http://schemas.microsoft.com/office/drawing/2014/main" id="{E67B8FA2-DE44-4801-9944-B840A061DF0A}"/>
              </a:ext>
            </a:extLst>
          </p:cNvPr>
          <p:cNvSpPr/>
          <p:nvPr/>
        </p:nvSpPr>
        <p:spPr bwMode="auto">
          <a:xfrm>
            <a:off x="5632525" y="2805956"/>
            <a:ext cx="416368" cy="385893"/>
          </a:xfrm>
          <a:custGeom>
            <a:avLst/>
            <a:gdLst>
              <a:gd name="T0" fmla="*/ 945 w 945"/>
              <a:gd name="T1" fmla="*/ 59 h 877"/>
              <a:gd name="T2" fmla="*/ 818 w 945"/>
              <a:gd name="T3" fmla="*/ 877 h 877"/>
              <a:gd name="T4" fmla="*/ 0 w 945"/>
              <a:gd name="T5" fmla="*/ 750 h 877"/>
              <a:gd name="T6" fmla="*/ 17 w 945"/>
              <a:gd name="T7" fmla="*/ 671 h 877"/>
              <a:gd name="T8" fmla="*/ 60 w 945"/>
              <a:gd name="T9" fmla="*/ 544 h 877"/>
              <a:gd name="T10" fmla="*/ 945 w 945"/>
              <a:gd name="T11" fmla="*/ 59 h 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5" h="877">
                <a:moveTo>
                  <a:pt x="945" y="59"/>
                </a:moveTo>
                <a:cubicBezTo>
                  <a:pt x="818" y="877"/>
                  <a:pt x="818" y="877"/>
                  <a:pt x="818" y="877"/>
                </a:cubicBezTo>
                <a:cubicBezTo>
                  <a:pt x="0" y="750"/>
                  <a:pt x="0" y="750"/>
                  <a:pt x="0" y="750"/>
                </a:cubicBezTo>
                <a:cubicBezTo>
                  <a:pt x="5" y="723"/>
                  <a:pt x="10" y="697"/>
                  <a:pt x="17" y="671"/>
                </a:cubicBezTo>
                <a:cubicBezTo>
                  <a:pt x="28" y="627"/>
                  <a:pt x="42" y="585"/>
                  <a:pt x="60" y="544"/>
                </a:cubicBezTo>
                <a:cubicBezTo>
                  <a:pt x="207" y="209"/>
                  <a:pt x="566" y="0"/>
                  <a:pt x="945" y="59"/>
                </a:cubicBezTo>
              </a:path>
            </a:pathLst>
          </a:custGeom>
          <a:solidFill>
            <a:srgbClr val="FF24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3" name="îşļïḓe">
            <a:extLst>
              <a:ext uri="{FF2B5EF4-FFF2-40B4-BE49-F238E27FC236}">
                <a16:creationId xmlns:a16="http://schemas.microsoft.com/office/drawing/2014/main" id="{E9D93FA8-B83B-4946-957B-832BAE8CE7EE}"/>
              </a:ext>
            </a:extLst>
          </p:cNvPr>
          <p:cNvSpPr/>
          <p:nvPr/>
        </p:nvSpPr>
        <p:spPr bwMode="auto">
          <a:xfrm>
            <a:off x="5838066" y="3023623"/>
            <a:ext cx="179109" cy="157032"/>
          </a:xfrm>
          <a:custGeom>
            <a:avLst/>
            <a:gdLst>
              <a:gd name="T0" fmla="*/ 377 w 407"/>
              <a:gd name="T1" fmla="*/ 222 h 357"/>
              <a:gd name="T2" fmla="*/ 407 w 407"/>
              <a:gd name="T3" fmla="*/ 30 h 357"/>
              <a:gd name="T4" fmla="*/ 0 w 407"/>
              <a:gd name="T5" fmla="*/ 327 h 357"/>
              <a:gd name="T6" fmla="*/ 192 w 407"/>
              <a:gd name="T7" fmla="*/ 357 h 357"/>
              <a:gd name="T8" fmla="*/ 377 w 407"/>
              <a:gd name="T9" fmla="*/ 222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357">
                <a:moveTo>
                  <a:pt x="377" y="222"/>
                </a:moveTo>
                <a:cubicBezTo>
                  <a:pt x="407" y="30"/>
                  <a:pt x="407" y="30"/>
                  <a:pt x="407" y="30"/>
                </a:cubicBezTo>
                <a:cubicBezTo>
                  <a:pt x="213" y="0"/>
                  <a:pt x="30" y="133"/>
                  <a:pt x="0" y="327"/>
                </a:cubicBezTo>
                <a:cubicBezTo>
                  <a:pt x="192" y="357"/>
                  <a:pt x="192" y="357"/>
                  <a:pt x="192" y="357"/>
                </a:cubicBezTo>
                <a:cubicBezTo>
                  <a:pt x="206" y="269"/>
                  <a:pt x="289" y="208"/>
                  <a:pt x="377" y="2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4" name="isḻiḓè">
            <a:extLst>
              <a:ext uri="{FF2B5EF4-FFF2-40B4-BE49-F238E27FC236}">
                <a16:creationId xmlns:a16="http://schemas.microsoft.com/office/drawing/2014/main" id="{9FCCBF69-432C-419D-B300-AE6B8BB0F686}"/>
              </a:ext>
            </a:extLst>
          </p:cNvPr>
          <p:cNvSpPr/>
          <p:nvPr/>
        </p:nvSpPr>
        <p:spPr bwMode="auto">
          <a:xfrm>
            <a:off x="5670462" y="2856641"/>
            <a:ext cx="372834" cy="298205"/>
          </a:xfrm>
          <a:custGeom>
            <a:avLst/>
            <a:gdLst>
              <a:gd name="T0" fmla="*/ 816 w 846"/>
              <a:gd name="T1" fmla="*/ 222 h 678"/>
              <a:gd name="T2" fmla="*/ 846 w 846"/>
              <a:gd name="T3" fmla="*/ 30 h 678"/>
              <a:gd name="T4" fmla="*/ 295 w 846"/>
              <a:gd name="T5" fmla="*/ 164 h 678"/>
              <a:gd name="T6" fmla="*/ 0 w 846"/>
              <a:gd name="T7" fmla="*/ 648 h 678"/>
              <a:gd name="T8" fmla="*/ 192 w 846"/>
              <a:gd name="T9" fmla="*/ 678 h 678"/>
              <a:gd name="T10" fmla="*/ 816 w 846"/>
              <a:gd name="T11" fmla="*/ 222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6" h="678">
                <a:moveTo>
                  <a:pt x="816" y="222"/>
                </a:moveTo>
                <a:cubicBezTo>
                  <a:pt x="846" y="30"/>
                  <a:pt x="846" y="30"/>
                  <a:pt x="846" y="30"/>
                </a:cubicBezTo>
                <a:cubicBezTo>
                  <a:pt x="650" y="0"/>
                  <a:pt x="455" y="47"/>
                  <a:pt x="295" y="164"/>
                </a:cubicBezTo>
                <a:cubicBezTo>
                  <a:pt x="135" y="281"/>
                  <a:pt x="31" y="453"/>
                  <a:pt x="0" y="648"/>
                </a:cubicBezTo>
                <a:cubicBezTo>
                  <a:pt x="192" y="678"/>
                  <a:pt x="192" y="678"/>
                  <a:pt x="192" y="678"/>
                </a:cubicBezTo>
                <a:cubicBezTo>
                  <a:pt x="238" y="380"/>
                  <a:pt x="518" y="175"/>
                  <a:pt x="816" y="22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5" name="íšľîďê">
            <a:extLst>
              <a:ext uri="{FF2B5EF4-FFF2-40B4-BE49-F238E27FC236}">
                <a16:creationId xmlns:a16="http://schemas.microsoft.com/office/drawing/2014/main" id="{EC1F9121-083D-4CDD-8A1F-4E2AC4E61E2D}"/>
              </a:ext>
            </a:extLst>
          </p:cNvPr>
          <p:cNvSpPr/>
          <p:nvPr/>
        </p:nvSpPr>
        <p:spPr bwMode="auto">
          <a:xfrm>
            <a:off x="5640299" y="3045390"/>
            <a:ext cx="56283" cy="55661"/>
          </a:xfrm>
          <a:custGeom>
            <a:avLst/>
            <a:gdLst>
              <a:gd name="T0" fmla="*/ 43 w 128"/>
              <a:gd name="T1" fmla="*/ 0 h 127"/>
              <a:gd name="T2" fmla="*/ 43 w 128"/>
              <a:gd name="T3" fmla="*/ 0 h 127"/>
              <a:gd name="T4" fmla="*/ 0 w 128"/>
              <a:gd name="T5" fmla="*/ 127 h 127"/>
              <a:gd name="T6" fmla="*/ 98 w 128"/>
              <a:gd name="T7" fmla="*/ 99 h 127"/>
              <a:gd name="T8" fmla="*/ 128 w 128"/>
              <a:gd name="T9" fmla="*/ 24 h 127"/>
              <a:gd name="T10" fmla="*/ 43 w 128"/>
              <a:gd name="T11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27">
                <a:moveTo>
                  <a:pt x="43" y="0"/>
                </a:moveTo>
                <a:cubicBezTo>
                  <a:pt x="43" y="0"/>
                  <a:pt x="43" y="0"/>
                  <a:pt x="43" y="0"/>
                </a:cubicBezTo>
                <a:cubicBezTo>
                  <a:pt x="25" y="41"/>
                  <a:pt x="11" y="83"/>
                  <a:pt x="0" y="127"/>
                </a:cubicBezTo>
                <a:cubicBezTo>
                  <a:pt x="36" y="124"/>
                  <a:pt x="71" y="112"/>
                  <a:pt x="98" y="99"/>
                </a:cubicBezTo>
                <a:cubicBezTo>
                  <a:pt x="107" y="73"/>
                  <a:pt x="117" y="48"/>
                  <a:pt x="128" y="24"/>
                </a:cubicBezTo>
                <a:cubicBezTo>
                  <a:pt x="43" y="0"/>
                  <a:pt x="43" y="0"/>
                  <a:pt x="43" y="0"/>
                </a:cubicBezTo>
              </a:path>
            </a:pathLst>
          </a:custGeom>
          <a:solidFill>
            <a:srgbClr val="B714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6" name="ísḷîdé">
            <a:extLst>
              <a:ext uri="{FF2B5EF4-FFF2-40B4-BE49-F238E27FC236}">
                <a16:creationId xmlns:a16="http://schemas.microsoft.com/office/drawing/2014/main" id="{128C2E5A-A0D6-4ED3-AEA0-B57E07B9AEDA}"/>
              </a:ext>
            </a:extLst>
          </p:cNvPr>
          <p:cNvSpPr/>
          <p:nvPr/>
        </p:nvSpPr>
        <p:spPr bwMode="auto">
          <a:xfrm>
            <a:off x="5683211" y="3055962"/>
            <a:ext cx="31095" cy="32961"/>
          </a:xfrm>
          <a:custGeom>
            <a:avLst/>
            <a:gdLst>
              <a:gd name="T0" fmla="*/ 30 w 70"/>
              <a:gd name="T1" fmla="*/ 0 h 75"/>
              <a:gd name="T2" fmla="*/ 0 w 70"/>
              <a:gd name="T3" fmla="*/ 75 h 75"/>
              <a:gd name="T4" fmla="*/ 65 w 70"/>
              <a:gd name="T5" fmla="*/ 29 h 75"/>
              <a:gd name="T6" fmla="*/ 37 w 70"/>
              <a:gd name="T7" fmla="*/ 5 h 75"/>
              <a:gd name="T8" fmla="*/ 31 w 70"/>
              <a:gd name="T9" fmla="*/ 0 h 75"/>
              <a:gd name="T10" fmla="*/ 30 w 70"/>
              <a:gd name="T11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" h="75">
                <a:moveTo>
                  <a:pt x="30" y="0"/>
                </a:moveTo>
                <a:cubicBezTo>
                  <a:pt x="19" y="24"/>
                  <a:pt x="9" y="49"/>
                  <a:pt x="0" y="75"/>
                </a:cubicBezTo>
                <a:cubicBezTo>
                  <a:pt x="38" y="58"/>
                  <a:pt x="63" y="37"/>
                  <a:pt x="65" y="29"/>
                </a:cubicBezTo>
                <a:cubicBezTo>
                  <a:pt x="70" y="13"/>
                  <a:pt x="48" y="15"/>
                  <a:pt x="37" y="5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</a:path>
            </a:pathLst>
          </a:custGeom>
          <a:solidFill>
            <a:srgbClr val="B7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7" name="îSlíḍe">
            <a:extLst>
              <a:ext uri="{FF2B5EF4-FFF2-40B4-BE49-F238E27FC236}">
                <a16:creationId xmlns:a16="http://schemas.microsoft.com/office/drawing/2014/main" id="{510494DF-9448-422B-96E0-BBC0F5F1683D}"/>
              </a:ext>
            </a:extLst>
          </p:cNvPr>
          <p:cNvSpPr/>
          <p:nvPr/>
        </p:nvSpPr>
        <p:spPr bwMode="auto">
          <a:xfrm>
            <a:off x="5670151" y="3035750"/>
            <a:ext cx="44466" cy="60636"/>
          </a:xfrm>
          <a:custGeom>
            <a:avLst/>
            <a:gdLst>
              <a:gd name="T0" fmla="*/ 42 w 101"/>
              <a:gd name="T1" fmla="*/ 12 h 138"/>
              <a:gd name="T2" fmla="*/ 65 w 101"/>
              <a:gd name="T3" fmla="*/ 12 h 138"/>
              <a:gd name="T4" fmla="*/ 90 w 101"/>
              <a:gd name="T5" fmla="*/ 14 h 138"/>
              <a:gd name="T6" fmla="*/ 68 w 101"/>
              <a:gd name="T7" fmla="*/ 36 h 138"/>
              <a:gd name="T8" fmla="*/ 95 w 101"/>
              <a:gd name="T9" fmla="*/ 75 h 138"/>
              <a:gd name="T10" fmla="*/ 46 w 101"/>
              <a:gd name="T11" fmla="*/ 62 h 138"/>
              <a:gd name="T12" fmla="*/ 70 w 101"/>
              <a:gd name="T13" fmla="*/ 84 h 138"/>
              <a:gd name="T14" fmla="*/ 41 w 101"/>
              <a:gd name="T15" fmla="*/ 102 h 138"/>
              <a:gd name="T16" fmla="*/ 6 w 101"/>
              <a:gd name="T17" fmla="*/ 85 h 138"/>
              <a:gd name="T18" fmla="*/ 16 w 101"/>
              <a:gd name="T19" fmla="*/ 33 h 138"/>
              <a:gd name="T20" fmla="*/ 42 w 101"/>
              <a:gd name="T21" fmla="*/ 12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1" h="138">
                <a:moveTo>
                  <a:pt x="42" y="12"/>
                </a:moveTo>
                <a:cubicBezTo>
                  <a:pt x="47" y="10"/>
                  <a:pt x="55" y="12"/>
                  <a:pt x="65" y="12"/>
                </a:cubicBezTo>
                <a:cubicBezTo>
                  <a:pt x="65" y="12"/>
                  <a:pt x="92" y="0"/>
                  <a:pt x="90" y="14"/>
                </a:cubicBezTo>
                <a:cubicBezTo>
                  <a:pt x="89" y="28"/>
                  <a:pt x="79" y="34"/>
                  <a:pt x="68" y="36"/>
                </a:cubicBezTo>
                <a:cubicBezTo>
                  <a:pt x="81" y="50"/>
                  <a:pt x="101" y="62"/>
                  <a:pt x="95" y="75"/>
                </a:cubicBezTo>
                <a:cubicBezTo>
                  <a:pt x="85" y="99"/>
                  <a:pt x="46" y="62"/>
                  <a:pt x="46" y="62"/>
                </a:cubicBezTo>
                <a:cubicBezTo>
                  <a:pt x="46" y="62"/>
                  <a:pt x="56" y="74"/>
                  <a:pt x="70" y="84"/>
                </a:cubicBezTo>
                <a:cubicBezTo>
                  <a:pt x="93" y="98"/>
                  <a:pt x="63" y="117"/>
                  <a:pt x="41" y="102"/>
                </a:cubicBezTo>
                <a:cubicBezTo>
                  <a:pt x="49" y="124"/>
                  <a:pt x="24" y="138"/>
                  <a:pt x="6" y="85"/>
                </a:cubicBezTo>
                <a:cubicBezTo>
                  <a:pt x="0" y="65"/>
                  <a:pt x="8" y="46"/>
                  <a:pt x="16" y="33"/>
                </a:cubicBezTo>
                <a:cubicBezTo>
                  <a:pt x="22" y="23"/>
                  <a:pt x="32" y="14"/>
                  <a:pt x="42" y="12"/>
                </a:cubicBezTo>
                <a:close/>
              </a:path>
            </a:pathLst>
          </a:custGeom>
          <a:solidFill>
            <a:srgbClr val="FFB3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8" name="îŝ1ídê">
            <a:extLst>
              <a:ext uri="{FF2B5EF4-FFF2-40B4-BE49-F238E27FC236}">
                <a16:creationId xmlns:a16="http://schemas.microsoft.com/office/drawing/2014/main" id="{7548BECF-53CA-4A85-AF2D-62E6F46747E1}"/>
              </a:ext>
            </a:extLst>
          </p:cNvPr>
          <p:cNvSpPr/>
          <p:nvPr/>
        </p:nvSpPr>
        <p:spPr bwMode="auto">
          <a:xfrm>
            <a:off x="5660511" y="3033574"/>
            <a:ext cx="27675" cy="37625"/>
          </a:xfrm>
          <a:custGeom>
            <a:avLst/>
            <a:gdLst>
              <a:gd name="T0" fmla="*/ 29 w 89"/>
              <a:gd name="T1" fmla="*/ 121 h 121"/>
              <a:gd name="T2" fmla="*/ 0 w 89"/>
              <a:gd name="T3" fmla="*/ 104 h 121"/>
              <a:gd name="T4" fmla="*/ 59 w 89"/>
              <a:gd name="T5" fmla="*/ 0 h 121"/>
              <a:gd name="T6" fmla="*/ 89 w 89"/>
              <a:gd name="T7" fmla="*/ 17 h 121"/>
              <a:gd name="T8" fmla="*/ 29 w 89"/>
              <a:gd name="T9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121">
                <a:moveTo>
                  <a:pt x="29" y="121"/>
                </a:moveTo>
                <a:lnTo>
                  <a:pt x="0" y="104"/>
                </a:lnTo>
                <a:lnTo>
                  <a:pt x="59" y="0"/>
                </a:lnTo>
                <a:lnTo>
                  <a:pt x="89" y="17"/>
                </a:lnTo>
                <a:lnTo>
                  <a:pt x="29" y="1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9" name="îṣ1idè">
            <a:extLst>
              <a:ext uri="{FF2B5EF4-FFF2-40B4-BE49-F238E27FC236}">
                <a16:creationId xmlns:a16="http://schemas.microsoft.com/office/drawing/2014/main" id="{E8C46ED1-7EB0-4EF3-B897-4675B2F46197}"/>
              </a:ext>
            </a:extLst>
          </p:cNvPr>
          <p:cNvSpPr/>
          <p:nvPr/>
        </p:nvSpPr>
        <p:spPr bwMode="auto">
          <a:xfrm>
            <a:off x="5500992" y="2918210"/>
            <a:ext cx="180975" cy="151745"/>
          </a:xfrm>
          <a:custGeom>
            <a:avLst/>
            <a:gdLst>
              <a:gd name="T0" fmla="*/ 364 w 411"/>
              <a:gd name="T1" fmla="*/ 345 h 345"/>
              <a:gd name="T2" fmla="*/ 19 w 411"/>
              <a:gd name="T3" fmla="*/ 128 h 345"/>
              <a:gd name="T4" fmla="*/ 72 w 411"/>
              <a:gd name="T5" fmla="*/ 20 h 345"/>
              <a:gd name="T6" fmla="*/ 411 w 411"/>
              <a:gd name="T7" fmla="*/ 262 h 345"/>
              <a:gd name="T8" fmla="*/ 364 w 411"/>
              <a:gd name="T9" fmla="*/ 345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1" h="345">
                <a:moveTo>
                  <a:pt x="364" y="345"/>
                </a:moveTo>
                <a:cubicBezTo>
                  <a:pt x="19" y="128"/>
                  <a:pt x="19" y="128"/>
                  <a:pt x="19" y="128"/>
                </a:cubicBezTo>
                <a:cubicBezTo>
                  <a:pt x="0" y="116"/>
                  <a:pt x="45" y="0"/>
                  <a:pt x="72" y="20"/>
                </a:cubicBezTo>
                <a:cubicBezTo>
                  <a:pt x="411" y="262"/>
                  <a:pt x="411" y="262"/>
                  <a:pt x="411" y="262"/>
                </a:cubicBezTo>
                <a:lnTo>
                  <a:pt x="364" y="345"/>
                </a:lnTo>
                <a:close/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0" name="išľiḍé">
            <a:extLst>
              <a:ext uri="{FF2B5EF4-FFF2-40B4-BE49-F238E27FC236}">
                <a16:creationId xmlns:a16="http://schemas.microsoft.com/office/drawing/2014/main" id="{F50EBD1F-B4E7-4AC0-9973-9BECCFAD6575}"/>
              </a:ext>
            </a:extLst>
          </p:cNvPr>
          <p:cNvSpPr/>
          <p:nvPr/>
        </p:nvSpPr>
        <p:spPr bwMode="auto">
          <a:xfrm>
            <a:off x="5670151" y="3141786"/>
            <a:ext cx="88933" cy="49131"/>
          </a:xfrm>
          <a:custGeom>
            <a:avLst/>
            <a:gdLst>
              <a:gd name="T0" fmla="*/ 286 w 286"/>
              <a:gd name="T1" fmla="*/ 158 h 158"/>
              <a:gd name="T2" fmla="*/ 25 w 286"/>
              <a:gd name="T3" fmla="*/ 118 h 158"/>
              <a:gd name="T4" fmla="*/ 0 w 286"/>
              <a:gd name="T5" fmla="*/ 0 h 158"/>
              <a:gd name="T6" fmla="*/ 270 w 286"/>
              <a:gd name="T7" fmla="*/ 42 h 158"/>
              <a:gd name="T8" fmla="*/ 286 w 286"/>
              <a:gd name="T9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6" h="158">
                <a:moveTo>
                  <a:pt x="286" y="158"/>
                </a:moveTo>
                <a:lnTo>
                  <a:pt x="25" y="118"/>
                </a:lnTo>
                <a:lnTo>
                  <a:pt x="0" y="0"/>
                </a:lnTo>
                <a:lnTo>
                  <a:pt x="270" y="42"/>
                </a:lnTo>
                <a:lnTo>
                  <a:pt x="286" y="158"/>
                </a:lnTo>
                <a:close/>
              </a:path>
            </a:pathLst>
          </a:custGeom>
          <a:solidFill>
            <a:srgbClr val="C2B6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1" name="îṣľiḑé">
            <a:extLst>
              <a:ext uri="{FF2B5EF4-FFF2-40B4-BE49-F238E27FC236}">
                <a16:creationId xmlns:a16="http://schemas.microsoft.com/office/drawing/2014/main" id="{D6BA4609-EEFA-477A-B18E-FF64C49598E5}"/>
              </a:ext>
            </a:extLst>
          </p:cNvPr>
          <p:cNvSpPr/>
          <p:nvPr/>
        </p:nvSpPr>
        <p:spPr bwMode="auto">
          <a:xfrm>
            <a:off x="5837444" y="3167595"/>
            <a:ext cx="88933" cy="49131"/>
          </a:xfrm>
          <a:custGeom>
            <a:avLst/>
            <a:gdLst>
              <a:gd name="T0" fmla="*/ 286 w 286"/>
              <a:gd name="T1" fmla="*/ 158 h 158"/>
              <a:gd name="T2" fmla="*/ 26 w 286"/>
              <a:gd name="T3" fmla="*/ 119 h 158"/>
              <a:gd name="T4" fmla="*/ 0 w 286"/>
              <a:gd name="T5" fmla="*/ 0 h 158"/>
              <a:gd name="T6" fmla="*/ 271 w 286"/>
              <a:gd name="T7" fmla="*/ 42 h 158"/>
              <a:gd name="T8" fmla="*/ 286 w 286"/>
              <a:gd name="T9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6" h="158">
                <a:moveTo>
                  <a:pt x="286" y="158"/>
                </a:moveTo>
                <a:lnTo>
                  <a:pt x="26" y="119"/>
                </a:lnTo>
                <a:lnTo>
                  <a:pt x="0" y="0"/>
                </a:lnTo>
                <a:lnTo>
                  <a:pt x="271" y="42"/>
                </a:lnTo>
                <a:lnTo>
                  <a:pt x="286" y="158"/>
                </a:lnTo>
                <a:close/>
              </a:path>
            </a:pathLst>
          </a:custGeom>
          <a:solidFill>
            <a:srgbClr val="C2B6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íşḷïḍé">
            <a:extLst>
              <a:ext uri="{FF2B5EF4-FFF2-40B4-BE49-F238E27FC236}">
                <a16:creationId xmlns:a16="http://schemas.microsoft.com/office/drawing/2014/main" id="{DA0AF089-C2E4-4E99-A38A-D0483520AFF8}"/>
              </a:ext>
            </a:extLst>
          </p:cNvPr>
          <p:cNvSpPr/>
          <p:nvPr/>
        </p:nvSpPr>
        <p:spPr bwMode="auto">
          <a:xfrm>
            <a:off x="678170" y="1628517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37" name="ïṧļïḍe">
            <a:extLst>
              <a:ext uri="{FF2B5EF4-FFF2-40B4-BE49-F238E27FC236}">
                <a16:creationId xmlns:a16="http://schemas.microsoft.com/office/drawing/2014/main" id="{B592BC49-CAD3-44DC-AF04-0F05D1B3E596}"/>
              </a:ext>
            </a:extLst>
          </p:cNvPr>
          <p:cNvSpPr txBox="1"/>
          <p:nvPr/>
        </p:nvSpPr>
        <p:spPr bwMode="auto">
          <a:xfrm>
            <a:off x="678170" y="1209282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600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34" name="íSḷîdè">
            <a:extLst>
              <a:ext uri="{FF2B5EF4-FFF2-40B4-BE49-F238E27FC236}">
                <a16:creationId xmlns:a16="http://schemas.microsoft.com/office/drawing/2014/main" id="{7A0A8075-4F35-4E18-9C15-37F009E6F7BC}"/>
              </a:ext>
            </a:extLst>
          </p:cNvPr>
          <p:cNvSpPr/>
          <p:nvPr/>
        </p:nvSpPr>
        <p:spPr bwMode="auto">
          <a:xfrm>
            <a:off x="678170" y="2908393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35" name="ïS1íḍe">
            <a:extLst>
              <a:ext uri="{FF2B5EF4-FFF2-40B4-BE49-F238E27FC236}">
                <a16:creationId xmlns:a16="http://schemas.microsoft.com/office/drawing/2014/main" id="{B266FEE1-92E8-431B-9B49-65D3C0D7B0A0}"/>
              </a:ext>
            </a:extLst>
          </p:cNvPr>
          <p:cNvSpPr txBox="1"/>
          <p:nvPr/>
        </p:nvSpPr>
        <p:spPr bwMode="auto">
          <a:xfrm>
            <a:off x="678170" y="2489158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2"/>
                </a:solidFill>
              </a:rPr>
              <a:t>Text here</a:t>
            </a:r>
          </a:p>
        </p:txBody>
      </p:sp>
      <p:sp>
        <p:nvSpPr>
          <p:cNvPr id="32" name="iṩḷîḓê">
            <a:extLst>
              <a:ext uri="{FF2B5EF4-FFF2-40B4-BE49-F238E27FC236}">
                <a16:creationId xmlns:a16="http://schemas.microsoft.com/office/drawing/2014/main" id="{4B958204-09D7-4761-9099-207E8A921CEA}"/>
              </a:ext>
            </a:extLst>
          </p:cNvPr>
          <p:cNvSpPr/>
          <p:nvPr/>
        </p:nvSpPr>
        <p:spPr bwMode="auto">
          <a:xfrm>
            <a:off x="678170" y="4188269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33" name="îṥ1íďe">
            <a:extLst>
              <a:ext uri="{FF2B5EF4-FFF2-40B4-BE49-F238E27FC236}">
                <a16:creationId xmlns:a16="http://schemas.microsoft.com/office/drawing/2014/main" id="{93C231BE-176D-4F67-BEF6-6DE66156B713}"/>
              </a:ext>
            </a:extLst>
          </p:cNvPr>
          <p:cNvSpPr txBox="1"/>
          <p:nvPr/>
        </p:nvSpPr>
        <p:spPr bwMode="auto">
          <a:xfrm>
            <a:off x="678170" y="3769034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3"/>
                </a:solidFill>
              </a:rPr>
              <a:t>Text here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A12464EC-E2EA-4ECA-8229-F4A7256464F2}"/>
              </a:ext>
            </a:extLst>
          </p:cNvPr>
          <p:cNvCxnSpPr/>
          <p:nvPr/>
        </p:nvCxnSpPr>
        <p:spPr>
          <a:xfrm>
            <a:off x="678980" y="2364066"/>
            <a:ext cx="287513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56FD0ECC-CA29-43D1-87BF-9E7B8D7E1406}"/>
              </a:ext>
            </a:extLst>
          </p:cNvPr>
          <p:cNvCxnSpPr/>
          <p:nvPr/>
        </p:nvCxnSpPr>
        <p:spPr>
          <a:xfrm>
            <a:off x="678980" y="3643942"/>
            <a:ext cx="287513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iṣlíḍe">
            <a:extLst>
              <a:ext uri="{FF2B5EF4-FFF2-40B4-BE49-F238E27FC236}">
                <a16:creationId xmlns:a16="http://schemas.microsoft.com/office/drawing/2014/main" id="{19731834-2ECE-4283-B7BA-FDC29DAA5FE6}"/>
              </a:ext>
            </a:extLst>
          </p:cNvPr>
          <p:cNvSpPr/>
          <p:nvPr/>
        </p:nvSpPr>
        <p:spPr bwMode="auto">
          <a:xfrm>
            <a:off x="678170" y="5468144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31" name="îṡľíḓè">
            <a:extLst>
              <a:ext uri="{FF2B5EF4-FFF2-40B4-BE49-F238E27FC236}">
                <a16:creationId xmlns:a16="http://schemas.microsoft.com/office/drawing/2014/main" id="{0B94DBC9-4A74-430B-825E-C894892C8985}"/>
              </a:ext>
            </a:extLst>
          </p:cNvPr>
          <p:cNvSpPr txBox="1"/>
          <p:nvPr/>
        </p:nvSpPr>
        <p:spPr bwMode="auto">
          <a:xfrm>
            <a:off x="678170" y="5048909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4"/>
                </a:solidFill>
              </a:rPr>
              <a:t>Text here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455BDF54-CDEA-4C50-A0F8-1763D5EFB37D}"/>
              </a:ext>
            </a:extLst>
          </p:cNvPr>
          <p:cNvCxnSpPr/>
          <p:nvPr/>
        </p:nvCxnSpPr>
        <p:spPr>
          <a:xfrm>
            <a:off x="678980" y="4923818"/>
            <a:ext cx="287513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ïSļiḍé">
            <a:extLst>
              <a:ext uri="{FF2B5EF4-FFF2-40B4-BE49-F238E27FC236}">
                <a16:creationId xmlns:a16="http://schemas.microsoft.com/office/drawing/2014/main" id="{777F5AE6-99B8-46C4-BA83-58FC2CD76919}"/>
              </a:ext>
            </a:extLst>
          </p:cNvPr>
          <p:cNvSpPr/>
          <p:nvPr/>
        </p:nvSpPr>
        <p:spPr bwMode="auto">
          <a:xfrm>
            <a:off x="8637075" y="1628517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29" name="îSļîḑê">
            <a:extLst>
              <a:ext uri="{FF2B5EF4-FFF2-40B4-BE49-F238E27FC236}">
                <a16:creationId xmlns:a16="http://schemas.microsoft.com/office/drawing/2014/main" id="{7C4E6783-3560-4AA0-8F5D-27D47077E2BD}"/>
              </a:ext>
            </a:extLst>
          </p:cNvPr>
          <p:cNvSpPr txBox="1"/>
          <p:nvPr/>
        </p:nvSpPr>
        <p:spPr bwMode="auto">
          <a:xfrm>
            <a:off x="8637075" y="1209282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600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6" name="ïś1ïdê">
            <a:extLst>
              <a:ext uri="{FF2B5EF4-FFF2-40B4-BE49-F238E27FC236}">
                <a16:creationId xmlns:a16="http://schemas.microsoft.com/office/drawing/2014/main" id="{6A574A1F-876C-46C3-82E0-7036CCA0D9F5}"/>
              </a:ext>
            </a:extLst>
          </p:cNvPr>
          <p:cNvSpPr/>
          <p:nvPr/>
        </p:nvSpPr>
        <p:spPr bwMode="auto">
          <a:xfrm>
            <a:off x="8637075" y="2908393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27" name="ïš1îḑè">
            <a:extLst>
              <a:ext uri="{FF2B5EF4-FFF2-40B4-BE49-F238E27FC236}">
                <a16:creationId xmlns:a16="http://schemas.microsoft.com/office/drawing/2014/main" id="{EFE32B94-15D5-4AEF-949C-060379F928E2}"/>
              </a:ext>
            </a:extLst>
          </p:cNvPr>
          <p:cNvSpPr txBox="1"/>
          <p:nvPr/>
        </p:nvSpPr>
        <p:spPr bwMode="auto">
          <a:xfrm>
            <a:off x="8637075" y="2489158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2"/>
                </a:solidFill>
              </a:rPr>
              <a:t>Text here</a:t>
            </a:r>
          </a:p>
        </p:txBody>
      </p:sp>
      <p:sp>
        <p:nvSpPr>
          <p:cNvPr id="24" name="iṡḷïḓe">
            <a:extLst>
              <a:ext uri="{FF2B5EF4-FFF2-40B4-BE49-F238E27FC236}">
                <a16:creationId xmlns:a16="http://schemas.microsoft.com/office/drawing/2014/main" id="{BB4F6395-471F-45FE-B904-6A9F64AE17D5}"/>
              </a:ext>
            </a:extLst>
          </p:cNvPr>
          <p:cNvSpPr/>
          <p:nvPr/>
        </p:nvSpPr>
        <p:spPr bwMode="auto">
          <a:xfrm>
            <a:off x="8637075" y="4188269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25" name="ïšḷíḓé">
            <a:extLst>
              <a:ext uri="{FF2B5EF4-FFF2-40B4-BE49-F238E27FC236}">
                <a16:creationId xmlns:a16="http://schemas.microsoft.com/office/drawing/2014/main" id="{B89E5392-FF42-45C4-BD4E-F9FB3A7F0742}"/>
              </a:ext>
            </a:extLst>
          </p:cNvPr>
          <p:cNvSpPr txBox="1"/>
          <p:nvPr/>
        </p:nvSpPr>
        <p:spPr bwMode="auto">
          <a:xfrm>
            <a:off x="8637075" y="3769034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3"/>
                </a:solidFill>
              </a:rPr>
              <a:t>Text here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E6965268-314D-4F10-BA54-E18D637DE61B}"/>
              </a:ext>
            </a:extLst>
          </p:cNvPr>
          <p:cNvCxnSpPr/>
          <p:nvPr/>
        </p:nvCxnSpPr>
        <p:spPr>
          <a:xfrm>
            <a:off x="8637885" y="2364066"/>
            <a:ext cx="287513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95DD9316-2170-41F0-B253-5B1D8227B69C}"/>
              </a:ext>
            </a:extLst>
          </p:cNvPr>
          <p:cNvCxnSpPr/>
          <p:nvPr/>
        </p:nvCxnSpPr>
        <p:spPr>
          <a:xfrm>
            <a:off x="8637885" y="3643942"/>
            <a:ext cx="287513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íṣlîďê">
            <a:extLst>
              <a:ext uri="{FF2B5EF4-FFF2-40B4-BE49-F238E27FC236}">
                <a16:creationId xmlns:a16="http://schemas.microsoft.com/office/drawing/2014/main" id="{EA06490D-8B8B-42D3-A800-0E75C67F2256}"/>
              </a:ext>
            </a:extLst>
          </p:cNvPr>
          <p:cNvSpPr/>
          <p:nvPr/>
        </p:nvSpPr>
        <p:spPr bwMode="auto">
          <a:xfrm>
            <a:off x="8637075" y="5468144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23" name="îṩḻíḑe">
            <a:extLst>
              <a:ext uri="{FF2B5EF4-FFF2-40B4-BE49-F238E27FC236}">
                <a16:creationId xmlns:a16="http://schemas.microsoft.com/office/drawing/2014/main" id="{F47D1669-9989-4B40-A81B-AD3B049A02FD}"/>
              </a:ext>
            </a:extLst>
          </p:cNvPr>
          <p:cNvSpPr txBox="1"/>
          <p:nvPr/>
        </p:nvSpPr>
        <p:spPr bwMode="auto">
          <a:xfrm>
            <a:off x="8637075" y="5048909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4"/>
                </a:solidFill>
              </a:rPr>
              <a:t>Text here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3A0F013B-D7FE-450A-838A-7922881C13B2}"/>
              </a:ext>
            </a:extLst>
          </p:cNvPr>
          <p:cNvCxnSpPr/>
          <p:nvPr/>
        </p:nvCxnSpPr>
        <p:spPr>
          <a:xfrm>
            <a:off x="8637885" y="4923818"/>
            <a:ext cx="287513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412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38" name="ïṥļîḓê">
            <a:extLst>
              <a:ext uri="{FF2B5EF4-FFF2-40B4-BE49-F238E27FC236}">
                <a16:creationId xmlns:a16="http://schemas.microsoft.com/office/drawing/2014/main" id="{7719FA0F-9E6C-4B9E-A931-A9E7D51CA1BD}"/>
              </a:ext>
            </a:extLst>
          </p:cNvPr>
          <p:cNvSpPr/>
          <p:nvPr/>
        </p:nvSpPr>
        <p:spPr bwMode="auto">
          <a:xfrm>
            <a:off x="412524" y="4342467"/>
            <a:ext cx="1371726" cy="491886"/>
          </a:xfrm>
          <a:custGeom>
            <a:avLst/>
            <a:gdLst/>
            <a:ahLst/>
            <a:cxnLst>
              <a:cxn ang="0">
                <a:pos x="307" y="66"/>
              </a:cxn>
              <a:cxn ang="0">
                <a:pos x="191" y="110"/>
              </a:cxn>
              <a:cxn ang="0">
                <a:pos x="48" y="21"/>
              </a:cxn>
              <a:cxn ang="0">
                <a:pos x="3" y="26"/>
              </a:cxn>
              <a:cxn ang="0">
                <a:pos x="48" y="0"/>
              </a:cxn>
              <a:cxn ang="0">
                <a:pos x="196" y="62"/>
              </a:cxn>
              <a:cxn ang="0">
                <a:pos x="307" y="66"/>
              </a:cxn>
            </a:cxnLst>
            <a:rect l="0" t="0" r="r" b="b"/>
            <a:pathLst>
              <a:path w="307" h="110">
                <a:moveTo>
                  <a:pt x="307" y="66"/>
                </a:moveTo>
                <a:cubicBezTo>
                  <a:pt x="307" y="66"/>
                  <a:pt x="200" y="110"/>
                  <a:pt x="191" y="110"/>
                </a:cubicBezTo>
                <a:cubicBezTo>
                  <a:pt x="183" y="110"/>
                  <a:pt x="48" y="21"/>
                  <a:pt x="48" y="21"/>
                </a:cubicBezTo>
                <a:cubicBezTo>
                  <a:pt x="48" y="21"/>
                  <a:pt x="19" y="49"/>
                  <a:pt x="3" y="26"/>
                </a:cubicBezTo>
                <a:cubicBezTo>
                  <a:pt x="0" y="22"/>
                  <a:pt x="44" y="0"/>
                  <a:pt x="48" y="0"/>
                </a:cubicBezTo>
                <a:cubicBezTo>
                  <a:pt x="50" y="0"/>
                  <a:pt x="196" y="62"/>
                  <a:pt x="196" y="62"/>
                </a:cubicBezTo>
                <a:lnTo>
                  <a:pt x="307" y="66"/>
                </a:lnTo>
                <a:close/>
              </a:path>
            </a:pathLst>
          </a:custGeom>
          <a:solidFill>
            <a:srgbClr val="23221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íśļïḋê">
            <a:extLst>
              <a:ext uri="{FF2B5EF4-FFF2-40B4-BE49-F238E27FC236}">
                <a16:creationId xmlns:a16="http://schemas.microsoft.com/office/drawing/2014/main" id="{306C8195-FF85-4522-A6CB-FD292105112E}"/>
              </a:ext>
            </a:extLst>
          </p:cNvPr>
          <p:cNvSpPr/>
          <p:nvPr/>
        </p:nvSpPr>
        <p:spPr bwMode="auto">
          <a:xfrm>
            <a:off x="331887" y="4329027"/>
            <a:ext cx="1469834" cy="496366"/>
          </a:xfrm>
          <a:custGeom>
            <a:avLst/>
            <a:gdLst/>
            <a:ahLst/>
            <a:cxnLst>
              <a:cxn ang="0">
                <a:pos x="263" y="0"/>
              </a:cxn>
              <a:cxn ang="0">
                <a:pos x="160" y="75"/>
              </a:cxn>
              <a:cxn ang="0">
                <a:pos x="43" y="44"/>
              </a:cxn>
              <a:cxn ang="0">
                <a:pos x="2" y="101"/>
              </a:cxn>
              <a:cxn ang="0">
                <a:pos x="50" y="73"/>
              </a:cxn>
              <a:cxn ang="0">
                <a:pos x="161" y="108"/>
              </a:cxn>
              <a:cxn ang="0">
                <a:pos x="329" y="69"/>
              </a:cxn>
              <a:cxn ang="0">
                <a:pos x="263" y="0"/>
              </a:cxn>
            </a:cxnLst>
            <a:rect l="0" t="0" r="r" b="b"/>
            <a:pathLst>
              <a:path w="329" h="111">
                <a:moveTo>
                  <a:pt x="263" y="0"/>
                </a:moveTo>
                <a:cubicBezTo>
                  <a:pt x="264" y="3"/>
                  <a:pt x="160" y="75"/>
                  <a:pt x="160" y="75"/>
                </a:cubicBezTo>
                <a:cubicBezTo>
                  <a:pt x="160" y="75"/>
                  <a:pt x="52" y="41"/>
                  <a:pt x="43" y="44"/>
                </a:cubicBezTo>
                <a:cubicBezTo>
                  <a:pt x="33" y="48"/>
                  <a:pt x="0" y="95"/>
                  <a:pt x="2" y="101"/>
                </a:cubicBezTo>
                <a:cubicBezTo>
                  <a:pt x="4" y="107"/>
                  <a:pt x="33" y="111"/>
                  <a:pt x="50" y="73"/>
                </a:cubicBezTo>
                <a:cubicBezTo>
                  <a:pt x="50" y="73"/>
                  <a:pt x="149" y="109"/>
                  <a:pt x="161" y="108"/>
                </a:cubicBezTo>
                <a:cubicBezTo>
                  <a:pt x="173" y="108"/>
                  <a:pt x="329" y="69"/>
                  <a:pt x="329" y="69"/>
                </a:cubicBezTo>
                <a:lnTo>
                  <a:pt x="263" y="0"/>
                </a:lnTo>
                <a:close/>
              </a:path>
            </a:pathLst>
          </a:custGeom>
          <a:solidFill>
            <a:srgbClr val="35353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íṧḷíḓe">
            <a:extLst>
              <a:ext uri="{FF2B5EF4-FFF2-40B4-BE49-F238E27FC236}">
                <a16:creationId xmlns:a16="http://schemas.microsoft.com/office/drawing/2014/main" id="{B7E20E88-F648-48CC-88A2-E04A33E36523}"/>
              </a:ext>
            </a:extLst>
          </p:cNvPr>
          <p:cNvSpPr/>
          <p:nvPr/>
        </p:nvSpPr>
        <p:spPr bwMode="auto">
          <a:xfrm>
            <a:off x="1497988" y="3971984"/>
            <a:ext cx="951965" cy="665704"/>
          </a:xfrm>
          <a:custGeom>
            <a:avLst/>
            <a:gdLst/>
            <a:ahLst/>
            <a:cxnLst>
              <a:cxn ang="0">
                <a:pos x="146" y="0"/>
              </a:cxn>
              <a:cxn ang="0">
                <a:pos x="213" y="44"/>
              </a:cxn>
              <a:cxn ang="0">
                <a:pos x="68" y="149"/>
              </a:cxn>
              <a:cxn ang="0">
                <a:pos x="19" y="116"/>
              </a:cxn>
              <a:cxn ang="0">
                <a:pos x="0" y="81"/>
              </a:cxn>
              <a:cxn ang="0">
                <a:pos x="146" y="0"/>
              </a:cxn>
            </a:cxnLst>
            <a:rect l="0" t="0" r="r" b="b"/>
            <a:pathLst>
              <a:path w="213" h="149">
                <a:moveTo>
                  <a:pt x="146" y="0"/>
                </a:moveTo>
                <a:cubicBezTo>
                  <a:pt x="213" y="44"/>
                  <a:pt x="213" y="44"/>
                  <a:pt x="213" y="44"/>
                </a:cubicBezTo>
                <a:cubicBezTo>
                  <a:pt x="68" y="149"/>
                  <a:pt x="68" y="149"/>
                  <a:pt x="68" y="149"/>
                </a:cubicBezTo>
                <a:cubicBezTo>
                  <a:pt x="68" y="149"/>
                  <a:pt x="37" y="139"/>
                  <a:pt x="19" y="116"/>
                </a:cubicBezTo>
                <a:cubicBezTo>
                  <a:pt x="5" y="98"/>
                  <a:pt x="0" y="81"/>
                  <a:pt x="0" y="81"/>
                </a:cubicBezTo>
                <a:lnTo>
                  <a:pt x="146" y="0"/>
                </a:lnTo>
                <a:close/>
              </a:path>
            </a:pathLst>
          </a:custGeom>
          <a:solidFill>
            <a:srgbClr val="EEF2E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işļídé">
            <a:extLst>
              <a:ext uri="{FF2B5EF4-FFF2-40B4-BE49-F238E27FC236}">
                <a16:creationId xmlns:a16="http://schemas.microsoft.com/office/drawing/2014/main" id="{60476B5F-4287-4CCC-B094-143A4E0B28D5}"/>
              </a:ext>
            </a:extLst>
          </p:cNvPr>
          <p:cNvSpPr/>
          <p:nvPr/>
        </p:nvSpPr>
        <p:spPr bwMode="auto">
          <a:xfrm>
            <a:off x="1761851" y="4141770"/>
            <a:ext cx="567147" cy="772772"/>
          </a:xfrm>
          <a:custGeom>
            <a:avLst/>
            <a:gdLst/>
            <a:ahLst/>
            <a:cxnLst>
              <a:cxn ang="0">
                <a:pos x="119" y="0"/>
              </a:cxn>
              <a:cxn ang="0">
                <a:pos x="107" y="14"/>
              </a:cxn>
              <a:cxn ang="0">
                <a:pos x="111" y="27"/>
              </a:cxn>
              <a:cxn ang="0">
                <a:pos x="70" y="137"/>
              </a:cxn>
              <a:cxn ang="0">
                <a:pos x="9" y="147"/>
              </a:cxn>
              <a:cxn ang="0">
                <a:pos x="0" y="161"/>
              </a:cxn>
              <a:cxn ang="0">
                <a:pos x="12" y="173"/>
              </a:cxn>
              <a:cxn ang="0">
                <a:pos x="83" y="161"/>
              </a:cxn>
              <a:cxn ang="0">
                <a:pos x="119" y="29"/>
              </a:cxn>
              <a:cxn ang="0">
                <a:pos x="125" y="15"/>
              </a:cxn>
              <a:cxn ang="0">
                <a:pos x="119" y="0"/>
              </a:cxn>
            </a:cxnLst>
            <a:rect l="0" t="0" r="r" b="b"/>
            <a:pathLst>
              <a:path w="127" h="173">
                <a:moveTo>
                  <a:pt x="119" y="0"/>
                </a:moveTo>
                <a:cubicBezTo>
                  <a:pt x="107" y="14"/>
                  <a:pt x="107" y="14"/>
                  <a:pt x="107" y="14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11" y="27"/>
                  <a:pt x="110" y="120"/>
                  <a:pt x="70" y="137"/>
                </a:cubicBezTo>
                <a:cubicBezTo>
                  <a:pt x="40" y="150"/>
                  <a:pt x="9" y="147"/>
                  <a:pt x="9" y="147"/>
                </a:cubicBezTo>
                <a:cubicBezTo>
                  <a:pt x="0" y="161"/>
                  <a:pt x="0" y="161"/>
                  <a:pt x="0" y="161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2" y="173"/>
                  <a:pt x="65" y="169"/>
                  <a:pt x="83" y="161"/>
                </a:cubicBezTo>
                <a:cubicBezTo>
                  <a:pt x="110" y="148"/>
                  <a:pt x="127" y="67"/>
                  <a:pt x="119" y="29"/>
                </a:cubicBezTo>
                <a:cubicBezTo>
                  <a:pt x="125" y="15"/>
                  <a:pt x="125" y="15"/>
                  <a:pt x="125" y="15"/>
                </a:cubicBezTo>
                <a:lnTo>
                  <a:pt x="119" y="0"/>
                </a:lnTo>
                <a:close/>
              </a:path>
            </a:pathLst>
          </a:custGeom>
          <a:solidFill>
            <a:srgbClr val="35353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slíḓé">
            <a:extLst>
              <a:ext uri="{FF2B5EF4-FFF2-40B4-BE49-F238E27FC236}">
                <a16:creationId xmlns:a16="http://schemas.microsoft.com/office/drawing/2014/main" id="{53960E4B-79DF-4087-BED4-04E44B8D683F}"/>
              </a:ext>
            </a:extLst>
          </p:cNvPr>
          <p:cNvSpPr/>
          <p:nvPr/>
        </p:nvSpPr>
        <p:spPr bwMode="auto">
          <a:xfrm>
            <a:off x="2061104" y="4172681"/>
            <a:ext cx="53758" cy="26834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" y="529"/>
              </a:cxn>
              <a:cxn ang="0">
                <a:pos x="30" y="599"/>
              </a:cxn>
              <a:cxn ang="0">
                <a:pos x="0" y="0"/>
              </a:cxn>
            </a:cxnLst>
            <a:rect l="0" t="0" r="r" b="b"/>
            <a:pathLst>
              <a:path w="120" h="599">
                <a:moveTo>
                  <a:pt x="0" y="0"/>
                </a:moveTo>
                <a:lnTo>
                  <a:pt x="120" y="529"/>
                </a:lnTo>
                <a:lnTo>
                  <a:pt x="30" y="599"/>
                </a:lnTo>
                <a:lnTo>
                  <a:pt x="0" y="0"/>
                </a:lnTo>
                <a:close/>
              </a:path>
            </a:pathLst>
          </a:custGeom>
          <a:solidFill>
            <a:srgbClr val="D3D6C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îsļide">
            <a:extLst>
              <a:ext uri="{FF2B5EF4-FFF2-40B4-BE49-F238E27FC236}">
                <a16:creationId xmlns:a16="http://schemas.microsoft.com/office/drawing/2014/main" id="{38132BC7-3AF5-4ADD-AF57-67B3F85AF4F3}"/>
              </a:ext>
            </a:extLst>
          </p:cNvPr>
          <p:cNvSpPr/>
          <p:nvPr/>
        </p:nvSpPr>
        <p:spPr bwMode="auto">
          <a:xfrm>
            <a:off x="2253289" y="3998415"/>
            <a:ext cx="151866" cy="13439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9" y="30"/>
              </a:cxn>
              <a:cxn ang="0">
                <a:pos x="22" y="27"/>
              </a:cxn>
              <a:cxn ang="0">
                <a:pos x="34" y="10"/>
              </a:cxn>
              <a:cxn ang="0">
                <a:pos x="7" y="0"/>
              </a:cxn>
              <a:cxn ang="0">
                <a:pos x="0" y="10"/>
              </a:cxn>
            </a:cxnLst>
            <a:rect l="0" t="0" r="r" b="b"/>
            <a:pathLst>
              <a:path w="34" h="30">
                <a:moveTo>
                  <a:pt x="0" y="10"/>
                </a:moveTo>
                <a:cubicBezTo>
                  <a:pt x="9" y="30"/>
                  <a:pt x="9" y="30"/>
                  <a:pt x="9" y="30"/>
                </a:cubicBezTo>
                <a:cubicBezTo>
                  <a:pt x="22" y="27"/>
                  <a:pt x="22" y="27"/>
                  <a:pt x="22" y="27"/>
                </a:cubicBezTo>
                <a:cubicBezTo>
                  <a:pt x="34" y="10"/>
                  <a:pt x="34" y="10"/>
                  <a:pt x="34" y="10"/>
                </a:cubicBezTo>
                <a:cubicBezTo>
                  <a:pt x="29" y="10"/>
                  <a:pt x="19" y="8"/>
                  <a:pt x="7" y="0"/>
                </a:cubicBezTo>
                <a:lnTo>
                  <a:pt x="0" y="10"/>
                </a:lnTo>
                <a:close/>
              </a:path>
            </a:pathLst>
          </a:custGeom>
          <a:solidFill>
            <a:srgbClr val="FFDFA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îṡliďè">
            <a:extLst>
              <a:ext uri="{FF2B5EF4-FFF2-40B4-BE49-F238E27FC236}">
                <a16:creationId xmlns:a16="http://schemas.microsoft.com/office/drawing/2014/main" id="{7CECBA65-18D3-4FD5-AB55-82E2D8E9B9CE}"/>
              </a:ext>
            </a:extLst>
          </p:cNvPr>
          <p:cNvSpPr/>
          <p:nvPr/>
        </p:nvSpPr>
        <p:spPr bwMode="auto">
          <a:xfrm>
            <a:off x="2284648" y="3971984"/>
            <a:ext cx="124987" cy="71229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6"/>
              </a:cxn>
              <a:cxn ang="0">
                <a:pos x="27" y="16"/>
              </a:cxn>
              <a:cxn ang="0">
                <a:pos x="28" y="15"/>
              </a:cxn>
              <a:cxn ang="0">
                <a:pos x="3" y="0"/>
              </a:cxn>
            </a:cxnLst>
            <a:rect l="0" t="0" r="r" b="b"/>
            <a:pathLst>
              <a:path w="28" h="16">
                <a:moveTo>
                  <a:pt x="3" y="0"/>
                </a:moveTo>
                <a:cubicBezTo>
                  <a:pt x="0" y="6"/>
                  <a:pt x="0" y="6"/>
                  <a:pt x="0" y="6"/>
                </a:cubicBezTo>
                <a:cubicBezTo>
                  <a:pt x="12" y="14"/>
                  <a:pt x="22" y="16"/>
                  <a:pt x="27" y="16"/>
                </a:cubicBezTo>
                <a:cubicBezTo>
                  <a:pt x="28" y="15"/>
                  <a:pt x="28" y="15"/>
                  <a:pt x="28" y="15"/>
                </a:cubicBezTo>
                <a:lnTo>
                  <a:pt x="3" y="0"/>
                </a:lnTo>
                <a:close/>
              </a:path>
            </a:pathLst>
          </a:custGeom>
          <a:solidFill>
            <a:srgbClr val="F0BA7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îśḷïďê">
            <a:extLst>
              <a:ext uri="{FF2B5EF4-FFF2-40B4-BE49-F238E27FC236}">
                <a16:creationId xmlns:a16="http://schemas.microsoft.com/office/drawing/2014/main" id="{9D1D7801-50C4-4C90-90CC-DAA8FA737177}"/>
              </a:ext>
            </a:extLst>
          </p:cNvPr>
          <p:cNvSpPr/>
          <p:nvPr/>
        </p:nvSpPr>
        <p:spPr bwMode="auto">
          <a:xfrm>
            <a:off x="2061104" y="4101451"/>
            <a:ext cx="187705" cy="388850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0" y="16"/>
              </a:cxn>
              <a:cxn ang="0">
                <a:pos x="16" y="87"/>
              </a:cxn>
              <a:cxn ang="0">
                <a:pos x="42" y="71"/>
              </a:cxn>
              <a:cxn ang="0">
                <a:pos x="27" y="0"/>
              </a:cxn>
            </a:cxnLst>
            <a:rect l="0" t="0" r="r" b="b"/>
            <a:pathLst>
              <a:path w="42" h="87">
                <a:moveTo>
                  <a:pt x="27" y="0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7" y="51"/>
                  <a:pt x="16" y="87"/>
                </a:cubicBezTo>
                <a:cubicBezTo>
                  <a:pt x="42" y="71"/>
                  <a:pt x="42" y="71"/>
                  <a:pt x="42" y="71"/>
                </a:cubicBezTo>
                <a:cubicBezTo>
                  <a:pt x="34" y="35"/>
                  <a:pt x="27" y="0"/>
                  <a:pt x="27" y="0"/>
                </a:cubicBezTo>
                <a:close/>
              </a:path>
            </a:pathLst>
          </a:custGeom>
          <a:solidFill>
            <a:srgbClr val="EEF2E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îSļiďe">
            <a:extLst>
              <a:ext uri="{FF2B5EF4-FFF2-40B4-BE49-F238E27FC236}">
                <a16:creationId xmlns:a16="http://schemas.microsoft.com/office/drawing/2014/main" id="{0349A414-A12E-46A8-A397-13506D81EA3E}"/>
              </a:ext>
            </a:extLst>
          </p:cNvPr>
          <p:cNvSpPr/>
          <p:nvPr/>
        </p:nvSpPr>
        <p:spPr bwMode="auto">
          <a:xfrm>
            <a:off x="2141293" y="4427584"/>
            <a:ext cx="759780" cy="486958"/>
          </a:xfrm>
          <a:custGeom>
            <a:avLst/>
            <a:gdLst/>
            <a:ahLst/>
            <a:cxnLst>
              <a:cxn ang="0">
                <a:pos x="155" y="81"/>
              </a:cxn>
              <a:cxn ang="0">
                <a:pos x="154" y="75"/>
              </a:cxn>
              <a:cxn ang="0">
                <a:pos x="154" y="68"/>
              </a:cxn>
              <a:cxn ang="0">
                <a:pos x="152" y="62"/>
              </a:cxn>
              <a:cxn ang="0">
                <a:pos x="137" y="63"/>
              </a:cxn>
              <a:cxn ang="0">
                <a:pos x="137" y="55"/>
              </a:cxn>
              <a:cxn ang="0">
                <a:pos x="130" y="63"/>
              </a:cxn>
              <a:cxn ang="0">
                <a:pos x="46" y="68"/>
              </a:cxn>
              <a:cxn ang="0">
                <a:pos x="24" y="0"/>
              </a:cxn>
              <a:cxn ang="0">
                <a:pos x="0" y="21"/>
              </a:cxn>
              <a:cxn ang="0">
                <a:pos x="25" y="94"/>
              </a:cxn>
              <a:cxn ang="0">
                <a:pos x="156" y="86"/>
              </a:cxn>
              <a:cxn ang="0">
                <a:pos x="155" y="81"/>
              </a:cxn>
            </a:cxnLst>
            <a:rect l="0" t="0" r="r" b="b"/>
            <a:pathLst>
              <a:path w="170" h="109">
                <a:moveTo>
                  <a:pt x="155" y="81"/>
                </a:moveTo>
                <a:cubicBezTo>
                  <a:pt x="155" y="81"/>
                  <a:pt x="170" y="74"/>
                  <a:pt x="154" y="75"/>
                </a:cubicBezTo>
                <a:cubicBezTo>
                  <a:pt x="154" y="75"/>
                  <a:pt x="168" y="67"/>
                  <a:pt x="154" y="68"/>
                </a:cubicBezTo>
                <a:cubicBezTo>
                  <a:pt x="154" y="68"/>
                  <a:pt x="167" y="63"/>
                  <a:pt x="152" y="62"/>
                </a:cubicBezTo>
                <a:cubicBezTo>
                  <a:pt x="150" y="61"/>
                  <a:pt x="145" y="62"/>
                  <a:pt x="137" y="63"/>
                </a:cubicBezTo>
                <a:cubicBezTo>
                  <a:pt x="137" y="60"/>
                  <a:pt x="138" y="56"/>
                  <a:pt x="137" y="55"/>
                </a:cubicBezTo>
                <a:cubicBezTo>
                  <a:pt x="135" y="54"/>
                  <a:pt x="131" y="61"/>
                  <a:pt x="130" y="63"/>
                </a:cubicBezTo>
                <a:cubicBezTo>
                  <a:pt x="102" y="66"/>
                  <a:pt x="54" y="72"/>
                  <a:pt x="46" y="68"/>
                </a:cubicBezTo>
                <a:cubicBezTo>
                  <a:pt x="41" y="65"/>
                  <a:pt x="32" y="33"/>
                  <a:pt x="24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9" y="54"/>
                  <a:pt x="19" y="87"/>
                  <a:pt x="25" y="94"/>
                </a:cubicBezTo>
                <a:cubicBezTo>
                  <a:pt x="40" y="109"/>
                  <a:pt x="156" y="86"/>
                  <a:pt x="156" y="86"/>
                </a:cubicBezTo>
                <a:cubicBezTo>
                  <a:pt x="160" y="86"/>
                  <a:pt x="167" y="80"/>
                  <a:pt x="155" y="81"/>
                </a:cubicBezTo>
                <a:close/>
              </a:path>
            </a:pathLst>
          </a:custGeom>
          <a:solidFill>
            <a:srgbClr val="FFDFA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îṩľïḋé">
            <a:extLst>
              <a:ext uri="{FF2B5EF4-FFF2-40B4-BE49-F238E27FC236}">
                <a16:creationId xmlns:a16="http://schemas.microsoft.com/office/drawing/2014/main" id="{31784DF2-10C3-4A3F-B4C4-C2ABF5A5B7E3}"/>
              </a:ext>
            </a:extLst>
          </p:cNvPr>
          <p:cNvSpPr/>
          <p:nvPr/>
        </p:nvSpPr>
        <p:spPr bwMode="auto">
          <a:xfrm>
            <a:off x="2132781" y="4418624"/>
            <a:ext cx="116028" cy="102588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0" y="16"/>
              </a:cxn>
              <a:cxn ang="0">
                <a:pos x="2" y="23"/>
              </a:cxn>
              <a:cxn ang="0">
                <a:pos x="26" y="2"/>
              </a:cxn>
              <a:cxn ang="0">
                <a:pos x="26" y="0"/>
              </a:cxn>
            </a:cxnLst>
            <a:rect l="0" t="0" r="r" b="b"/>
            <a:pathLst>
              <a:path w="26" h="23">
                <a:moveTo>
                  <a:pt x="26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9"/>
                  <a:pt x="1" y="21"/>
                  <a:pt x="2" y="23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1"/>
                  <a:pt x="26" y="0"/>
                  <a:pt x="26" y="0"/>
                </a:cubicBezTo>
                <a:close/>
              </a:path>
            </a:pathLst>
          </a:custGeom>
          <a:solidFill>
            <a:srgbClr val="F0BA7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îsļïde">
            <a:extLst>
              <a:ext uri="{FF2B5EF4-FFF2-40B4-BE49-F238E27FC236}">
                <a16:creationId xmlns:a16="http://schemas.microsoft.com/office/drawing/2014/main" id="{8073823F-1174-4FD8-A272-794578E3A896}"/>
              </a:ext>
            </a:extLst>
          </p:cNvPr>
          <p:cNvSpPr/>
          <p:nvPr/>
        </p:nvSpPr>
        <p:spPr bwMode="auto">
          <a:xfrm>
            <a:off x="2328998" y="4011855"/>
            <a:ext cx="366451" cy="241463"/>
          </a:xfrm>
          <a:custGeom>
            <a:avLst/>
            <a:gdLst/>
            <a:ahLst/>
            <a:cxnLst>
              <a:cxn ang="0">
                <a:pos x="6" y="29"/>
              </a:cxn>
              <a:cxn ang="0">
                <a:pos x="0" y="54"/>
              </a:cxn>
              <a:cxn ang="0">
                <a:pos x="82" y="29"/>
              </a:cxn>
              <a:cxn ang="0">
                <a:pos x="80" y="0"/>
              </a:cxn>
              <a:cxn ang="0">
                <a:pos x="6" y="29"/>
              </a:cxn>
            </a:cxnLst>
            <a:rect l="0" t="0" r="r" b="b"/>
            <a:pathLst>
              <a:path w="82" h="54">
                <a:moveTo>
                  <a:pt x="6" y="29"/>
                </a:move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40" y="47"/>
                  <a:pt x="82" y="29"/>
                </a:cubicBezTo>
                <a:cubicBezTo>
                  <a:pt x="80" y="0"/>
                  <a:pt x="80" y="0"/>
                  <a:pt x="80" y="0"/>
                </a:cubicBezTo>
                <a:cubicBezTo>
                  <a:pt x="53" y="14"/>
                  <a:pt x="26" y="25"/>
                  <a:pt x="6" y="29"/>
                </a:cubicBezTo>
                <a:close/>
              </a:path>
            </a:pathLst>
          </a:custGeom>
          <a:solidFill>
            <a:srgbClr val="EEF2E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íśḷîḓè">
            <a:extLst>
              <a:ext uri="{FF2B5EF4-FFF2-40B4-BE49-F238E27FC236}">
                <a16:creationId xmlns:a16="http://schemas.microsoft.com/office/drawing/2014/main" id="{403C312B-3718-4D9A-B0C2-A549D8A3480C}"/>
              </a:ext>
            </a:extLst>
          </p:cNvPr>
          <p:cNvSpPr/>
          <p:nvPr/>
        </p:nvSpPr>
        <p:spPr bwMode="auto">
          <a:xfrm>
            <a:off x="2686489" y="4002895"/>
            <a:ext cx="35839" cy="1388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31"/>
              </a:cxn>
              <a:cxn ang="0">
                <a:pos x="8" y="28"/>
              </a:cxn>
              <a:cxn ang="0">
                <a:pos x="4" y="0"/>
              </a:cxn>
              <a:cxn ang="0">
                <a:pos x="0" y="2"/>
              </a:cxn>
            </a:cxnLst>
            <a:rect l="0" t="0" r="r" b="b"/>
            <a:pathLst>
              <a:path w="8" h="31">
                <a:moveTo>
                  <a:pt x="0" y="2"/>
                </a:moveTo>
                <a:cubicBezTo>
                  <a:pt x="2" y="31"/>
                  <a:pt x="2" y="31"/>
                  <a:pt x="2" y="31"/>
                </a:cubicBezTo>
                <a:cubicBezTo>
                  <a:pt x="4" y="30"/>
                  <a:pt x="6" y="29"/>
                  <a:pt x="8" y="28"/>
                </a:cubicBezTo>
                <a:cubicBezTo>
                  <a:pt x="4" y="0"/>
                  <a:pt x="4" y="0"/>
                  <a:pt x="4" y="0"/>
                </a:cubicBezTo>
                <a:cubicBezTo>
                  <a:pt x="3" y="1"/>
                  <a:pt x="1" y="1"/>
                  <a:pt x="0" y="2"/>
                </a:cubicBezTo>
                <a:close/>
              </a:path>
            </a:pathLst>
          </a:custGeom>
          <a:solidFill>
            <a:srgbClr val="F0BA7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ïS1íḓê">
            <a:extLst>
              <a:ext uri="{FF2B5EF4-FFF2-40B4-BE49-F238E27FC236}">
                <a16:creationId xmlns:a16="http://schemas.microsoft.com/office/drawing/2014/main" id="{D56CBE66-D83E-476D-8871-3D881886DAAF}"/>
              </a:ext>
            </a:extLst>
          </p:cNvPr>
          <p:cNvSpPr/>
          <p:nvPr/>
        </p:nvSpPr>
        <p:spPr bwMode="auto">
          <a:xfrm>
            <a:off x="3441790" y="3556255"/>
            <a:ext cx="142907" cy="85117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25" y="1"/>
              </a:cxn>
              <a:cxn ang="0">
                <a:pos x="25" y="7"/>
              </a:cxn>
              <a:cxn ang="0">
                <a:pos x="14" y="18"/>
              </a:cxn>
              <a:cxn ang="0">
                <a:pos x="0" y="19"/>
              </a:cxn>
            </a:cxnLst>
            <a:rect l="0" t="0" r="r" b="b"/>
            <a:pathLst>
              <a:path w="32" h="19">
                <a:moveTo>
                  <a:pt x="0" y="19"/>
                </a:moveTo>
                <a:cubicBezTo>
                  <a:pt x="0" y="19"/>
                  <a:pt x="17" y="3"/>
                  <a:pt x="25" y="1"/>
                </a:cubicBezTo>
                <a:cubicBezTo>
                  <a:pt x="31" y="0"/>
                  <a:pt x="32" y="5"/>
                  <a:pt x="25" y="7"/>
                </a:cubicBezTo>
                <a:cubicBezTo>
                  <a:pt x="18" y="10"/>
                  <a:pt x="14" y="18"/>
                  <a:pt x="14" y="18"/>
                </a:cubicBezTo>
                <a:lnTo>
                  <a:pt x="0" y="19"/>
                </a:lnTo>
                <a:close/>
              </a:path>
            </a:pathLst>
          </a:custGeom>
          <a:solidFill>
            <a:srgbClr val="F0BA7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ïṥ1íḓé">
            <a:extLst>
              <a:ext uri="{FF2B5EF4-FFF2-40B4-BE49-F238E27FC236}">
                <a16:creationId xmlns:a16="http://schemas.microsoft.com/office/drawing/2014/main" id="{7D5EFF31-7335-408F-BB5C-80EBC108CDEE}"/>
              </a:ext>
            </a:extLst>
          </p:cNvPr>
          <p:cNvSpPr/>
          <p:nvPr/>
        </p:nvSpPr>
        <p:spPr bwMode="auto">
          <a:xfrm>
            <a:off x="2704408" y="3596574"/>
            <a:ext cx="943005" cy="531757"/>
          </a:xfrm>
          <a:custGeom>
            <a:avLst/>
            <a:gdLst/>
            <a:ahLst/>
            <a:cxnLst>
              <a:cxn ang="0">
                <a:pos x="203" y="2"/>
              </a:cxn>
              <a:cxn ang="0">
                <a:pos x="182" y="6"/>
              </a:cxn>
              <a:cxn ang="0">
                <a:pos x="147" y="10"/>
              </a:cxn>
              <a:cxn ang="0">
                <a:pos x="76" y="44"/>
              </a:cxn>
              <a:cxn ang="0">
                <a:pos x="0" y="91"/>
              </a:cxn>
              <a:cxn ang="0">
                <a:pos x="4" y="119"/>
              </a:cxn>
              <a:cxn ang="0">
                <a:pos x="88" y="70"/>
              </a:cxn>
              <a:cxn ang="0">
                <a:pos x="150" y="38"/>
              </a:cxn>
              <a:cxn ang="0">
                <a:pos x="150" y="38"/>
              </a:cxn>
              <a:cxn ang="0">
                <a:pos x="166" y="36"/>
              </a:cxn>
              <a:cxn ang="0">
                <a:pos x="186" y="36"/>
              </a:cxn>
              <a:cxn ang="0">
                <a:pos x="170" y="28"/>
              </a:cxn>
              <a:cxn ang="0">
                <a:pos x="177" y="16"/>
              </a:cxn>
              <a:cxn ang="0">
                <a:pos x="202" y="9"/>
              </a:cxn>
              <a:cxn ang="0">
                <a:pos x="203" y="2"/>
              </a:cxn>
            </a:cxnLst>
            <a:rect l="0" t="0" r="r" b="b"/>
            <a:pathLst>
              <a:path w="211" h="119">
                <a:moveTo>
                  <a:pt x="203" y="2"/>
                </a:moveTo>
                <a:cubicBezTo>
                  <a:pt x="195" y="0"/>
                  <a:pt x="187" y="1"/>
                  <a:pt x="182" y="6"/>
                </a:cubicBezTo>
                <a:cubicBezTo>
                  <a:pt x="177" y="10"/>
                  <a:pt x="154" y="9"/>
                  <a:pt x="147" y="10"/>
                </a:cubicBezTo>
                <a:cubicBezTo>
                  <a:pt x="127" y="15"/>
                  <a:pt x="102" y="24"/>
                  <a:pt x="76" y="44"/>
                </a:cubicBezTo>
                <a:cubicBezTo>
                  <a:pt x="55" y="60"/>
                  <a:pt x="28" y="77"/>
                  <a:pt x="0" y="91"/>
                </a:cubicBezTo>
                <a:cubicBezTo>
                  <a:pt x="4" y="119"/>
                  <a:pt x="4" y="119"/>
                  <a:pt x="4" y="119"/>
                </a:cubicBezTo>
                <a:cubicBezTo>
                  <a:pt x="31" y="108"/>
                  <a:pt x="61" y="92"/>
                  <a:pt x="88" y="70"/>
                </a:cubicBezTo>
                <a:cubicBezTo>
                  <a:pt x="117" y="47"/>
                  <a:pt x="136" y="39"/>
                  <a:pt x="150" y="38"/>
                </a:cubicBezTo>
                <a:cubicBezTo>
                  <a:pt x="150" y="38"/>
                  <a:pt x="150" y="38"/>
                  <a:pt x="150" y="38"/>
                </a:cubicBezTo>
                <a:cubicBezTo>
                  <a:pt x="157" y="36"/>
                  <a:pt x="160" y="34"/>
                  <a:pt x="166" y="36"/>
                </a:cubicBezTo>
                <a:cubicBezTo>
                  <a:pt x="174" y="39"/>
                  <a:pt x="183" y="41"/>
                  <a:pt x="186" y="36"/>
                </a:cubicBezTo>
                <a:cubicBezTo>
                  <a:pt x="188" y="32"/>
                  <a:pt x="176" y="30"/>
                  <a:pt x="170" y="28"/>
                </a:cubicBezTo>
                <a:cubicBezTo>
                  <a:pt x="164" y="27"/>
                  <a:pt x="164" y="17"/>
                  <a:pt x="177" y="16"/>
                </a:cubicBezTo>
                <a:cubicBezTo>
                  <a:pt x="190" y="15"/>
                  <a:pt x="190" y="3"/>
                  <a:pt x="202" y="9"/>
                </a:cubicBezTo>
                <a:cubicBezTo>
                  <a:pt x="206" y="11"/>
                  <a:pt x="211" y="5"/>
                  <a:pt x="203" y="2"/>
                </a:cubicBezTo>
                <a:close/>
              </a:path>
            </a:pathLst>
          </a:custGeom>
          <a:solidFill>
            <a:srgbClr val="FFDFA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iṩ1íḑé">
            <a:extLst>
              <a:ext uri="{FF2B5EF4-FFF2-40B4-BE49-F238E27FC236}">
                <a16:creationId xmlns:a16="http://schemas.microsoft.com/office/drawing/2014/main" id="{3144BE8F-45A5-4907-ACCB-9EC619DE7CAE}"/>
              </a:ext>
            </a:extLst>
          </p:cNvPr>
          <p:cNvSpPr/>
          <p:nvPr/>
        </p:nvSpPr>
        <p:spPr bwMode="auto">
          <a:xfrm>
            <a:off x="2011826" y="3109615"/>
            <a:ext cx="839969" cy="996316"/>
          </a:xfrm>
          <a:custGeom>
            <a:avLst/>
            <a:gdLst/>
            <a:ahLst/>
            <a:cxnLst>
              <a:cxn ang="0">
                <a:pos x="168" y="84"/>
              </a:cxn>
              <a:cxn ang="0">
                <a:pos x="129" y="208"/>
              </a:cxn>
              <a:cxn ang="0">
                <a:pos x="20" y="138"/>
              </a:cxn>
              <a:cxn ang="0">
                <a:pos x="59" y="15"/>
              </a:cxn>
              <a:cxn ang="0">
                <a:pos x="168" y="84"/>
              </a:cxn>
            </a:cxnLst>
            <a:rect l="0" t="0" r="r" b="b"/>
            <a:pathLst>
              <a:path w="188" h="223">
                <a:moveTo>
                  <a:pt x="168" y="84"/>
                </a:moveTo>
                <a:cubicBezTo>
                  <a:pt x="188" y="138"/>
                  <a:pt x="170" y="193"/>
                  <a:pt x="129" y="208"/>
                </a:cubicBezTo>
                <a:cubicBezTo>
                  <a:pt x="88" y="223"/>
                  <a:pt x="39" y="192"/>
                  <a:pt x="20" y="138"/>
                </a:cubicBezTo>
                <a:cubicBezTo>
                  <a:pt x="0" y="85"/>
                  <a:pt x="18" y="29"/>
                  <a:pt x="59" y="15"/>
                </a:cubicBezTo>
                <a:cubicBezTo>
                  <a:pt x="100" y="0"/>
                  <a:pt x="149" y="31"/>
                  <a:pt x="168" y="84"/>
                </a:cubicBezTo>
                <a:close/>
              </a:path>
            </a:pathLst>
          </a:custGeom>
          <a:solidFill>
            <a:srgbClr val="FFDFA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ïṣlîḑê">
            <a:extLst>
              <a:ext uri="{FF2B5EF4-FFF2-40B4-BE49-F238E27FC236}">
                <a16:creationId xmlns:a16="http://schemas.microsoft.com/office/drawing/2014/main" id="{50AEA92D-C0FA-4C6A-BC28-2AC84883F430}"/>
              </a:ext>
            </a:extLst>
          </p:cNvPr>
          <p:cNvSpPr/>
          <p:nvPr/>
        </p:nvSpPr>
        <p:spPr bwMode="auto">
          <a:xfrm>
            <a:off x="2543582" y="3788759"/>
            <a:ext cx="160826" cy="89149"/>
          </a:xfrm>
          <a:custGeom>
            <a:avLst/>
            <a:gdLst/>
            <a:ahLst/>
            <a:cxnLst>
              <a:cxn ang="0">
                <a:pos x="36" y="9"/>
              </a:cxn>
              <a:cxn ang="0">
                <a:pos x="18" y="19"/>
              </a:cxn>
              <a:cxn ang="0">
                <a:pos x="0" y="11"/>
              </a:cxn>
              <a:cxn ang="0">
                <a:pos x="18" y="1"/>
              </a:cxn>
              <a:cxn ang="0">
                <a:pos x="36" y="9"/>
              </a:cxn>
            </a:cxnLst>
            <a:rect l="0" t="0" r="r" b="b"/>
            <a:pathLst>
              <a:path w="36" h="20">
                <a:moveTo>
                  <a:pt x="36" y="9"/>
                </a:moveTo>
                <a:cubicBezTo>
                  <a:pt x="36" y="15"/>
                  <a:pt x="28" y="19"/>
                  <a:pt x="18" y="19"/>
                </a:cubicBezTo>
                <a:cubicBezTo>
                  <a:pt x="9" y="20"/>
                  <a:pt x="1" y="16"/>
                  <a:pt x="0" y="11"/>
                </a:cubicBezTo>
                <a:cubicBezTo>
                  <a:pt x="0" y="5"/>
                  <a:pt x="8" y="1"/>
                  <a:pt x="18" y="1"/>
                </a:cubicBezTo>
                <a:cubicBezTo>
                  <a:pt x="28" y="0"/>
                  <a:pt x="36" y="4"/>
                  <a:pt x="36" y="9"/>
                </a:cubicBezTo>
                <a:close/>
              </a:path>
            </a:pathLst>
          </a:custGeom>
          <a:solidFill>
            <a:srgbClr val="35353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ïŝ1îḑé">
            <a:extLst>
              <a:ext uri="{FF2B5EF4-FFF2-40B4-BE49-F238E27FC236}">
                <a16:creationId xmlns:a16="http://schemas.microsoft.com/office/drawing/2014/main" id="{AC021BC9-450A-45DF-A4CD-4C6DFAF4A7CE}"/>
              </a:ext>
            </a:extLst>
          </p:cNvPr>
          <p:cNvSpPr/>
          <p:nvPr/>
        </p:nvSpPr>
        <p:spPr bwMode="auto">
          <a:xfrm>
            <a:off x="2731288" y="3458147"/>
            <a:ext cx="151866" cy="17874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24" y="2"/>
              </a:cxn>
              <a:cxn ang="0">
                <a:pos x="12" y="40"/>
              </a:cxn>
              <a:cxn ang="0">
                <a:pos x="0" y="14"/>
              </a:cxn>
            </a:cxnLst>
            <a:rect l="0" t="0" r="r" b="b"/>
            <a:pathLst>
              <a:path w="34" h="40">
                <a:moveTo>
                  <a:pt x="0" y="14"/>
                </a:moveTo>
                <a:cubicBezTo>
                  <a:pt x="0" y="14"/>
                  <a:pt x="20" y="0"/>
                  <a:pt x="24" y="2"/>
                </a:cubicBezTo>
                <a:cubicBezTo>
                  <a:pt x="28" y="5"/>
                  <a:pt x="34" y="31"/>
                  <a:pt x="12" y="40"/>
                </a:cubicBezTo>
                <a:lnTo>
                  <a:pt x="0" y="14"/>
                </a:lnTo>
                <a:close/>
              </a:path>
            </a:pathLst>
          </a:custGeom>
          <a:solidFill>
            <a:srgbClr val="FFDFA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isliḍê">
            <a:extLst>
              <a:ext uri="{FF2B5EF4-FFF2-40B4-BE49-F238E27FC236}">
                <a16:creationId xmlns:a16="http://schemas.microsoft.com/office/drawing/2014/main" id="{BA7C7482-3833-410C-9F59-BF9C254B2F76}"/>
              </a:ext>
            </a:extLst>
          </p:cNvPr>
          <p:cNvSpPr/>
          <p:nvPr/>
        </p:nvSpPr>
        <p:spPr bwMode="auto">
          <a:xfrm>
            <a:off x="2717848" y="3632412"/>
            <a:ext cx="80637" cy="93628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0" y="6"/>
              </a:cxn>
              <a:cxn ang="0">
                <a:pos x="18" y="19"/>
              </a:cxn>
              <a:cxn ang="0">
                <a:pos x="18" y="0"/>
              </a:cxn>
            </a:cxnLst>
            <a:rect l="0" t="0" r="r" b="b"/>
            <a:pathLst>
              <a:path w="18" h="21">
                <a:moveTo>
                  <a:pt x="18" y="0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2" y="21"/>
                  <a:pt x="18" y="19"/>
                </a:cubicBezTo>
                <a:cubicBezTo>
                  <a:pt x="18" y="19"/>
                  <a:pt x="18" y="2"/>
                  <a:pt x="18" y="0"/>
                </a:cubicBezTo>
                <a:close/>
              </a:path>
            </a:pathLst>
          </a:custGeom>
          <a:solidFill>
            <a:srgbClr val="F0BA7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i$ļídé">
            <a:extLst>
              <a:ext uri="{FF2B5EF4-FFF2-40B4-BE49-F238E27FC236}">
                <a16:creationId xmlns:a16="http://schemas.microsoft.com/office/drawing/2014/main" id="{78F87307-8A91-4904-B216-D37B0433B816}"/>
              </a:ext>
            </a:extLst>
          </p:cNvPr>
          <p:cNvSpPr/>
          <p:nvPr/>
        </p:nvSpPr>
        <p:spPr bwMode="auto">
          <a:xfrm>
            <a:off x="2646171" y="3390949"/>
            <a:ext cx="67198" cy="98108"/>
          </a:xfrm>
          <a:custGeom>
            <a:avLst/>
            <a:gdLst/>
            <a:ahLst/>
            <a:cxnLst>
              <a:cxn ang="0">
                <a:pos x="12" y="9"/>
              </a:cxn>
              <a:cxn ang="0">
                <a:pos x="11" y="7"/>
              </a:cxn>
              <a:cxn ang="0">
                <a:pos x="9" y="8"/>
              </a:cxn>
              <a:cxn ang="0">
                <a:pos x="6" y="6"/>
              </a:cxn>
              <a:cxn ang="0">
                <a:pos x="9" y="3"/>
              </a:cxn>
              <a:cxn ang="0">
                <a:pos x="9" y="3"/>
              </a:cxn>
              <a:cxn ang="0">
                <a:pos x="3" y="1"/>
              </a:cxn>
              <a:cxn ang="0">
                <a:pos x="2" y="13"/>
              </a:cxn>
              <a:cxn ang="0">
                <a:pos x="11" y="21"/>
              </a:cxn>
              <a:cxn ang="0">
                <a:pos x="12" y="9"/>
              </a:cxn>
            </a:cxnLst>
            <a:rect l="0" t="0" r="r" b="b"/>
            <a:pathLst>
              <a:path w="15" h="22">
                <a:moveTo>
                  <a:pt x="12" y="9"/>
                </a:moveTo>
                <a:cubicBezTo>
                  <a:pt x="12" y="8"/>
                  <a:pt x="12" y="7"/>
                  <a:pt x="11" y="7"/>
                </a:cubicBezTo>
                <a:cubicBezTo>
                  <a:pt x="11" y="8"/>
                  <a:pt x="10" y="8"/>
                  <a:pt x="9" y="8"/>
                </a:cubicBezTo>
                <a:cubicBezTo>
                  <a:pt x="7" y="9"/>
                  <a:pt x="6" y="7"/>
                  <a:pt x="6" y="6"/>
                </a:cubicBezTo>
                <a:cubicBezTo>
                  <a:pt x="6" y="4"/>
                  <a:pt x="7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7" y="1"/>
                  <a:pt x="5" y="0"/>
                  <a:pt x="3" y="1"/>
                </a:cubicBezTo>
                <a:cubicBezTo>
                  <a:pt x="0" y="2"/>
                  <a:pt x="0" y="7"/>
                  <a:pt x="2" y="13"/>
                </a:cubicBezTo>
                <a:cubicBezTo>
                  <a:pt x="4" y="18"/>
                  <a:pt x="8" y="22"/>
                  <a:pt x="11" y="21"/>
                </a:cubicBezTo>
                <a:cubicBezTo>
                  <a:pt x="14" y="19"/>
                  <a:pt x="15" y="14"/>
                  <a:pt x="12" y="9"/>
                </a:cubicBezTo>
                <a:close/>
              </a:path>
            </a:pathLst>
          </a:custGeom>
          <a:solidFill>
            <a:srgbClr val="35353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íśľïḓé">
            <a:extLst>
              <a:ext uri="{FF2B5EF4-FFF2-40B4-BE49-F238E27FC236}">
                <a16:creationId xmlns:a16="http://schemas.microsoft.com/office/drawing/2014/main" id="{75761612-7A97-4E2D-9951-9EB611F13847}"/>
              </a:ext>
            </a:extLst>
          </p:cNvPr>
          <p:cNvSpPr/>
          <p:nvPr/>
        </p:nvSpPr>
        <p:spPr bwMode="auto">
          <a:xfrm>
            <a:off x="2472353" y="3458147"/>
            <a:ext cx="66749" cy="98108"/>
          </a:xfrm>
          <a:custGeom>
            <a:avLst/>
            <a:gdLst/>
            <a:ahLst/>
            <a:cxnLst>
              <a:cxn ang="0">
                <a:pos x="13" y="9"/>
              </a:cxn>
              <a:cxn ang="0">
                <a:pos x="12" y="7"/>
              </a:cxn>
              <a:cxn ang="0">
                <a:pos x="9" y="9"/>
              </a:cxn>
              <a:cxn ang="0">
                <a:pos x="6" y="6"/>
              </a:cxn>
              <a:cxn ang="0">
                <a:pos x="9" y="3"/>
              </a:cxn>
              <a:cxn ang="0">
                <a:pos x="9" y="3"/>
              </a:cxn>
              <a:cxn ang="0">
                <a:pos x="3" y="1"/>
              </a:cxn>
              <a:cxn ang="0">
                <a:pos x="2" y="13"/>
              </a:cxn>
              <a:cxn ang="0">
                <a:pos x="11" y="21"/>
              </a:cxn>
              <a:cxn ang="0">
                <a:pos x="13" y="9"/>
              </a:cxn>
            </a:cxnLst>
            <a:rect l="0" t="0" r="r" b="b"/>
            <a:pathLst>
              <a:path w="15" h="22">
                <a:moveTo>
                  <a:pt x="13" y="9"/>
                </a:moveTo>
                <a:cubicBezTo>
                  <a:pt x="12" y="8"/>
                  <a:pt x="12" y="7"/>
                  <a:pt x="12" y="7"/>
                </a:cubicBezTo>
                <a:cubicBezTo>
                  <a:pt x="11" y="8"/>
                  <a:pt x="10" y="8"/>
                  <a:pt x="9" y="9"/>
                </a:cubicBezTo>
                <a:cubicBezTo>
                  <a:pt x="7" y="9"/>
                  <a:pt x="6" y="7"/>
                  <a:pt x="6" y="6"/>
                </a:cubicBezTo>
                <a:cubicBezTo>
                  <a:pt x="6" y="4"/>
                  <a:pt x="7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7" y="1"/>
                  <a:pt x="5" y="0"/>
                  <a:pt x="3" y="1"/>
                </a:cubicBezTo>
                <a:cubicBezTo>
                  <a:pt x="0" y="2"/>
                  <a:pt x="0" y="8"/>
                  <a:pt x="2" y="13"/>
                </a:cubicBezTo>
                <a:cubicBezTo>
                  <a:pt x="4" y="18"/>
                  <a:pt x="8" y="22"/>
                  <a:pt x="11" y="21"/>
                </a:cubicBezTo>
                <a:cubicBezTo>
                  <a:pt x="14" y="20"/>
                  <a:pt x="15" y="14"/>
                  <a:pt x="13" y="9"/>
                </a:cubicBezTo>
                <a:close/>
              </a:path>
            </a:pathLst>
          </a:custGeom>
          <a:solidFill>
            <a:srgbClr val="35353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išḷiḑe">
            <a:extLst>
              <a:ext uri="{FF2B5EF4-FFF2-40B4-BE49-F238E27FC236}">
                <a16:creationId xmlns:a16="http://schemas.microsoft.com/office/drawing/2014/main" id="{82DD9B68-5868-4093-AC0A-F57BBBA571BA}"/>
              </a:ext>
            </a:extLst>
          </p:cNvPr>
          <p:cNvSpPr/>
          <p:nvPr/>
        </p:nvSpPr>
        <p:spPr bwMode="auto">
          <a:xfrm>
            <a:off x="1842040" y="2957749"/>
            <a:ext cx="884768" cy="996316"/>
          </a:xfrm>
          <a:custGeom>
            <a:avLst/>
            <a:gdLst/>
            <a:ahLst/>
            <a:cxnLst>
              <a:cxn ang="0">
                <a:pos x="191" y="80"/>
              </a:cxn>
              <a:cxn ang="0">
                <a:pos x="176" y="58"/>
              </a:cxn>
              <a:cxn ang="0">
                <a:pos x="156" y="0"/>
              </a:cxn>
              <a:cxn ang="0">
                <a:pos x="67" y="52"/>
              </a:cxn>
              <a:cxn ang="0">
                <a:pos x="37" y="102"/>
              </a:cxn>
              <a:cxn ang="0">
                <a:pos x="91" y="223"/>
              </a:cxn>
              <a:cxn ang="0">
                <a:pos x="86" y="110"/>
              </a:cxn>
              <a:cxn ang="0">
                <a:pos x="167" y="69"/>
              </a:cxn>
              <a:cxn ang="0">
                <a:pos x="191" y="80"/>
              </a:cxn>
            </a:cxnLst>
            <a:rect l="0" t="0" r="r" b="b"/>
            <a:pathLst>
              <a:path w="198" h="223">
                <a:moveTo>
                  <a:pt x="191" y="80"/>
                </a:moveTo>
                <a:cubicBezTo>
                  <a:pt x="191" y="80"/>
                  <a:pt x="189" y="63"/>
                  <a:pt x="176" y="58"/>
                </a:cubicBezTo>
                <a:cubicBezTo>
                  <a:pt x="198" y="23"/>
                  <a:pt x="156" y="0"/>
                  <a:pt x="156" y="0"/>
                </a:cubicBezTo>
                <a:cubicBezTo>
                  <a:pt x="111" y="51"/>
                  <a:pt x="113" y="34"/>
                  <a:pt x="67" y="52"/>
                </a:cubicBezTo>
                <a:cubicBezTo>
                  <a:pt x="26" y="68"/>
                  <a:pt x="33" y="96"/>
                  <a:pt x="37" y="102"/>
                </a:cubicBezTo>
                <a:cubicBezTo>
                  <a:pt x="0" y="158"/>
                  <a:pt x="91" y="223"/>
                  <a:pt x="91" y="223"/>
                </a:cubicBezTo>
                <a:cubicBezTo>
                  <a:pt x="108" y="160"/>
                  <a:pt x="86" y="110"/>
                  <a:pt x="86" y="110"/>
                </a:cubicBezTo>
                <a:cubicBezTo>
                  <a:pt x="127" y="94"/>
                  <a:pt x="153" y="83"/>
                  <a:pt x="167" y="69"/>
                </a:cubicBezTo>
                <a:cubicBezTo>
                  <a:pt x="174" y="69"/>
                  <a:pt x="187" y="70"/>
                  <a:pt x="191" y="80"/>
                </a:cubicBezTo>
                <a:close/>
              </a:path>
            </a:pathLst>
          </a:custGeom>
          <a:solidFill>
            <a:srgbClr val="35353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isļíḑe">
            <a:extLst>
              <a:ext uri="{FF2B5EF4-FFF2-40B4-BE49-F238E27FC236}">
                <a16:creationId xmlns:a16="http://schemas.microsoft.com/office/drawing/2014/main" id="{F9708E88-292A-4767-B2F3-2167CDC21A07}"/>
              </a:ext>
            </a:extLst>
          </p:cNvPr>
          <p:cNvSpPr/>
          <p:nvPr/>
        </p:nvSpPr>
        <p:spPr bwMode="auto">
          <a:xfrm>
            <a:off x="2141293" y="3569695"/>
            <a:ext cx="169786" cy="187705"/>
          </a:xfrm>
          <a:custGeom>
            <a:avLst/>
            <a:gdLst/>
            <a:ahLst/>
            <a:cxnLst>
              <a:cxn ang="0">
                <a:pos x="29" y="13"/>
              </a:cxn>
              <a:cxn ang="0">
                <a:pos x="32" y="37"/>
              </a:cxn>
              <a:cxn ang="0">
                <a:pos x="8" y="30"/>
              </a:cxn>
              <a:cxn ang="0">
                <a:pos x="6" y="5"/>
              </a:cxn>
              <a:cxn ang="0">
                <a:pos x="29" y="13"/>
              </a:cxn>
            </a:cxnLst>
            <a:rect l="0" t="0" r="r" b="b"/>
            <a:pathLst>
              <a:path w="38" h="42">
                <a:moveTo>
                  <a:pt x="29" y="13"/>
                </a:moveTo>
                <a:cubicBezTo>
                  <a:pt x="36" y="21"/>
                  <a:pt x="38" y="32"/>
                  <a:pt x="32" y="37"/>
                </a:cubicBezTo>
                <a:cubicBezTo>
                  <a:pt x="26" y="42"/>
                  <a:pt x="15" y="38"/>
                  <a:pt x="8" y="30"/>
                </a:cubicBezTo>
                <a:cubicBezTo>
                  <a:pt x="1" y="21"/>
                  <a:pt x="0" y="10"/>
                  <a:pt x="6" y="5"/>
                </a:cubicBezTo>
                <a:cubicBezTo>
                  <a:pt x="11" y="0"/>
                  <a:pt x="22" y="4"/>
                  <a:pt x="29" y="13"/>
                </a:cubicBezTo>
                <a:close/>
              </a:path>
            </a:pathLst>
          </a:custGeom>
          <a:solidFill>
            <a:srgbClr val="FFDFA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ï$ḻídé">
            <a:extLst>
              <a:ext uri="{FF2B5EF4-FFF2-40B4-BE49-F238E27FC236}">
                <a16:creationId xmlns:a16="http://schemas.microsoft.com/office/drawing/2014/main" id="{F7FD3CB6-A180-4488-9716-562FCD41A4EE}"/>
              </a:ext>
            </a:extLst>
          </p:cNvPr>
          <p:cNvSpPr/>
          <p:nvPr/>
        </p:nvSpPr>
        <p:spPr bwMode="auto">
          <a:xfrm>
            <a:off x="3718644" y="3073776"/>
            <a:ext cx="1733697" cy="1733698"/>
          </a:xfrm>
          <a:prstGeom prst="ellipse">
            <a:avLst/>
          </a:prstGeom>
          <a:solidFill>
            <a:srgbClr val="35353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íş1iḍè">
            <a:extLst>
              <a:ext uri="{FF2B5EF4-FFF2-40B4-BE49-F238E27FC236}">
                <a16:creationId xmlns:a16="http://schemas.microsoft.com/office/drawing/2014/main" id="{C2B2E4CB-24FF-4CAD-AF1E-F7DACDECAA4C}"/>
              </a:ext>
            </a:extLst>
          </p:cNvPr>
          <p:cNvSpPr/>
          <p:nvPr/>
        </p:nvSpPr>
        <p:spPr bwMode="auto">
          <a:xfrm>
            <a:off x="3870510" y="3230123"/>
            <a:ext cx="1429964" cy="1434444"/>
          </a:xfrm>
          <a:prstGeom prst="ellipse">
            <a:avLst/>
          </a:prstGeom>
          <a:solidFill>
            <a:srgbClr val="E0DDD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ïṩļîḋe">
            <a:extLst>
              <a:ext uri="{FF2B5EF4-FFF2-40B4-BE49-F238E27FC236}">
                <a16:creationId xmlns:a16="http://schemas.microsoft.com/office/drawing/2014/main" id="{489FC52A-E738-40FD-8EFF-FE62EE2BCB03}"/>
              </a:ext>
            </a:extLst>
          </p:cNvPr>
          <p:cNvSpPr/>
          <p:nvPr/>
        </p:nvSpPr>
        <p:spPr bwMode="auto">
          <a:xfrm>
            <a:off x="3901869" y="3270441"/>
            <a:ext cx="1353807" cy="1353807"/>
          </a:xfrm>
          <a:prstGeom prst="ellipse">
            <a:avLst/>
          </a:prstGeom>
          <a:solidFill>
            <a:srgbClr val="F8F6E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íSḻíḑé">
            <a:extLst>
              <a:ext uri="{FF2B5EF4-FFF2-40B4-BE49-F238E27FC236}">
                <a16:creationId xmlns:a16="http://schemas.microsoft.com/office/drawing/2014/main" id="{A52AFBF0-DFC2-4361-AD3A-F1721F644679}"/>
              </a:ext>
            </a:extLst>
          </p:cNvPr>
          <p:cNvSpPr/>
          <p:nvPr/>
        </p:nvSpPr>
        <p:spPr bwMode="auto">
          <a:xfrm>
            <a:off x="4558613" y="3207724"/>
            <a:ext cx="44798" cy="103036"/>
          </a:xfrm>
          <a:prstGeom prst="rect">
            <a:avLst/>
          </a:prstGeom>
          <a:solidFill>
            <a:srgbClr val="35353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isļide">
            <a:extLst>
              <a:ext uri="{FF2B5EF4-FFF2-40B4-BE49-F238E27FC236}">
                <a16:creationId xmlns:a16="http://schemas.microsoft.com/office/drawing/2014/main" id="{2328821A-53DA-446E-A440-A31D6DBC3E33}"/>
              </a:ext>
            </a:extLst>
          </p:cNvPr>
          <p:cNvSpPr/>
          <p:nvPr/>
        </p:nvSpPr>
        <p:spPr bwMode="auto">
          <a:xfrm>
            <a:off x="4558613" y="4570491"/>
            <a:ext cx="44798" cy="102588"/>
          </a:xfrm>
          <a:prstGeom prst="rect">
            <a:avLst/>
          </a:prstGeom>
          <a:solidFill>
            <a:srgbClr val="35353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íṧļîḑê">
            <a:extLst>
              <a:ext uri="{FF2B5EF4-FFF2-40B4-BE49-F238E27FC236}">
                <a16:creationId xmlns:a16="http://schemas.microsoft.com/office/drawing/2014/main" id="{EF7EACCA-2F6A-4B34-BD13-EE5EF3DD231A}"/>
              </a:ext>
            </a:extLst>
          </p:cNvPr>
          <p:cNvSpPr/>
          <p:nvPr/>
        </p:nvSpPr>
        <p:spPr bwMode="auto">
          <a:xfrm>
            <a:off x="5201917" y="3927186"/>
            <a:ext cx="107516" cy="44798"/>
          </a:xfrm>
          <a:prstGeom prst="rect">
            <a:avLst/>
          </a:prstGeom>
          <a:solidFill>
            <a:srgbClr val="35353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îSlïḋê">
            <a:extLst>
              <a:ext uri="{FF2B5EF4-FFF2-40B4-BE49-F238E27FC236}">
                <a16:creationId xmlns:a16="http://schemas.microsoft.com/office/drawing/2014/main" id="{82F24A55-5984-48CD-819B-CAA1A9793305}"/>
              </a:ext>
            </a:extLst>
          </p:cNvPr>
          <p:cNvSpPr/>
          <p:nvPr/>
        </p:nvSpPr>
        <p:spPr bwMode="auto">
          <a:xfrm>
            <a:off x="3870510" y="3927186"/>
            <a:ext cx="103036" cy="44798"/>
          </a:xfrm>
          <a:prstGeom prst="rect">
            <a:avLst/>
          </a:prstGeom>
          <a:solidFill>
            <a:srgbClr val="35353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íṧļíde">
            <a:extLst>
              <a:ext uri="{FF2B5EF4-FFF2-40B4-BE49-F238E27FC236}">
                <a16:creationId xmlns:a16="http://schemas.microsoft.com/office/drawing/2014/main" id="{F9A09671-BEBC-4E84-B29F-5F38356FABDB}"/>
              </a:ext>
            </a:extLst>
          </p:cNvPr>
          <p:cNvSpPr/>
          <p:nvPr/>
        </p:nvSpPr>
        <p:spPr bwMode="auto">
          <a:xfrm>
            <a:off x="4089574" y="3511457"/>
            <a:ext cx="469039" cy="429169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0" y="20"/>
              </a:cxn>
              <a:cxn ang="0">
                <a:pos x="1027" y="958"/>
              </a:cxn>
              <a:cxn ang="0">
                <a:pos x="1047" y="928"/>
              </a:cxn>
              <a:cxn ang="0">
                <a:pos x="20" y="0"/>
              </a:cxn>
            </a:cxnLst>
            <a:rect l="0" t="0" r="r" b="b"/>
            <a:pathLst>
              <a:path w="1047" h="958">
                <a:moveTo>
                  <a:pt x="20" y="0"/>
                </a:moveTo>
                <a:lnTo>
                  <a:pt x="0" y="20"/>
                </a:lnTo>
                <a:lnTo>
                  <a:pt x="1027" y="958"/>
                </a:lnTo>
                <a:lnTo>
                  <a:pt x="1047" y="928"/>
                </a:lnTo>
                <a:lnTo>
                  <a:pt x="20" y="0"/>
                </a:lnTo>
                <a:close/>
              </a:path>
            </a:pathLst>
          </a:custGeom>
          <a:solidFill>
            <a:srgbClr val="E1825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îṥḻíďé">
            <a:extLst>
              <a:ext uri="{FF2B5EF4-FFF2-40B4-BE49-F238E27FC236}">
                <a16:creationId xmlns:a16="http://schemas.microsoft.com/office/drawing/2014/main" id="{8403F942-43BE-4999-8DFD-10856D08A1B5}"/>
              </a:ext>
            </a:extLst>
          </p:cNvPr>
          <p:cNvSpPr/>
          <p:nvPr/>
        </p:nvSpPr>
        <p:spPr bwMode="auto">
          <a:xfrm>
            <a:off x="4558613" y="3592094"/>
            <a:ext cx="58238" cy="357491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5" y="0"/>
              </a:cxn>
              <a:cxn ang="0">
                <a:pos x="5" y="0"/>
              </a:cxn>
              <a:cxn ang="0">
                <a:pos x="10" y="3"/>
              </a:cxn>
              <a:cxn ang="0">
                <a:pos x="13" y="76"/>
              </a:cxn>
              <a:cxn ang="0">
                <a:pos x="8" y="80"/>
              </a:cxn>
              <a:cxn ang="0">
                <a:pos x="8" y="80"/>
              </a:cxn>
              <a:cxn ang="0">
                <a:pos x="3" y="76"/>
              </a:cxn>
              <a:cxn ang="0">
                <a:pos x="0" y="4"/>
              </a:cxn>
            </a:cxnLst>
            <a:rect l="0" t="0" r="r" b="b"/>
            <a:pathLst>
              <a:path w="13" h="80">
                <a:moveTo>
                  <a:pt x="0" y="4"/>
                </a:moveTo>
                <a:cubicBezTo>
                  <a:pt x="0" y="2"/>
                  <a:pt x="2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7" y="0"/>
                  <a:pt x="10" y="1"/>
                  <a:pt x="10" y="3"/>
                </a:cubicBezTo>
                <a:cubicBezTo>
                  <a:pt x="13" y="76"/>
                  <a:pt x="13" y="76"/>
                  <a:pt x="13" y="76"/>
                </a:cubicBezTo>
                <a:cubicBezTo>
                  <a:pt x="13" y="78"/>
                  <a:pt x="11" y="79"/>
                  <a:pt x="8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5" y="80"/>
                  <a:pt x="3" y="78"/>
                  <a:pt x="3" y="76"/>
                </a:cubicBezTo>
                <a:lnTo>
                  <a:pt x="0" y="4"/>
                </a:lnTo>
                <a:close/>
              </a:path>
            </a:pathLst>
          </a:custGeom>
          <a:solidFill>
            <a:srgbClr val="35353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iśļíḍe">
            <a:extLst>
              <a:ext uri="{FF2B5EF4-FFF2-40B4-BE49-F238E27FC236}">
                <a16:creationId xmlns:a16="http://schemas.microsoft.com/office/drawing/2014/main" id="{E8921AEE-86EC-4851-9245-6571B7825CA7}"/>
              </a:ext>
            </a:extLst>
          </p:cNvPr>
          <p:cNvSpPr/>
          <p:nvPr/>
        </p:nvSpPr>
        <p:spPr bwMode="auto">
          <a:xfrm>
            <a:off x="4438105" y="3386469"/>
            <a:ext cx="156346" cy="554156"/>
          </a:xfrm>
          <a:custGeom>
            <a:avLst/>
            <a:gdLst/>
            <a:ahLst/>
            <a:cxnLst>
              <a:cxn ang="0">
                <a:pos x="35" y="119"/>
              </a:cxn>
              <a:cxn ang="0">
                <a:pos x="31" y="123"/>
              </a:cxn>
              <a:cxn ang="0">
                <a:pos x="31" y="123"/>
              </a:cxn>
              <a:cxn ang="0">
                <a:pos x="25" y="121"/>
              </a:cxn>
              <a:cxn ang="0">
                <a:pos x="0" y="5"/>
              </a:cxn>
              <a:cxn ang="0">
                <a:pos x="4" y="1"/>
              </a:cxn>
              <a:cxn ang="0">
                <a:pos x="4" y="1"/>
              </a:cxn>
              <a:cxn ang="0">
                <a:pos x="9" y="3"/>
              </a:cxn>
              <a:cxn ang="0">
                <a:pos x="35" y="119"/>
              </a:cxn>
            </a:cxnLst>
            <a:rect l="0" t="0" r="r" b="b"/>
            <a:pathLst>
              <a:path w="35" h="124">
                <a:moveTo>
                  <a:pt x="35" y="119"/>
                </a:moveTo>
                <a:cubicBezTo>
                  <a:pt x="35" y="121"/>
                  <a:pt x="34" y="123"/>
                  <a:pt x="31" y="123"/>
                </a:cubicBezTo>
                <a:cubicBezTo>
                  <a:pt x="31" y="123"/>
                  <a:pt x="31" y="123"/>
                  <a:pt x="31" y="123"/>
                </a:cubicBezTo>
                <a:cubicBezTo>
                  <a:pt x="28" y="124"/>
                  <a:pt x="26" y="123"/>
                  <a:pt x="25" y="121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1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7" y="0"/>
                  <a:pt x="9" y="1"/>
                  <a:pt x="9" y="3"/>
                </a:cubicBezTo>
                <a:lnTo>
                  <a:pt x="35" y="119"/>
                </a:lnTo>
                <a:close/>
              </a:path>
            </a:pathLst>
          </a:custGeom>
          <a:solidFill>
            <a:srgbClr val="35353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iṡḻïḓé">
            <a:extLst>
              <a:ext uri="{FF2B5EF4-FFF2-40B4-BE49-F238E27FC236}">
                <a16:creationId xmlns:a16="http://schemas.microsoft.com/office/drawing/2014/main" id="{C99522FD-71B0-4FFC-A97D-B991FBB87B8A}"/>
              </a:ext>
            </a:extLst>
          </p:cNvPr>
          <p:cNvSpPr/>
          <p:nvPr/>
        </p:nvSpPr>
        <p:spPr bwMode="auto">
          <a:xfrm>
            <a:off x="4513814" y="3877908"/>
            <a:ext cx="129915" cy="124987"/>
          </a:xfrm>
          <a:prstGeom prst="ellipse">
            <a:avLst/>
          </a:prstGeom>
          <a:solidFill>
            <a:srgbClr val="35353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îṩḷîďe">
            <a:extLst>
              <a:ext uri="{FF2B5EF4-FFF2-40B4-BE49-F238E27FC236}">
                <a16:creationId xmlns:a16="http://schemas.microsoft.com/office/drawing/2014/main" id="{00A23D87-36CB-4265-8D47-26A80F89DC7C}"/>
              </a:ext>
            </a:extLst>
          </p:cNvPr>
          <p:cNvSpPr/>
          <p:nvPr/>
        </p:nvSpPr>
        <p:spPr bwMode="auto">
          <a:xfrm>
            <a:off x="4531734" y="3895827"/>
            <a:ext cx="94077" cy="89597"/>
          </a:xfrm>
          <a:prstGeom prst="ellipse">
            <a:avLst/>
          </a:prstGeom>
          <a:solidFill>
            <a:srgbClr val="23221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iṩḷidê">
            <a:extLst>
              <a:ext uri="{FF2B5EF4-FFF2-40B4-BE49-F238E27FC236}">
                <a16:creationId xmlns:a16="http://schemas.microsoft.com/office/drawing/2014/main" id="{14220928-BC35-444E-9639-2AF709E2163B}"/>
              </a:ext>
            </a:extLst>
          </p:cNvPr>
          <p:cNvSpPr/>
          <p:nvPr/>
        </p:nvSpPr>
        <p:spPr bwMode="auto">
          <a:xfrm>
            <a:off x="3843631" y="4525692"/>
            <a:ext cx="313140" cy="379890"/>
          </a:xfrm>
          <a:custGeom>
            <a:avLst/>
            <a:gdLst/>
            <a:ahLst/>
            <a:cxnLst>
              <a:cxn ang="0">
                <a:pos x="42" y="68"/>
              </a:cxn>
              <a:cxn ang="0">
                <a:pos x="10" y="79"/>
              </a:cxn>
              <a:cxn ang="0">
                <a:pos x="10" y="79"/>
              </a:cxn>
              <a:cxn ang="0">
                <a:pos x="9" y="44"/>
              </a:cxn>
              <a:cxn ang="0">
                <a:pos x="28" y="17"/>
              </a:cxn>
              <a:cxn ang="0">
                <a:pos x="60" y="6"/>
              </a:cxn>
              <a:cxn ang="0">
                <a:pos x="60" y="6"/>
              </a:cxn>
              <a:cxn ang="0">
                <a:pos x="61" y="40"/>
              </a:cxn>
              <a:cxn ang="0">
                <a:pos x="42" y="68"/>
              </a:cxn>
            </a:cxnLst>
            <a:rect l="0" t="0" r="r" b="b"/>
            <a:pathLst>
              <a:path w="70" h="85">
                <a:moveTo>
                  <a:pt x="42" y="68"/>
                </a:moveTo>
                <a:cubicBezTo>
                  <a:pt x="34" y="80"/>
                  <a:pt x="19" y="85"/>
                  <a:pt x="10" y="79"/>
                </a:cubicBezTo>
                <a:cubicBezTo>
                  <a:pt x="10" y="79"/>
                  <a:pt x="10" y="79"/>
                  <a:pt x="10" y="79"/>
                </a:cubicBezTo>
                <a:cubicBezTo>
                  <a:pt x="0" y="72"/>
                  <a:pt x="0" y="57"/>
                  <a:pt x="9" y="44"/>
                </a:cubicBezTo>
                <a:cubicBezTo>
                  <a:pt x="28" y="17"/>
                  <a:pt x="28" y="17"/>
                  <a:pt x="28" y="17"/>
                </a:cubicBezTo>
                <a:cubicBezTo>
                  <a:pt x="36" y="5"/>
                  <a:pt x="51" y="0"/>
                  <a:pt x="60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9" y="13"/>
                  <a:pt x="70" y="28"/>
                  <a:pt x="61" y="40"/>
                </a:cubicBezTo>
                <a:lnTo>
                  <a:pt x="42" y="68"/>
                </a:lnTo>
                <a:close/>
              </a:path>
            </a:pathLst>
          </a:custGeom>
          <a:solidFill>
            <a:srgbClr val="35353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iṧ1íḑè">
            <a:extLst>
              <a:ext uri="{FF2B5EF4-FFF2-40B4-BE49-F238E27FC236}">
                <a16:creationId xmlns:a16="http://schemas.microsoft.com/office/drawing/2014/main" id="{9A236D50-DF14-4055-B0A3-2940D1E2478F}"/>
              </a:ext>
            </a:extLst>
          </p:cNvPr>
          <p:cNvSpPr/>
          <p:nvPr/>
        </p:nvSpPr>
        <p:spPr bwMode="auto">
          <a:xfrm>
            <a:off x="5001221" y="4525692"/>
            <a:ext cx="312693" cy="379890"/>
          </a:xfrm>
          <a:custGeom>
            <a:avLst/>
            <a:gdLst/>
            <a:ahLst/>
            <a:cxnLst>
              <a:cxn ang="0">
                <a:pos x="27" y="68"/>
              </a:cxn>
              <a:cxn ang="0">
                <a:pos x="60" y="79"/>
              </a:cxn>
              <a:cxn ang="0">
                <a:pos x="60" y="79"/>
              </a:cxn>
              <a:cxn ang="0">
                <a:pos x="61" y="44"/>
              </a:cxn>
              <a:cxn ang="0">
                <a:pos x="42" y="17"/>
              </a:cxn>
              <a:cxn ang="0">
                <a:pos x="10" y="6"/>
              </a:cxn>
              <a:cxn ang="0">
                <a:pos x="10" y="6"/>
              </a:cxn>
              <a:cxn ang="0">
                <a:pos x="8" y="40"/>
              </a:cxn>
              <a:cxn ang="0">
                <a:pos x="27" y="68"/>
              </a:cxn>
            </a:cxnLst>
            <a:rect l="0" t="0" r="r" b="b"/>
            <a:pathLst>
              <a:path w="70" h="85">
                <a:moveTo>
                  <a:pt x="27" y="68"/>
                </a:moveTo>
                <a:cubicBezTo>
                  <a:pt x="36" y="80"/>
                  <a:pt x="51" y="85"/>
                  <a:pt x="60" y="79"/>
                </a:cubicBezTo>
                <a:cubicBezTo>
                  <a:pt x="60" y="79"/>
                  <a:pt x="60" y="79"/>
                  <a:pt x="60" y="79"/>
                </a:cubicBezTo>
                <a:cubicBezTo>
                  <a:pt x="69" y="72"/>
                  <a:pt x="70" y="57"/>
                  <a:pt x="61" y="44"/>
                </a:cubicBezTo>
                <a:cubicBezTo>
                  <a:pt x="42" y="17"/>
                  <a:pt x="42" y="17"/>
                  <a:pt x="42" y="17"/>
                </a:cubicBezTo>
                <a:cubicBezTo>
                  <a:pt x="33" y="5"/>
                  <a:pt x="19" y="0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0" y="13"/>
                  <a:pt x="0" y="28"/>
                  <a:pt x="8" y="40"/>
                </a:cubicBezTo>
                <a:lnTo>
                  <a:pt x="27" y="68"/>
                </a:lnTo>
                <a:close/>
              </a:path>
            </a:pathLst>
          </a:custGeom>
          <a:solidFill>
            <a:srgbClr val="35353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ísḻiḍè">
            <a:extLst>
              <a:ext uri="{FF2B5EF4-FFF2-40B4-BE49-F238E27FC236}">
                <a16:creationId xmlns:a16="http://schemas.microsoft.com/office/drawing/2014/main" id="{E26CE7D7-65EF-4030-A01A-48F0A5FC80E0}"/>
              </a:ext>
            </a:extLst>
          </p:cNvPr>
          <p:cNvSpPr/>
          <p:nvPr/>
        </p:nvSpPr>
        <p:spPr bwMode="auto">
          <a:xfrm>
            <a:off x="3933228" y="2363274"/>
            <a:ext cx="1322448" cy="455599"/>
          </a:xfrm>
          <a:custGeom>
            <a:avLst/>
            <a:gdLst/>
            <a:ahLst/>
            <a:cxnLst>
              <a:cxn ang="0">
                <a:pos x="242" y="4"/>
              </a:cxn>
              <a:cxn ang="0">
                <a:pos x="148" y="0"/>
              </a:cxn>
              <a:cxn ang="0">
                <a:pos x="148" y="5"/>
              </a:cxn>
              <a:cxn ang="0">
                <a:pos x="148" y="0"/>
              </a:cxn>
              <a:cxn ang="0">
                <a:pos x="54" y="4"/>
              </a:cxn>
              <a:cxn ang="0">
                <a:pos x="0" y="98"/>
              </a:cxn>
              <a:cxn ang="0">
                <a:pos x="9" y="102"/>
              </a:cxn>
              <a:cxn ang="0">
                <a:pos x="56" y="14"/>
              </a:cxn>
              <a:cxn ang="0">
                <a:pos x="148" y="10"/>
              </a:cxn>
              <a:cxn ang="0">
                <a:pos x="240" y="14"/>
              </a:cxn>
              <a:cxn ang="0">
                <a:pos x="287" y="102"/>
              </a:cxn>
              <a:cxn ang="0">
                <a:pos x="296" y="98"/>
              </a:cxn>
              <a:cxn ang="0">
                <a:pos x="242" y="4"/>
              </a:cxn>
            </a:cxnLst>
            <a:rect l="0" t="0" r="r" b="b"/>
            <a:pathLst>
              <a:path w="296" h="102">
                <a:moveTo>
                  <a:pt x="242" y="4"/>
                </a:moveTo>
                <a:cubicBezTo>
                  <a:pt x="226" y="1"/>
                  <a:pt x="151" y="0"/>
                  <a:pt x="148" y="0"/>
                </a:cubicBezTo>
                <a:cubicBezTo>
                  <a:pt x="148" y="5"/>
                  <a:pt x="148" y="5"/>
                  <a:pt x="148" y="5"/>
                </a:cubicBezTo>
                <a:cubicBezTo>
                  <a:pt x="148" y="0"/>
                  <a:pt x="148" y="0"/>
                  <a:pt x="148" y="0"/>
                </a:cubicBezTo>
                <a:cubicBezTo>
                  <a:pt x="145" y="0"/>
                  <a:pt x="70" y="1"/>
                  <a:pt x="54" y="4"/>
                </a:cubicBezTo>
                <a:cubicBezTo>
                  <a:pt x="36" y="8"/>
                  <a:pt x="8" y="77"/>
                  <a:pt x="0" y="98"/>
                </a:cubicBezTo>
                <a:cubicBezTo>
                  <a:pt x="9" y="102"/>
                  <a:pt x="9" y="102"/>
                  <a:pt x="9" y="102"/>
                </a:cubicBezTo>
                <a:cubicBezTo>
                  <a:pt x="25" y="61"/>
                  <a:pt x="48" y="16"/>
                  <a:pt x="56" y="14"/>
                </a:cubicBezTo>
                <a:cubicBezTo>
                  <a:pt x="68" y="11"/>
                  <a:pt x="121" y="10"/>
                  <a:pt x="148" y="10"/>
                </a:cubicBezTo>
                <a:cubicBezTo>
                  <a:pt x="175" y="10"/>
                  <a:pt x="228" y="11"/>
                  <a:pt x="240" y="14"/>
                </a:cubicBezTo>
                <a:cubicBezTo>
                  <a:pt x="248" y="16"/>
                  <a:pt x="271" y="61"/>
                  <a:pt x="287" y="102"/>
                </a:cubicBezTo>
                <a:cubicBezTo>
                  <a:pt x="296" y="98"/>
                  <a:pt x="296" y="98"/>
                  <a:pt x="296" y="98"/>
                </a:cubicBezTo>
                <a:cubicBezTo>
                  <a:pt x="288" y="77"/>
                  <a:pt x="260" y="8"/>
                  <a:pt x="242" y="4"/>
                </a:cubicBezTo>
                <a:close/>
              </a:path>
            </a:pathLst>
          </a:custGeom>
          <a:solidFill>
            <a:srgbClr val="35353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íṡḷiďê">
            <a:extLst>
              <a:ext uri="{FF2B5EF4-FFF2-40B4-BE49-F238E27FC236}">
                <a16:creationId xmlns:a16="http://schemas.microsoft.com/office/drawing/2014/main" id="{C2BA3D02-B5EE-4457-83B1-2A1B242579C0}"/>
              </a:ext>
            </a:extLst>
          </p:cNvPr>
          <p:cNvSpPr/>
          <p:nvPr/>
        </p:nvSpPr>
        <p:spPr bwMode="auto">
          <a:xfrm>
            <a:off x="3557817" y="2738684"/>
            <a:ext cx="831010" cy="697063"/>
          </a:xfrm>
          <a:custGeom>
            <a:avLst/>
            <a:gdLst/>
            <a:ahLst/>
            <a:cxnLst>
              <a:cxn ang="0">
                <a:pos x="186" y="51"/>
              </a:cxn>
              <a:cxn ang="0">
                <a:pos x="78" y="13"/>
              </a:cxn>
              <a:cxn ang="0">
                <a:pos x="64" y="5"/>
              </a:cxn>
              <a:cxn ang="0">
                <a:pos x="47" y="21"/>
              </a:cxn>
              <a:cxn ang="0">
                <a:pos x="49" y="28"/>
              </a:cxn>
              <a:cxn ang="0">
                <a:pos x="27" y="156"/>
              </a:cxn>
              <a:cxn ang="0">
                <a:pos x="102" y="107"/>
              </a:cxn>
              <a:cxn ang="0">
                <a:pos x="115" y="128"/>
              </a:cxn>
              <a:cxn ang="0">
                <a:pos x="134" y="116"/>
              </a:cxn>
              <a:cxn ang="0">
                <a:pos x="121" y="94"/>
              </a:cxn>
              <a:cxn ang="0">
                <a:pos x="186" y="51"/>
              </a:cxn>
            </a:cxnLst>
            <a:rect l="0" t="0" r="r" b="b"/>
            <a:pathLst>
              <a:path w="186" h="156">
                <a:moveTo>
                  <a:pt x="186" y="51"/>
                </a:moveTo>
                <a:cubicBezTo>
                  <a:pt x="162" y="15"/>
                  <a:pt x="118" y="0"/>
                  <a:pt x="78" y="13"/>
                </a:cubicBezTo>
                <a:cubicBezTo>
                  <a:pt x="75" y="8"/>
                  <a:pt x="70" y="5"/>
                  <a:pt x="64" y="5"/>
                </a:cubicBezTo>
                <a:cubicBezTo>
                  <a:pt x="55" y="5"/>
                  <a:pt x="47" y="12"/>
                  <a:pt x="47" y="21"/>
                </a:cubicBezTo>
                <a:cubicBezTo>
                  <a:pt x="47" y="24"/>
                  <a:pt x="48" y="26"/>
                  <a:pt x="49" y="28"/>
                </a:cubicBezTo>
                <a:cubicBezTo>
                  <a:pt x="10" y="58"/>
                  <a:pt x="0" y="114"/>
                  <a:pt x="27" y="156"/>
                </a:cubicBezTo>
                <a:cubicBezTo>
                  <a:pt x="102" y="107"/>
                  <a:pt x="102" y="107"/>
                  <a:pt x="102" y="107"/>
                </a:cubicBezTo>
                <a:cubicBezTo>
                  <a:pt x="115" y="128"/>
                  <a:pt x="115" y="128"/>
                  <a:pt x="115" y="128"/>
                </a:cubicBezTo>
                <a:cubicBezTo>
                  <a:pt x="134" y="116"/>
                  <a:pt x="134" y="116"/>
                  <a:pt x="134" y="116"/>
                </a:cubicBezTo>
                <a:cubicBezTo>
                  <a:pt x="121" y="94"/>
                  <a:pt x="121" y="94"/>
                  <a:pt x="121" y="94"/>
                </a:cubicBezTo>
                <a:lnTo>
                  <a:pt x="186" y="51"/>
                </a:lnTo>
                <a:close/>
              </a:path>
            </a:pathLst>
          </a:custGeom>
          <a:solidFill>
            <a:srgbClr val="35353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ïṥ1ïḑé">
            <a:extLst>
              <a:ext uri="{FF2B5EF4-FFF2-40B4-BE49-F238E27FC236}">
                <a16:creationId xmlns:a16="http://schemas.microsoft.com/office/drawing/2014/main" id="{9A236218-660C-464D-A5AC-B7C9C4B5B126}"/>
              </a:ext>
            </a:extLst>
          </p:cNvPr>
          <p:cNvSpPr/>
          <p:nvPr/>
        </p:nvSpPr>
        <p:spPr bwMode="auto">
          <a:xfrm>
            <a:off x="4835915" y="2743164"/>
            <a:ext cx="839969" cy="692583"/>
          </a:xfrm>
          <a:custGeom>
            <a:avLst/>
            <a:gdLst/>
            <a:ahLst/>
            <a:cxnLst>
              <a:cxn ang="0">
                <a:pos x="132" y="23"/>
              </a:cxn>
              <a:cxn ang="0">
                <a:pos x="133" y="17"/>
              </a:cxn>
              <a:cxn ang="0">
                <a:pos x="116" y="0"/>
              </a:cxn>
              <a:cxn ang="0">
                <a:pos x="101" y="10"/>
              </a:cxn>
              <a:cxn ang="0">
                <a:pos x="0" y="50"/>
              </a:cxn>
              <a:cxn ang="0">
                <a:pos x="65" y="93"/>
              </a:cxn>
              <a:cxn ang="0">
                <a:pos x="52" y="115"/>
              </a:cxn>
              <a:cxn ang="0">
                <a:pos x="72" y="127"/>
              </a:cxn>
              <a:cxn ang="0">
                <a:pos x="84" y="106"/>
              </a:cxn>
              <a:cxn ang="0">
                <a:pos x="159" y="155"/>
              </a:cxn>
              <a:cxn ang="0">
                <a:pos x="132" y="23"/>
              </a:cxn>
            </a:cxnLst>
            <a:rect l="0" t="0" r="r" b="b"/>
            <a:pathLst>
              <a:path w="188" h="155">
                <a:moveTo>
                  <a:pt x="132" y="23"/>
                </a:moveTo>
                <a:cubicBezTo>
                  <a:pt x="133" y="21"/>
                  <a:pt x="133" y="19"/>
                  <a:pt x="133" y="17"/>
                </a:cubicBezTo>
                <a:cubicBezTo>
                  <a:pt x="133" y="8"/>
                  <a:pt x="126" y="0"/>
                  <a:pt x="116" y="0"/>
                </a:cubicBezTo>
                <a:cubicBezTo>
                  <a:pt x="110" y="0"/>
                  <a:pt x="104" y="4"/>
                  <a:pt x="101" y="10"/>
                </a:cubicBezTo>
                <a:cubicBezTo>
                  <a:pt x="63" y="1"/>
                  <a:pt x="22" y="16"/>
                  <a:pt x="0" y="50"/>
                </a:cubicBezTo>
                <a:cubicBezTo>
                  <a:pt x="65" y="93"/>
                  <a:pt x="65" y="93"/>
                  <a:pt x="65" y="93"/>
                </a:cubicBezTo>
                <a:cubicBezTo>
                  <a:pt x="52" y="115"/>
                  <a:pt x="52" y="115"/>
                  <a:pt x="52" y="115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159" y="155"/>
                  <a:pt x="159" y="155"/>
                  <a:pt x="159" y="155"/>
                </a:cubicBezTo>
                <a:cubicBezTo>
                  <a:pt x="188" y="111"/>
                  <a:pt x="175" y="52"/>
                  <a:pt x="132" y="23"/>
                </a:cubicBezTo>
                <a:close/>
              </a:path>
            </a:pathLst>
          </a:custGeom>
          <a:solidFill>
            <a:srgbClr val="35353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íšļïḋè">
            <a:extLst>
              <a:ext uri="{FF2B5EF4-FFF2-40B4-BE49-F238E27FC236}">
                <a16:creationId xmlns:a16="http://schemas.microsoft.com/office/drawing/2014/main" id="{C1626F9A-EE2E-4F94-955A-6EA15F1A9EB3}"/>
              </a:ext>
            </a:extLst>
          </p:cNvPr>
          <p:cNvSpPr/>
          <p:nvPr/>
        </p:nvSpPr>
        <p:spPr bwMode="auto">
          <a:xfrm>
            <a:off x="4433625" y="2854712"/>
            <a:ext cx="303733" cy="281782"/>
          </a:xfrm>
          <a:custGeom>
            <a:avLst/>
            <a:gdLst/>
            <a:ahLst/>
            <a:cxnLst>
              <a:cxn ang="0">
                <a:pos x="54" y="0"/>
              </a:cxn>
              <a:cxn ang="0">
                <a:pos x="14" y="0"/>
              </a:cxn>
              <a:cxn ang="0">
                <a:pos x="0" y="13"/>
              </a:cxn>
              <a:cxn ang="0">
                <a:pos x="14" y="27"/>
              </a:cxn>
              <a:cxn ang="0">
                <a:pos x="31" y="27"/>
              </a:cxn>
              <a:cxn ang="0">
                <a:pos x="31" y="63"/>
              </a:cxn>
              <a:cxn ang="0">
                <a:pos x="37" y="63"/>
              </a:cxn>
              <a:cxn ang="0">
                <a:pos x="37" y="27"/>
              </a:cxn>
              <a:cxn ang="0">
                <a:pos x="54" y="27"/>
              </a:cxn>
              <a:cxn ang="0">
                <a:pos x="68" y="13"/>
              </a:cxn>
              <a:cxn ang="0">
                <a:pos x="54" y="0"/>
              </a:cxn>
            </a:cxnLst>
            <a:rect l="0" t="0" r="r" b="b"/>
            <a:pathLst>
              <a:path w="68" h="63">
                <a:moveTo>
                  <a:pt x="54" y="0"/>
                </a:moveTo>
                <a:cubicBezTo>
                  <a:pt x="14" y="0"/>
                  <a:pt x="14" y="0"/>
                  <a:pt x="14" y="0"/>
                </a:cubicBezTo>
                <a:cubicBezTo>
                  <a:pt x="7" y="0"/>
                  <a:pt x="0" y="6"/>
                  <a:pt x="0" y="13"/>
                </a:cubicBezTo>
                <a:cubicBezTo>
                  <a:pt x="0" y="21"/>
                  <a:pt x="7" y="27"/>
                  <a:pt x="14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63"/>
                  <a:pt x="31" y="63"/>
                  <a:pt x="31" y="63"/>
                </a:cubicBezTo>
                <a:cubicBezTo>
                  <a:pt x="37" y="63"/>
                  <a:pt x="37" y="63"/>
                  <a:pt x="37" y="63"/>
                </a:cubicBezTo>
                <a:cubicBezTo>
                  <a:pt x="37" y="27"/>
                  <a:pt x="37" y="27"/>
                  <a:pt x="37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62" y="27"/>
                  <a:pt x="68" y="21"/>
                  <a:pt x="68" y="13"/>
                </a:cubicBezTo>
                <a:cubicBezTo>
                  <a:pt x="68" y="6"/>
                  <a:pt x="62" y="0"/>
                  <a:pt x="54" y="0"/>
                </a:cubicBezTo>
                <a:close/>
              </a:path>
            </a:pathLst>
          </a:custGeom>
          <a:solidFill>
            <a:srgbClr val="35353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C505C5E-881D-45FB-99EF-C9EC9A2C583E}"/>
              </a:ext>
            </a:extLst>
          </p:cNvPr>
          <p:cNvCxnSpPr>
            <a:cxnSpLocks/>
          </p:cNvCxnSpPr>
          <p:nvPr/>
        </p:nvCxnSpPr>
        <p:spPr>
          <a:xfrm>
            <a:off x="6069234" y="2529000"/>
            <a:ext cx="5428849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ïslîdé">
            <a:extLst>
              <a:ext uri="{FF2B5EF4-FFF2-40B4-BE49-F238E27FC236}">
                <a16:creationId xmlns:a16="http://schemas.microsoft.com/office/drawing/2014/main" id="{90262B7A-58F6-429B-A027-074379648117}"/>
              </a:ext>
            </a:extLst>
          </p:cNvPr>
          <p:cNvSpPr txBox="1"/>
          <p:nvPr/>
        </p:nvSpPr>
        <p:spPr>
          <a:xfrm>
            <a:off x="7563906" y="2812545"/>
            <a:ext cx="3927403" cy="821812"/>
          </a:xfrm>
          <a:prstGeom prst="rect">
            <a:avLst/>
          </a:prstGeom>
        </p:spPr>
        <p:txBody>
          <a:bodyPr vert="horz" wrap="square" lIns="108745" tIns="54373" rIns="108745" bIns="54373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  <a:endParaRPr lang="zh-CN" altLang="en-US" sz="900" dirty="0"/>
          </a:p>
        </p:txBody>
      </p:sp>
      <p:sp>
        <p:nvSpPr>
          <p:cNvPr id="31" name="ïŝḷíḑé">
            <a:extLst>
              <a:ext uri="{FF2B5EF4-FFF2-40B4-BE49-F238E27FC236}">
                <a16:creationId xmlns:a16="http://schemas.microsoft.com/office/drawing/2014/main" id="{47D5423C-BA7B-49B5-8479-843058D32489}"/>
              </a:ext>
            </a:extLst>
          </p:cNvPr>
          <p:cNvSpPr txBox="1"/>
          <p:nvPr/>
        </p:nvSpPr>
        <p:spPr>
          <a:xfrm>
            <a:off x="5964010" y="3032027"/>
            <a:ext cx="741641" cy="364978"/>
          </a:xfrm>
          <a:prstGeom prst="rect">
            <a:avLst/>
          </a:prstGeom>
          <a:noFill/>
        </p:spPr>
        <p:txBody>
          <a:bodyPr wrap="none" anchor="ctr" anchorCtr="0">
            <a:normAutofit/>
          </a:bodyPr>
          <a:lstStyle/>
          <a:p>
            <a:pPr algn="ctr"/>
            <a:r>
              <a:rPr lang="en-US" altLang="zh-CN" sz="1200" b="1" dirty="0"/>
              <a:t>key words</a:t>
            </a:r>
            <a:endParaRPr lang="zh-CN" altLang="en-US" sz="1200" b="1" dirty="0"/>
          </a:p>
        </p:txBody>
      </p:sp>
      <p:sp>
        <p:nvSpPr>
          <p:cNvPr id="35" name="îṣḻíḍé">
            <a:extLst>
              <a:ext uri="{FF2B5EF4-FFF2-40B4-BE49-F238E27FC236}">
                <a16:creationId xmlns:a16="http://schemas.microsoft.com/office/drawing/2014/main" id="{70A1DA04-ED04-42C1-9C9A-198E849EA546}"/>
              </a:ext>
            </a:extLst>
          </p:cNvPr>
          <p:cNvSpPr/>
          <p:nvPr/>
        </p:nvSpPr>
        <p:spPr>
          <a:xfrm rot="11840417">
            <a:off x="6784329" y="2890859"/>
            <a:ext cx="622932" cy="665796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íšļïdè">
            <a:extLst>
              <a:ext uri="{FF2B5EF4-FFF2-40B4-BE49-F238E27FC236}">
                <a16:creationId xmlns:a16="http://schemas.microsoft.com/office/drawing/2014/main" id="{C7C69F7B-2FC2-409B-B01A-4A33D72E6B21}"/>
              </a:ext>
            </a:extLst>
          </p:cNvPr>
          <p:cNvSpPr/>
          <p:nvPr/>
        </p:nvSpPr>
        <p:spPr>
          <a:xfrm rot="5422425">
            <a:off x="6767116" y="2911458"/>
            <a:ext cx="661437" cy="619013"/>
          </a:xfrm>
          <a:prstGeom prst="pie">
            <a:avLst>
              <a:gd name="adj1" fmla="val 10766470"/>
              <a:gd name="adj2" fmla="val 9371070"/>
            </a:avLst>
          </a:prstGeom>
          <a:solidFill>
            <a:schemeClr val="accent1"/>
          </a:solidFill>
          <a:ln>
            <a:noFill/>
          </a:ln>
          <a:effectLst>
            <a:outerShdw dist="38100" algn="ctr" rotWithShape="0">
              <a:srgbClr val="000000">
                <a:alpha val="18000"/>
              </a:srgbClr>
            </a:outerShdw>
          </a:effec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ï$líḓé">
            <a:extLst>
              <a:ext uri="{FF2B5EF4-FFF2-40B4-BE49-F238E27FC236}">
                <a16:creationId xmlns:a16="http://schemas.microsoft.com/office/drawing/2014/main" id="{CE81EA0E-F771-433E-B4BA-D6C29BF745CD}"/>
              </a:ext>
            </a:extLst>
          </p:cNvPr>
          <p:cNvSpPr/>
          <p:nvPr/>
        </p:nvSpPr>
        <p:spPr>
          <a:xfrm rot="5422425">
            <a:off x="6833958" y="2981364"/>
            <a:ext cx="523675" cy="489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ïṥḷíḍè">
            <a:extLst>
              <a:ext uri="{FF2B5EF4-FFF2-40B4-BE49-F238E27FC236}">
                <a16:creationId xmlns:a16="http://schemas.microsoft.com/office/drawing/2014/main" id="{1E81BCB3-8DFE-46FE-A4AC-0705A27F5025}"/>
              </a:ext>
            </a:extLst>
          </p:cNvPr>
          <p:cNvSpPr/>
          <p:nvPr/>
        </p:nvSpPr>
        <p:spPr bwMode="auto">
          <a:xfrm>
            <a:off x="7022004" y="3154440"/>
            <a:ext cx="151660" cy="160775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iṥliḋe">
            <a:extLst>
              <a:ext uri="{FF2B5EF4-FFF2-40B4-BE49-F238E27FC236}">
                <a16:creationId xmlns:a16="http://schemas.microsoft.com/office/drawing/2014/main" id="{298BF1A7-0B49-4D3D-8A7F-1ED3B756E4DD}"/>
              </a:ext>
            </a:extLst>
          </p:cNvPr>
          <p:cNvSpPr txBox="1"/>
          <p:nvPr/>
        </p:nvSpPr>
        <p:spPr>
          <a:xfrm>
            <a:off x="7563906" y="4059126"/>
            <a:ext cx="3927403" cy="821812"/>
          </a:xfrm>
          <a:prstGeom prst="rect">
            <a:avLst/>
          </a:prstGeom>
        </p:spPr>
        <p:txBody>
          <a:bodyPr vert="horz" wrap="square" lIns="108745" tIns="54373" rIns="108745" bIns="54373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  <a:endParaRPr lang="zh-CN" altLang="en-US" sz="900" dirty="0"/>
          </a:p>
        </p:txBody>
      </p:sp>
      <p:sp>
        <p:nvSpPr>
          <p:cNvPr id="23" name="iṣḻíḋê">
            <a:extLst>
              <a:ext uri="{FF2B5EF4-FFF2-40B4-BE49-F238E27FC236}">
                <a16:creationId xmlns:a16="http://schemas.microsoft.com/office/drawing/2014/main" id="{740CDAF7-4508-4B3F-B743-BF6D607EFE69}"/>
              </a:ext>
            </a:extLst>
          </p:cNvPr>
          <p:cNvSpPr txBox="1"/>
          <p:nvPr/>
        </p:nvSpPr>
        <p:spPr>
          <a:xfrm>
            <a:off x="5964010" y="4278608"/>
            <a:ext cx="741641" cy="364978"/>
          </a:xfrm>
          <a:prstGeom prst="rect">
            <a:avLst/>
          </a:prstGeom>
          <a:noFill/>
        </p:spPr>
        <p:txBody>
          <a:bodyPr wrap="none" anchor="ctr" anchorCtr="0">
            <a:normAutofit/>
          </a:bodyPr>
          <a:lstStyle>
            <a:defPPr>
              <a:defRPr lang="zh-CN"/>
            </a:defPPr>
            <a:lvl1pPr algn="ctr">
              <a:defRPr sz="1200" b="1"/>
            </a:lvl1pPr>
          </a:lstStyle>
          <a:p>
            <a:r>
              <a:rPr lang="en-US" altLang="zh-CN" dirty="0"/>
              <a:t>key words</a:t>
            </a:r>
            <a:endParaRPr lang="zh-CN" altLang="en-US" dirty="0"/>
          </a:p>
        </p:txBody>
      </p:sp>
      <p:sp>
        <p:nvSpPr>
          <p:cNvPr id="27" name="îsľiḍè">
            <a:extLst>
              <a:ext uri="{FF2B5EF4-FFF2-40B4-BE49-F238E27FC236}">
                <a16:creationId xmlns:a16="http://schemas.microsoft.com/office/drawing/2014/main" id="{2EDB57A9-F4BB-4C9F-8973-FAAEFCC8E81B}"/>
              </a:ext>
            </a:extLst>
          </p:cNvPr>
          <p:cNvSpPr/>
          <p:nvPr/>
        </p:nvSpPr>
        <p:spPr>
          <a:xfrm rot="11840417">
            <a:off x="6784329" y="4137440"/>
            <a:ext cx="622932" cy="665796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ïš1ïďê">
            <a:extLst>
              <a:ext uri="{FF2B5EF4-FFF2-40B4-BE49-F238E27FC236}">
                <a16:creationId xmlns:a16="http://schemas.microsoft.com/office/drawing/2014/main" id="{1AAB8369-CFC5-4FA7-A4F8-149BB3D3E5BF}"/>
              </a:ext>
            </a:extLst>
          </p:cNvPr>
          <p:cNvSpPr/>
          <p:nvPr/>
        </p:nvSpPr>
        <p:spPr>
          <a:xfrm rot="5422425">
            <a:off x="6767116" y="4158039"/>
            <a:ext cx="661437" cy="619013"/>
          </a:xfrm>
          <a:prstGeom prst="pie">
            <a:avLst>
              <a:gd name="adj1" fmla="val 10766470"/>
              <a:gd name="adj2" fmla="val 9371070"/>
            </a:avLst>
          </a:prstGeom>
          <a:solidFill>
            <a:schemeClr val="accent2"/>
          </a:solidFill>
          <a:ln>
            <a:noFill/>
          </a:ln>
          <a:effectLst>
            <a:outerShdw dist="38100" algn="ctr" rotWithShape="0">
              <a:srgbClr val="000000">
                <a:alpha val="18000"/>
              </a:srgbClr>
            </a:outerShdw>
          </a:effec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íṣḻiḍe">
            <a:extLst>
              <a:ext uri="{FF2B5EF4-FFF2-40B4-BE49-F238E27FC236}">
                <a16:creationId xmlns:a16="http://schemas.microsoft.com/office/drawing/2014/main" id="{F4B3A4DA-AEAA-4EB7-B79F-08D15BDD3C85}"/>
              </a:ext>
            </a:extLst>
          </p:cNvPr>
          <p:cNvSpPr/>
          <p:nvPr/>
        </p:nvSpPr>
        <p:spPr>
          <a:xfrm rot="5422425">
            <a:off x="6833958" y="4227945"/>
            <a:ext cx="523675" cy="489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ïṡlîḋê">
            <a:extLst>
              <a:ext uri="{FF2B5EF4-FFF2-40B4-BE49-F238E27FC236}">
                <a16:creationId xmlns:a16="http://schemas.microsoft.com/office/drawing/2014/main" id="{8A5E72CB-7267-4A20-B48C-B19F5192B357}"/>
              </a:ext>
            </a:extLst>
          </p:cNvPr>
          <p:cNvSpPr/>
          <p:nvPr/>
        </p:nvSpPr>
        <p:spPr bwMode="auto">
          <a:xfrm>
            <a:off x="7022004" y="4401021"/>
            <a:ext cx="151660" cy="160775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íśļíḓè">
            <a:extLst>
              <a:ext uri="{FF2B5EF4-FFF2-40B4-BE49-F238E27FC236}">
                <a16:creationId xmlns:a16="http://schemas.microsoft.com/office/drawing/2014/main" id="{3FAB7470-7D6F-4E57-8D28-872D3EB4E54E}"/>
              </a:ext>
            </a:extLst>
          </p:cNvPr>
          <p:cNvSpPr txBox="1"/>
          <p:nvPr/>
        </p:nvSpPr>
        <p:spPr>
          <a:xfrm>
            <a:off x="7563906" y="5305706"/>
            <a:ext cx="3927403" cy="821812"/>
          </a:xfrm>
          <a:prstGeom prst="rect">
            <a:avLst/>
          </a:prstGeom>
        </p:spPr>
        <p:txBody>
          <a:bodyPr vert="horz" wrap="square" lIns="108745" tIns="54373" rIns="108745" bIns="54373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  <a:endParaRPr lang="zh-CN" altLang="en-US" sz="900" dirty="0"/>
          </a:p>
        </p:txBody>
      </p:sp>
      <p:sp>
        <p:nvSpPr>
          <p:cNvPr id="15" name="îṩ1íḓé">
            <a:extLst>
              <a:ext uri="{FF2B5EF4-FFF2-40B4-BE49-F238E27FC236}">
                <a16:creationId xmlns:a16="http://schemas.microsoft.com/office/drawing/2014/main" id="{FD29C218-FADE-4E1E-9BE9-389F3900B03F}"/>
              </a:ext>
            </a:extLst>
          </p:cNvPr>
          <p:cNvSpPr txBox="1"/>
          <p:nvPr/>
        </p:nvSpPr>
        <p:spPr>
          <a:xfrm>
            <a:off x="5964010" y="5525188"/>
            <a:ext cx="741641" cy="364978"/>
          </a:xfrm>
          <a:prstGeom prst="rect">
            <a:avLst/>
          </a:prstGeom>
          <a:noFill/>
        </p:spPr>
        <p:txBody>
          <a:bodyPr wrap="none" anchor="ctr" anchorCtr="0">
            <a:normAutofit/>
          </a:bodyPr>
          <a:lstStyle>
            <a:defPPr>
              <a:defRPr lang="zh-CN"/>
            </a:defPPr>
            <a:lvl1pPr algn="ctr">
              <a:defRPr sz="1200" b="1"/>
            </a:lvl1pPr>
          </a:lstStyle>
          <a:p>
            <a:r>
              <a:rPr lang="en-US" altLang="zh-CN" dirty="0"/>
              <a:t>key words</a:t>
            </a:r>
            <a:endParaRPr lang="zh-CN" altLang="en-US" dirty="0"/>
          </a:p>
        </p:txBody>
      </p:sp>
      <p:sp>
        <p:nvSpPr>
          <p:cNvPr id="19" name="iṧlíḑè">
            <a:extLst>
              <a:ext uri="{FF2B5EF4-FFF2-40B4-BE49-F238E27FC236}">
                <a16:creationId xmlns:a16="http://schemas.microsoft.com/office/drawing/2014/main" id="{D0F5D31C-0760-482D-971F-64B538B286E0}"/>
              </a:ext>
            </a:extLst>
          </p:cNvPr>
          <p:cNvSpPr/>
          <p:nvPr/>
        </p:nvSpPr>
        <p:spPr>
          <a:xfrm rot="11840417">
            <a:off x="6784329" y="5384020"/>
            <a:ext cx="622932" cy="665796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íśļíḓé">
            <a:extLst>
              <a:ext uri="{FF2B5EF4-FFF2-40B4-BE49-F238E27FC236}">
                <a16:creationId xmlns:a16="http://schemas.microsoft.com/office/drawing/2014/main" id="{900B815B-3C1B-48AA-9DBC-A3E3C7C027A0}"/>
              </a:ext>
            </a:extLst>
          </p:cNvPr>
          <p:cNvSpPr/>
          <p:nvPr/>
        </p:nvSpPr>
        <p:spPr>
          <a:xfrm rot="5422425">
            <a:off x="6767116" y="5404619"/>
            <a:ext cx="661437" cy="619013"/>
          </a:xfrm>
          <a:prstGeom prst="pie">
            <a:avLst>
              <a:gd name="adj1" fmla="val 10766470"/>
              <a:gd name="adj2" fmla="val 9371070"/>
            </a:avLst>
          </a:prstGeom>
          <a:solidFill>
            <a:schemeClr val="accent3"/>
          </a:solidFill>
          <a:ln>
            <a:noFill/>
          </a:ln>
          <a:effectLst>
            <a:outerShdw dist="38100" algn="ctr" rotWithShape="0">
              <a:srgbClr val="000000">
                <a:alpha val="18000"/>
              </a:srgbClr>
            </a:outerShdw>
          </a:effec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iş1îḑê">
            <a:extLst>
              <a:ext uri="{FF2B5EF4-FFF2-40B4-BE49-F238E27FC236}">
                <a16:creationId xmlns:a16="http://schemas.microsoft.com/office/drawing/2014/main" id="{87694D84-E514-453F-83FF-BBF11BA77394}"/>
              </a:ext>
            </a:extLst>
          </p:cNvPr>
          <p:cNvSpPr/>
          <p:nvPr/>
        </p:nvSpPr>
        <p:spPr>
          <a:xfrm rot="5422425">
            <a:off x="6833958" y="5474525"/>
            <a:ext cx="523675" cy="489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îSḷîḓe">
            <a:extLst>
              <a:ext uri="{FF2B5EF4-FFF2-40B4-BE49-F238E27FC236}">
                <a16:creationId xmlns:a16="http://schemas.microsoft.com/office/drawing/2014/main" id="{07521059-9885-4CED-9AFE-036BF49CDD75}"/>
              </a:ext>
            </a:extLst>
          </p:cNvPr>
          <p:cNvSpPr/>
          <p:nvPr/>
        </p:nvSpPr>
        <p:spPr bwMode="auto">
          <a:xfrm>
            <a:off x="7022004" y="5647601"/>
            <a:ext cx="151660" cy="160775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ïṡ1îḋè">
            <a:extLst>
              <a:ext uri="{FF2B5EF4-FFF2-40B4-BE49-F238E27FC236}">
                <a16:creationId xmlns:a16="http://schemas.microsoft.com/office/drawing/2014/main" id="{3C549A16-D591-4C87-B2AA-A1D544EA24D6}"/>
              </a:ext>
            </a:extLst>
          </p:cNvPr>
          <p:cNvSpPr txBox="1"/>
          <p:nvPr/>
        </p:nvSpPr>
        <p:spPr>
          <a:xfrm>
            <a:off x="5979754" y="1160639"/>
            <a:ext cx="5540734" cy="146805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B58DF83-9711-4A5D-89C6-DA1C705C7F32}"/>
              </a:ext>
            </a:extLst>
          </p:cNvPr>
          <p:cNvCxnSpPr>
            <a:cxnSpLocks/>
          </p:cNvCxnSpPr>
          <p:nvPr/>
        </p:nvCxnSpPr>
        <p:spPr>
          <a:xfrm>
            <a:off x="7671000" y="3814325"/>
            <a:ext cx="3820309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6C22E22C-27A5-42FD-BB2D-98C97291E083}"/>
              </a:ext>
            </a:extLst>
          </p:cNvPr>
          <p:cNvCxnSpPr>
            <a:cxnSpLocks/>
          </p:cNvCxnSpPr>
          <p:nvPr/>
        </p:nvCxnSpPr>
        <p:spPr>
          <a:xfrm>
            <a:off x="7671000" y="5049000"/>
            <a:ext cx="3820309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872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3567551" y="2932046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accent2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8" name="标题 4"/>
          <p:cNvSpPr txBox="1">
            <a:spLocks/>
          </p:cNvSpPr>
          <p:nvPr/>
        </p:nvSpPr>
        <p:spPr>
          <a:xfrm>
            <a:off x="4903688" y="2603650"/>
            <a:ext cx="4535055" cy="656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A9A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200" b="0" dirty="0">
                <a:solidFill>
                  <a:schemeClr val="accent2"/>
                </a:solidFill>
              </a:rPr>
              <a:t>研究成果与应用前景</a:t>
            </a:r>
            <a:endParaRPr lang="zh-CN" altLang="en-US" b="0" dirty="0">
              <a:solidFill>
                <a:schemeClr val="accent2"/>
              </a:solidFill>
            </a:endParaRPr>
          </a:p>
        </p:txBody>
      </p:sp>
      <p:sp>
        <p:nvSpPr>
          <p:cNvPr id="9" name="文本占位符 5"/>
          <p:cNvSpPr txBox="1">
            <a:spLocks/>
          </p:cNvSpPr>
          <p:nvPr/>
        </p:nvSpPr>
        <p:spPr>
          <a:xfrm>
            <a:off x="4903688" y="3364266"/>
            <a:ext cx="4546600" cy="1015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54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3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09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886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6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40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1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 text here.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60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6" name="îsḻíḑè"/>
          <p:cNvSpPr>
            <a:spLocks/>
          </p:cNvSpPr>
          <p:nvPr/>
        </p:nvSpPr>
        <p:spPr bwMode="auto">
          <a:xfrm rot="2249870">
            <a:off x="3457913" y="2891586"/>
            <a:ext cx="392818" cy="307300"/>
          </a:xfrm>
          <a:custGeom>
            <a:avLst/>
            <a:gdLst/>
            <a:ahLst/>
            <a:cxnLst>
              <a:cxn ang="0">
                <a:pos x="669" y="221"/>
              </a:cxn>
              <a:cxn ang="0">
                <a:pos x="454" y="63"/>
              </a:cxn>
              <a:cxn ang="0">
                <a:pos x="432" y="47"/>
              </a:cxn>
              <a:cxn ang="0">
                <a:pos x="279" y="0"/>
              </a:cxn>
              <a:cxn ang="0">
                <a:pos x="211" y="9"/>
              </a:cxn>
              <a:cxn ang="0">
                <a:pos x="0" y="279"/>
              </a:cxn>
              <a:cxn ang="0">
                <a:pos x="211" y="549"/>
              </a:cxn>
              <a:cxn ang="0">
                <a:pos x="279" y="557"/>
              </a:cxn>
              <a:cxn ang="0">
                <a:pos x="432" y="511"/>
              </a:cxn>
              <a:cxn ang="0">
                <a:pos x="454" y="495"/>
              </a:cxn>
              <a:cxn ang="0">
                <a:pos x="669" y="337"/>
              </a:cxn>
              <a:cxn ang="0">
                <a:pos x="669" y="221"/>
              </a:cxn>
            </a:cxnLst>
            <a:rect l="0" t="0" r="r" b="b"/>
            <a:pathLst>
              <a:path w="712" h="557">
                <a:moveTo>
                  <a:pt x="669" y="221"/>
                </a:moveTo>
                <a:cubicBezTo>
                  <a:pt x="454" y="63"/>
                  <a:pt x="454" y="63"/>
                  <a:pt x="454" y="63"/>
                </a:cubicBezTo>
                <a:cubicBezTo>
                  <a:pt x="447" y="57"/>
                  <a:pt x="440" y="52"/>
                  <a:pt x="432" y="47"/>
                </a:cubicBezTo>
                <a:cubicBezTo>
                  <a:pt x="388" y="17"/>
                  <a:pt x="336" y="0"/>
                  <a:pt x="279" y="0"/>
                </a:cubicBezTo>
                <a:cubicBezTo>
                  <a:pt x="255" y="0"/>
                  <a:pt x="233" y="3"/>
                  <a:pt x="211" y="9"/>
                </a:cubicBezTo>
                <a:cubicBezTo>
                  <a:pt x="90" y="39"/>
                  <a:pt x="0" y="148"/>
                  <a:pt x="0" y="279"/>
                </a:cubicBezTo>
                <a:cubicBezTo>
                  <a:pt x="0" y="409"/>
                  <a:pt x="90" y="518"/>
                  <a:pt x="211" y="549"/>
                </a:cubicBezTo>
                <a:cubicBezTo>
                  <a:pt x="233" y="554"/>
                  <a:pt x="255" y="557"/>
                  <a:pt x="279" y="557"/>
                </a:cubicBezTo>
                <a:cubicBezTo>
                  <a:pt x="336" y="557"/>
                  <a:pt x="388" y="540"/>
                  <a:pt x="432" y="511"/>
                </a:cubicBezTo>
                <a:cubicBezTo>
                  <a:pt x="440" y="506"/>
                  <a:pt x="447" y="500"/>
                  <a:pt x="454" y="495"/>
                </a:cubicBezTo>
                <a:cubicBezTo>
                  <a:pt x="669" y="337"/>
                  <a:pt x="669" y="337"/>
                  <a:pt x="669" y="337"/>
                </a:cubicBezTo>
                <a:cubicBezTo>
                  <a:pt x="712" y="305"/>
                  <a:pt x="712" y="253"/>
                  <a:pt x="669" y="221"/>
                </a:cubicBezTo>
                <a:close/>
              </a:path>
            </a:pathLst>
          </a:cu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ïŝľîdê"/>
          <p:cNvSpPr>
            <a:spLocks/>
          </p:cNvSpPr>
          <p:nvPr/>
        </p:nvSpPr>
        <p:spPr bwMode="auto">
          <a:xfrm rot="2249870">
            <a:off x="3457913" y="4031636"/>
            <a:ext cx="392818" cy="307300"/>
          </a:xfrm>
          <a:custGeom>
            <a:avLst/>
            <a:gdLst/>
            <a:ahLst/>
            <a:cxnLst>
              <a:cxn ang="0">
                <a:pos x="669" y="221"/>
              </a:cxn>
              <a:cxn ang="0">
                <a:pos x="454" y="63"/>
              </a:cxn>
              <a:cxn ang="0">
                <a:pos x="432" y="47"/>
              </a:cxn>
              <a:cxn ang="0">
                <a:pos x="279" y="0"/>
              </a:cxn>
              <a:cxn ang="0">
                <a:pos x="211" y="9"/>
              </a:cxn>
              <a:cxn ang="0">
                <a:pos x="0" y="279"/>
              </a:cxn>
              <a:cxn ang="0">
                <a:pos x="211" y="549"/>
              </a:cxn>
              <a:cxn ang="0">
                <a:pos x="279" y="557"/>
              </a:cxn>
              <a:cxn ang="0">
                <a:pos x="432" y="511"/>
              </a:cxn>
              <a:cxn ang="0">
                <a:pos x="454" y="495"/>
              </a:cxn>
              <a:cxn ang="0">
                <a:pos x="669" y="337"/>
              </a:cxn>
              <a:cxn ang="0">
                <a:pos x="669" y="221"/>
              </a:cxn>
            </a:cxnLst>
            <a:rect l="0" t="0" r="r" b="b"/>
            <a:pathLst>
              <a:path w="712" h="557">
                <a:moveTo>
                  <a:pt x="669" y="221"/>
                </a:moveTo>
                <a:cubicBezTo>
                  <a:pt x="454" y="63"/>
                  <a:pt x="454" y="63"/>
                  <a:pt x="454" y="63"/>
                </a:cubicBezTo>
                <a:cubicBezTo>
                  <a:pt x="447" y="57"/>
                  <a:pt x="440" y="52"/>
                  <a:pt x="432" y="47"/>
                </a:cubicBezTo>
                <a:cubicBezTo>
                  <a:pt x="388" y="17"/>
                  <a:pt x="336" y="0"/>
                  <a:pt x="279" y="0"/>
                </a:cubicBezTo>
                <a:cubicBezTo>
                  <a:pt x="255" y="0"/>
                  <a:pt x="233" y="3"/>
                  <a:pt x="211" y="9"/>
                </a:cubicBezTo>
                <a:cubicBezTo>
                  <a:pt x="90" y="39"/>
                  <a:pt x="0" y="148"/>
                  <a:pt x="0" y="279"/>
                </a:cubicBezTo>
                <a:cubicBezTo>
                  <a:pt x="0" y="409"/>
                  <a:pt x="90" y="518"/>
                  <a:pt x="211" y="549"/>
                </a:cubicBezTo>
                <a:cubicBezTo>
                  <a:pt x="233" y="554"/>
                  <a:pt x="255" y="557"/>
                  <a:pt x="279" y="557"/>
                </a:cubicBezTo>
                <a:cubicBezTo>
                  <a:pt x="336" y="557"/>
                  <a:pt x="388" y="540"/>
                  <a:pt x="432" y="511"/>
                </a:cubicBezTo>
                <a:cubicBezTo>
                  <a:pt x="440" y="506"/>
                  <a:pt x="447" y="500"/>
                  <a:pt x="454" y="495"/>
                </a:cubicBezTo>
                <a:cubicBezTo>
                  <a:pt x="669" y="337"/>
                  <a:pt x="669" y="337"/>
                  <a:pt x="669" y="337"/>
                </a:cubicBezTo>
                <a:cubicBezTo>
                  <a:pt x="712" y="305"/>
                  <a:pt x="712" y="253"/>
                  <a:pt x="669" y="221"/>
                </a:cubicBezTo>
                <a:close/>
              </a:path>
            </a:pathLst>
          </a:cu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í$1ïdê"/>
          <p:cNvSpPr>
            <a:spLocks/>
          </p:cNvSpPr>
          <p:nvPr/>
        </p:nvSpPr>
        <p:spPr bwMode="auto">
          <a:xfrm rot="2249870">
            <a:off x="3457913" y="5308416"/>
            <a:ext cx="392818" cy="307300"/>
          </a:xfrm>
          <a:custGeom>
            <a:avLst/>
            <a:gdLst/>
            <a:ahLst/>
            <a:cxnLst>
              <a:cxn ang="0">
                <a:pos x="669" y="221"/>
              </a:cxn>
              <a:cxn ang="0">
                <a:pos x="454" y="63"/>
              </a:cxn>
              <a:cxn ang="0">
                <a:pos x="432" y="47"/>
              </a:cxn>
              <a:cxn ang="0">
                <a:pos x="279" y="0"/>
              </a:cxn>
              <a:cxn ang="0">
                <a:pos x="211" y="9"/>
              </a:cxn>
              <a:cxn ang="0">
                <a:pos x="0" y="279"/>
              </a:cxn>
              <a:cxn ang="0">
                <a:pos x="211" y="549"/>
              </a:cxn>
              <a:cxn ang="0">
                <a:pos x="279" y="557"/>
              </a:cxn>
              <a:cxn ang="0">
                <a:pos x="432" y="511"/>
              </a:cxn>
              <a:cxn ang="0">
                <a:pos x="454" y="495"/>
              </a:cxn>
              <a:cxn ang="0">
                <a:pos x="669" y="337"/>
              </a:cxn>
              <a:cxn ang="0">
                <a:pos x="669" y="221"/>
              </a:cxn>
            </a:cxnLst>
            <a:rect l="0" t="0" r="r" b="b"/>
            <a:pathLst>
              <a:path w="712" h="557">
                <a:moveTo>
                  <a:pt x="669" y="221"/>
                </a:moveTo>
                <a:cubicBezTo>
                  <a:pt x="454" y="63"/>
                  <a:pt x="454" y="63"/>
                  <a:pt x="454" y="63"/>
                </a:cubicBezTo>
                <a:cubicBezTo>
                  <a:pt x="447" y="57"/>
                  <a:pt x="440" y="52"/>
                  <a:pt x="432" y="47"/>
                </a:cubicBezTo>
                <a:cubicBezTo>
                  <a:pt x="388" y="17"/>
                  <a:pt x="336" y="0"/>
                  <a:pt x="279" y="0"/>
                </a:cubicBezTo>
                <a:cubicBezTo>
                  <a:pt x="255" y="0"/>
                  <a:pt x="233" y="3"/>
                  <a:pt x="211" y="9"/>
                </a:cubicBezTo>
                <a:cubicBezTo>
                  <a:pt x="90" y="39"/>
                  <a:pt x="0" y="148"/>
                  <a:pt x="0" y="279"/>
                </a:cubicBezTo>
                <a:cubicBezTo>
                  <a:pt x="0" y="409"/>
                  <a:pt x="90" y="518"/>
                  <a:pt x="211" y="549"/>
                </a:cubicBezTo>
                <a:cubicBezTo>
                  <a:pt x="233" y="554"/>
                  <a:pt x="255" y="557"/>
                  <a:pt x="279" y="557"/>
                </a:cubicBezTo>
                <a:cubicBezTo>
                  <a:pt x="336" y="557"/>
                  <a:pt x="388" y="540"/>
                  <a:pt x="432" y="511"/>
                </a:cubicBezTo>
                <a:cubicBezTo>
                  <a:pt x="440" y="506"/>
                  <a:pt x="447" y="500"/>
                  <a:pt x="454" y="495"/>
                </a:cubicBezTo>
                <a:cubicBezTo>
                  <a:pt x="669" y="337"/>
                  <a:pt x="669" y="337"/>
                  <a:pt x="669" y="337"/>
                </a:cubicBezTo>
                <a:cubicBezTo>
                  <a:pt x="712" y="305"/>
                  <a:pt x="712" y="253"/>
                  <a:pt x="669" y="221"/>
                </a:cubicBezTo>
                <a:close/>
              </a:path>
            </a:pathLst>
          </a:cu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íṩ1ídè"/>
          <p:cNvSpPr>
            <a:spLocks/>
          </p:cNvSpPr>
          <p:nvPr/>
        </p:nvSpPr>
        <p:spPr bwMode="auto">
          <a:xfrm rot="2249870" flipH="1" flipV="1">
            <a:off x="8341268" y="2861429"/>
            <a:ext cx="392818" cy="307300"/>
          </a:xfrm>
          <a:custGeom>
            <a:avLst/>
            <a:gdLst/>
            <a:ahLst/>
            <a:cxnLst>
              <a:cxn ang="0">
                <a:pos x="669" y="221"/>
              </a:cxn>
              <a:cxn ang="0">
                <a:pos x="454" y="63"/>
              </a:cxn>
              <a:cxn ang="0">
                <a:pos x="432" y="47"/>
              </a:cxn>
              <a:cxn ang="0">
                <a:pos x="279" y="0"/>
              </a:cxn>
              <a:cxn ang="0">
                <a:pos x="211" y="9"/>
              </a:cxn>
              <a:cxn ang="0">
                <a:pos x="0" y="279"/>
              </a:cxn>
              <a:cxn ang="0">
                <a:pos x="211" y="549"/>
              </a:cxn>
              <a:cxn ang="0">
                <a:pos x="279" y="557"/>
              </a:cxn>
              <a:cxn ang="0">
                <a:pos x="432" y="511"/>
              </a:cxn>
              <a:cxn ang="0">
                <a:pos x="454" y="495"/>
              </a:cxn>
              <a:cxn ang="0">
                <a:pos x="669" y="337"/>
              </a:cxn>
              <a:cxn ang="0">
                <a:pos x="669" y="221"/>
              </a:cxn>
            </a:cxnLst>
            <a:rect l="0" t="0" r="r" b="b"/>
            <a:pathLst>
              <a:path w="712" h="557">
                <a:moveTo>
                  <a:pt x="669" y="221"/>
                </a:moveTo>
                <a:cubicBezTo>
                  <a:pt x="454" y="63"/>
                  <a:pt x="454" y="63"/>
                  <a:pt x="454" y="63"/>
                </a:cubicBezTo>
                <a:cubicBezTo>
                  <a:pt x="447" y="57"/>
                  <a:pt x="440" y="52"/>
                  <a:pt x="432" y="47"/>
                </a:cubicBezTo>
                <a:cubicBezTo>
                  <a:pt x="388" y="17"/>
                  <a:pt x="336" y="0"/>
                  <a:pt x="279" y="0"/>
                </a:cubicBezTo>
                <a:cubicBezTo>
                  <a:pt x="255" y="0"/>
                  <a:pt x="233" y="3"/>
                  <a:pt x="211" y="9"/>
                </a:cubicBezTo>
                <a:cubicBezTo>
                  <a:pt x="90" y="39"/>
                  <a:pt x="0" y="148"/>
                  <a:pt x="0" y="279"/>
                </a:cubicBezTo>
                <a:cubicBezTo>
                  <a:pt x="0" y="409"/>
                  <a:pt x="90" y="518"/>
                  <a:pt x="211" y="549"/>
                </a:cubicBezTo>
                <a:cubicBezTo>
                  <a:pt x="233" y="554"/>
                  <a:pt x="255" y="557"/>
                  <a:pt x="279" y="557"/>
                </a:cubicBezTo>
                <a:cubicBezTo>
                  <a:pt x="336" y="557"/>
                  <a:pt x="388" y="540"/>
                  <a:pt x="432" y="511"/>
                </a:cubicBezTo>
                <a:cubicBezTo>
                  <a:pt x="440" y="506"/>
                  <a:pt x="447" y="500"/>
                  <a:pt x="454" y="495"/>
                </a:cubicBezTo>
                <a:cubicBezTo>
                  <a:pt x="669" y="337"/>
                  <a:pt x="669" y="337"/>
                  <a:pt x="669" y="337"/>
                </a:cubicBezTo>
                <a:cubicBezTo>
                  <a:pt x="712" y="305"/>
                  <a:pt x="712" y="253"/>
                  <a:pt x="669" y="221"/>
                </a:cubicBezTo>
                <a:close/>
              </a:path>
            </a:pathLst>
          </a:cu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îṧļiḋe"/>
          <p:cNvSpPr>
            <a:spLocks/>
          </p:cNvSpPr>
          <p:nvPr/>
        </p:nvSpPr>
        <p:spPr bwMode="auto">
          <a:xfrm rot="2249870" flipH="1" flipV="1">
            <a:off x="8341269" y="4004429"/>
            <a:ext cx="392818" cy="307300"/>
          </a:xfrm>
          <a:custGeom>
            <a:avLst/>
            <a:gdLst/>
            <a:ahLst/>
            <a:cxnLst>
              <a:cxn ang="0">
                <a:pos x="669" y="221"/>
              </a:cxn>
              <a:cxn ang="0">
                <a:pos x="454" y="63"/>
              </a:cxn>
              <a:cxn ang="0">
                <a:pos x="432" y="47"/>
              </a:cxn>
              <a:cxn ang="0">
                <a:pos x="279" y="0"/>
              </a:cxn>
              <a:cxn ang="0">
                <a:pos x="211" y="9"/>
              </a:cxn>
              <a:cxn ang="0">
                <a:pos x="0" y="279"/>
              </a:cxn>
              <a:cxn ang="0">
                <a:pos x="211" y="549"/>
              </a:cxn>
              <a:cxn ang="0">
                <a:pos x="279" y="557"/>
              </a:cxn>
              <a:cxn ang="0">
                <a:pos x="432" y="511"/>
              </a:cxn>
              <a:cxn ang="0">
                <a:pos x="454" y="495"/>
              </a:cxn>
              <a:cxn ang="0">
                <a:pos x="669" y="337"/>
              </a:cxn>
              <a:cxn ang="0">
                <a:pos x="669" y="221"/>
              </a:cxn>
            </a:cxnLst>
            <a:rect l="0" t="0" r="r" b="b"/>
            <a:pathLst>
              <a:path w="712" h="557">
                <a:moveTo>
                  <a:pt x="669" y="221"/>
                </a:moveTo>
                <a:cubicBezTo>
                  <a:pt x="454" y="63"/>
                  <a:pt x="454" y="63"/>
                  <a:pt x="454" y="63"/>
                </a:cubicBezTo>
                <a:cubicBezTo>
                  <a:pt x="447" y="57"/>
                  <a:pt x="440" y="52"/>
                  <a:pt x="432" y="47"/>
                </a:cubicBezTo>
                <a:cubicBezTo>
                  <a:pt x="388" y="17"/>
                  <a:pt x="336" y="0"/>
                  <a:pt x="279" y="0"/>
                </a:cubicBezTo>
                <a:cubicBezTo>
                  <a:pt x="255" y="0"/>
                  <a:pt x="233" y="3"/>
                  <a:pt x="211" y="9"/>
                </a:cubicBezTo>
                <a:cubicBezTo>
                  <a:pt x="90" y="39"/>
                  <a:pt x="0" y="148"/>
                  <a:pt x="0" y="279"/>
                </a:cubicBezTo>
                <a:cubicBezTo>
                  <a:pt x="0" y="409"/>
                  <a:pt x="90" y="518"/>
                  <a:pt x="211" y="549"/>
                </a:cubicBezTo>
                <a:cubicBezTo>
                  <a:pt x="233" y="554"/>
                  <a:pt x="255" y="557"/>
                  <a:pt x="279" y="557"/>
                </a:cubicBezTo>
                <a:cubicBezTo>
                  <a:pt x="336" y="557"/>
                  <a:pt x="388" y="540"/>
                  <a:pt x="432" y="511"/>
                </a:cubicBezTo>
                <a:cubicBezTo>
                  <a:pt x="440" y="506"/>
                  <a:pt x="447" y="500"/>
                  <a:pt x="454" y="495"/>
                </a:cubicBezTo>
                <a:cubicBezTo>
                  <a:pt x="669" y="337"/>
                  <a:pt x="669" y="337"/>
                  <a:pt x="669" y="337"/>
                </a:cubicBezTo>
                <a:cubicBezTo>
                  <a:pt x="712" y="305"/>
                  <a:pt x="712" y="253"/>
                  <a:pt x="669" y="221"/>
                </a:cubicBezTo>
                <a:close/>
              </a:path>
            </a:pathLst>
          </a:cu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îşḻîďe"/>
          <p:cNvSpPr>
            <a:spLocks/>
          </p:cNvSpPr>
          <p:nvPr/>
        </p:nvSpPr>
        <p:spPr bwMode="auto">
          <a:xfrm rot="2249870" flipH="1" flipV="1">
            <a:off x="8341269" y="5266698"/>
            <a:ext cx="392818" cy="307300"/>
          </a:xfrm>
          <a:custGeom>
            <a:avLst/>
            <a:gdLst/>
            <a:ahLst/>
            <a:cxnLst>
              <a:cxn ang="0">
                <a:pos x="669" y="221"/>
              </a:cxn>
              <a:cxn ang="0">
                <a:pos x="454" y="63"/>
              </a:cxn>
              <a:cxn ang="0">
                <a:pos x="432" y="47"/>
              </a:cxn>
              <a:cxn ang="0">
                <a:pos x="279" y="0"/>
              </a:cxn>
              <a:cxn ang="0">
                <a:pos x="211" y="9"/>
              </a:cxn>
              <a:cxn ang="0">
                <a:pos x="0" y="279"/>
              </a:cxn>
              <a:cxn ang="0">
                <a:pos x="211" y="549"/>
              </a:cxn>
              <a:cxn ang="0">
                <a:pos x="279" y="557"/>
              </a:cxn>
              <a:cxn ang="0">
                <a:pos x="432" y="511"/>
              </a:cxn>
              <a:cxn ang="0">
                <a:pos x="454" y="495"/>
              </a:cxn>
              <a:cxn ang="0">
                <a:pos x="669" y="337"/>
              </a:cxn>
              <a:cxn ang="0">
                <a:pos x="669" y="221"/>
              </a:cxn>
            </a:cxnLst>
            <a:rect l="0" t="0" r="r" b="b"/>
            <a:pathLst>
              <a:path w="712" h="557">
                <a:moveTo>
                  <a:pt x="669" y="221"/>
                </a:moveTo>
                <a:cubicBezTo>
                  <a:pt x="454" y="63"/>
                  <a:pt x="454" y="63"/>
                  <a:pt x="454" y="63"/>
                </a:cubicBezTo>
                <a:cubicBezTo>
                  <a:pt x="447" y="57"/>
                  <a:pt x="440" y="52"/>
                  <a:pt x="432" y="47"/>
                </a:cubicBezTo>
                <a:cubicBezTo>
                  <a:pt x="388" y="17"/>
                  <a:pt x="336" y="0"/>
                  <a:pt x="279" y="0"/>
                </a:cubicBezTo>
                <a:cubicBezTo>
                  <a:pt x="255" y="0"/>
                  <a:pt x="233" y="3"/>
                  <a:pt x="211" y="9"/>
                </a:cubicBezTo>
                <a:cubicBezTo>
                  <a:pt x="90" y="39"/>
                  <a:pt x="0" y="148"/>
                  <a:pt x="0" y="279"/>
                </a:cubicBezTo>
                <a:cubicBezTo>
                  <a:pt x="0" y="409"/>
                  <a:pt x="90" y="518"/>
                  <a:pt x="211" y="549"/>
                </a:cubicBezTo>
                <a:cubicBezTo>
                  <a:pt x="233" y="554"/>
                  <a:pt x="255" y="557"/>
                  <a:pt x="279" y="557"/>
                </a:cubicBezTo>
                <a:cubicBezTo>
                  <a:pt x="336" y="557"/>
                  <a:pt x="388" y="540"/>
                  <a:pt x="432" y="511"/>
                </a:cubicBezTo>
                <a:cubicBezTo>
                  <a:pt x="440" y="506"/>
                  <a:pt x="447" y="500"/>
                  <a:pt x="454" y="495"/>
                </a:cubicBezTo>
                <a:cubicBezTo>
                  <a:pt x="669" y="337"/>
                  <a:pt x="669" y="337"/>
                  <a:pt x="669" y="337"/>
                </a:cubicBezTo>
                <a:cubicBezTo>
                  <a:pt x="712" y="305"/>
                  <a:pt x="712" y="253"/>
                  <a:pt x="669" y="221"/>
                </a:cubicBezTo>
                <a:close/>
              </a:path>
            </a:pathLst>
          </a:cu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íṧḻîḑè"/>
          <p:cNvSpPr txBox="1"/>
          <p:nvPr/>
        </p:nvSpPr>
        <p:spPr>
          <a:xfrm>
            <a:off x="3927512" y="1278761"/>
            <a:ext cx="4336976" cy="670242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400" b="1"/>
              <a:t>此部分内容作为文字排版占位显示</a:t>
            </a:r>
            <a:br>
              <a:rPr lang="zh-CN" altLang="en-US" sz="1400" b="1"/>
            </a:br>
            <a:r>
              <a:rPr lang="zh-CN" altLang="en-US" sz="1400" b="1"/>
              <a:t>（建议使用主题字体）</a:t>
            </a:r>
            <a:endParaRPr lang="zh-CN" altLang="en-US" sz="1400" b="1" dirty="0"/>
          </a:p>
        </p:txBody>
      </p:sp>
      <p:sp>
        <p:nvSpPr>
          <p:cNvPr id="40" name="ïṣ1íḓè"/>
          <p:cNvSpPr/>
          <p:nvPr/>
        </p:nvSpPr>
        <p:spPr>
          <a:xfrm>
            <a:off x="3927513" y="1949004"/>
            <a:ext cx="4336975" cy="382784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/>
            <a:r>
              <a:rPr lang="zh-CN" altLang="en-US" sz="1100"/>
              <a:t>通常规则为在</a:t>
            </a:r>
            <a:r>
              <a:rPr lang="en-US" altLang="zh-CN" sz="1100"/>
              <a:t>PPT</a:t>
            </a:r>
            <a:r>
              <a:rPr lang="zh-CN" altLang="en-US" sz="1100"/>
              <a:t>文档下中英文各使用一种字体以保持全文档统一</a:t>
            </a:r>
            <a:endParaRPr lang="zh-CN" altLang="en-US" sz="1100" dirty="0"/>
          </a:p>
        </p:txBody>
      </p:sp>
      <p:sp>
        <p:nvSpPr>
          <p:cNvPr id="13" name="íSľïḍè"/>
          <p:cNvSpPr>
            <a:spLocks/>
          </p:cNvSpPr>
          <p:nvPr/>
        </p:nvSpPr>
        <p:spPr bwMode="auto">
          <a:xfrm rot="2249870">
            <a:off x="4604688" y="3191122"/>
            <a:ext cx="1758490" cy="1375660"/>
          </a:xfrm>
          <a:custGeom>
            <a:avLst/>
            <a:gdLst/>
            <a:ahLst/>
            <a:cxnLst>
              <a:cxn ang="0">
                <a:pos x="669" y="221"/>
              </a:cxn>
              <a:cxn ang="0">
                <a:pos x="454" y="63"/>
              </a:cxn>
              <a:cxn ang="0">
                <a:pos x="432" y="47"/>
              </a:cxn>
              <a:cxn ang="0">
                <a:pos x="279" y="0"/>
              </a:cxn>
              <a:cxn ang="0">
                <a:pos x="211" y="9"/>
              </a:cxn>
              <a:cxn ang="0">
                <a:pos x="0" y="279"/>
              </a:cxn>
              <a:cxn ang="0">
                <a:pos x="211" y="549"/>
              </a:cxn>
              <a:cxn ang="0">
                <a:pos x="279" y="557"/>
              </a:cxn>
              <a:cxn ang="0">
                <a:pos x="432" y="511"/>
              </a:cxn>
              <a:cxn ang="0">
                <a:pos x="454" y="495"/>
              </a:cxn>
              <a:cxn ang="0">
                <a:pos x="669" y="337"/>
              </a:cxn>
              <a:cxn ang="0">
                <a:pos x="669" y="221"/>
              </a:cxn>
            </a:cxnLst>
            <a:rect l="0" t="0" r="r" b="b"/>
            <a:pathLst>
              <a:path w="712" h="557">
                <a:moveTo>
                  <a:pt x="669" y="221"/>
                </a:moveTo>
                <a:cubicBezTo>
                  <a:pt x="454" y="63"/>
                  <a:pt x="454" y="63"/>
                  <a:pt x="454" y="63"/>
                </a:cubicBezTo>
                <a:cubicBezTo>
                  <a:pt x="447" y="57"/>
                  <a:pt x="440" y="52"/>
                  <a:pt x="432" y="47"/>
                </a:cubicBezTo>
                <a:cubicBezTo>
                  <a:pt x="388" y="17"/>
                  <a:pt x="336" y="0"/>
                  <a:pt x="279" y="0"/>
                </a:cubicBezTo>
                <a:cubicBezTo>
                  <a:pt x="255" y="0"/>
                  <a:pt x="233" y="3"/>
                  <a:pt x="211" y="9"/>
                </a:cubicBezTo>
                <a:cubicBezTo>
                  <a:pt x="90" y="39"/>
                  <a:pt x="0" y="148"/>
                  <a:pt x="0" y="279"/>
                </a:cubicBezTo>
                <a:cubicBezTo>
                  <a:pt x="0" y="409"/>
                  <a:pt x="90" y="518"/>
                  <a:pt x="211" y="549"/>
                </a:cubicBezTo>
                <a:cubicBezTo>
                  <a:pt x="233" y="554"/>
                  <a:pt x="255" y="557"/>
                  <a:pt x="279" y="557"/>
                </a:cubicBezTo>
                <a:cubicBezTo>
                  <a:pt x="336" y="557"/>
                  <a:pt x="388" y="540"/>
                  <a:pt x="432" y="511"/>
                </a:cubicBezTo>
                <a:cubicBezTo>
                  <a:pt x="440" y="506"/>
                  <a:pt x="447" y="500"/>
                  <a:pt x="454" y="495"/>
                </a:cubicBezTo>
                <a:cubicBezTo>
                  <a:pt x="669" y="337"/>
                  <a:pt x="669" y="337"/>
                  <a:pt x="669" y="337"/>
                </a:cubicBezTo>
                <a:cubicBezTo>
                  <a:pt x="712" y="305"/>
                  <a:pt x="712" y="253"/>
                  <a:pt x="669" y="221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í$ḻîďé"/>
          <p:cNvSpPr>
            <a:spLocks/>
          </p:cNvSpPr>
          <p:nvPr/>
        </p:nvSpPr>
        <p:spPr bwMode="auto">
          <a:xfrm rot="2249870" flipH="1" flipV="1">
            <a:off x="5828822" y="2958006"/>
            <a:ext cx="1758490" cy="1375660"/>
          </a:xfrm>
          <a:custGeom>
            <a:avLst/>
            <a:gdLst/>
            <a:ahLst/>
            <a:cxnLst>
              <a:cxn ang="0">
                <a:pos x="669" y="221"/>
              </a:cxn>
              <a:cxn ang="0">
                <a:pos x="454" y="63"/>
              </a:cxn>
              <a:cxn ang="0">
                <a:pos x="432" y="47"/>
              </a:cxn>
              <a:cxn ang="0">
                <a:pos x="279" y="0"/>
              </a:cxn>
              <a:cxn ang="0">
                <a:pos x="211" y="9"/>
              </a:cxn>
              <a:cxn ang="0">
                <a:pos x="0" y="279"/>
              </a:cxn>
              <a:cxn ang="0">
                <a:pos x="211" y="549"/>
              </a:cxn>
              <a:cxn ang="0">
                <a:pos x="279" y="557"/>
              </a:cxn>
              <a:cxn ang="0">
                <a:pos x="432" y="511"/>
              </a:cxn>
              <a:cxn ang="0">
                <a:pos x="454" y="495"/>
              </a:cxn>
              <a:cxn ang="0">
                <a:pos x="669" y="337"/>
              </a:cxn>
              <a:cxn ang="0">
                <a:pos x="669" y="221"/>
              </a:cxn>
            </a:cxnLst>
            <a:rect l="0" t="0" r="r" b="b"/>
            <a:pathLst>
              <a:path w="712" h="557">
                <a:moveTo>
                  <a:pt x="669" y="221"/>
                </a:moveTo>
                <a:cubicBezTo>
                  <a:pt x="454" y="63"/>
                  <a:pt x="454" y="63"/>
                  <a:pt x="454" y="63"/>
                </a:cubicBezTo>
                <a:cubicBezTo>
                  <a:pt x="447" y="57"/>
                  <a:pt x="440" y="52"/>
                  <a:pt x="432" y="47"/>
                </a:cubicBezTo>
                <a:cubicBezTo>
                  <a:pt x="388" y="17"/>
                  <a:pt x="336" y="0"/>
                  <a:pt x="279" y="0"/>
                </a:cubicBezTo>
                <a:cubicBezTo>
                  <a:pt x="255" y="0"/>
                  <a:pt x="233" y="3"/>
                  <a:pt x="211" y="9"/>
                </a:cubicBezTo>
                <a:cubicBezTo>
                  <a:pt x="90" y="39"/>
                  <a:pt x="0" y="148"/>
                  <a:pt x="0" y="279"/>
                </a:cubicBezTo>
                <a:cubicBezTo>
                  <a:pt x="0" y="409"/>
                  <a:pt x="90" y="518"/>
                  <a:pt x="211" y="549"/>
                </a:cubicBezTo>
                <a:cubicBezTo>
                  <a:pt x="233" y="554"/>
                  <a:pt x="255" y="557"/>
                  <a:pt x="279" y="557"/>
                </a:cubicBezTo>
                <a:cubicBezTo>
                  <a:pt x="336" y="557"/>
                  <a:pt x="388" y="540"/>
                  <a:pt x="432" y="511"/>
                </a:cubicBezTo>
                <a:cubicBezTo>
                  <a:pt x="440" y="506"/>
                  <a:pt x="447" y="500"/>
                  <a:pt x="454" y="495"/>
                </a:cubicBezTo>
                <a:cubicBezTo>
                  <a:pt x="669" y="337"/>
                  <a:pt x="669" y="337"/>
                  <a:pt x="669" y="337"/>
                </a:cubicBezTo>
                <a:cubicBezTo>
                  <a:pt x="712" y="305"/>
                  <a:pt x="712" y="253"/>
                  <a:pt x="669" y="221"/>
                </a:cubicBez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ïṧľíde"/>
          <p:cNvSpPr/>
          <p:nvPr/>
        </p:nvSpPr>
        <p:spPr>
          <a:xfrm>
            <a:off x="1000845" y="2946003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 algn="r">
              <a:lnSpc>
                <a:spcPct val="120000"/>
              </a:lnSpc>
              <a:buSzPct val="25000"/>
            </a:pPr>
            <a:r>
              <a:rPr lang="zh-CN" altLang="en-US" sz="1000"/>
              <a:t>此部分内容作为文字排版占位显示（建议使用主题字体）。</a:t>
            </a:r>
            <a:endParaRPr lang="zh-CN" altLang="en-US" sz="1000" dirty="0"/>
          </a:p>
        </p:txBody>
      </p:sp>
      <p:sp>
        <p:nvSpPr>
          <p:cNvPr id="16" name="ïŝlïḍè"/>
          <p:cNvSpPr/>
          <p:nvPr/>
        </p:nvSpPr>
        <p:spPr>
          <a:xfrm>
            <a:off x="1894723" y="2637760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 algn="r">
              <a:buSzPct val="25000"/>
            </a:pPr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7" name="ïṧḻïḍé"/>
          <p:cNvSpPr/>
          <p:nvPr/>
        </p:nvSpPr>
        <p:spPr>
          <a:xfrm>
            <a:off x="3539731" y="2941582"/>
            <a:ext cx="172652" cy="1638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í$1iḓè"/>
          <p:cNvSpPr/>
          <p:nvPr/>
        </p:nvSpPr>
        <p:spPr>
          <a:xfrm>
            <a:off x="1000845" y="4116523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 algn="r">
              <a:lnSpc>
                <a:spcPct val="120000"/>
              </a:lnSpc>
              <a:buSzPct val="25000"/>
            </a:pPr>
            <a:r>
              <a:rPr lang="zh-CN" altLang="en-US" sz="1000"/>
              <a:t>此部分内容作为文字排版占位显示（建议使用主题字体）。</a:t>
            </a:r>
          </a:p>
        </p:txBody>
      </p:sp>
      <p:sp>
        <p:nvSpPr>
          <p:cNvPr id="19" name="îṣļîḍé"/>
          <p:cNvSpPr/>
          <p:nvPr/>
        </p:nvSpPr>
        <p:spPr>
          <a:xfrm>
            <a:off x="1894722" y="3808278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 algn="r">
              <a:buSzPct val="25000"/>
            </a:pPr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20" name="išḻiḓê"/>
          <p:cNvSpPr/>
          <p:nvPr/>
        </p:nvSpPr>
        <p:spPr>
          <a:xfrm>
            <a:off x="1014774" y="5392597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 algn="r">
              <a:lnSpc>
                <a:spcPct val="120000"/>
              </a:lnSpc>
              <a:buSzPct val="25000"/>
            </a:pPr>
            <a:r>
              <a:rPr lang="zh-CN" altLang="en-US" sz="1000"/>
              <a:t>此部分内容作为文字排版占位显示（建议使用主题字体）。</a:t>
            </a:r>
          </a:p>
        </p:txBody>
      </p:sp>
      <p:sp>
        <p:nvSpPr>
          <p:cNvPr id="21" name="ïṣļïḍê"/>
          <p:cNvSpPr/>
          <p:nvPr/>
        </p:nvSpPr>
        <p:spPr>
          <a:xfrm>
            <a:off x="1894720" y="5084352"/>
            <a:ext cx="1338773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 algn="r">
              <a:buSzPct val="25000"/>
            </a:pPr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881948" y="3639126"/>
            <a:ext cx="294597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881948" y="4862423"/>
            <a:ext cx="294597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iṩļiďé"/>
          <p:cNvSpPr/>
          <p:nvPr/>
        </p:nvSpPr>
        <p:spPr>
          <a:xfrm>
            <a:off x="3539731" y="4109652"/>
            <a:ext cx="172652" cy="1512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09" y="65310"/>
                </a:moveTo>
                <a:lnTo>
                  <a:pt x="117009" y="65310"/>
                </a:lnTo>
                <a:lnTo>
                  <a:pt x="117009" y="65310"/>
                </a:lnTo>
                <a:cubicBezTo>
                  <a:pt x="61993" y="91073"/>
                  <a:pt x="61993" y="91073"/>
                  <a:pt x="61993" y="91073"/>
                </a:cubicBezTo>
                <a:lnTo>
                  <a:pt x="61993" y="91073"/>
                </a:lnTo>
                <a:lnTo>
                  <a:pt x="61993" y="91073"/>
                </a:lnTo>
                <a:lnTo>
                  <a:pt x="61993" y="91073"/>
                </a:lnTo>
                <a:cubicBezTo>
                  <a:pt x="61993" y="92655"/>
                  <a:pt x="60598" y="92655"/>
                  <a:pt x="60598" y="92655"/>
                </a:cubicBezTo>
                <a:cubicBezTo>
                  <a:pt x="59202" y="92655"/>
                  <a:pt x="59202" y="92655"/>
                  <a:pt x="57807" y="91073"/>
                </a:cubicBezTo>
                <a:lnTo>
                  <a:pt x="57807" y="91073"/>
                </a:lnTo>
                <a:lnTo>
                  <a:pt x="57807" y="91073"/>
                </a:lnTo>
                <a:lnTo>
                  <a:pt x="57807" y="91073"/>
                </a:lnTo>
                <a:cubicBezTo>
                  <a:pt x="2990" y="65310"/>
                  <a:pt x="2990" y="65310"/>
                  <a:pt x="2990" y="65310"/>
                </a:cubicBezTo>
                <a:lnTo>
                  <a:pt x="2990" y="65310"/>
                </a:lnTo>
                <a:cubicBezTo>
                  <a:pt x="1395" y="65310"/>
                  <a:pt x="0" y="62146"/>
                  <a:pt x="0" y="60564"/>
                </a:cubicBezTo>
                <a:cubicBezTo>
                  <a:pt x="0" y="55819"/>
                  <a:pt x="2990" y="54237"/>
                  <a:pt x="5780" y="54237"/>
                </a:cubicBezTo>
                <a:cubicBezTo>
                  <a:pt x="7176" y="54237"/>
                  <a:pt x="7176" y="54237"/>
                  <a:pt x="8571" y="54237"/>
                </a:cubicBezTo>
                <a:lnTo>
                  <a:pt x="8571" y="54237"/>
                </a:lnTo>
                <a:lnTo>
                  <a:pt x="8571" y="54237"/>
                </a:lnTo>
                <a:lnTo>
                  <a:pt x="8571" y="54237"/>
                </a:lnTo>
                <a:cubicBezTo>
                  <a:pt x="60598" y="78192"/>
                  <a:pt x="60598" y="78192"/>
                  <a:pt x="60598" y="78192"/>
                </a:cubicBezTo>
                <a:cubicBezTo>
                  <a:pt x="112823" y="54237"/>
                  <a:pt x="112823" y="54237"/>
                  <a:pt x="112823" y="54237"/>
                </a:cubicBezTo>
                <a:lnTo>
                  <a:pt x="112823" y="54237"/>
                </a:lnTo>
                <a:lnTo>
                  <a:pt x="112823" y="54237"/>
                </a:lnTo>
                <a:lnTo>
                  <a:pt x="112823" y="54237"/>
                </a:lnTo>
                <a:lnTo>
                  <a:pt x="114219" y="54237"/>
                </a:lnTo>
                <a:cubicBezTo>
                  <a:pt x="118405" y="54237"/>
                  <a:pt x="119800" y="55819"/>
                  <a:pt x="119800" y="60564"/>
                </a:cubicBezTo>
                <a:cubicBezTo>
                  <a:pt x="119800" y="62146"/>
                  <a:pt x="118405" y="65310"/>
                  <a:pt x="117009" y="65310"/>
                </a:cubicBezTo>
                <a:close/>
                <a:moveTo>
                  <a:pt x="117009" y="38192"/>
                </a:moveTo>
                <a:lnTo>
                  <a:pt x="117009" y="38192"/>
                </a:lnTo>
                <a:lnTo>
                  <a:pt x="117009" y="38192"/>
                </a:lnTo>
                <a:cubicBezTo>
                  <a:pt x="61993" y="63728"/>
                  <a:pt x="61993" y="63728"/>
                  <a:pt x="61993" y="63728"/>
                </a:cubicBezTo>
                <a:lnTo>
                  <a:pt x="61993" y="63728"/>
                </a:lnTo>
                <a:lnTo>
                  <a:pt x="61993" y="63728"/>
                </a:lnTo>
                <a:lnTo>
                  <a:pt x="61993" y="63728"/>
                </a:lnTo>
                <a:lnTo>
                  <a:pt x="60598" y="63728"/>
                </a:lnTo>
                <a:cubicBezTo>
                  <a:pt x="59202" y="63728"/>
                  <a:pt x="59202" y="63728"/>
                  <a:pt x="57807" y="63728"/>
                </a:cubicBezTo>
                <a:lnTo>
                  <a:pt x="57807" y="63728"/>
                </a:lnTo>
                <a:lnTo>
                  <a:pt x="57807" y="63728"/>
                </a:lnTo>
                <a:lnTo>
                  <a:pt x="57807" y="63728"/>
                </a:lnTo>
                <a:cubicBezTo>
                  <a:pt x="2990" y="38192"/>
                  <a:pt x="2990" y="38192"/>
                  <a:pt x="2990" y="38192"/>
                </a:cubicBezTo>
                <a:lnTo>
                  <a:pt x="2990" y="38192"/>
                </a:lnTo>
                <a:cubicBezTo>
                  <a:pt x="1395" y="36610"/>
                  <a:pt x="0" y="35028"/>
                  <a:pt x="0" y="31864"/>
                </a:cubicBezTo>
                <a:cubicBezTo>
                  <a:pt x="0" y="30282"/>
                  <a:pt x="1395" y="27118"/>
                  <a:pt x="2990" y="27118"/>
                </a:cubicBezTo>
                <a:lnTo>
                  <a:pt x="2990" y="27118"/>
                </a:lnTo>
                <a:cubicBezTo>
                  <a:pt x="57807" y="1581"/>
                  <a:pt x="57807" y="1581"/>
                  <a:pt x="57807" y="1581"/>
                </a:cubicBezTo>
                <a:lnTo>
                  <a:pt x="57807" y="1581"/>
                </a:lnTo>
                <a:lnTo>
                  <a:pt x="57807" y="1581"/>
                </a:lnTo>
                <a:lnTo>
                  <a:pt x="57807" y="1581"/>
                </a:lnTo>
                <a:cubicBezTo>
                  <a:pt x="59202" y="0"/>
                  <a:pt x="59202" y="0"/>
                  <a:pt x="60598" y="0"/>
                </a:cubicBezTo>
                <a:cubicBezTo>
                  <a:pt x="60598" y="0"/>
                  <a:pt x="61993" y="0"/>
                  <a:pt x="61993" y="1581"/>
                </a:cubicBezTo>
                <a:lnTo>
                  <a:pt x="61993" y="1581"/>
                </a:lnTo>
                <a:lnTo>
                  <a:pt x="61993" y="1581"/>
                </a:lnTo>
                <a:lnTo>
                  <a:pt x="61993" y="1581"/>
                </a:lnTo>
                <a:cubicBezTo>
                  <a:pt x="117009" y="27118"/>
                  <a:pt x="117009" y="27118"/>
                  <a:pt x="117009" y="27118"/>
                </a:cubicBezTo>
                <a:lnTo>
                  <a:pt x="117009" y="27118"/>
                </a:lnTo>
                <a:cubicBezTo>
                  <a:pt x="118405" y="27118"/>
                  <a:pt x="119800" y="30282"/>
                  <a:pt x="119800" y="31864"/>
                </a:cubicBezTo>
                <a:cubicBezTo>
                  <a:pt x="119800" y="35028"/>
                  <a:pt x="118405" y="36610"/>
                  <a:pt x="117009" y="38192"/>
                </a:cubicBezTo>
                <a:close/>
                <a:moveTo>
                  <a:pt x="5780" y="81355"/>
                </a:moveTo>
                <a:lnTo>
                  <a:pt x="5780" y="81355"/>
                </a:lnTo>
                <a:cubicBezTo>
                  <a:pt x="7176" y="81355"/>
                  <a:pt x="7176" y="81355"/>
                  <a:pt x="8571" y="81355"/>
                </a:cubicBezTo>
                <a:lnTo>
                  <a:pt x="8571" y="81355"/>
                </a:lnTo>
                <a:lnTo>
                  <a:pt x="8571" y="81355"/>
                </a:lnTo>
                <a:lnTo>
                  <a:pt x="8571" y="81355"/>
                </a:lnTo>
                <a:cubicBezTo>
                  <a:pt x="60598" y="106892"/>
                  <a:pt x="60598" y="106892"/>
                  <a:pt x="60598" y="106892"/>
                </a:cubicBezTo>
                <a:cubicBezTo>
                  <a:pt x="112823" y="81355"/>
                  <a:pt x="112823" y="81355"/>
                  <a:pt x="112823" y="81355"/>
                </a:cubicBezTo>
                <a:lnTo>
                  <a:pt x="112823" y="81355"/>
                </a:lnTo>
                <a:lnTo>
                  <a:pt x="112823" y="81355"/>
                </a:lnTo>
                <a:lnTo>
                  <a:pt x="112823" y="81355"/>
                </a:lnTo>
                <a:lnTo>
                  <a:pt x="114219" y="81355"/>
                </a:lnTo>
                <a:cubicBezTo>
                  <a:pt x="118405" y="81355"/>
                  <a:pt x="119800" y="84519"/>
                  <a:pt x="119800" y="87683"/>
                </a:cubicBezTo>
                <a:cubicBezTo>
                  <a:pt x="119800" y="91073"/>
                  <a:pt x="118405" y="92655"/>
                  <a:pt x="117009" y="94237"/>
                </a:cubicBezTo>
                <a:lnTo>
                  <a:pt x="117009" y="94237"/>
                </a:lnTo>
                <a:cubicBezTo>
                  <a:pt x="61993" y="119774"/>
                  <a:pt x="61993" y="119774"/>
                  <a:pt x="61993" y="119774"/>
                </a:cubicBezTo>
                <a:lnTo>
                  <a:pt x="61993" y="119774"/>
                </a:lnTo>
                <a:lnTo>
                  <a:pt x="61993" y="119774"/>
                </a:lnTo>
                <a:lnTo>
                  <a:pt x="61993" y="119774"/>
                </a:lnTo>
                <a:lnTo>
                  <a:pt x="60598" y="119774"/>
                </a:lnTo>
                <a:cubicBezTo>
                  <a:pt x="59202" y="119774"/>
                  <a:pt x="59202" y="119774"/>
                  <a:pt x="57807" y="119774"/>
                </a:cubicBezTo>
                <a:lnTo>
                  <a:pt x="57807" y="119774"/>
                </a:lnTo>
                <a:lnTo>
                  <a:pt x="57807" y="119774"/>
                </a:lnTo>
                <a:lnTo>
                  <a:pt x="57807" y="119774"/>
                </a:lnTo>
                <a:cubicBezTo>
                  <a:pt x="2990" y="94237"/>
                  <a:pt x="2990" y="94237"/>
                  <a:pt x="2990" y="94237"/>
                </a:cubicBezTo>
                <a:lnTo>
                  <a:pt x="2990" y="94237"/>
                </a:lnTo>
                <a:cubicBezTo>
                  <a:pt x="1395" y="92655"/>
                  <a:pt x="0" y="91073"/>
                  <a:pt x="0" y="87683"/>
                </a:cubicBezTo>
                <a:cubicBezTo>
                  <a:pt x="0" y="84519"/>
                  <a:pt x="2990" y="81355"/>
                  <a:pt x="5780" y="813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íṥḷídé"/>
          <p:cNvSpPr/>
          <p:nvPr/>
        </p:nvSpPr>
        <p:spPr>
          <a:xfrm>
            <a:off x="3556114" y="5347772"/>
            <a:ext cx="139886" cy="171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2868" y="119800"/>
                </a:moveTo>
                <a:lnTo>
                  <a:pt x="112868" y="119800"/>
                </a:lnTo>
                <a:cubicBezTo>
                  <a:pt x="6885" y="119800"/>
                  <a:pt x="6885" y="119800"/>
                  <a:pt x="6885" y="119800"/>
                </a:cubicBezTo>
                <a:cubicBezTo>
                  <a:pt x="1721" y="119800"/>
                  <a:pt x="0" y="117004"/>
                  <a:pt x="0" y="114209"/>
                </a:cubicBezTo>
                <a:cubicBezTo>
                  <a:pt x="0" y="64891"/>
                  <a:pt x="0" y="64891"/>
                  <a:pt x="0" y="64891"/>
                </a:cubicBezTo>
                <a:cubicBezTo>
                  <a:pt x="0" y="62096"/>
                  <a:pt x="1721" y="59101"/>
                  <a:pt x="6885" y="59101"/>
                </a:cubicBezTo>
                <a:cubicBezTo>
                  <a:pt x="17213" y="59101"/>
                  <a:pt x="17213" y="59101"/>
                  <a:pt x="17213" y="59101"/>
                </a:cubicBezTo>
                <a:cubicBezTo>
                  <a:pt x="17213" y="33743"/>
                  <a:pt x="17213" y="33743"/>
                  <a:pt x="17213" y="33743"/>
                </a:cubicBezTo>
                <a:cubicBezTo>
                  <a:pt x="17213" y="13976"/>
                  <a:pt x="36393" y="0"/>
                  <a:pt x="59016" y="0"/>
                </a:cubicBezTo>
                <a:cubicBezTo>
                  <a:pt x="83360" y="0"/>
                  <a:pt x="100573" y="13976"/>
                  <a:pt x="100573" y="33743"/>
                </a:cubicBezTo>
                <a:cubicBezTo>
                  <a:pt x="100573" y="36539"/>
                  <a:pt x="98852" y="39534"/>
                  <a:pt x="93688" y="39534"/>
                </a:cubicBezTo>
                <a:cubicBezTo>
                  <a:pt x="90245" y="39534"/>
                  <a:pt x="86803" y="36539"/>
                  <a:pt x="86803" y="33743"/>
                </a:cubicBezTo>
                <a:cubicBezTo>
                  <a:pt x="86803" y="21164"/>
                  <a:pt x="74754" y="11181"/>
                  <a:pt x="59016" y="11181"/>
                </a:cubicBezTo>
                <a:cubicBezTo>
                  <a:pt x="43278" y="11181"/>
                  <a:pt x="31229" y="21164"/>
                  <a:pt x="31229" y="33743"/>
                </a:cubicBezTo>
                <a:cubicBezTo>
                  <a:pt x="31229" y="59101"/>
                  <a:pt x="31229" y="59101"/>
                  <a:pt x="31229" y="59101"/>
                </a:cubicBezTo>
                <a:cubicBezTo>
                  <a:pt x="86803" y="59101"/>
                  <a:pt x="86803" y="59101"/>
                  <a:pt x="86803" y="59101"/>
                </a:cubicBezTo>
                <a:cubicBezTo>
                  <a:pt x="100573" y="59101"/>
                  <a:pt x="100573" y="59101"/>
                  <a:pt x="100573" y="59101"/>
                </a:cubicBezTo>
                <a:cubicBezTo>
                  <a:pt x="112868" y="59101"/>
                  <a:pt x="112868" y="59101"/>
                  <a:pt x="112868" y="59101"/>
                </a:cubicBezTo>
                <a:cubicBezTo>
                  <a:pt x="116311" y="59101"/>
                  <a:pt x="119754" y="62096"/>
                  <a:pt x="119754" y="64891"/>
                </a:cubicBezTo>
                <a:cubicBezTo>
                  <a:pt x="119754" y="114209"/>
                  <a:pt x="119754" y="114209"/>
                  <a:pt x="119754" y="114209"/>
                </a:cubicBezTo>
                <a:cubicBezTo>
                  <a:pt x="119754" y="117004"/>
                  <a:pt x="116311" y="119800"/>
                  <a:pt x="112868" y="119800"/>
                </a:cubicBezTo>
                <a:close/>
                <a:moveTo>
                  <a:pt x="59016" y="70482"/>
                </a:moveTo>
                <a:lnTo>
                  <a:pt x="59016" y="70482"/>
                </a:lnTo>
                <a:cubicBezTo>
                  <a:pt x="52131" y="70482"/>
                  <a:pt x="45000" y="76073"/>
                  <a:pt x="45000" y="81863"/>
                </a:cubicBezTo>
                <a:cubicBezTo>
                  <a:pt x="45000" y="86056"/>
                  <a:pt x="48688" y="90249"/>
                  <a:pt x="52131" y="91647"/>
                </a:cubicBezTo>
                <a:cubicBezTo>
                  <a:pt x="52131" y="103028"/>
                  <a:pt x="52131" y="103028"/>
                  <a:pt x="52131" y="103028"/>
                </a:cubicBezTo>
                <a:cubicBezTo>
                  <a:pt x="52131" y="105823"/>
                  <a:pt x="55573" y="108618"/>
                  <a:pt x="59016" y="108618"/>
                </a:cubicBezTo>
                <a:cubicBezTo>
                  <a:pt x="64180" y="108618"/>
                  <a:pt x="65901" y="105823"/>
                  <a:pt x="65901" y="103028"/>
                </a:cubicBezTo>
                <a:cubicBezTo>
                  <a:pt x="65901" y="91647"/>
                  <a:pt x="65901" y="91647"/>
                  <a:pt x="65901" y="91647"/>
                </a:cubicBezTo>
                <a:cubicBezTo>
                  <a:pt x="71065" y="90249"/>
                  <a:pt x="72786" y="86056"/>
                  <a:pt x="72786" y="81863"/>
                </a:cubicBezTo>
                <a:cubicBezTo>
                  <a:pt x="72786" y="76073"/>
                  <a:pt x="67622" y="70482"/>
                  <a:pt x="59016" y="704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îŝ1iḓè"/>
          <p:cNvSpPr/>
          <p:nvPr/>
        </p:nvSpPr>
        <p:spPr>
          <a:xfrm>
            <a:off x="8898683" y="5392597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>
              <a:lnSpc>
                <a:spcPct val="120000"/>
              </a:lnSpc>
              <a:buSzPct val="25000"/>
            </a:pPr>
            <a:r>
              <a:rPr lang="zh-CN" altLang="en-US" sz="1000"/>
              <a:t>此部分内容作为文字排版占位显示（建议使用主题字体）。</a:t>
            </a:r>
          </a:p>
        </p:txBody>
      </p:sp>
      <p:sp>
        <p:nvSpPr>
          <p:cNvPr id="27" name="î$ľîďé"/>
          <p:cNvSpPr/>
          <p:nvPr/>
        </p:nvSpPr>
        <p:spPr>
          <a:xfrm>
            <a:off x="8894729" y="5084352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>
              <a:buSzPct val="25000"/>
            </a:pPr>
            <a:r>
              <a:rPr lang="zh-CN" altLang="en-US" sz="14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28" name="íṧ1iďê"/>
          <p:cNvSpPr/>
          <p:nvPr/>
        </p:nvSpPr>
        <p:spPr>
          <a:xfrm>
            <a:off x="8884754" y="2946003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>
              <a:lnSpc>
                <a:spcPct val="120000"/>
              </a:lnSpc>
              <a:buSzPct val="25000"/>
            </a:pPr>
            <a:r>
              <a:rPr lang="zh-CN" altLang="en-US" sz="1000"/>
              <a:t>此部分内容作为文字排版占位显示（建议使用主题字体）。</a:t>
            </a:r>
            <a:endParaRPr lang="zh-CN" altLang="en-US" sz="1000" dirty="0"/>
          </a:p>
        </p:txBody>
      </p:sp>
      <p:sp>
        <p:nvSpPr>
          <p:cNvPr id="29" name="iṥḷidè"/>
          <p:cNvSpPr/>
          <p:nvPr/>
        </p:nvSpPr>
        <p:spPr>
          <a:xfrm>
            <a:off x="8894726" y="2637760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>
              <a:buSzPct val="25000"/>
            </a:pPr>
            <a:r>
              <a:rPr lang="zh-CN" altLang="en-US" sz="1400" b="1">
                <a:solidFill>
                  <a:schemeClr val="accent2"/>
                </a:solidFill>
              </a:rPr>
              <a:t>标题文本预设</a:t>
            </a:r>
            <a:endParaRPr lang="zh-CN" alt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8360333" y="3639126"/>
            <a:ext cx="294597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îṥḷïḋê"/>
          <p:cNvSpPr/>
          <p:nvPr/>
        </p:nvSpPr>
        <p:spPr>
          <a:xfrm>
            <a:off x="8884754" y="4116523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>
              <a:lnSpc>
                <a:spcPct val="120000"/>
              </a:lnSpc>
              <a:buSzPct val="25000"/>
            </a:pPr>
            <a:r>
              <a:rPr lang="zh-CN" altLang="en-US" sz="1000"/>
              <a:t>此部分内容作为文字排版占位显示（建议使用主题字体）。</a:t>
            </a:r>
          </a:p>
        </p:txBody>
      </p:sp>
      <p:sp>
        <p:nvSpPr>
          <p:cNvPr id="32" name="ïŝḷiḑe"/>
          <p:cNvSpPr/>
          <p:nvPr/>
        </p:nvSpPr>
        <p:spPr>
          <a:xfrm>
            <a:off x="8894726" y="3808278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>
              <a:buSzPct val="25000"/>
            </a:pPr>
            <a:r>
              <a:rPr lang="zh-CN" altLang="en-US" sz="1400" b="1">
                <a:solidFill>
                  <a:schemeClr val="accent2"/>
                </a:solidFill>
              </a:rPr>
              <a:t>标题文本预设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8360333" y="4862423"/>
            <a:ext cx="294597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îṧḻiḋe"/>
          <p:cNvSpPr/>
          <p:nvPr/>
        </p:nvSpPr>
        <p:spPr>
          <a:xfrm>
            <a:off x="8496000" y="5347772"/>
            <a:ext cx="139886" cy="171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2868" y="119800"/>
                </a:moveTo>
                <a:lnTo>
                  <a:pt x="112868" y="119800"/>
                </a:lnTo>
                <a:cubicBezTo>
                  <a:pt x="6885" y="119800"/>
                  <a:pt x="6885" y="119800"/>
                  <a:pt x="6885" y="119800"/>
                </a:cubicBezTo>
                <a:cubicBezTo>
                  <a:pt x="1721" y="119800"/>
                  <a:pt x="0" y="117004"/>
                  <a:pt x="0" y="114209"/>
                </a:cubicBezTo>
                <a:cubicBezTo>
                  <a:pt x="0" y="64891"/>
                  <a:pt x="0" y="64891"/>
                  <a:pt x="0" y="64891"/>
                </a:cubicBezTo>
                <a:cubicBezTo>
                  <a:pt x="0" y="62096"/>
                  <a:pt x="1721" y="59101"/>
                  <a:pt x="6885" y="59101"/>
                </a:cubicBezTo>
                <a:cubicBezTo>
                  <a:pt x="17213" y="59101"/>
                  <a:pt x="17213" y="59101"/>
                  <a:pt x="17213" y="59101"/>
                </a:cubicBezTo>
                <a:cubicBezTo>
                  <a:pt x="17213" y="33743"/>
                  <a:pt x="17213" y="33743"/>
                  <a:pt x="17213" y="33743"/>
                </a:cubicBezTo>
                <a:cubicBezTo>
                  <a:pt x="17213" y="13976"/>
                  <a:pt x="36393" y="0"/>
                  <a:pt x="59016" y="0"/>
                </a:cubicBezTo>
                <a:cubicBezTo>
                  <a:pt x="83360" y="0"/>
                  <a:pt x="100573" y="13976"/>
                  <a:pt x="100573" y="33743"/>
                </a:cubicBezTo>
                <a:cubicBezTo>
                  <a:pt x="100573" y="36539"/>
                  <a:pt x="98852" y="39534"/>
                  <a:pt x="93688" y="39534"/>
                </a:cubicBezTo>
                <a:cubicBezTo>
                  <a:pt x="90245" y="39534"/>
                  <a:pt x="86803" y="36539"/>
                  <a:pt x="86803" y="33743"/>
                </a:cubicBezTo>
                <a:cubicBezTo>
                  <a:pt x="86803" y="21164"/>
                  <a:pt x="74754" y="11181"/>
                  <a:pt x="59016" y="11181"/>
                </a:cubicBezTo>
                <a:cubicBezTo>
                  <a:pt x="43278" y="11181"/>
                  <a:pt x="31229" y="21164"/>
                  <a:pt x="31229" y="33743"/>
                </a:cubicBezTo>
                <a:cubicBezTo>
                  <a:pt x="31229" y="59101"/>
                  <a:pt x="31229" y="59101"/>
                  <a:pt x="31229" y="59101"/>
                </a:cubicBezTo>
                <a:cubicBezTo>
                  <a:pt x="86803" y="59101"/>
                  <a:pt x="86803" y="59101"/>
                  <a:pt x="86803" y="59101"/>
                </a:cubicBezTo>
                <a:cubicBezTo>
                  <a:pt x="100573" y="59101"/>
                  <a:pt x="100573" y="59101"/>
                  <a:pt x="100573" y="59101"/>
                </a:cubicBezTo>
                <a:cubicBezTo>
                  <a:pt x="112868" y="59101"/>
                  <a:pt x="112868" y="59101"/>
                  <a:pt x="112868" y="59101"/>
                </a:cubicBezTo>
                <a:cubicBezTo>
                  <a:pt x="116311" y="59101"/>
                  <a:pt x="119754" y="62096"/>
                  <a:pt x="119754" y="64891"/>
                </a:cubicBezTo>
                <a:cubicBezTo>
                  <a:pt x="119754" y="114209"/>
                  <a:pt x="119754" y="114209"/>
                  <a:pt x="119754" y="114209"/>
                </a:cubicBezTo>
                <a:cubicBezTo>
                  <a:pt x="119754" y="117004"/>
                  <a:pt x="116311" y="119800"/>
                  <a:pt x="112868" y="119800"/>
                </a:cubicBezTo>
                <a:close/>
                <a:moveTo>
                  <a:pt x="59016" y="70482"/>
                </a:moveTo>
                <a:lnTo>
                  <a:pt x="59016" y="70482"/>
                </a:lnTo>
                <a:cubicBezTo>
                  <a:pt x="52131" y="70482"/>
                  <a:pt x="45000" y="76073"/>
                  <a:pt x="45000" y="81863"/>
                </a:cubicBezTo>
                <a:cubicBezTo>
                  <a:pt x="45000" y="86056"/>
                  <a:pt x="48688" y="90249"/>
                  <a:pt x="52131" y="91647"/>
                </a:cubicBezTo>
                <a:cubicBezTo>
                  <a:pt x="52131" y="103028"/>
                  <a:pt x="52131" y="103028"/>
                  <a:pt x="52131" y="103028"/>
                </a:cubicBezTo>
                <a:cubicBezTo>
                  <a:pt x="52131" y="105823"/>
                  <a:pt x="55573" y="108618"/>
                  <a:pt x="59016" y="108618"/>
                </a:cubicBezTo>
                <a:cubicBezTo>
                  <a:pt x="64180" y="108618"/>
                  <a:pt x="65901" y="105823"/>
                  <a:pt x="65901" y="103028"/>
                </a:cubicBezTo>
                <a:cubicBezTo>
                  <a:pt x="65901" y="91647"/>
                  <a:pt x="65901" y="91647"/>
                  <a:pt x="65901" y="91647"/>
                </a:cubicBezTo>
                <a:cubicBezTo>
                  <a:pt x="71065" y="90249"/>
                  <a:pt x="72786" y="86056"/>
                  <a:pt x="72786" y="81863"/>
                </a:cubicBezTo>
                <a:cubicBezTo>
                  <a:pt x="72786" y="76073"/>
                  <a:pt x="67622" y="70482"/>
                  <a:pt x="59016" y="704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ṥļiḑe"/>
          <p:cNvSpPr/>
          <p:nvPr/>
        </p:nvSpPr>
        <p:spPr>
          <a:xfrm>
            <a:off x="8479617" y="4109652"/>
            <a:ext cx="172652" cy="1512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09" y="65310"/>
                </a:moveTo>
                <a:lnTo>
                  <a:pt x="117009" y="65310"/>
                </a:lnTo>
                <a:lnTo>
                  <a:pt x="117009" y="65310"/>
                </a:lnTo>
                <a:cubicBezTo>
                  <a:pt x="61993" y="91073"/>
                  <a:pt x="61993" y="91073"/>
                  <a:pt x="61993" y="91073"/>
                </a:cubicBezTo>
                <a:lnTo>
                  <a:pt x="61993" y="91073"/>
                </a:lnTo>
                <a:lnTo>
                  <a:pt x="61993" y="91073"/>
                </a:lnTo>
                <a:lnTo>
                  <a:pt x="61993" y="91073"/>
                </a:lnTo>
                <a:cubicBezTo>
                  <a:pt x="61993" y="92655"/>
                  <a:pt x="60598" y="92655"/>
                  <a:pt x="60598" y="92655"/>
                </a:cubicBezTo>
                <a:cubicBezTo>
                  <a:pt x="59202" y="92655"/>
                  <a:pt x="59202" y="92655"/>
                  <a:pt x="57807" y="91073"/>
                </a:cubicBezTo>
                <a:lnTo>
                  <a:pt x="57807" y="91073"/>
                </a:lnTo>
                <a:lnTo>
                  <a:pt x="57807" y="91073"/>
                </a:lnTo>
                <a:lnTo>
                  <a:pt x="57807" y="91073"/>
                </a:lnTo>
                <a:cubicBezTo>
                  <a:pt x="2990" y="65310"/>
                  <a:pt x="2990" y="65310"/>
                  <a:pt x="2990" y="65310"/>
                </a:cubicBezTo>
                <a:lnTo>
                  <a:pt x="2990" y="65310"/>
                </a:lnTo>
                <a:cubicBezTo>
                  <a:pt x="1395" y="65310"/>
                  <a:pt x="0" y="62146"/>
                  <a:pt x="0" y="60564"/>
                </a:cubicBezTo>
                <a:cubicBezTo>
                  <a:pt x="0" y="55819"/>
                  <a:pt x="2990" y="54237"/>
                  <a:pt x="5780" y="54237"/>
                </a:cubicBezTo>
                <a:cubicBezTo>
                  <a:pt x="7176" y="54237"/>
                  <a:pt x="7176" y="54237"/>
                  <a:pt x="8571" y="54237"/>
                </a:cubicBezTo>
                <a:lnTo>
                  <a:pt x="8571" y="54237"/>
                </a:lnTo>
                <a:lnTo>
                  <a:pt x="8571" y="54237"/>
                </a:lnTo>
                <a:lnTo>
                  <a:pt x="8571" y="54237"/>
                </a:lnTo>
                <a:cubicBezTo>
                  <a:pt x="60598" y="78192"/>
                  <a:pt x="60598" y="78192"/>
                  <a:pt x="60598" y="78192"/>
                </a:cubicBezTo>
                <a:cubicBezTo>
                  <a:pt x="112823" y="54237"/>
                  <a:pt x="112823" y="54237"/>
                  <a:pt x="112823" y="54237"/>
                </a:cubicBezTo>
                <a:lnTo>
                  <a:pt x="112823" y="54237"/>
                </a:lnTo>
                <a:lnTo>
                  <a:pt x="112823" y="54237"/>
                </a:lnTo>
                <a:lnTo>
                  <a:pt x="112823" y="54237"/>
                </a:lnTo>
                <a:lnTo>
                  <a:pt x="114219" y="54237"/>
                </a:lnTo>
                <a:cubicBezTo>
                  <a:pt x="118405" y="54237"/>
                  <a:pt x="119800" y="55819"/>
                  <a:pt x="119800" y="60564"/>
                </a:cubicBezTo>
                <a:cubicBezTo>
                  <a:pt x="119800" y="62146"/>
                  <a:pt x="118405" y="65310"/>
                  <a:pt x="117009" y="65310"/>
                </a:cubicBezTo>
                <a:close/>
                <a:moveTo>
                  <a:pt x="117009" y="38192"/>
                </a:moveTo>
                <a:lnTo>
                  <a:pt x="117009" y="38192"/>
                </a:lnTo>
                <a:lnTo>
                  <a:pt x="117009" y="38192"/>
                </a:lnTo>
                <a:cubicBezTo>
                  <a:pt x="61993" y="63728"/>
                  <a:pt x="61993" y="63728"/>
                  <a:pt x="61993" y="63728"/>
                </a:cubicBezTo>
                <a:lnTo>
                  <a:pt x="61993" y="63728"/>
                </a:lnTo>
                <a:lnTo>
                  <a:pt x="61993" y="63728"/>
                </a:lnTo>
                <a:lnTo>
                  <a:pt x="61993" y="63728"/>
                </a:lnTo>
                <a:lnTo>
                  <a:pt x="60598" y="63728"/>
                </a:lnTo>
                <a:cubicBezTo>
                  <a:pt x="59202" y="63728"/>
                  <a:pt x="59202" y="63728"/>
                  <a:pt x="57807" y="63728"/>
                </a:cubicBezTo>
                <a:lnTo>
                  <a:pt x="57807" y="63728"/>
                </a:lnTo>
                <a:lnTo>
                  <a:pt x="57807" y="63728"/>
                </a:lnTo>
                <a:lnTo>
                  <a:pt x="57807" y="63728"/>
                </a:lnTo>
                <a:cubicBezTo>
                  <a:pt x="2990" y="38192"/>
                  <a:pt x="2990" y="38192"/>
                  <a:pt x="2990" y="38192"/>
                </a:cubicBezTo>
                <a:lnTo>
                  <a:pt x="2990" y="38192"/>
                </a:lnTo>
                <a:cubicBezTo>
                  <a:pt x="1395" y="36610"/>
                  <a:pt x="0" y="35028"/>
                  <a:pt x="0" y="31864"/>
                </a:cubicBezTo>
                <a:cubicBezTo>
                  <a:pt x="0" y="30282"/>
                  <a:pt x="1395" y="27118"/>
                  <a:pt x="2990" y="27118"/>
                </a:cubicBezTo>
                <a:lnTo>
                  <a:pt x="2990" y="27118"/>
                </a:lnTo>
                <a:cubicBezTo>
                  <a:pt x="57807" y="1581"/>
                  <a:pt x="57807" y="1581"/>
                  <a:pt x="57807" y="1581"/>
                </a:cubicBezTo>
                <a:lnTo>
                  <a:pt x="57807" y="1581"/>
                </a:lnTo>
                <a:lnTo>
                  <a:pt x="57807" y="1581"/>
                </a:lnTo>
                <a:lnTo>
                  <a:pt x="57807" y="1581"/>
                </a:lnTo>
                <a:cubicBezTo>
                  <a:pt x="59202" y="0"/>
                  <a:pt x="59202" y="0"/>
                  <a:pt x="60598" y="0"/>
                </a:cubicBezTo>
                <a:cubicBezTo>
                  <a:pt x="60598" y="0"/>
                  <a:pt x="61993" y="0"/>
                  <a:pt x="61993" y="1581"/>
                </a:cubicBezTo>
                <a:lnTo>
                  <a:pt x="61993" y="1581"/>
                </a:lnTo>
                <a:lnTo>
                  <a:pt x="61993" y="1581"/>
                </a:lnTo>
                <a:lnTo>
                  <a:pt x="61993" y="1581"/>
                </a:lnTo>
                <a:cubicBezTo>
                  <a:pt x="117009" y="27118"/>
                  <a:pt x="117009" y="27118"/>
                  <a:pt x="117009" y="27118"/>
                </a:cubicBezTo>
                <a:lnTo>
                  <a:pt x="117009" y="27118"/>
                </a:lnTo>
                <a:cubicBezTo>
                  <a:pt x="118405" y="27118"/>
                  <a:pt x="119800" y="30282"/>
                  <a:pt x="119800" y="31864"/>
                </a:cubicBezTo>
                <a:cubicBezTo>
                  <a:pt x="119800" y="35028"/>
                  <a:pt x="118405" y="36610"/>
                  <a:pt x="117009" y="38192"/>
                </a:cubicBezTo>
                <a:close/>
                <a:moveTo>
                  <a:pt x="5780" y="81355"/>
                </a:moveTo>
                <a:lnTo>
                  <a:pt x="5780" y="81355"/>
                </a:lnTo>
                <a:cubicBezTo>
                  <a:pt x="7176" y="81355"/>
                  <a:pt x="7176" y="81355"/>
                  <a:pt x="8571" y="81355"/>
                </a:cubicBezTo>
                <a:lnTo>
                  <a:pt x="8571" y="81355"/>
                </a:lnTo>
                <a:lnTo>
                  <a:pt x="8571" y="81355"/>
                </a:lnTo>
                <a:lnTo>
                  <a:pt x="8571" y="81355"/>
                </a:lnTo>
                <a:cubicBezTo>
                  <a:pt x="60598" y="106892"/>
                  <a:pt x="60598" y="106892"/>
                  <a:pt x="60598" y="106892"/>
                </a:cubicBezTo>
                <a:cubicBezTo>
                  <a:pt x="112823" y="81355"/>
                  <a:pt x="112823" y="81355"/>
                  <a:pt x="112823" y="81355"/>
                </a:cubicBezTo>
                <a:lnTo>
                  <a:pt x="112823" y="81355"/>
                </a:lnTo>
                <a:lnTo>
                  <a:pt x="112823" y="81355"/>
                </a:lnTo>
                <a:lnTo>
                  <a:pt x="112823" y="81355"/>
                </a:lnTo>
                <a:lnTo>
                  <a:pt x="114219" y="81355"/>
                </a:lnTo>
                <a:cubicBezTo>
                  <a:pt x="118405" y="81355"/>
                  <a:pt x="119800" y="84519"/>
                  <a:pt x="119800" y="87683"/>
                </a:cubicBezTo>
                <a:cubicBezTo>
                  <a:pt x="119800" y="91073"/>
                  <a:pt x="118405" y="92655"/>
                  <a:pt x="117009" y="94237"/>
                </a:cubicBezTo>
                <a:lnTo>
                  <a:pt x="117009" y="94237"/>
                </a:lnTo>
                <a:cubicBezTo>
                  <a:pt x="61993" y="119774"/>
                  <a:pt x="61993" y="119774"/>
                  <a:pt x="61993" y="119774"/>
                </a:cubicBezTo>
                <a:lnTo>
                  <a:pt x="61993" y="119774"/>
                </a:lnTo>
                <a:lnTo>
                  <a:pt x="61993" y="119774"/>
                </a:lnTo>
                <a:lnTo>
                  <a:pt x="61993" y="119774"/>
                </a:lnTo>
                <a:lnTo>
                  <a:pt x="60598" y="119774"/>
                </a:lnTo>
                <a:cubicBezTo>
                  <a:pt x="59202" y="119774"/>
                  <a:pt x="59202" y="119774"/>
                  <a:pt x="57807" y="119774"/>
                </a:cubicBezTo>
                <a:lnTo>
                  <a:pt x="57807" y="119774"/>
                </a:lnTo>
                <a:lnTo>
                  <a:pt x="57807" y="119774"/>
                </a:lnTo>
                <a:lnTo>
                  <a:pt x="57807" y="119774"/>
                </a:lnTo>
                <a:cubicBezTo>
                  <a:pt x="2990" y="94237"/>
                  <a:pt x="2990" y="94237"/>
                  <a:pt x="2990" y="94237"/>
                </a:cubicBezTo>
                <a:lnTo>
                  <a:pt x="2990" y="94237"/>
                </a:lnTo>
                <a:cubicBezTo>
                  <a:pt x="1395" y="92655"/>
                  <a:pt x="0" y="91073"/>
                  <a:pt x="0" y="87683"/>
                </a:cubicBezTo>
                <a:cubicBezTo>
                  <a:pt x="0" y="84519"/>
                  <a:pt x="2990" y="81355"/>
                  <a:pt x="5780" y="813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îśḷïḍé"/>
          <p:cNvSpPr/>
          <p:nvPr/>
        </p:nvSpPr>
        <p:spPr>
          <a:xfrm>
            <a:off x="8479617" y="2941582"/>
            <a:ext cx="172652" cy="1638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ïṡļïḍe"/>
          <p:cNvSpPr txBox="1"/>
          <p:nvPr/>
        </p:nvSpPr>
        <p:spPr>
          <a:xfrm>
            <a:off x="4921605" y="3550037"/>
            <a:ext cx="914400" cy="393786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</a:rPr>
              <a:t>关键词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38" name="îšḻîḓe"/>
          <p:cNvSpPr txBox="1"/>
          <p:nvPr/>
        </p:nvSpPr>
        <p:spPr>
          <a:xfrm>
            <a:off x="6417212" y="3550037"/>
            <a:ext cx="914400" cy="393786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</a:rPr>
              <a:t>关键词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09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34" name="îṣḷïḋe"/>
          <p:cNvSpPr/>
          <p:nvPr/>
        </p:nvSpPr>
        <p:spPr>
          <a:xfrm rot="10800000">
            <a:off x="1928674" y="4488545"/>
            <a:ext cx="824235" cy="429426"/>
          </a:xfrm>
          <a:prstGeom prst="rightArrow">
            <a:avLst>
              <a:gd name="adj1" fmla="val 65524"/>
              <a:gd name="adj2" fmla="val 65657"/>
            </a:avLst>
          </a:prstGeom>
          <a:solidFill>
            <a:srgbClr val="DCDCDC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iṡḻíḍé"/>
          <p:cNvSpPr/>
          <p:nvPr/>
        </p:nvSpPr>
        <p:spPr>
          <a:xfrm rot="2261122">
            <a:off x="2554103" y="2713550"/>
            <a:ext cx="824235" cy="429426"/>
          </a:xfrm>
          <a:prstGeom prst="rightArrow">
            <a:avLst>
              <a:gd name="adj1" fmla="val 65524"/>
              <a:gd name="adj2" fmla="val 65657"/>
            </a:avLst>
          </a:prstGeom>
          <a:solidFill>
            <a:srgbClr val="DCDCDC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íṩlíḑê"/>
          <p:cNvSpPr/>
          <p:nvPr/>
        </p:nvSpPr>
        <p:spPr>
          <a:xfrm rot="19348275">
            <a:off x="1404226" y="2718314"/>
            <a:ext cx="824235" cy="429426"/>
          </a:xfrm>
          <a:prstGeom prst="rightArrow">
            <a:avLst>
              <a:gd name="adj1" fmla="val 65524"/>
              <a:gd name="adj2" fmla="val 65657"/>
            </a:avLst>
          </a:prstGeom>
          <a:solidFill>
            <a:srgbClr val="DCDCDC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í$líďe"/>
          <p:cNvSpPr/>
          <p:nvPr/>
        </p:nvSpPr>
        <p:spPr>
          <a:xfrm rot="6537294">
            <a:off x="2884134" y="3860250"/>
            <a:ext cx="824235" cy="429426"/>
          </a:xfrm>
          <a:prstGeom prst="rightArrow">
            <a:avLst>
              <a:gd name="adj1" fmla="val 65524"/>
              <a:gd name="adj2" fmla="val 65657"/>
            </a:avLst>
          </a:prstGeom>
          <a:solidFill>
            <a:srgbClr val="DCDCDC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iṧļîḑe"/>
          <p:cNvSpPr/>
          <p:nvPr/>
        </p:nvSpPr>
        <p:spPr>
          <a:xfrm rot="14955337">
            <a:off x="1001734" y="3822859"/>
            <a:ext cx="824235" cy="429426"/>
          </a:xfrm>
          <a:prstGeom prst="rightArrow">
            <a:avLst>
              <a:gd name="adj1" fmla="val 65524"/>
              <a:gd name="adj2" fmla="val 65657"/>
            </a:avLst>
          </a:prstGeom>
          <a:solidFill>
            <a:srgbClr val="DCDCDC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ïš1îḍê"/>
          <p:cNvSpPr/>
          <p:nvPr/>
        </p:nvSpPr>
        <p:spPr>
          <a:xfrm>
            <a:off x="839416" y="2968119"/>
            <a:ext cx="785209" cy="78520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wrap="none" lIns="90000" tIns="46800" rIns="90000" bIns="46800" anchor="ctr">
            <a:normAutofit/>
          </a:bodyPr>
          <a:lstStyle/>
          <a:p>
            <a:pPr algn="ctr">
              <a:defRPr sz="3200" cap="none">
                <a:solidFill>
                  <a:srgbClr val="FFFFFF"/>
                </a:solidFill>
              </a:defRPr>
            </a:pPr>
            <a:r>
              <a:rPr lang="en-US" sz="2400">
                <a:latin typeface="Impact" panose="020B0806030902050204" pitchFamily="34" charset="0"/>
              </a:rPr>
              <a:t>05</a:t>
            </a:r>
            <a:endParaRPr lang="en-US" sz="2400" dirty="0">
              <a:latin typeface="Impact" panose="020B0806030902050204" pitchFamily="34" charset="0"/>
            </a:endParaRPr>
          </a:p>
        </p:txBody>
      </p:sp>
      <p:sp>
        <p:nvSpPr>
          <p:cNvPr id="40" name="ïṧľiḋê"/>
          <p:cNvSpPr/>
          <p:nvPr/>
        </p:nvSpPr>
        <p:spPr>
          <a:xfrm>
            <a:off x="1976190" y="2132856"/>
            <a:ext cx="785209" cy="78520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wrap="none" lIns="90000" tIns="46800" rIns="90000" bIns="46800" anchor="ctr">
            <a:normAutofit/>
          </a:bodyPr>
          <a:lstStyle/>
          <a:p>
            <a:pPr algn="ctr">
              <a:defRPr sz="3200" cap="none">
                <a:solidFill>
                  <a:srgbClr val="FFFFFF"/>
                </a:solidFill>
              </a:defRPr>
            </a:pPr>
            <a:r>
              <a:rPr lang="en-US" sz="2400">
                <a:latin typeface="Impact" panose="020B0806030902050204" pitchFamily="34" charset="0"/>
              </a:rPr>
              <a:t>01</a:t>
            </a:r>
            <a:endParaRPr lang="en-US" sz="2400" dirty="0">
              <a:latin typeface="Impact" panose="020B0806030902050204" pitchFamily="34" charset="0"/>
            </a:endParaRPr>
          </a:p>
        </p:txBody>
      </p:sp>
      <p:sp>
        <p:nvSpPr>
          <p:cNvPr id="41" name="iṣḷíḑe"/>
          <p:cNvSpPr/>
          <p:nvPr/>
        </p:nvSpPr>
        <p:spPr>
          <a:xfrm>
            <a:off x="3112964" y="2932498"/>
            <a:ext cx="785209" cy="785209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wrap="none" lIns="90000" tIns="46800" rIns="90000" bIns="46800" anchor="ctr">
            <a:normAutofit/>
          </a:bodyPr>
          <a:lstStyle/>
          <a:p>
            <a:pPr algn="ctr">
              <a:defRPr sz="3200" cap="none">
                <a:solidFill>
                  <a:srgbClr val="FFFFFF"/>
                </a:solidFill>
              </a:defRPr>
            </a:pPr>
            <a:r>
              <a:rPr lang="en-US" sz="2400">
                <a:latin typeface="Impact" panose="020B0806030902050204" pitchFamily="34" charset="0"/>
              </a:rPr>
              <a:t>02</a:t>
            </a:r>
            <a:endParaRPr lang="en-US" sz="2400" dirty="0">
              <a:latin typeface="Impact" panose="020B0806030902050204" pitchFamily="34" charset="0"/>
            </a:endParaRPr>
          </a:p>
        </p:txBody>
      </p:sp>
      <p:sp>
        <p:nvSpPr>
          <p:cNvPr id="42" name="í$lïḋè"/>
          <p:cNvSpPr/>
          <p:nvPr/>
        </p:nvSpPr>
        <p:spPr>
          <a:xfrm>
            <a:off x="2677408" y="4268921"/>
            <a:ext cx="785209" cy="785209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wrap="none" lIns="90000" tIns="46800" rIns="90000" bIns="46800" anchor="ctr">
            <a:normAutofit/>
          </a:bodyPr>
          <a:lstStyle/>
          <a:p>
            <a:pPr algn="ctr">
              <a:defRPr sz="3200" cap="none">
                <a:solidFill>
                  <a:srgbClr val="FFFFFF"/>
                </a:solidFill>
              </a:defRPr>
            </a:pPr>
            <a:r>
              <a:rPr lang="en-US" sz="2400">
                <a:latin typeface="Impact" panose="020B0806030902050204" pitchFamily="34" charset="0"/>
              </a:rPr>
              <a:t>03</a:t>
            </a:r>
            <a:endParaRPr lang="en-US" sz="2400" dirty="0">
              <a:latin typeface="Impact" panose="020B0806030902050204" pitchFamily="34" charset="0"/>
            </a:endParaRPr>
          </a:p>
        </p:txBody>
      </p:sp>
      <p:sp>
        <p:nvSpPr>
          <p:cNvPr id="43" name="î$ḷîďè"/>
          <p:cNvSpPr/>
          <p:nvPr/>
        </p:nvSpPr>
        <p:spPr>
          <a:xfrm>
            <a:off x="1265608" y="4268921"/>
            <a:ext cx="785209" cy="785209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wrap="none" lIns="90000" tIns="46800" rIns="90000" bIns="46800" anchor="ctr">
            <a:normAutofit/>
          </a:bodyPr>
          <a:lstStyle/>
          <a:p>
            <a:pPr algn="ctr">
              <a:defRPr sz="3200" cap="none">
                <a:solidFill>
                  <a:srgbClr val="FFFFFF"/>
                </a:solidFill>
              </a:defRPr>
            </a:pPr>
            <a:r>
              <a:rPr lang="en-US" sz="2400">
                <a:latin typeface="Impact" panose="020B0806030902050204" pitchFamily="34" charset="0"/>
              </a:rPr>
              <a:t>04</a:t>
            </a:r>
            <a:endParaRPr lang="en-US" sz="2400" dirty="0">
              <a:latin typeface="Impact" panose="020B0806030902050204" pitchFamily="34" charset="0"/>
            </a:endParaRPr>
          </a:p>
        </p:txBody>
      </p:sp>
      <p:sp>
        <p:nvSpPr>
          <p:cNvPr id="44" name="îṡḷïḍè"/>
          <p:cNvSpPr/>
          <p:nvPr/>
        </p:nvSpPr>
        <p:spPr>
          <a:xfrm>
            <a:off x="2120472" y="3208734"/>
            <a:ext cx="496644" cy="5196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5020"/>
                </a:moveTo>
                <a:lnTo>
                  <a:pt x="21600" y="12986"/>
                </a:lnTo>
                <a:lnTo>
                  <a:pt x="12524" y="7618"/>
                </a:lnTo>
                <a:lnTo>
                  <a:pt x="12524" y="1645"/>
                </a:lnTo>
                <a:cubicBezTo>
                  <a:pt x="12524" y="822"/>
                  <a:pt x="11662" y="0"/>
                  <a:pt x="10800" y="0"/>
                </a:cubicBezTo>
                <a:cubicBezTo>
                  <a:pt x="9938" y="0"/>
                  <a:pt x="9076" y="822"/>
                  <a:pt x="9076" y="1645"/>
                </a:cubicBezTo>
                <a:lnTo>
                  <a:pt x="9076" y="7618"/>
                </a:lnTo>
                <a:lnTo>
                  <a:pt x="0" y="12986"/>
                </a:lnTo>
                <a:lnTo>
                  <a:pt x="0" y="15020"/>
                </a:lnTo>
                <a:lnTo>
                  <a:pt x="9076" y="12337"/>
                </a:lnTo>
                <a:lnTo>
                  <a:pt x="9076" y="18310"/>
                </a:lnTo>
                <a:lnTo>
                  <a:pt x="6897" y="19955"/>
                </a:lnTo>
                <a:lnTo>
                  <a:pt x="6897" y="21600"/>
                </a:lnTo>
                <a:lnTo>
                  <a:pt x="10800" y="20604"/>
                </a:lnTo>
                <a:lnTo>
                  <a:pt x="14657" y="21600"/>
                </a:lnTo>
                <a:lnTo>
                  <a:pt x="14657" y="19955"/>
                </a:lnTo>
                <a:lnTo>
                  <a:pt x="12524" y="18310"/>
                </a:lnTo>
                <a:lnTo>
                  <a:pt x="12524" y="12337"/>
                </a:lnTo>
                <a:lnTo>
                  <a:pt x="21600" y="15020"/>
                </a:lnTo>
              </a:path>
            </a:pathLst>
          </a:custGeom>
          <a:solidFill>
            <a:srgbClr val="A6AAA9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íṧ1íḑé"/>
          <p:cNvSpPr/>
          <p:nvPr/>
        </p:nvSpPr>
        <p:spPr>
          <a:xfrm>
            <a:off x="2307390" y="2162596"/>
            <a:ext cx="144333" cy="682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ma14="http://schemas.microsoft.com/office/mac/drawingml/2011/main" xmlns:lc="http://schemas.openxmlformats.org/drawingml/2006/lockedCanvas" xmlns="" val="1"/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íśḻíḍe"/>
          <p:cNvSpPr txBox="1"/>
          <p:nvPr/>
        </p:nvSpPr>
        <p:spPr>
          <a:xfrm>
            <a:off x="1911594" y="3710601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zh-CN" altLang="en-US" b="1"/>
              <a:t>关键词</a:t>
            </a:r>
            <a:endParaRPr lang="zh-CN" altLang="en-US" b="1" dirty="0"/>
          </a:p>
        </p:txBody>
      </p:sp>
      <p:sp>
        <p:nvSpPr>
          <p:cNvPr id="32" name="íṣlîḍè"/>
          <p:cNvSpPr txBox="1"/>
          <p:nvPr/>
        </p:nvSpPr>
        <p:spPr>
          <a:xfrm>
            <a:off x="4247755" y="1340768"/>
            <a:ext cx="4336976" cy="728231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b="1">
                <a:solidFill>
                  <a:srgbClr val="333639"/>
                </a:solidFill>
              </a:rPr>
              <a:t>此部分内容作为文字排版占位显示</a:t>
            </a:r>
            <a:br>
              <a:rPr lang="zh-CN" altLang="en-US" sz="1400" b="1">
                <a:solidFill>
                  <a:srgbClr val="333639"/>
                </a:solidFill>
              </a:rPr>
            </a:br>
            <a:r>
              <a:rPr lang="zh-CN" altLang="en-US" sz="1400" b="1">
                <a:solidFill>
                  <a:srgbClr val="333639"/>
                </a:solidFill>
              </a:rPr>
              <a:t>（建议使用主题字体）</a:t>
            </a:r>
            <a:endParaRPr lang="zh-CN" altLang="en-US" sz="1400" b="1" dirty="0">
              <a:solidFill>
                <a:srgbClr val="333639"/>
              </a:solidFill>
            </a:endParaRPr>
          </a:p>
        </p:txBody>
      </p:sp>
      <p:sp>
        <p:nvSpPr>
          <p:cNvPr id="33" name="ïSļïde"/>
          <p:cNvSpPr/>
          <p:nvPr/>
        </p:nvSpPr>
        <p:spPr>
          <a:xfrm>
            <a:off x="4247756" y="2068999"/>
            <a:ext cx="4336975" cy="42389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zh-CN" altLang="en-US" sz="1100"/>
              <a:t>通常规则为在</a:t>
            </a:r>
            <a:r>
              <a:rPr lang="en-US" altLang="zh-CN" sz="1100"/>
              <a:t>PPT</a:t>
            </a:r>
            <a:r>
              <a:rPr lang="zh-CN" altLang="en-US" sz="1100"/>
              <a:t>文档下中英文各使用一种字体以保持全文档统一</a:t>
            </a:r>
            <a:endParaRPr lang="zh-CN" altLang="en-US" sz="1100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4295800" y="2506405"/>
            <a:ext cx="715275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ḻiḍê"/>
          <p:cNvSpPr/>
          <p:nvPr/>
        </p:nvSpPr>
        <p:spPr>
          <a:xfrm>
            <a:off x="4247755" y="3868835"/>
            <a:ext cx="2232248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effectLst/>
              </a:rPr>
              <a:t>此部分内容作为文字排版占位显示</a:t>
            </a:r>
            <a:br>
              <a:rPr lang="zh-CN" altLang="en-US" sz="1100">
                <a:effectLst/>
              </a:rPr>
            </a:br>
            <a:r>
              <a:rPr lang="zh-CN" altLang="en-US" sz="1100">
                <a:effectLst/>
              </a:rPr>
              <a:t>（建议使用主题字体）</a:t>
            </a:r>
            <a:endParaRPr lang="zh-CN" altLang="en-US" sz="1100" dirty="0">
              <a:effectLst/>
            </a:endParaRPr>
          </a:p>
        </p:txBody>
      </p:sp>
      <p:sp>
        <p:nvSpPr>
          <p:cNvPr id="30" name="i$liďé"/>
          <p:cNvSpPr/>
          <p:nvPr/>
        </p:nvSpPr>
        <p:spPr>
          <a:xfrm>
            <a:off x="4247755" y="3245937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>
                <a:solidFill>
                  <a:schemeClr val="accent1"/>
                </a:solidFill>
                <a:effectLst/>
                <a:latin typeface="Impact" panose="020B0806030902050204" pitchFamily="34" charset="0"/>
              </a:rPr>
              <a:t>71%</a:t>
            </a:r>
            <a:endParaRPr lang="en-US" altLang="zh-CN" sz="3600" dirty="0">
              <a:solidFill>
                <a:schemeClr val="accent1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31" name="ïšḷîḑê"/>
          <p:cNvSpPr/>
          <p:nvPr/>
        </p:nvSpPr>
        <p:spPr>
          <a:xfrm>
            <a:off x="5269708" y="3484679"/>
            <a:ext cx="121029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400" b="1">
                <a:solidFill>
                  <a:schemeClr val="accent1"/>
                </a:solidFill>
                <a:effectLst/>
              </a:rPr>
              <a:t>标题文本预设</a:t>
            </a:r>
            <a:endParaRPr lang="zh-CN" altLang="en-US" sz="1400" b="1" dirty="0">
              <a:solidFill>
                <a:schemeClr val="accent1"/>
              </a:solidFill>
              <a:effectLst/>
            </a:endParaRPr>
          </a:p>
        </p:txBody>
      </p:sp>
      <p:sp>
        <p:nvSpPr>
          <p:cNvPr id="26" name="í$ḷîḍe"/>
          <p:cNvSpPr/>
          <p:nvPr/>
        </p:nvSpPr>
        <p:spPr>
          <a:xfrm>
            <a:off x="6732031" y="3868835"/>
            <a:ext cx="2232248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effectLst/>
              </a:rPr>
              <a:t>此部分内容作为文字排版占位显示</a:t>
            </a:r>
            <a:br>
              <a:rPr lang="zh-CN" altLang="en-US" sz="1100">
                <a:effectLst/>
              </a:rPr>
            </a:br>
            <a:r>
              <a:rPr lang="zh-CN" altLang="en-US" sz="1100">
                <a:effectLst/>
              </a:rPr>
              <a:t>（建议使用主题字体）</a:t>
            </a:r>
            <a:endParaRPr lang="zh-CN" altLang="en-US" sz="1100" dirty="0">
              <a:effectLst/>
            </a:endParaRPr>
          </a:p>
        </p:txBody>
      </p:sp>
      <p:sp>
        <p:nvSpPr>
          <p:cNvPr id="27" name="işḻídè"/>
          <p:cNvSpPr/>
          <p:nvPr/>
        </p:nvSpPr>
        <p:spPr>
          <a:xfrm>
            <a:off x="6732031" y="3245937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>
                <a:solidFill>
                  <a:schemeClr val="accent2"/>
                </a:solidFill>
                <a:effectLst/>
                <a:latin typeface="Impact" panose="020B0806030902050204" pitchFamily="34" charset="0"/>
              </a:rPr>
              <a:t>36%</a:t>
            </a:r>
            <a:endParaRPr lang="en-US" altLang="zh-CN" sz="3600" dirty="0">
              <a:solidFill>
                <a:schemeClr val="accent2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28" name="ïṣḷïḋè"/>
          <p:cNvSpPr/>
          <p:nvPr/>
        </p:nvSpPr>
        <p:spPr>
          <a:xfrm>
            <a:off x="7753984" y="3484679"/>
            <a:ext cx="121029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400" b="1">
                <a:solidFill>
                  <a:schemeClr val="accent2"/>
                </a:solidFill>
                <a:effectLst/>
              </a:rPr>
              <a:t>标题文本预设</a:t>
            </a:r>
            <a:endParaRPr lang="zh-CN" altLang="en-US" sz="1400" b="1" dirty="0">
              <a:solidFill>
                <a:schemeClr val="accent2"/>
              </a:solidFill>
              <a:effectLst/>
            </a:endParaRPr>
          </a:p>
        </p:txBody>
      </p:sp>
      <p:sp>
        <p:nvSpPr>
          <p:cNvPr id="23" name="ïśḻide"/>
          <p:cNvSpPr/>
          <p:nvPr/>
        </p:nvSpPr>
        <p:spPr>
          <a:xfrm>
            <a:off x="9216307" y="3868835"/>
            <a:ext cx="2232248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effectLst/>
              </a:rPr>
              <a:t>此部分内容作为文字排版占位显示</a:t>
            </a:r>
            <a:br>
              <a:rPr lang="zh-CN" altLang="en-US" sz="1100">
                <a:effectLst/>
              </a:rPr>
            </a:br>
            <a:r>
              <a:rPr lang="zh-CN" altLang="en-US" sz="1100">
                <a:effectLst/>
              </a:rPr>
              <a:t>（建议使用主题字体）</a:t>
            </a:r>
            <a:endParaRPr lang="zh-CN" altLang="en-US" sz="1100" dirty="0">
              <a:effectLst/>
            </a:endParaRPr>
          </a:p>
        </p:txBody>
      </p:sp>
      <p:sp>
        <p:nvSpPr>
          <p:cNvPr id="24" name="ïsḷîḓé"/>
          <p:cNvSpPr/>
          <p:nvPr/>
        </p:nvSpPr>
        <p:spPr>
          <a:xfrm>
            <a:off x="9216307" y="3245937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>
                <a:solidFill>
                  <a:schemeClr val="accent3"/>
                </a:solidFill>
                <a:effectLst/>
                <a:latin typeface="Impact" panose="020B0806030902050204" pitchFamily="34" charset="0"/>
              </a:rPr>
              <a:t>40%</a:t>
            </a:r>
            <a:endParaRPr lang="en-US" altLang="zh-CN" sz="3600" dirty="0">
              <a:solidFill>
                <a:schemeClr val="accent3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25" name="îṡľîḑê"/>
          <p:cNvSpPr/>
          <p:nvPr/>
        </p:nvSpPr>
        <p:spPr>
          <a:xfrm>
            <a:off x="10238260" y="3484679"/>
            <a:ext cx="121029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400" b="1">
                <a:solidFill>
                  <a:schemeClr val="accent3"/>
                </a:solidFill>
                <a:effectLst/>
              </a:rPr>
              <a:t>标题文本预设</a:t>
            </a:r>
            <a:endParaRPr lang="zh-CN" altLang="en-US" sz="1400" b="1" dirty="0">
              <a:solidFill>
                <a:schemeClr val="accent3"/>
              </a:solidFill>
              <a:effectLst/>
            </a:endParaRPr>
          </a:p>
        </p:txBody>
      </p:sp>
      <p:sp>
        <p:nvSpPr>
          <p:cNvPr id="20" name="íŝḷîďè"/>
          <p:cNvSpPr/>
          <p:nvPr/>
        </p:nvSpPr>
        <p:spPr>
          <a:xfrm>
            <a:off x="4247755" y="5276034"/>
            <a:ext cx="2232248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effectLst/>
              </a:rPr>
              <a:t>此部分内容作为文字排版占位显示</a:t>
            </a:r>
            <a:br>
              <a:rPr lang="zh-CN" altLang="en-US" sz="1100">
                <a:effectLst/>
              </a:rPr>
            </a:br>
            <a:r>
              <a:rPr lang="zh-CN" altLang="en-US" sz="1100">
                <a:effectLst/>
              </a:rPr>
              <a:t>（建议使用主题字体）</a:t>
            </a:r>
            <a:endParaRPr lang="zh-CN" altLang="en-US" sz="1100" dirty="0">
              <a:effectLst/>
            </a:endParaRPr>
          </a:p>
        </p:txBody>
      </p:sp>
      <p:sp>
        <p:nvSpPr>
          <p:cNvPr id="21" name="ïṧlïḍè"/>
          <p:cNvSpPr/>
          <p:nvPr/>
        </p:nvSpPr>
        <p:spPr>
          <a:xfrm>
            <a:off x="4247755" y="4653136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>
                <a:solidFill>
                  <a:schemeClr val="accent4"/>
                </a:solidFill>
                <a:effectLst/>
                <a:latin typeface="Impact" panose="020B0806030902050204" pitchFamily="34" charset="0"/>
              </a:rPr>
              <a:t>59%</a:t>
            </a:r>
            <a:endParaRPr lang="en-US" altLang="zh-CN" sz="3600" dirty="0">
              <a:solidFill>
                <a:schemeClr val="accent4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22" name="išļíḑe"/>
          <p:cNvSpPr/>
          <p:nvPr/>
        </p:nvSpPr>
        <p:spPr>
          <a:xfrm>
            <a:off x="5269708" y="4891878"/>
            <a:ext cx="121029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400" b="1">
                <a:solidFill>
                  <a:schemeClr val="accent4"/>
                </a:solidFill>
                <a:effectLst/>
              </a:rPr>
              <a:t>标题文本预设</a:t>
            </a:r>
            <a:endParaRPr lang="zh-CN" altLang="en-US" sz="1400" b="1" dirty="0">
              <a:solidFill>
                <a:schemeClr val="accent4"/>
              </a:solidFill>
              <a:effectLst/>
            </a:endParaRPr>
          </a:p>
        </p:txBody>
      </p:sp>
      <p:sp>
        <p:nvSpPr>
          <p:cNvPr id="17" name="is1îḑè"/>
          <p:cNvSpPr/>
          <p:nvPr/>
        </p:nvSpPr>
        <p:spPr>
          <a:xfrm>
            <a:off x="6732031" y="5276034"/>
            <a:ext cx="2232248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effectLst/>
              </a:rPr>
              <a:t>此部分内容作为文字排版占位显示</a:t>
            </a:r>
            <a:br>
              <a:rPr lang="zh-CN" altLang="en-US" sz="1100">
                <a:effectLst/>
              </a:rPr>
            </a:br>
            <a:r>
              <a:rPr lang="zh-CN" altLang="en-US" sz="1100">
                <a:effectLst/>
              </a:rPr>
              <a:t>（建议使用主题字体）</a:t>
            </a:r>
            <a:endParaRPr lang="zh-CN" altLang="en-US" sz="1100" dirty="0">
              <a:effectLst/>
            </a:endParaRPr>
          </a:p>
        </p:txBody>
      </p:sp>
      <p:sp>
        <p:nvSpPr>
          <p:cNvPr id="18" name="îṥlíḓé"/>
          <p:cNvSpPr/>
          <p:nvPr/>
        </p:nvSpPr>
        <p:spPr>
          <a:xfrm>
            <a:off x="6732031" y="4653136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>
                <a:solidFill>
                  <a:schemeClr val="accent5"/>
                </a:solidFill>
                <a:effectLst/>
                <a:latin typeface="Impact" panose="020B0806030902050204" pitchFamily="34" charset="0"/>
              </a:rPr>
              <a:t>88%</a:t>
            </a:r>
            <a:endParaRPr lang="en-US" altLang="zh-CN" sz="3600" dirty="0">
              <a:solidFill>
                <a:schemeClr val="accent5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19" name="ïs1ïḑé"/>
          <p:cNvSpPr/>
          <p:nvPr/>
        </p:nvSpPr>
        <p:spPr>
          <a:xfrm>
            <a:off x="7753984" y="4891878"/>
            <a:ext cx="121029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400" b="1">
                <a:solidFill>
                  <a:schemeClr val="accent5"/>
                </a:solidFill>
                <a:effectLst/>
              </a:rPr>
              <a:t>标题文本预设</a:t>
            </a:r>
            <a:endParaRPr lang="zh-CN" altLang="en-US" sz="1400" b="1" dirty="0">
              <a:solidFill>
                <a:schemeClr val="accent5"/>
              </a:solidFill>
              <a:effectLst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295800" y="4488545"/>
            <a:ext cx="715275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531958" y="3350121"/>
            <a:ext cx="0" cy="2404457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9036166" y="3350121"/>
            <a:ext cx="0" cy="2404457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512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44" name="ïšlîḑè"/>
          <p:cNvSpPr>
            <a:spLocks/>
          </p:cNvSpPr>
          <p:nvPr/>
        </p:nvSpPr>
        <p:spPr bwMode="auto">
          <a:xfrm>
            <a:off x="4579086" y="3068398"/>
            <a:ext cx="3025592" cy="3789602"/>
          </a:xfrm>
          <a:custGeom>
            <a:avLst/>
            <a:gdLst>
              <a:gd name="T0" fmla="*/ 197 w 454"/>
              <a:gd name="T1" fmla="*/ 254 h 569"/>
              <a:gd name="T2" fmla="*/ 200 w 454"/>
              <a:gd name="T3" fmla="*/ 449 h 569"/>
              <a:gd name="T4" fmla="*/ 148 w 454"/>
              <a:gd name="T5" fmla="*/ 559 h 569"/>
              <a:gd name="T6" fmla="*/ 122 w 454"/>
              <a:gd name="T7" fmla="*/ 569 h 569"/>
              <a:gd name="T8" fmla="*/ 339 w 454"/>
              <a:gd name="T9" fmla="*/ 569 h 569"/>
              <a:gd name="T10" fmla="*/ 304 w 454"/>
              <a:gd name="T11" fmla="*/ 557 h 569"/>
              <a:gd name="T12" fmla="*/ 277 w 454"/>
              <a:gd name="T13" fmla="*/ 354 h 569"/>
              <a:gd name="T14" fmla="*/ 282 w 454"/>
              <a:gd name="T15" fmla="*/ 261 h 569"/>
              <a:gd name="T16" fmla="*/ 315 w 454"/>
              <a:gd name="T17" fmla="*/ 247 h 569"/>
              <a:gd name="T18" fmla="*/ 454 w 454"/>
              <a:gd name="T19" fmla="*/ 120 h 569"/>
              <a:gd name="T20" fmla="*/ 451 w 454"/>
              <a:gd name="T21" fmla="*/ 117 h 569"/>
              <a:gd name="T22" fmla="*/ 451 w 454"/>
              <a:gd name="T23" fmla="*/ 117 h 569"/>
              <a:gd name="T24" fmla="*/ 389 w 454"/>
              <a:gd name="T25" fmla="*/ 164 h 569"/>
              <a:gd name="T26" fmla="*/ 400 w 454"/>
              <a:gd name="T27" fmla="*/ 82 h 569"/>
              <a:gd name="T28" fmla="*/ 399 w 454"/>
              <a:gd name="T29" fmla="*/ 82 h 569"/>
              <a:gd name="T30" fmla="*/ 398 w 454"/>
              <a:gd name="T31" fmla="*/ 82 h 569"/>
              <a:gd name="T32" fmla="*/ 362 w 454"/>
              <a:gd name="T33" fmla="*/ 182 h 569"/>
              <a:gd name="T34" fmla="*/ 257 w 454"/>
              <a:gd name="T35" fmla="*/ 234 h 569"/>
              <a:gd name="T36" fmla="*/ 241 w 454"/>
              <a:gd name="T37" fmla="*/ 146 h 569"/>
              <a:gd name="T38" fmla="*/ 296 w 454"/>
              <a:gd name="T39" fmla="*/ 54 h 569"/>
              <a:gd name="T40" fmla="*/ 295 w 454"/>
              <a:gd name="T41" fmla="*/ 54 h 569"/>
              <a:gd name="T42" fmla="*/ 294 w 454"/>
              <a:gd name="T43" fmla="*/ 52 h 569"/>
              <a:gd name="T44" fmla="*/ 238 w 454"/>
              <a:gd name="T45" fmla="*/ 113 h 569"/>
              <a:gd name="T46" fmla="*/ 235 w 454"/>
              <a:gd name="T47" fmla="*/ 35 h 569"/>
              <a:gd name="T48" fmla="*/ 235 w 454"/>
              <a:gd name="T49" fmla="*/ 35 h 569"/>
              <a:gd name="T50" fmla="*/ 230 w 454"/>
              <a:gd name="T51" fmla="*/ 35 h 569"/>
              <a:gd name="T52" fmla="*/ 219 w 454"/>
              <a:gd name="T53" fmla="*/ 223 h 569"/>
              <a:gd name="T54" fmla="*/ 122 w 454"/>
              <a:gd name="T55" fmla="*/ 132 h 569"/>
              <a:gd name="T56" fmla="*/ 137 w 454"/>
              <a:gd name="T57" fmla="*/ 64 h 569"/>
              <a:gd name="T58" fmla="*/ 135 w 454"/>
              <a:gd name="T59" fmla="*/ 63 h 569"/>
              <a:gd name="T60" fmla="*/ 135 w 454"/>
              <a:gd name="T61" fmla="*/ 63 h 569"/>
              <a:gd name="T62" fmla="*/ 113 w 454"/>
              <a:gd name="T63" fmla="*/ 118 h 569"/>
              <a:gd name="T64" fmla="*/ 52 w 454"/>
              <a:gd name="T65" fmla="*/ 1 h 569"/>
              <a:gd name="T66" fmla="*/ 50 w 454"/>
              <a:gd name="T67" fmla="*/ 0 h 569"/>
              <a:gd name="T68" fmla="*/ 46 w 454"/>
              <a:gd name="T69" fmla="*/ 1 h 569"/>
              <a:gd name="T70" fmla="*/ 74 w 454"/>
              <a:gd name="T71" fmla="*/ 91 h 569"/>
              <a:gd name="T72" fmla="*/ 74 w 454"/>
              <a:gd name="T73" fmla="*/ 91 h 569"/>
              <a:gd name="T74" fmla="*/ 149 w 454"/>
              <a:gd name="T75" fmla="*/ 208 h 569"/>
              <a:gd name="T76" fmla="*/ 3 w 454"/>
              <a:gd name="T77" fmla="*/ 195 h 569"/>
              <a:gd name="T78" fmla="*/ 3 w 454"/>
              <a:gd name="T79" fmla="*/ 196 h 569"/>
              <a:gd name="T80" fmla="*/ 0 w 454"/>
              <a:gd name="T81" fmla="*/ 201 h 569"/>
              <a:gd name="T82" fmla="*/ 172 w 454"/>
              <a:gd name="T83" fmla="*/ 237 h 569"/>
              <a:gd name="T84" fmla="*/ 197 w 454"/>
              <a:gd name="T85" fmla="*/ 254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4" h="569">
                <a:moveTo>
                  <a:pt x="197" y="254"/>
                </a:moveTo>
                <a:cubicBezTo>
                  <a:pt x="209" y="304"/>
                  <a:pt x="213" y="368"/>
                  <a:pt x="200" y="449"/>
                </a:cubicBezTo>
                <a:cubicBezTo>
                  <a:pt x="191" y="518"/>
                  <a:pt x="199" y="559"/>
                  <a:pt x="148" y="559"/>
                </a:cubicBezTo>
                <a:cubicBezTo>
                  <a:pt x="148" y="559"/>
                  <a:pt x="138" y="555"/>
                  <a:pt x="122" y="569"/>
                </a:cubicBezTo>
                <a:cubicBezTo>
                  <a:pt x="339" y="569"/>
                  <a:pt x="339" y="569"/>
                  <a:pt x="339" y="569"/>
                </a:cubicBezTo>
                <a:cubicBezTo>
                  <a:pt x="328" y="564"/>
                  <a:pt x="315" y="559"/>
                  <a:pt x="304" y="557"/>
                </a:cubicBezTo>
                <a:cubicBezTo>
                  <a:pt x="292" y="529"/>
                  <a:pt x="279" y="475"/>
                  <a:pt x="277" y="354"/>
                </a:cubicBezTo>
                <a:cubicBezTo>
                  <a:pt x="276" y="318"/>
                  <a:pt x="278" y="287"/>
                  <a:pt x="282" y="261"/>
                </a:cubicBezTo>
                <a:cubicBezTo>
                  <a:pt x="315" y="247"/>
                  <a:pt x="315" y="247"/>
                  <a:pt x="315" y="247"/>
                </a:cubicBezTo>
                <a:cubicBezTo>
                  <a:pt x="404" y="194"/>
                  <a:pt x="433" y="147"/>
                  <a:pt x="454" y="120"/>
                </a:cubicBezTo>
                <a:cubicBezTo>
                  <a:pt x="451" y="117"/>
                  <a:pt x="451" y="117"/>
                  <a:pt x="451" y="117"/>
                </a:cubicBezTo>
                <a:cubicBezTo>
                  <a:pt x="451" y="117"/>
                  <a:pt x="451" y="117"/>
                  <a:pt x="451" y="117"/>
                </a:cubicBezTo>
                <a:cubicBezTo>
                  <a:pt x="428" y="135"/>
                  <a:pt x="407" y="151"/>
                  <a:pt x="389" y="164"/>
                </a:cubicBezTo>
                <a:cubicBezTo>
                  <a:pt x="396" y="133"/>
                  <a:pt x="398" y="121"/>
                  <a:pt x="400" y="82"/>
                </a:cubicBezTo>
                <a:cubicBezTo>
                  <a:pt x="399" y="82"/>
                  <a:pt x="399" y="82"/>
                  <a:pt x="399" y="82"/>
                </a:cubicBezTo>
                <a:cubicBezTo>
                  <a:pt x="399" y="82"/>
                  <a:pt x="398" y="82"/>
                  <a:pt x="398" y="82"/>
                </a:cubicBezTo>
                <a:cubicBezTo>
                  <a:pt x="393" y="101"/>
                  <a:pt x="379" y="147"/>
                  <a:pt x="362" y="182"/>
                </a:cubicBezTo>
                <a:cubicBezTo>
                  <a:pt x="312" y="215"/>
                  <a:pt x="278" y="228"/>
                  <a:pt x="257" y="234"/>
                </a:cubicBezTo>
                <a:cubicBezTo>
                  <a:pt x="251" y="213"/>
                  <a:pt x="245" y="185"/>
                  <a:pt x="241" y="146"/>
                </a:cubicBezTo>
                <a:cubicBezTo>
                  <a:pt x="257" y="110"/>
                  <a:pt x="284" y="70"/>
                  <a:pt x="296" y="54"/>
                </a:cubicBezTo>
                <a:cubicBezTo>
                  <a:pt x="295" y="54"/>
                  <a:pt x="295" y="54"/>
                  <a:pt x="295" y="54"/>
                </a:cubicBezTo>
                <a:cubicBezTo>
                  <a:pt x="294" y="52"/>
                  <a:pt x="294" y="52"/>
                  <a:pt x="294" y="52"/>
                </a:cubicBezTo>
                <a:cubicBezTo>
                  <a:pt x="265" y="79"/>
                  <a:pt x="258" y="88"/>
                  <a:pt x="238" y="113"/>
                </a:cubicBezTo>
                <a:cubicBezTo>
                  <a:pt x="236" y="91"/>
                  <a:pt x="235" y="64"/>
                  <a:pt x="235" y="35"/>
                </a:cubicBezTo>
                <a:cubicBezTo>
                  <a:pt x="235" y="35"/>
                  <a:pt x="235" y="35"/>
                  <a:pt x="235" y="35"/>
                </a:cubicBezTo>
                <a:cubicBezTo>
                  <a:pt x="230" y="35"/>
                  <a:pt x="230" y="35"/>
                  <a:pt x="230" y="35"/>
                </a:cubicBezTo>
                <a:cubicBezTo>
                  <a:pt x="223" y="69"/>
                  <a:pt x="210" y="143"/>
                  <a:pt x="219" y="223"/>
                </a:cubicBezTo>
                <a:cubicBezTo>
                  <a:pt x="219" y="223"/>
                  <a:pt x="175" y="205"/>
                  <a:pt x="122" y="132"/>
                </a:cubicBezTo>
                <a:cubicBezTo>
                  <a:pt x="123" y="120"/>
                  <a:pt x="125" y="90"/>
                  <a:pt x="137" y="64"/>
                </a:cubicBezTo>
                <a:cubicBezTo>
                  <a:pt x="135" y="63"/>
                  <a:pt x="135" y="63"/>
                  <a:pt x="135" y="63"/>
                </a:cubicBezTo>
                <a:cubicBezTo>
                  <a:pt x="135" y="63"/>
                  <a:pt x="135" y="63"/>
                  <a:pt x="135" y="63"/>
                </a:cubicBezTo>
                <a:cubicBezTo>
                  <a:pt x="127" y="75"/>
                  <a:pt x="118" y="94"/>
                  <a:pt x="113" y="118"/>
                </a:cubicBezTo>
                <a:cubicBezTo>
                  <a:pt x="93" y="88"/>
                  <a:pt x="72" y="50"/>
                  <a:pt x="52" y="1"/>
                </a:cubicBezTo>
                <a:cubicBezTo>
                  <a:pt x="51" y="1"/>
                  <a:pt x="51" y="1"/>
                  <a:pt x="50" y="0"/>
                </a:cubicBezTo>
                <a:cubicBezTo>
                  <a:pt x="46" y="1"/>
                  <a:pt x="46" y="1"/>
                  <a:pt x="46" y="1"/>
                </a:cubicBezTo>
                <a:cubicBezTo>
                  <a:pt x="49" y="17"/>
                  <a:pt x="74" y="91"/>
                  <a:pt x="74" y="91"/>
                </a:cubicBezTo>
                <a:cubicBezTo>
                  <a:pt x="74" y="91"/>
                  <a:pt x="74" y="91"/>
                  <a:pt x="74" y="91"/>
                </a:cubicBezTo>
                <a:cubicBezTo>
                  <a:pt x="91" y="132"/>
                  <a:pt x="115" y="175"/>
                  <a:pt x="149" y="208"/>
                </a:cubicBezTo>
                <a:cubicBezTo>
                  <a:pt x="149" y="208"/>
                  <a:pt x="89" y="222"/>
                  <a:pt x="3" y="195"/>
                </a:cubicBezTo>
                <a:cubicBezTo>
                  <a:pt x="3" y="196"/>
                  <a:pt x="3" y="196"/>
                  <a:pt x="3" y="196"/>
                </a:cubicBezTo>
                <a:cubicBezTo>
                  <a:pt x="0" y="201"/>
                  <a:pt x="0" y="201"/>
                  <a:pt x="0" y="201"/>
                </a:cubicBezTo>
                <a:cubicBezTo>
                  <a:pt x="37" y="218"/>
                  <a:pt x="97" y="238"/>
                  <a:pt x="172" y="237"/>
                </a:cubicBezTo>
                <a:cubicBezTo>
                  <a:pt x="178" y="238"/>
                  <a:pt x="187" y="243"/>
                  <a:pt x="197" y="2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îṥḻíde"/>
          <p:cNvSpPr>
            <a:spLocks/>
          </p:cNvSpPr>
          <p:nvPr/>
        </p:nvSpPr>
        <p:spPr bwMode="auto">
          <a:xfrm>
            <a:off x="4103833" y="1984378"/>
            <a:ext cx="2052736" cy="2052736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işľiḋe"/>
          <p:cNvSpPr>
            <a:spLocks/>
          </p:cNvSpPr>
          <p:nvPr/>
        </p:nvSpPr>
        <p:spPr bwMode="auto">
          <a:xfrm>
            <a:off x="4262428" y="2154249"/>
            <a:ext cx="1735003" cy="1733685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íşlîḍè"/>
          <p:cNvSpPr>
            <a:spLocks/>
          </p:cNvSpPr>
          <p:nvPr/>
        </p:nvSpPr>
        <p:spPr bwMode="auto">
          <a:xfrm>
            <a:off x="6790967" y="3129394"/>
            <a:ext cx="1746250" cy="1746250"/>
          </a:xfrm>
          <a:prstGeom prst="ellipse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íSḻíḍè"/>
          <p:cNvSpPr>
            <a:spLocks/>
          </p:cNvSpPr>
          <p:nvPr/>
        </p:nvSpPr>
        <p:spPr bwMode="auto">
          <a:xfrm>
            <a:off x="3784313" y="3506789"/>
            <a:ext cx="1830388" cy="1828800"/>
          </a:xfrm>
          <a:prstGeom prst="ellipse">
            <a:avLst/>
          </a:prstGeom>
          <a:solidFill>
            <a:schemeClr val="accent3">
              <a:alpha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iṣḻîdè"/>
          <p:cNvSpPr>
            <a:spLocks/>
          </p:cNvSpPr>
          <p:nvPr/>
        </p:nvSpPr>
        <p:spPr bwMode="auto">
          <a:xfrm>
            <a:off x="5674504" y="2013410"/>
            <a:ext cx="2052736" cy="2052736"/>
          </a:xfrm>
          <a:prstGeom prst="ellipse">
            <a:avLst/>
          </a:prstGeom>
          <a:solidFill>
            <a:schemeClr val="accent4">
              <a:alpha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íśḻidê"/>
          <p:cNvSpPr>
            <a:spLocks/>
          </p:cNvSpPr>
          <p:nvPr/>
        </p:nvSpPr>
        <p:spPr bwMode="auto">
          <a:xfrm>
            <a:off x="6984311" y="3329447"/>
            <a:ext cx="1360339" cy="1362267"/>
          </a:xfrm>
          <a:prstGeom prst="ellipse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íśḷïḑé"/>
          <p:cNvSpPr>
            <a:spLocks/>
          </p:cNvSpPr>
          <p:nvPr/>
        </p:nvSpPr>
        <p:spPr bwMode="auto">
          <a:xfrm>
            <a:off x="3951389" y="3682503"/>
            <a:ext cx="1497013" cy="1497013"/>
          </a:xfrm>
          <a:prstGeom prst="ellipse">
            <a:avLst/>
          </a:prstGeom>
          <a:solidFill>
            <a:schemeClr val="accent3">
              <a:alpha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ïṣḻïḓè"/>
          <p:cNvSpPr txBox="1"/>
          <p:nvPr/>
        </p:nvSpPr>
        <p:spPr>
          <a:xfrm>
            <a:off x="4722071" y="2777075"/>
            <a:ext cx="904415" cy="52322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id-ID" sz="2800" b="1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53" name="îsļïḋé"/>
          <p:cNvSpPr txBox="1"/>
          <p:nvPr/>
        </p:nvSpPr>
        <p:spPr>
          <a:xfrm>
            <a:off x="4282821" y="4089399"/>
            <a:ext cx="904415" cy="52322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id-ID" sz="2800" b="1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54" name="îslíḍè"/>
          <p:cNvSpPr>
            <a:spLocks/>
          </p:cNvSpPr>
          <p:nvPr/>
        </p:nvSpPr>
        <p:spPr bwMode="auto">
          <a:xfrm>
            <a:off x="5833099" y="2183281"/>
            <a:ext cx="1735003" cy="1733685"/>
          </a:xfrm>
          <a:prstGeom prst="ellipse">
            <a:avLst/>
          </a:prstGeom>
          <a:solidFill>
            <a:schemeClr val="accent4">
              <a:alpha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iṩḻïďê"/>
          <p:cNvSpPr txBox="1"/>
          <p:nvPr/>
        </p:nvSpPr>
        <p:spPr>
          <a:xfrm>
            <a:off x="7215563" y="3627836"/>
            <a:ext cx="904415" cy="52322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id-ID" sz="2800" b="1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56" name="í$ḻíḍe"/>
          <p:cNvSpPr txBox="1"/>
          <p:nvPr/>
        </p:nvSpPr>
        <p:spPr>
          <a:xfrm>
            <a:off x="6316569" y="2759481"/>
            <a:ext cx="904415" cy="52322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id-ID" sz="2800" b="1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57" name="îṩļiḓé"/>
          <p:cNvSpPr>
            <a:spLocks/>
          </p:cNvSpPr>
          <p:nvPr/>
        </p:nvSpPr>
        <p:spPr bwMode="auto">
          <a:xfrm>
            <a:off x="6389919" y="4106245"/>
            <a:ext cx="327589" cy="328054"/>
          </a:xfrm>
          <a:prstGeom prst="ellipse">
            <a:avLst/>
          </a:prstGeom>
          <a:solidFill>
            <a:schemeClr val="accent4">
              <a:lumMod val="60000"/>
              <a:lumOff val="40000"/>
              <a:alpha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í$ḻíďê"/>
          <p:cNvSpPr>
            <a:spLocks/>
          </p:cNvSpPr>
          <p:nvPr/>
        </p:nvSpPr>
        <p:spPr bwMode="auto">
          <a:xfrm>
            <a:off x="5625888" y="3891832"/>
            <a:ext cx="479357" cy="480037"/>
          </a:xfrm>
          <a:prstGeom prst="ellipse">
            <a:avLst/>
          </a:prstGeom>
          <a:solidFill>
            <a:schemeClr val="accent1">
              <a:lumMod val="60000"/>
              <a:lumOff val="40000"/>
              <a:alpha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ïś1íḑê"/>
          <p:cNvSpPr>
            <a:spLocks/>
          </p:cNvSpPr>
          <p:nvPr/>
        </p:nvSpPr>
        <p:spPr bwMode="auto">
          <a:xfrm>
            <a:off x="6529155" y="4721911"/>
            <a:ext cx="310598" cy="311039"/>
          </a:xfrm>
          <a:prstGeom prst="ellipse">
            <a:avLst/>
          </a:prstGeom>
          <a:solidFill>
            <a:schemeClr val="accent2">
              <a:lumMod val="60000"/>
              <a:lumOff val="40000"/>
              <a:alpha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ïšḻíḑe"/>
          <p:cNvSpPr>
            <a:spLocks/>
          </p:cNvSpPr>
          <p:nvPr/>
        </p:nvSpPr>
        <p:spPr bwMode="auto">
          <a:xfrm>
            <a:off x="7600539" y="2798666"/>
            <a:ext cx="479357" cy="480037"/>
          </a:xfrm>
          <a:prstGeom prst="ellipse">
            <a:avLst/>
          </a:prstGeom>
          <a:solidFill>
            <a:schemeClr val="accent4">
              <a:alpha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ïṧḷïḑè"/>
          <p:cNvSpPr>
            <a:spLocks/>
          </p:cNvSpPr>
          <p:nvPr/>
        </p:nvSpPr>
        <p:spPr bwMode="auto">
          <a:xfrm>
            <a:off x="5564842" y="4740400"/>
            <a:ext cx="327589" cy="328054"/>
          </a:xfrm>
          <a:prstGeom prst="ellipse">
            <a:avLst/>
          </a:prstGeom>
          <a:solidFill>
            <a:schemeClr val="accent3">
              <a:lumMod val="60000"/>
              <a:lumOff val="40000"/>
              <a:alpha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îṡḷíḍê"/>
          <p:cNvSpPr>
            <a:spLocks/>
          </p:cNvSpPr>
          <p:nvPr/>
        </p:nvSpPr>
        <p:spPr bwMode="auto">
          <a:xfrm>
            <a:off x="3872957" y="3309162"/>
            <a:ext cx="479357" cy="480037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iṩľíde"/>
          <p:cNvSpPr>
            <a:spLocks/>
          </p:cNvSpPr>
          <p:nvPr/>
        </p:nvSpPr>
        <p:spPr bwMode="auto">
          <a:xfrm>
            <a:off x="6934912" y="4591096"/>
            <a:ext cx="479357" cy="480037"/>
          </a:xfrm>
          <a:prstGeom prst="ellipse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îṧľïdé"/>
          <p:cNvSpPr>
            <a:spLocks/>
          </p:cNvSpPr>
          <p:nvPr/>
        </p:nvSpPr>
        <p:spPr bwMode="auto">
          <a:xfrm>
            <a:off x="5265651" y="4805981"/>
            <a:ext cx="479357" cy="480037"/>
          </a:xfrm>
          <a:prstGeom prst="ellipse">
            <a:avLst/>
          </a:prstGeom>
          <a:solidFill>
            <a:schemeClr val="accent3">
              <a:alpha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42" name="Straight Connector 38"/>
          <p:cNvCxnSpPr/>
          <p:nvPr/>
        </p:nvCxnSpPr>
        <p:spPr>
          <a:xfrm flipH="1">
            <a:off x="3942600" y="4539366"/>
            <a:ext cx="301378" cy="301378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39"/>
          <p:cNvCxnSpPr/>
          <p:nvPr/>
        </p:nvCxnSpPr>
        <p:spPr>
          <a:xfrm rot="10800000">
            <a:off x="3080275" y="4832198"/>
            <a:ext cx="870870" cy="0"/>
          </a:xfrm>
          <a:prstGeom prst="straightConnector1">
            <a:avLst/>
          </a:prstGeom>
          <a:ln w="22225">
            <a:solidFill>
              <a:schemeClr val="accent3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6"/>
          <p:cNvCxnSpPr>
            <a:stCxn id="50" idx="4"/>
          </p:cNvCxnSpPr>
          <p:nvPr/>
        </p:nvCxnSpPr>
        <p:spPr>
          <a:xfrm>
            <a:off x="7808863" y="4656495"/>
            <a:ext cx="479731" cy="389504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37"/>
          <p:cNvCxnSpPr/>
          <p:nvPr/>
        </p:nvCxnSpPr>
        <p:spPr>
          <a:xfrm rot="10800000" flipH="1">
            <a:off x="8280049" y="5037453"/>
            <a:ext cx="717845" cy="0"/>
          </a:xfrm>
          <a:prstGeom prst="straightConnector1">
            <a:avLst/>
          </a:prstGeom>
          <a:ln w="22225">
            <a:solidFill>
              <a:schemeClr val="accent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4"/>
          <p:cNvCxnSpPr/>
          <p:nvPr/>
        </p:nvCxnSpPr>
        <p:spPr>
          <a:xfrm flipH="1" flipV="1">
            <a:off x="3980868" y="2212407"/>
            <a:ext cx="427857" cy="427857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5"/>
          <p:cNvCxnSpPr/>
          <p:nvPr/>
        </p:nvCxnSpPr>
        <p:spPr>
          <a:xfrm flipH="1">
            <a:off x="3349904" y="2212407"/>
            <a:ext cx="630964" cy="0"/>
          </a:xfrm>
          <a:prstGeom prst="straightConnector1">
            <a:avLst/>
          </a:prstGeom>
          <a:ln w="22225">
            <a:solidFill>
              <a:schemeClr val="accent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2"/>
          <p:cNvCxnSpPr/>
          <p:nvPr/>
        </p:nvCxnSpPr>
        <p:spPr>
          <a:xfrm flipV="1">
            <a:off x="7457999" y="2226592"/>
            <a:ext cx="323934" cy="323934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3"/>
          <p:cNvCxnSpPr/>
          <p:nvPr/>
        </p:nvCxnSpPr>
        <p:spPr>
          <a:xfrm>
            <a:off x="7760570" y="2218284"/>
            <a:ext cx="1002430" cy="0"/>
          </a:xfrm>
          <a:prstGeom prst="straightConnector1">
            <a:avLst/>
          </a:prstGeom>
          <a:ln w="22225">
            <a:solidFill>
              <a:schemeClr val="accent4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ïSļïḑé"/>
          <p:cNvSpPr txBox="1"/>
          <p:nvPr/>
        </p:nvSpPr>
        <p:spPr>
          <a:xfrm>
            <a:off x="9317858" y="2021045"/>
            <a:ext cx="1261884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400" b="1"/>
              <a:t>标题文本预设</a:t>
            </a:r>
          </a:p>
        </p:txBody>
      </p:sp>
      <p:sp>
        <p:nvSpPr>
          <p:cNvPr id="12" name="íśḷíḋê"/>
          <p:cNvSpPr/>
          <p:nvPr/>
        </p:nvSpPr>
        <p:spPr>
          <a:xfrm>
            <a:off x="9317858" y="2352368"/>
            <a:ext cx="1871832" cy="553998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</a:t>
            </a:r>
          </a:p>
        </p:txBody>
      </p:sp>
      <p:sp>
        <p:nvSpPr>
          <p:cNvPr id="13" name="ïṩḷíďé"/>
          <p:cNvSpPr txBox="1"/>
          <p:nvPr/>
        </p:nvSpPr>
        <p:spPr>
          <a:xfrm>
            <a:off x="1385393" y="1969172"/>
            <a:ext cx="1261884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sz="1400" b="1"/>
              <a:t>标题文本预设</a:t>
            </a:r>
          </a:p>
        </p:txBody>
      </p:sp>
      <p:sp>
        <p:nvSpPr>
          <p:cNvPr id="14" name="íṩḻiḋe"/>
          <p:cNvSpPr/>
          <p:nvPr/>
        </p:nvSpPr>
        <p:spPr>
          <a:xfrm>
            <a:off x="715554" y="2300495"/>
            <a:ext cx="1931723" cy="553998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</a:t>
            </a:r>
          </a:p>
        </p:txBody>
      </p:sp>
      <p:sp>
        <p:nvSpPr>
          <p:cNvPr id="15" name="îṡḻîḓê"/>
          <p:cNvSpPr txBox="1"/>
          <p:nvPr/>
        </p:nvSpPr>
        <p:spPr>
          <a:xfrm>
            <a:off x="1198827" y="4523337"/>
            <a:ext cx="1261884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sz="1400" b="1"/>
              <a:t>标题文本预设</a:t>
            </a:r>
          </a:p>
        </p:txBody>
      </p:sp>
      <p:sp>
        <p:nvSpPr>
          <p:cNvPr id="16" name="îSḷidè"/>
          <p:cNvSpPr/>
          <p:nvPr/>
        </p:nvSpPr>
        <p:spPr>
          <a:xfrm>
            <a:off x="575527" y="4854660"/>
            <a:ext cx="1885183" cy="553998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</a:t>
            </a:r>
          </a:p>
        </p:txBody>
      </p:sp>
      <p:sp>
        <p:nvSpPr>
          <p:cNvPr id="17" name="ïṣḷide"/>
          <p:cNvSpPr txBox="1"/>
          <p:nvPr/>
        </p:nvSpPr>
        <p:spPr>
          <a:xfrm>
            <a:off x="9586578" y="4725409"/>
            <a:ext cx="1261884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400" b="1"/>
              <a:t>标题文本预设</a:t>
            </a:r>
          </a:p>
        </p:txBody>
      </p:sp>
      <p:sp>
        <p:nvSpPr>
          <p:cNvPr id="18" name="iṣlîḍé"/>
          <p:cNvSpPr/>
          <p:nvPr/>
        </p:nvSpPr>
        <p:spPr>
          <a:xfrm>
            <a:off x="9586577" y="5068480"/>
            <a:ext cx="1978299" cy="553998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</a:t>
            </a:r>
          </a:p>
        </p:txBody>
      </p:sp>
      <p:sp>
        <p:nvSpPr>
          <p:cNvPr id="33" name="îSḻïḑé"/>
          <p:cNvSpPr>
            <a:spLocks/>
          </p:cNvSpPr>
          <p:nvPr/>
        </p:nvSpPr>
        <p:spPr bwMode="auto">
          <a:xfrm>
            <a:off x="2726503" y="1973274"/>
            <a:ext cx="452438" cy="412750"/>
          </a:xfrm>
          <a:custGeom>
            <a:avLst/>
            <a:gdLst>
              <a:gd name="T0" fmla="*/ 96 w 120"/>
              <a:gd name="T1" fmla="*/ 106 h 107"/>
              <a:gd name="T2" fmla="*/ 93 w 120"/>
              <a:gd name="T3" fmla="*/ 105 h 107"/>
              <a:gd name="T4" fmla="*/ 93 w 120"/>
              <a:gd name="T5" fmla="*/ 99 h 107"/>
              <a:gd name="T6" fmla="*/ 112 w 120"/>
              <a:gd name="T7" fmla="*/ 60 h 107"/>
              <a:gd name="T8" fmla="*/ 60 w 120"/>
              <a:gd name="T9" fmla="*/ 8 h 107"/>
              <a:gd name="T10" fmla="*/ 8 w 120"/>
              <a:gd name="T11" fmla="*/ 60 h 107"/>
              <a:gd name="T12" fmla="*/ 27 w 120"/>
              <a:gd name="T13" fmla="*/ 99 h 107"/>
              <a:gd name="T14" fmla="*/ 27 w 120"/>
              <a:gd name="T15" fmla="*/ 105 h 107"/>
              <a:gd name="T16" fmla="*/ 22 w 120"/>
              <a:gd name="T17" fmla="*/ 106 h 107"/>
              <a:gd name="T18" fmla="*/ 0 w 120"/>
              <a:gd name="T19" fmla="*/ 60 h 107"/>
              <a:gd name="T20" fmla="*/ 60 w 120"/>
              <a:gd name="T21" fmla="*/ 0 h 107"/>
              <a:gd name="T22" fmla="*/ 120 w 120"/>
              <a:gd name="T23" fmla="*/ 60 h 107"/>
              <a:gd name="T24" fmla="*/ 98 w 120"/>
              <a:gd name="T25" fmla="*/ 106 h 107"/>
              <a:gd name="T26" fmla="*/ 96 w 120"/>
              <a:gd name="T27" fmla="*/ 106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0" h="107">
                <a:moveTo>
                  <a:pt x="96" y="106"/>
                </a:moveTo>
                <a:cubicBezTo>
                  <a:pt x="95" y="106"/>
                  <a:pt x="94" y="106"/>
                  <a:pt x="93" y="105"/>
                </a:cubicBezTo>
                <a:cubicBezTo>
                  <a:pt x="91" y="103"/>
                  <a:pt x="92" y="101"/>
                  <a:pt x="93" y="99"/>
                </a:cubicBezTo>
                <a:cubicBezTo>
                  <a:pt x="105" y="89"/>
                  <a:pt x="112" y="75"/>
                  <a:pt x="112" y="60"/>
                </a:cubicBezTo>
                <a:cubicBezTo>
                  <a:pt x="112" y="31"/>
                  <a:pt x="89" y="8"/>
                  <a:pt x="60" y="8"/>
                </a:cubicBezTo>
                <a:cubicBezTo>
                  <a:pt x="31" y="8"/>
                  <a:pt x="8" y="31"/>
                  <a:pt x="8" y="60"/>
                </a:cubicBezTo>
                <a:cubicBezTo>
                  <a:pt x="8" y="75"/>
                  <a:pt x="15" y="89"/>
                  <a:pt x="27" y="99"/>
                </a:cubicBezTo>
                <a:cubicBezTo>
                  <a:pt x="28" y="101"/>
                  <a:pt x="29" y="103"/>
                  <a:pt x="27" y="105"/>
                </a:cubicBezTo>
                <a:cubicBezTo>
                  <a:pt x="26" y="107"/>
                  <a:pt x="23" y="107"/>
                  <a:pt x="22" y="106"/>
                </a:cubicBezTo>
                <a:cubicBezTo>
                  <a:pt x="8" y="94"/>
                  <a:pt x="0" y="77"/>
                  <a:pt x="0" y="60"/>
                </a:cubicBezTo>
                <a:cubicBezTo>
                  <a:pt x="0" y="26"/>
                  <a:pt x="27" y="0"/>
                  <a:pt x="60" y="0"/>
                </a:cubicBezTo>
                <a:cubicBezTo>
                  <a:pt x="93" y="0"/>
                  <a:pt x="120" y="26"/>
                  <a:pt x="120" y="60"/>
                </a:cubicBezTo>
                <a:cubicBezTo>
                  <a:pt x="120" y="77"/>
                  <a:pt x="112" y="94"/>
                  <a:pt x="98" y="106"/>
                </a:cubicBezTo>
                <a:cubicBezTo>
                  <a:pt x="98" y="106"/>
                  <a:pt x="97" y="106"/>
                  <a:pt x="96" y="1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îṧḷîḍe"/>
          <p:cNvSpPr>
            <a:spLocks/>
          </p:cNvSpPr>
          <p:nvPr/>
        </p:nvSpPr>
        <p:spPr bwMode="auto">
          <a:xfrm>
            <a:off x="2923353" y="2208224"/>
            <a:ext cx="60325" cy="6191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ṣļïďè"/>
          <p:cNvSpPr>
            <a:spLocks/>
          </p:cNvSpPr>
          <p:nvPr/>
        </p:nvSpPr>
        <p:spPr bwMode="auto">
          <a:xfrm>
            <a:off x="2816990" y="2100274"/>
            <a:ext cx="95250" cy="96838"/>
          </a:xfrm>
          <a:custGeom>
            <a:avLst/>
            <a:gdLst>
              <a:gd name="T0" fmla="*/ 1 w 25"/>
              <a:gd name="T1" fmla="*/ 1 h 25"/>
              <a:gd name="T2" fmla="*/ 7 w 25"/>
              <a:gd name="T3" fmla="*/ 1 h 25"/>
              <a:gd name="T4" fmla="*/ 24 w 25"/>
              <a:gd name="T5" fmla="*/ 18 h 25"/>
              <a:gd name="T6" fmla="*/ 24 w 25"/>
              <a:gd name="T7" fmla="*/ 24 h 25"/>
              <a:gd name="T8" fmla="*/ 18 w 25"/>
              <a:gd name="T9" fmla="*/ 24 h 25"/>
              <a:gd name="T10" fmla="*/ 1 w 25"/>
              <a:gd name="T11" fmla="*/ 7 h 25"/>
              <a:gd name="T12" fmla="*/ 1 w 25"/>
              <a:gd name="T13" fmla="*/ 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25">
                <a:moveTo>
                  <a:pt x="1" y="1"/>
                </a:moveTo>
                <a:cubicBezTo>
                  <a:pt x="3" y="0"/>
                  <a:pt x="5" y="0"/>
                  <a:pt x="7" y="1"/>
                </a:cubicBezTo>
                <a:cubicBezTo>
                  <a:pt x="24" y="18"/>
                  <a:pt x="24" y="18"/>
                  <a:pt x="24" y="18"/>
                </a:cubicBezTo>
                <a:cubicBezTo>
                  <a:pt x="25" y="20"/>
                  <a:pt x="25" y="22"/>
                  <a:pt x="24" y="24"/>
                </a:cubicBezTo>
                <a:cubicBezTo>
                  <a:pt x="22" y="25"/>
                  <a:pt x="20" y="25"/>
                  <a:pt x="18" y="24"/>
                </a:cubicBezTo>
                <a:cubicBezTo>
                  <a:pt x="1" y="7"/>
                  <a:pt x="1" y="7"/>
                  <a:pt x="1" y="7"/>
                </a:cubicBezTo>
                <a:cubicBezTo>
                  <a:pt x="0" y="5"/>
                  <a:pt x="0" y="3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iṧľiḑe"/>
          <p:cNvSpPr>
            <a:spLocks/>
          </p:cNvSpPr>
          <p:nvPr/>
        </p:nvSpPr>
        <p:spPr bwMode="auto">
          <a:xfrm>
            <a:off x="2501247" y="4607890"/>
            <a:ext cx="461527" cy="440307"/>
          </a:xfrm>
          <a:custGeom>
            <a:avLst/>
            <a:gdLst>
              <a:gd name="T0" fmla="*/ 482 w 526"/>
              <a:gd name="T1" fmla="*/ 0 h 502"/>
              <a:gd name="T2" fmla="*/ 44 w 526"/>
              <a:gd name="T3" fmla="*/ 0 h 502"/>
              <a:gd name="T4" fmla="*/ 0 w 526"/>
              <a:gd name="T5" fmla="*/ 45 h 502"/>
              <a:gd name="T6" fmla="*/ 0 w 526"/>
              <a:gd name="T7" fmla="*/ 384 h 502"/>
              <a:gd name="T8" fmla="*/ 44 w 526"/>
              <a:gd name="T9" fmla="*/ 428 h 502"/>
              <a:gd name="T10" fmla="*/ 177 w 526"/>
              <a:gd name="T11" fmla="*/ 428 h 502"/>
              <a:gd name="T12" fmla="*/ 154 w 526"/>
              <a:gd name="T13" fmla="*/ 454 h 502"/>
              <a:gd name="T14" fmla="*/ 141 w 526"/>
              <a:gd name="T15" fmla="*/ 467 h 502"/>
              <a:gd name="T16" fmla="*/ 140 w 526"/>
              <a:gd name="T17" fmla="*/ 487 h 502"/>
              <a:gd name="T18" fmla="*/ 173 w 526"/>
              <a:gd name="T19" fmla="*/ 502 h 502"/>
              <a:gd name="T20" fmla="*/ 352 w 526"/>
              <a:gd name="T21" fmla="*/ 502 h 502"/>
              <a:gd name="T22" fmla="*/ 386 w 526"/>
              <a:gd name="T23" fmla="*/ 487 h 502"/>
              <a:gd name="T24" fmla="*/ 384 w 526"/>
              <a:gd name="T25" fmla="*/ 467 h 502"/>
              <a:gd name="T26" fmla="*/ 372 w 526"/>
              <a:gd name="T27" fmla="*/ 453 h 502"/>
              <a:gd name="T28" fmla="*/ 348 w 526"/>
              <a:gd name="T29" fmla="*/ 428 h 502"/>
              <a:gd name="T30" fmla="*/ 482 w 526"/>
              <a:gd name="T31" fmla="*/ 428 h 502"/>
              <a:gd name="T32" fmla="*/ 526 w 526"/>
              <a:gd name="T33" fmla="*/ 384 h 502"/>
              <a:gd name="T34" fmla="*/ 526 w 526"/>
              <a:gd name="T35" fmla="*/ 45 h 502"/>
              <a:gd name="T36" fmla="*/ 482 w 526"/>
              <a:gd name="T37" fmla="*/ 0 h 502"/>
              <a:gd name="T38" fmla="*/ 360 w 526"/>
              <a:gd name="T39" fmla="*/ 465 h 502"/>
              <a:gd name="T40" fmla="*/ 371 w 526"/>
              <a:gd name="T41" fmla="*/ 476 h 502"/>
              <a:gd name="T42" fmla="*/ 371 w 526"/>
              <a:gd name="T43" fmla="*/ 480 h 502"/>
              <a:gd name="T44" fmla="*/ 352 w 526"/>
              <a:gd name="T45" fmla="*/ 485 h 502"/>
              <a:gd name="T46" fmla="*/ 173 w 526"/>
              <a:gd name="T47" fmla="*/ 485 h 502"/>
              <a:gd name="T48" fmla="*/ 155 w 526"/>
              <a:gd name="T49" fmla="*/ 480 h 502"/>
              <a:gd name="T50" fmla="*/ 154 w 526"/>
              <a:gd name="T51" fmla="*/ 476 h 502"/>
              <a:gd name="T52" fmla="*/ 154 w 526"/>
              <a:gd name="T53" fmla="*/ 477 h 502"/>
              <a:gd name="T54" fmla="*/ 165 w 526"/>
              <a:gd name="T55" fmla="*/ 465 h 502"/>
              <a:gd name="T56" fmla="*/ 196 w 526"/>
              <a:gd name="T57" fmla="*/ 428 h 502"/>
              <a:gd name="T58" fmla="*/ 329 w 526"/>
              <a:gd name="T59" fmla="*/ 428 h 502"/>
              <a:gd name="T60" fmla="*/ 360 w 526"/>
              <a:gd name="T61" fmla="*/ 465 h 502"/>
              <a:gd name="T62" fmla="*/ 493 w 526"/>
              <a:gd name="T63" fmla="*/ 384 h 502"/>
              <a:gd name="T64" fmla="*/ 482 w 526"/>
              <a:gd name="T65" fmla="*/ 395 h 502"/>
              <a:gd name="T66" fmla="*/ 44 w 526"/>
              <a:gd name="T67" fmla="*/ 395 h 502"/>
              <a:gd name="T68" fmla="*/ 32 w 526"/>
              <a:gd name="T69" fmla="*/ 384 h 502"/>
              <a:gd name="T70" fmla="*/ 32 w 526"/>
              <a:gd name="T71" fmla="*/ 45 h 502"/>
              <a:gd name="T72" fmla="*/ 44 w 526"/>
              <a:gd name="T73" fmla="*/ 33 h 502"/>
              <a:gd name="T74" fmla="*/ 482 w 526"/>
              <a:gd name="T75" fmla="*/ 33 h 502"/>
              <a:gd name="T76" fmla="*/ 493 w 526"/>
              <a:gd name="T77" fmla="*/ 45 h 502"/>
              <a:gd name="T78" fmla="*/ 493 w 526"/>
              <a:gd name="T79" fmla="*/ 384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26" h="502">
                <a:moveTo>
                  <a:pt x="482" y="0"/>
                </a:moveTo>
                <a:cubicBezTo>
                  <a:pt x="44" y="0"/>
                  <a:pt x="44" y="0"/>
                  <a:pt x="44" y="0"/>
                </a:cubicBezTo>
                <a:cubicBezTo>
                  <a:pt x="19" y="0"/>
                  <a:pt x="0" y="20"/>
                  <a:pt x="0" y="45"/>
                </a:cubicBezTo>
                <a:cubicBezTo>
                  <a:pt x="0" y="384"/>
                  <a:pt x="0" y="384"/>
                  <a:pt x="0" y="384"/>
                </a:cubicBezTo>
                <a:cubicBezTo>
                  <a:pt x="0" y="408"/>
                  <a:pt x="19" y="428"/>
                  <a:pt x="44" y="428"/>
                </a:cubicBezTo>
                <a:cubicBezTo>
                  <a:pt x="177" y="428"/>
                  <a:pt x="177" y="428"/>
                  <a:pt x="177" y="428"/>
                </a:cubicBezTo>
                <a:cubicBezTo>
                  <a:pt x="170" y="437"/>
                  <a:pt x="159" y="448"/>
                  <a:pt x="154" y="454"/>
                </a:cubicBezTo>
                <a:cubicBezTo>
                  <a:pt x="148" y="459"/>
                  <a:pt x="144" y="463"/>
                  <a:pt x="141" y="467"/>
                </a:cubicBezTo>
                <a:cubicBezTo>
                  <a:pt x="138" y="471"/>
                  <a:pt x="136" y="480"/>
                  <a:pt x="140" y="487"/>
                </a:cubicBezTo>
                <a:cubicBezTo>
                  <a:pt x="144" y="494"/>
                  <a:pt x="152" y="502"/>
                  <a:pt x="173" y="502"/>
                </a:cubicBezTo>
                <a:cubicBezTo>
                  <a:pt x="352" y="502"/>
                  <a:pt x="352" y="502"/>
                  <a:pt x="352" y="502"/>
                </a:cubicBezTo>
                <a:cubicBezTo>
                  <a:pt x="374" y="502"/>
                  <a:pt x="382" y="494"/>
                  <a:pt x="386" y="487"/>
                </a:cubicBezTo>
                <a:cubicBezTo>
                  <a:pt x="389" y="480"/>
                  <a:pt x="388" y="471"/>
                  <a:pt x="384" y="467"/>
                </a:cubicBezTo>
                <a:cubicBezTo>
                  <a:pt x="382" y="463"/>
                  <a:pt x="378" y="459"/>
                  <a:pt x="372" y="453"/>
                </a:cubicBezTo>
                <a:cubicBezTo>
                  <a:pt x="367" y="448"/>
                  <a:pt x="355" y="437"/>
                  <a:pt x="348" y="428"/>
                </a:cubicBezTo>
                <a:cubicBezTo>
                  <a:pt x="482" y="428"/>
                  <a:pt x="482" y="428"/>
                  <a:pt x="482" y="428"/>
                </a:cubicBezTo>
                <a:cubicBezTo>
                  <a:pt x="506" y="428"/>
                  <a:pt x="526" y="408"/>
                  <a:pt x="526" y="384"/>
                </a:cubicBezTo>
                <a:cubicBezTo>
                  <a:pt x="526" y="45"/>
                  <a:pt x="526" y="45"/>
                  <a:pt x="526" y="45"/>
                </a:cubicBezTo>
                <a:cubicBezTo>
                  <a:pt x="526" y="20"/>
                  <a:pt x="506" y="0"/>
                  <a:pt x="482" y="0"/>
                </a:cubicBezTo>
                <a:close/>
                <a:moveTo>
                  <a:pt x="360" y="465"/>
                </a:moveTo>
                <a:cubicBezTo>
                  <a:pt x="365" y="470"/>
                  <a:pt x="370" y="474"/>
                  <a:pt x="371" y="476"/>
                </a:cubicBezTo>
                <a:cubicBezTo>
                  <a:pt x="371" y="476"/>
                  <a:pt x="372" y="478"/>
                  <a:pt x="371" y="480"/>
                </a:cubicBezTo>
                <a:cubicBezTo>
                  <a:pt x="368" y="483"/>
                  <a:pt x="362" y="485"/>
                  <a:pt x="352" y="485"/>
                </a:cubicBezTo>
                <a:cubicBezTo>
                  <a:pt x="173" y="485"/>
                  <a:pt x="173" y="485"/>
                  <a:pt x="173" y="485"/>
                </a:cubicBezTo>
                <a:cubicBezTo>
                  <a:pt x="164" y="485"/>
                  <a:pt x="157" y="483"/>
                  <a:pt x="155" y="480"/>
                </a:cubicBezTo>
                <a:cubicBezTo>
                  <a:pt x="154" y="478"/>
                  <a:pt x="155" y="476"/>
                  <a:pt x="154" y="476"/>
                </a:cubicBezTo>
                <a:cubicBezTo>
                  <a:pt x="154" y="476"/>
                  <a:pt x="154" y="476"/>
                  <a:pt x="154" y="477"/>
                </a:cubicBezTo>
                <a:cubicBezTo>
                  <a:pt x="156" y="474"/>
                  <a:pt x="161" y="470"/>
                  <a:pt x="165" y="465"/>
                </a:cubicBezTo>
                <a:cubicBezTo>
                  <a:pt x="180" y="451"/>
                  <a:pt x="191" y="439"/>
                  <a:pt x="196" y="428"/>
                </a:cubicBezTo>
                <a:cubicBezTo>
                  <a:pt x="329" y="428"/>
                  <a:pt x="329" y="428"/>
                  <a:pt x="329" y="428"/>
                </a:cubicBezTo>
                <a:cubicBezTo>
                  <a:pt x="334" y="439"/>
                  <a:pt x="346" y="451"/>
                  <a:pt x="360" y="465"/>
                </a:cubicBezTo>
                <a:close/>
                <a:moveTo>
                  <a:pt x="493" y="384"/>
                </a:moveTo>
                <a:cubicBezTo>
                  <a:pt x="493" y="390"/>
                  <a:pt x="488" y="395"/>
                  <a:pt x="482" y="395"/>
                </a:cubicBezTo>
                <a:cubicBezTo>
                  <a:pt x="44" y="395"/>
                  <a:pt x="44" y="395"/>
                  <a:pt x="44" y="395"/>
                </a:cubicBezTo>
                <a:cubicBezTo>
                  <a:pt x="38" y="395"/>
                  <a:pt x="32" y="390"/>
                  <a:pt x="32" y="384"/>
                </a:cubicBezTo>
                <a:cubicBezTo>
                  <a:pt x="32" y="45"/>
                  <a:pt x="32" y="45"/>
                  <a:pt x="32" y="45"/>
                </a:cubicBezTo>
                <a:cubicBezTo>
                  <a:pt x="32" y="38"/>
                  <a:pt x="38" y="33"/>
                  <a:pt x="44" y="33"/>
                </a:cubicBezTo>
                <a:cubicBezTo>
                  <a:pt x="482" y="33"/>
                  <a:pt x="482" y="33"/>
                  <a:pt x="482" y="33"/>
                </a:cubicBezTo>
                <a:cubicBezTo>
                  <a:pt x="488" y="33"/>
                  <a:pt x="493" y="38"/>
                  <a:pt x="493" y="45"/>
                </a:cubicBezTo>
                <a:lnTo>
                  <a:pt x="493" y="3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îSľïdé"/>
          <p:cNvSpPr>
            <a:spLocks/>
          </p:cNvSpPr>
          <p:nvPr/>
        </p:nvSpPr>
        <p:spPr bwMode="auto">
          <a:xfrm>
            <a:off x="2558275" y="4666244"/>
            <a:ext cx="346145" cy="230763"/>
          </a:xfrm>
          <a:custGeom>
            <a:avLst/>
            <a:gdLst>
              <a:gd name="T0" fmla="*/ 367 w 395"/>
              <a:gd name="T1" fmla="*/ 0 h 264"/>
              <a:gd name="T2" fmla="*/ 28 w 395"/>
              <a:gd name="T3" fmla="*/ 0 h 264"/>
              <a:gd name="T4" fmla="*/ 0 w 395"/>
              <a:gd name="T5" fmla="*/ 28 h 264"/>
              <a:gd name="T6" fmla="*/ 0 w 395"/>
              <a:gd name="T7" fmla="*/ 236 h 264"/>
              <a:gd name="T8" fmla="*/ 28 w 395"/>
              <a:gd name="T9" fmla="*/ 264 h 264"/>
              <a:gd name="T10" fmla="*/ 367 w 395"/>
              <a:gd name="T11" fmla="*/ 264 h 264"/>
              <a:gd name="T12" fmla="*/ 395 w 395"/>
              <a:gd name="T13" fmla="*/ 236 h 264"/>
              <a:gd name="T14" fmla="*/ 395 w 395"/>
              <a:gd name="T15" fmla="*/ 28 h 264"/>
              <a:gd name="T16" fmla="*/ 367 w 395"/>
              <a:gd name="T17" fmla="*/ 0 h 264"/>
              <a:gd name="T18" fmla="*/ 379 w 395"/>
              <a:gd name="T19" fmla="*/ 236 h 264"/>
              <a:gd name="T20" fmla="*/ 367 w 395"/>
              <a:gd name="T21" fmla="*/ 247 h 264"/>
              <a:gd name="T22" fmla="*/ 28 w 395"/>
              <a:gd name="T23" fmla="*/ 247 h 264"/>
              <a:gd name="T24" fmla="*/ 17 w 395"/>
              <a:gd name="T25" fmla="*/ 236 h 264"/>
              <a:gd name="T26" fmla="*/ 17 w 395"/>
              <a:gd name="T27" fmla="*/ 28 h 264"/>
              <a:gd name="T28" fmla="*/ 28 w 395"/>
              <a:gd name="T29" fmla="*/ 17 h 264"/>
              <a:gd name="T30" fmla="*/ 367 w 395"/>
              <a:gd name="T31" fmla="*/ 17 h 264"/>
              <a:gd name="T32" fmla="*/ 379 w 395"/>
              <a:gd name="T33" fmla="*/ 28 h 264"/>
              <a:gd name="T34" fmla="*/ 379 w 395"/>
              <a:gd name="T35" fmla="*/ 236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5" h="264">
                <a:moveTo>
                  <a:pt x="367" y="0"/>
                </a:moveTo>
                <a:cubicBezTo>
                  <a:pt x="28" y="0"/>
                  <a:pt x="28" y="0"/>
                  <a:pt x="28" y="0"/>
                </a:cubicBezTo>
                <a:cubicBezTo>
                  <a:pt x="13" y="0"/>
                  <a:pt x="0" y="13"/>
                  <a:pt x="0" y="28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51"/>
                  <a:pt x="13" y="264"/>
                  <a:pt x="28" y="264"/>
                </a:cubicBezTo>
                <a:cubicBezTo>
                  <a:pt x="367" y="264"/>
                  <a:pt x="367" y="264"/>
                  <a:pt x="367" y="264"/>
                </a:cubicBezTo>
                <a:cubicBezTo>
                  <a:pt x="383" y="264"/>
                  <a:pt x="395" y="251"/>
                  <a:pt x="395" y="236"/>
                </a:cubicBezTo>
                <a:cubicBezTo>
                  <a:pt x="395" y="28"/>
                  <a:pt x="395" y="28"/>
                  <a:pt x="395" y="28"/>
                </a:cubicBezTo>
                <a:cubicBezTo>
                  <a:pt x="395" y="13"/>
                  <a:pt x="383" y="0"/>
                  <a:pt x="367" y="0"/>
                </a:cubicBezTo>
                <a:close/>
                <a:moveTo>
                  <a:pt x="379" y="236"/>
                </a:moveTo>
                <a:cubicBezTo>
                  <a:pt x="379" y="242"/>
                  <a:pt x="374" y="247"/>
                  <a:pt x="367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22" y="247"/>
                  <a:pt x="17" y="242"/>
                  <a:pt x="17" y="236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22"/>
                  <a:pt x="22" y="17"/>
                  <a:pt x="28" y="17"/>
                </a:cubicBezTo>
                <a:cubicBezTo>
                  <a:pt x="367" y="17"/>
                  <a:pt x="367" y="17"/>
                  <a:pt x="367" y="17"/>
                </a:cubicBezTo>
                <a:cubicBezTo>
                  <a:pt x="374" y="17"/>
                  <a:pt x="379" y="22"/>
                  <a:pt x="379" y="28"/>
                </a:cubicBezTo>
                <a:lnTo>
                  <a:pt x="379" y="2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ïşḻídé"/>
          <p:cNvSpPr>
            <a:spLocks/>
          </p:cNvSpPr>
          <p:nvPr/>
        </p:nvSpPr>
        <p:spPr bwMode="auto">
          <a:xfrm>
            <a:off x="2710128" y="4903638"/>
            <a:ext cx="43765" cy="43765"/>
          </a:xfrm>
          <a:custGeom>
            <a:avLst/>
            <a:gdLst>
              <a:gd name="T0" fmla="*/ 25 w 50"/>
              <a:gd name="T1" fmla="*/ 0 h 50"/>
              <a:gd name="T2" fmla="*/ 0 w 50"/>
              <a:gd name="T3" fmla="*/ 25 h 50"/>
              <a:gd name="T4" fmla="*/ 25 w 50"/>
              <a:gd name="T5" fmla="*/ 50 h 50"/>
              <a:gd name="T6" fmla="*/ 50 w 50"/>
              <a:gd name="T7" fmla="*/ 25 h 50"/>
              <a:gd name="T8" fmla="*/ 25 w 50"/>
              <a:gd name="T9" fmla="*/ 0 h 50"/>
              <a:gd name="T10" fmla="*/ 25 w 50"/>
              <a:gd name="T11" fmla="*/ 33 h 50"/>
              <a:gd name="T12" fmla="*/ 17 w 50"/>
              <a:gd name="T13" fmla="*/ 25 h 50"/>
              <a:gd name="T14" fmla="*/ 25 w 50"/>
              <a:gd name="T15" fmla="*/ 17 h 50"/>
              <a:gd name="T16" fmla="*/ 33 w 50"/>
              <a:gd name="T17" fmla="*/ 25 h 50"/>
              <a:gd name="T18" fmla="*/ 25 w 50"/>
              <a:gd name="T19" fmla="*/ 33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50">
                <a:moveTo>
                  <a:pt x="25" y="0"/>
                </a:moveTo>
                <a:cubicBezTo>
                  <a:pt x="11" y="0"/>
                  <a:pt x="0" y="12"/>
                  <a:pt x="0" y="25"/>
                </a:cubicBezTo>
                <a:cubicBezTo>
                  <a:pt x="0" y="39"/>
                  <a:pt x="11" y="50"/>
                  <a:pt x="25" y="50"/>
                </a:cubicBezTo>
                <a:cubicBezTo>
                  <a:pt x="38" y="50"/>
                  <a:pt x="50" y="39"/>
                  <a:pt x="50" y="25"/>
                </a:cubicBezTo>
                <a:cubicBezTo>
                  <a:pt x="50" y="12"/>
                  <a:pt x="38" y="0"/>
                  <a:pt x="25" y="0"/>
                </a:cubicBezTo>
                <a:close/>
                <a:moveTo>
                  <a:pt x="25" y="33"/>
                </a:moveTo>
                <a:cubicBezTo>
                  <a:pt x="20" y="33"/>
                  <a:pt x="17" y="30"/>
                  <a:pt x="17" y="25"/>
                </a:cubicBezTo>
                <a:cubicBezTo>
                  <a:pt x="17" y="21"/>
                  <a:pt x="20" y="17"/>
                  <a:pt x="25" y="17"/>
                </a:cubicBezTo>
                <a:cubicBezTo>
                  <a:pt x="29" y="17"/>
                  <a:pt x="33" y="21"/>
                  <a:pt x="33" y="25"/>
                </a:cubicBezTo>
                <a:cubicBezTo>
                  <a:pt x="33" y="30"/>
                  <a:pt x="29" y="33"/>
                  <a:pt x="25" y="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ïṣľíḑè"/>
          <p:cNvSpPr>
            <a:spLocks/>
          </p:cNvSpPr>
          <p:nvPr/>
        </p:nvSpPr>
        <p:spPr bwMode="auto">
          <a:xfrm>
            <a:off x="2764503" y="4760406"/>
            <a:ext cx="117371" cy="117371"/>
          </a:xfrm>
          <a:custGeom>
            <a:avLst/>
            <a:gdLst>
              <a:gd name="T0" fmla="*/ 67 w 134"/>
              <a:gd name="T1" fmla="*/ 134 h 134"/>
              <a:gd name="T2" fmla="*/ 0 w 134"/>
              <a:gd name="T3" fmla="*/ 67 h 134"/>
              <a:gd name="T4" fmla="*/ 67 w 134"/>
              <a:gd name="T5" fmla="*/ 0 h 134"/>
              <a:gd name="T6" fmla="*/ 134 w 134"/>
              <a:gd name="T7" fmla="*/ 67 h 134"/>
              <a:gd name="T8" fmla="*/ 67 w 134"/>
              <a:gd name="T9" fmla="*/ 134 h 134"/>
              <a:gd name="T10" fmla="*/ 67 w 134"/>
              <a:gd name="T11" fmla="*/ 10 h 134"/>
              <a:gd name="T12" fmla="*/ 10 w 134"/>
              <a:gd name="T13" fmla="*/ 67 h 134"/>
              <a:gd name="T14" fmla="*/ 67 w 134"/>
              <a:gd name="T15" fmla="*/ 124 h 134"/>
              <a:gd name="T16" fmla="*/ 124 w 134"/>
              <a:gd name="T17" fmla="*/ 67 h 134"/>
              <a:gd name="T18" fmla="*/ 67 w 134"/>
              <a:gd name="T19" fmla="*/ 1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4" h="134">
                <a:moveTo>
                  <a:pt x="67" y="134"/>
                </a:moveTo>
                <a:cubicBezTo>
                  <a:pt x="30" y="134"/>
                  <a:pt x="0" y="104"/>
                  <a:pt x="0" y="67"/>
                </a:cubicBezTo>
                <a:cubicBezTo>
                  <a:pt x="0" y="30"/>
                  <a:pt x="30" y="0"/>
                  <a:pt x="67" y="0"/>
                </a:cubicBezTo>
                <a:cubicBezTo>
                  <a:pt x="104" y="0"/>
                  <a:pt x="134" y="30"/>
                  <a:pt x="134" y="67"/>
                </a:cubicBezTo>
                <a:cubicBezTo>
                  <a:pt x="134" y="104"/>
                  <a:pt x="104" y="134"/>
                  <a:pt x="67" y="134"/>
                </a:cubicBezTo>
                <a:close/>
                <a:moveTo>
                  <a:pt x="67" y="10"/>
                </a:moveTo>
                <a:cubicBezTo>
                  <a:pt x="35" y="10"/>
                  <a:pt x="10" y="35"/>
                  <a:pt x="10" y="67"/>
                </a:cubicBezTo>
                <a:cubicBezTo>
                  <a:pt x="10" y="98"/>
                  <a:pt x="35" y="124"/>
                  <a:pt x="67" y="124"/>
                </a:cubicBezTo>
                <a:cubicBezTo>
                  <a:pt x="98" y="124"/>
                  <a:pt x="124" y="98"/>
                  <a:pt x="124" y="67"/>
                </a:cubicBezTo>
                <a:cubicBezTo>
                  <a:pt x="124" y="35"/>
                  <a:pt x="98" y="10"/>
                  <a:pt x="67" y="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îślîḑè"/>
          <p:cNvSpPr>
            <a:spLocks/>
          </p:cNvSpPr>
          <p:nvPr/>
        </p:nvSpPr>
        <p:spPr bwMode="auto">
          <a:xfrm>
            <a:off x="2791691" y="4787593"/>
            <a:ext cx="62996" cy="62996"/>
          </a:xfrm>
          <a:custGeom>
            <a:avLst/>
            <a:gdLst>
              <a:gd name="T0" fmla="*/ 36 w 72"/>
              <a:gd name="T1" fmla="*/ 72 h 72"/>
              <a:gd name="T2" fmla="*/ 0 w 72"/>
              <a:gd name="T3" fmla="*/ 36 h 72"/>
              <a:gd name="T4" fmla="*/ 36 w 72"/>
              <a:gd name="T5" fmla="*/ 0 h 72"/>
              <a:gd name="T6" fmla="*/ 72 w 72"/>
              <a:gd name="T7" fmla="*/ 36 h 72"/>
              <a:gd name="T8" fmla="*/ 36 w 72"/>
              <a:gd name="T9" fmla="*/ 72 h 72"/>
              <a:gd name="T10" fmla="*/ 36 w 72"/>
              <a:gd name="T11" fmla="*/ 10 h 72"/>
              <a:gd name="T12" fmla="*/ 10 w 72"/>
              <a:gd name="T13" fmla="*/ 36 h 72"/>
              <a:gd name="T14" fmla="*/ 36 w 72"/>
              <a:gd name="T15" fmla="*/ 62 h 72"/>
              <a:gd name="T16" fmla="*/ 62 w 72"/>
              <a:gd name="T17" fmla="*/ 36 h 72"/>
              <a:gd name="T18" fmla="*/ 36 w 72"/>
              <a:gd name="T19" fmla="*/ 1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2" h="72">
                <a:moveTo>
                  <a:pt x="36" y="72"/>
                </a:moveTo>
                <a:cubicBezTo>
                  <a:pt x="16" y="72"/>
                  <a:pt x="0" y="56"/>
                  <a:pt x="0" y="36"/>
                </a:cubicBezTo>
                <a:cubicBezTo>
                  <a:pt x="0" y="16"/>
                  <a:pt x="16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ubicBezTo>
                  <a:pt x="72" y="56"/>
                  <a:pt x="56" y="72"/>
                  <a:pt x="36" y="72"/>
                </a:cubicBezTo>
                <a:close/>
                <a:moveTo>
                  <a:pt x="36" y="10"/>
                </a:moveTo>
                <a:cubicBezTo>
                  <a:pt x="22" y="10"/>
                  <a:pt x="10" y="21"/>
                  <a:pt x="10" y="36"/>
                </a:cubicBezTo>
                <a:cubicBezTo>
                  <a:pt x="10" y="50"/>
                  <a:pt x="22" y="62"/>
                  <a:pt x="36" y="62"/>
                </a:cubicBezTo>
                <a:cubicBezTo>
                  <a:pt x="50" y="62"/>
                  <a:pt x="62" y="50"/>
                  <a:pt x="62" y="36"/>
                </a:cubicBezTo>
                <a:cubicBezTo>
                  <a:pt x="62" y="21"/>
                  <a:pt x="50" y="10"/>
                  <a:pt x="36" y="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ísḷïḍé"/>
          <p:cNvSpPr>
            <a:spLocks/>
          </p:cNvSpPr>
          <p:nvPr/>
        </p:nvSpPr>
        <p:spPr bwMode="auto">
          <a:xfrm>
            <a:off x="2696202" y="4692105"/>
            <a:ext cx="155169" cy="165778"/>
          </a:xfrm>
          <a:custGeom>
            <a:avLst/>
            <a:gdLst>
              <a:gd name="T0" fmla="*/ 155 w 177"/>
              <a:gd name="T1" fmla="*/ 0 h 189"/>
              <a:gd name="T2" fmla="*/ 134 w 177"/>
              <a:gd name="T3" fmla="*/ 0 h 189"/>
              <a:gd name="T4" fmla="*/ 104 w 177"/>
              <a:gd name="T5" fmla="*/ 28 h 189"/>
              <a:gd name="T6" fmla="*/ 91 w 177"/>
              <a:gd name="T7" fmla="*/ 33 h 189"/>
              <a:gd name="T8" fmla="*/ 72 w 177"/>
              <a:gd name="T9" fmla="*/ 26 h 189"/>
              <a:gd name="T10" fmla="*/ 50 w 177"/>
              <a:gd name="T11" fmla="*/ 35 h 189"/>
              <a:gd name="T12" fmla="*/ 35 w 177"/>
              <a:gd name="T13" fmla="*/ 50 h 189"/>
              <a:gd name="T14" fmla="*/ 26 w 177"/>
              <a:gd name="T15" fmla="*/ 72 h 189"/>
              <a:gd name="T16" fmla="*/ 33 w 177"/>
              <a:gd name="T17" fmla="*/ 91 h 189"/>
              <a:gd name="T18" fmla="*/ 28 w 177"/>
              <a:gd name="T19" fmla="*/ 104 h 189"/>
              <a:gd name="T20" fmla="*/ 0 w 177"/>
              <a:gd name="T21" fmla="*/ 134 h 189"/>
              <a:gd name="T22" fmla="*/ 0 w 177"/>
              <a:gd name="T23" fmla="*/ 155 h 189"/>
              <a:gd name="T24" fmla="*/ 28 w 177"/>
              <a:gd name="T25" fmla="*/ 186 h 189"/>
              <a:gd name="T26" fmla="*/ 29 w 177"/>
              <a:gd name="T27" fmla="*/ 189 h 189"/>
              <a:gd name="T28" fmla="*/ 52 w 177"/>
              <a:gd name="T29" fmla="*/ 189 h 189"/>
              <a:gd name="T30" fmla="*/ 44 w 177"/>
              <a:gd name="T31" fmla="*/ 165 h 189"/>
              <a:gd name="T32" fmla="*/ 31 w 177"/>
              <a:gd name="T33" fmla="*/ 165 h 189"/>
              <a:gd name="T34" fmla="*/ 21 w 177"/>
              <a:gd name="T35" fmla="*/ 155 h 189"/>
              <a:gd name="T36" fmla="*/ 21 w 177"/>
              <a:gd name="T37" fmla="*/ 134 h 189"/>
              <a:gd name="T38" fmla="*/ 31 w 177"/>
              <a:gd name="T39" fmla="*/ 124 h 189"/>
              <a:gd name="T40" fmla="*/ 44 w 177"/>
              <a:gd name="T41" fmla="*/ 124 h 189"/>
              <a:gd name="T42" fmla="*/ 59 w 177"/>
              <a:gd name="T43" fmla="*/ 88 h 189"/>
              <a:gd name="T44" fmla="*/ 50 w 177"/>
              <a:gd name="T45" fmla="*/ 79 h 189"/>
              <a:gd name="T46" fmla="*/ 50 w 177"/>
              <a:gd name="T47" fmla="*/ 64 h 189"/>
              <a:gd name="T48" fmla="*/ 64 w 177"/>
              <a:gd name="T49" fmla="*/ 50 h 189"/>
              <a:gd name="T50" fmla="*/ 72 w 177"/>
              <a:gd name="T51" fmla="*/ 47 h 189"/>
              <a:gd name="T52" fmla="*/ 79 w 177"/>
              <a:gd name="T53" fmla="*/ 50 h 189"/>
              <a:gd name="T54" fmla="*/ 88 w 177"/>
              <a:gd name="T55" fmla="*/ 59 h 189"/>
              <a:gd name="T56" fmla="*/ 124 w 177"/>
              <a:gd name="T57" fmla="*/ 43 h 189"/>
              <a:gd name="T58" fmla="*/ 124 w 177"/>
              <a:gd name="T59" fmla="*/ 31 h 189"/>
              <a:gd name="T60" fmla="*/ 134 w 177"/>
              <a:gd name="T61" fmla="*/ 21 h 189"/>
              <a:gd name="T62" fmla="*/ 155 w 177"/>
              <a:gd name="T63" fmla="*/ 21 h 189"/>
              <a:gd name="T64" fmla="*/ 165 w 177"/>
              <a:gd name="T65" fmla="*/ 31 h 189"/>
              <a:gd name="T66" fmla="*/ 165 w 177"/>
              <a:gd name="T67" fmla="*/ 43 h 189"/>
              <a:gd name="T68" fmla="*/ 177 w 177"/>
              <a:gd name="T69" fmla="*/ 47 h 189"/>
              <a:gd name="T70" fmla="*/ 177 w 177"/>
              <a:gd name="T71" fmla="*/ 9 h 189"/>
              <a:gd name="T72" fmla="*/ 155 w 177"/>
              <a:gd name="T73" fmla="*/ 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7" h="189">
                <a:moveTo>
                  <a:pt x="155" y="0"/>
                </a:moveTo>
                <a:cubicBezTo>
                  <a:pt x="134" y="0"/>
                  <a:pt x="134" y="0"/>
                  <a:pt x="134" y="0"/>
                </a:cubicBezTo>
                <a:cubicBezTo>
                  <a:pt x="118" y="0"/>
                  <a:pt x="105" y="12"/>
                  <a:pt x="104" y="28"/>
                </a:cubicBezTo>
                <a:cubicBezTo>
                  <a:pt x="99" y="29"/>
                  <a:pt x="95" y="31"/>
                  <a:pt x="91" y="33"/>
                </a:cubicBezTo>
                <a:cubicBezTo>
                  <a:pt x="86" y="28"/>
                  <a:pt x="79" y="26"/>
                  <a:pt x="72" y="26"/>
                </a:cubicBezTo>
                <a:cubicBezTo>
                  <a:pt x="63" y="26"/>
                  <a:pt x="56" y="29"/>
                  <a:pt x="50" y="35"/>
                </a:cubicBezTo>
                <a:cubicBezTo>
                  <a:pt x="35" y="50"/>
                  <a:pt x="35" y="50"/>
                  <a:pt x="35" y="50"/>
                </a:cubicBezTo>
                <a:cubicBezTo>
                  <a:pt x="29" y="56"/>
                  <a:pt x="26" y="63"/>
                  <a:pt x="26" y="72"/>
                </a:cubicBezTo>
                <a:cubicBezTo>
                  <a:pt x="26" y="79"/>
                  <a:pt x="29" y="86"/>
                  <a:pt x="33" y="91"/>
                </a:cubicBezTo>
                <a:cubicBezTo>
                  <a:pt x="31" y="95"/>
                  <a:pt x="29" y="99"/>
                  <a:pt x="28" y="104"/>
                </a:cubicBezTo>
                <a:cubicBezTo>
                  <a:pt x="12" y="105"/>
                  <a:pt x="0" y="118"/>
                  <a:pt x="0" y="134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71"/>
                  <a:pt x="12" y="184"/>
                  <a:pt x="28" y="186"/>
                </a:cubicBezTo>
                <a:cubicBezTo>
                  <a:pt x="28" y="187"/>
                  <a:pt x="29" y="188"/>
                  <a:pt x="29" y="189"/>
                </a:cubicBezTo>
                <a:cubicBezTo>
                  <a:pt x="52" y="189"/>
                  <a:pt x="52" y="189"/>
                  <a:pt x="52" y="189"/>
                </a:cubicBezTo>
                <a:cubicBezTo>
                  <a:pt x="48" y="182"/>
                  <a:pt x="45" y="174"/>
                  <a:pt x="44" y="165"/>
                </a:cubicBezTo>
                <a:cubicBezTo>
                  <a:pt x="31" y="165"/>
                  <a:pt x="31" y="165"/>
                  <a:pt x="31" y="165"/>
                </a:cubicBezTo>
                <a:cubicBezTo>
                  <a:pt x="25" y="165"/>
                  <a:pt x="21" y="161"/>
                  <a:pt x="21" y="155"/>
                </a:cubicBezTo>
                <a:cubicBezTo>
                  <a:pt x="21" y="134"/>
                  <a:pt x="21" y="134"/>
                  <a:pt x="21" y="134"/>
                </a:cubicBezTo>
                <a:cubicBezTo>
                  <a:pt x="21" y="129"/>
                  <a:pt x="25" y="124"/>
                  <a:pt x="31" y="124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6" y="111"/>
                  <a:pt x="52" y="99"/>
                  <a:pt x="59" y="88"/>
                </a:cubicBezTo>
                <a:cubicBezTo>
                  <a:pt x="50" y="79"/>
                  <a:pt x="50" y="79"/>
                  <a:pt x="50" y="79"/>
                </a:cubicBezTo>
                <a:cubicBezTo>
                  <a:pt x="46" y="75"/>
                  <a:pt x="46" y="68"/>
                  <a:pt x="50" y="64"/>
                </a:cubicBezTo>
                <a:cubicBezTo>
                  <a:pt x="64" y="50"/>
                  <a:pt x="64" y="50"/>
                  <a:pt x="64" y="50"/>
                </a:cubicBezTo>
                <a:cubicBezTo>
                  <a:pt x="66" y="48"/>
                  <a:pt x="69" y="47"/>
                  <a:pt x="72" y="47"/>
                </a:cubicBezTo>
                <a:cubicBezTo>
                  <a:pt x="74" y="47"/>
                  <a:pt x="77" y="48"/>
                  <a:pt x="79" y="50"/>
                </a:cubicBezTo>
                <a:cubicBezTo>
                  <a:pt x="88" y="59"/>
                  <a:pt x="88" y="59"/>
                  <a:pt x="88" y="59"/>
                </a:cubicBezTo>
                <a:cubicBezTo>
                  <a:pt x="99" y="52"/>
                  <a:pt x="111" y="46"/>
                  <a:pt x="124" y="43"/>
                </a:cubicBezTo>
                <a:cubicBezTo>
                  <a:pt x="124" y="31"/>
                  <a:pt x="124" y="31"/>
                  <a:pt x="124" y="31"/>
                </a:cubicBezTo>
                <a:cubicBezTo>
                  <a:pt x="124" y="25"/>
                  <a:pt x="129" y="21"/>
                  <a:pt x="134" y="21"/>
                </a:cubicBezTo>
                <a:cubicBezTo>
                  <a:pt x="155" y="21"/>
                  <a:pt x="155" y="21"/>
                  <a:pt x="155" y="21"/>
                </a:cubicBezTo>
                <a:cubicBezTo>
                  <a:pt x="161" y="21"/>
                  <a:pt x="165" y="25"/>
                  <a:pt x="165" y="31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9" y="44"/>
                  <a:pt x="173" y="45"/>
                  <a:pt x="177" y="47"/>
                </a:cubicBezTo>
                <a:cubicBezTo>
                  <a:pt x="177" y="9"/>
                  <a:pt x="177" y="9"/>
                  <a:pt x="177" y="9"/>
                </a:cubicBezTo>
                <a:cubicBezTo>
                  <a:pt x="171" y="3"/>
                  <a:pt x="163" y="0"/>
                  <a:pt x="1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iśľîḋé"/>
          <p:cNvSpPr>
            <a:spLocks/>
          </p:cNvSpPr>
          <p:nvPr/>
        </p:nvSpPr>
        <p:spPr bwMode="auto">
          <a:xfrm rot="2700000">
            <a:off x="8932516" y="2038213"/>
            <a:ext cx="311886" cy="462288"/>
          </a:xfrm>
          <a:custGeom>
            <a:avLst/>
            <a:gdLst>
              <a:gd name="T0" fmla="*/ 163 w 164"/>
              <a:gd name="T1" fmla="*/ 109 h 244"/>
              <a:gd name="T2" fmla="*/ 125 w 164"/>
              <a:gd name="T3" fmla="*/ 46 h 244"/>
              <a:gd name="T4" fmla="*/ 143 w 164"/>
              <a:gd name="T5" fmla="*/ 9 h 244"/>
              <a:gd name="T6" fmla="*/ 143 w 164"/>
              <a:gd name="T7" fmla="*/ 3 h 244"/>
              <a:gd name="T8" fmla="*/ 138 w 164"/>
              <a:gd name="T9" fmla="*/ 0 h 244"/>
              <a:gd name="T10" fmla="*/ 22 w 164"/>
              <a:gd name="T11" fmla="*/ 0 h 244"/>
              <a:gd name="T12" fmla="*/ 17 w 164"/>
              <a:gd name="T13" fmla="*/ 3 h 244"/>
              <a:gd name="T14" fmla="*/ 17 w 164"/>
              <a:gd name="T15" fmla="*/ 9 h 244"/>
              <a:gd name="T16" fmla="*/ 39 w 164"/>
              <a:gd name="T17" fmla="*/ 46 h 244"/>
              <a:gd name="T18" fmla="*/ 2 w 164"/>
              <a:gd name="T19" fmla="*/ 109 h 244"/>
              <a:gd name="T20" fmla="*/ 1 w 164"/>
              <a:gd name="T21" fmla="*/ 114 h 244"/>
              <a:gd name="T22" fmla="*/ 61 w 164"/>
              <a:gd name="T23" fmla="*/ 241 h 244"/>
              <a:gd name="T24" fmla="*/ 66 w 164"/>
              <a:gd name="T25" fmla="*/ 244 h 244"/>
              <a:gd name="T26" fmla="*/ 98 w 164"/>
              <a:gd name="T27" fmla="*/ 244 h 244"/>
              <a:gd name="T28" fmla="*/ 103 w 164"/>
              <a:gd name="T29" fmla="*/ 241 h 244"/>
              <a:gd name="T30" fmla="*/ 163 w 164"/>
              <a:gd name="T31" fmla="*/ 114 h 244"/>
              <a:gd name="T32" fmla="*/ 163 w 164"/>
              <a:gd name="T33" fmla="*/ 109 h 244"/>
              <a:gd name="T34" fmla="*/ 128 w 164"/>
              <a:gd name="T35" fmla="*/ 12 h 244"/>
              <a:gd name="T36" fmla="*/ 114 w 164"/>
              <a:gd name="T37" fmla="*/ 40 h 244"/>
              <a:gd name="T38" fmla="*/ 49 w 164"/>
              <a:gd name="T39" fmla="*/ 40 h 244"/>
              <a:gd name="T40" fmla="*/ 33 w 164"/>
              <a:gd name="T41" fmla="*/ 12 h 244"/>
              <a:gd name="T42" fmla="*/ 128 w 164"/>
              <a:gd name="T43" fmla="*/ 12 h 244"/>
              <a:gd name="T44" fmla="*/ 82 w 164"/>
              <a:gd name="T45" fmla="*/ 120 h 244"/>
              <a:gd name="T46" fmla="*/ 68 w 164"/>
              <a:gd name="T47" fmla="*/ 106 h 244"/>
              <a:gd name="T48" fmla="*/ 82 w 164"/>
              <a:gd name="T49" fmla="*/ 92 h 244"/>
              <a:gd name="T50" fmla="*/ 96 w 164"/>
              <a:gd name="T51" fmla="*/ 106 h 244"/>
              <a:gd name="T52" fmla="*/ 82 w 164"/>
              <a:gd name="T53" fmla="*/ 120 h 244"/>
              <a:gd name="T54" fmla="*/ 94 w 164"/>
              <a:gd name="T55" fmla="*/ 232 h 244"/>
              <a:gd name="T56" fmla="*/ 88 w 164"/>
              <a:gd name="T57" fmla="*/ 232 h 244"/>
              <a:gd name="T58" fmla="*/ 88 w 164"/>
              <a:gd name="T59" fmla="*/ 131 h 244"/>
              <a:gd name="T60" fmla="*/ 108 w 164"/>
              <a:gd name="T61" fmla="*/ 106 h 244"/>
              <a:gd name="T62" fmla="*/ 82 w 164"/>
              <a:gd name="T63" fmla="*/ 80 h 244"/>
              <a:gd name="T64" fmla="*/ 56 w 164"/>
              <a:gd name="T65" fmla="*/ 106 h 244"/>
              <a:gd name="T66" fmla="*/ 76 w 164"/>
              <a:gd name="T67" fmla="*/ 131 h 244"/>
              <a:gd name="T68" fmla="*/ 76 w 164"/>
              <a:gd name="T69" fmla="*/ 232 h 244"/>
              <a:gd name="T70" fmla="*/ 70 w 164"/>
              <a:gd name="T71" fmla="*/ 232 h 244"/>
              <a:gd name="T72" fmla="*/ 13 w 164"/>
              <a:gd name="T73" fmla="*/ 112 h 244"/>
              <a:gd name="T74" fmla="*/ 49 w 164"/>
              <a:gd name="T75" fmla="*/ 52 h 244"/>
              <a:gd name="T76" fmla="*/ 115 w 164"/>
              <a:gd name="T77" fmla="*/ 52 h 244"/>
              <a:gd name="T78" fmla="*/ 151 w 164"/>
              <a:gd name="T79" fmla="*/ 112 h 244"/>
              <a:gd name="T80" fmla="*/ 94 w 164"/>
              <a:gd name="T81" fmla="*/ 232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4" h="244">
                <a:moveTo>
                  <a:pt x="163" y="109"/>
                </a:moveTo>
                <a:cubicBezTo>
                  <a:pt x="125" y="46"/>
                  <a:pt x="125" y="46"/>
                  <a:pt x="125" y="46"/>
                </a:cubicBezTo>
                <a:cubicBezTo>
                  <a:pt x="143" y="9"/>
                  <a:pt x="143" y="9"/>
                  <a:pt x="143" y="9"/>
                </a:cubicBezTo>
                <a:cubicBezTo>
                  <a:pt x="144" y="7"/>
                  <a:pt x="144" y="5"/>
                  <a:pt x="143" y="3"/>
                </a:cubicBezTo>
                <a:cubicBezTo>
                  <a:pt x="142" y="1"/>
                  <a:pt x="140" y="0"/>
                  <a:pt x="138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0" y="0"/>
                  <a:pt x="18" y="1"/>
                  <a:pt x="17" y="3"/>
                </a:cubicBezTo>
                <a:cubicBezTo>
                  <a:pt x="16" y="5"/>
                  <a:pt x="16" y="7"/>
                  <a:pt x="17" y="9"/>
                </a:cubicBezTo>
                <a:cubicBezTo>
                  <a:pt x="39" y="46"/>
                  <a:pt x="39" y="46"/>
                  <a:pt x="39" y="46"/>
                </a:cubicBezTo>
                <a:cubicBezTo>
                  <a:pt x="2" y="109"/>
                  <a:pt x="2" y="109"/>
                  <a:pt x="2" y="109"/>
                </a:cubicBezTo>
                <a:cubicBezTo>
                  <a:pt x="1" y="111"/>
                  <a:pt x="0" y="113"/>
                  <a:pt x="1" y="114"/>
                </a:cubicBezTo>
                <a:cubicBezTo>
                  <a:pt x="61" y="241"/>
                  <a:pt x="61" y="241"/>
                  <a:pt x="61" y="241"/>
                </a:cubicBezTo>
                <a:cubicBezTo>
                  <a:pt x="62" y="243"/>
                  <a:pt x="64" y="244"/>
                  <a:pt x="66" y="244"/>
                </a:cubicBezTo>
                <a:cubicBezTo>
                  <a:pt x="98" y="244"/>
                  <a:pt x="98" y="244"/>
                  <a:pt x="98" y="244"/>
                </a:cubicBezTo>
                <a:cubicBezTo>
                  <a:pt x="100" y="244"/>
                  <a:pt x="102" y="243"/>
                  <a:pt x="103" y="241"/>
                </a:cubicBezTo>
                <a:cubicBezTo>
                  <a:pt x="163" y="114"/>
                  <a:pt x="163" y="114"/>
                  <a:pt x="163" y="114"/>
                </a:cubicBezTo>
                <a:cubicBezTo>
                  <a:pt x="164" y="113"/>
                  <a:pt x="164" y="111"/>
                  <a:pt x="163" y="109"/>
                </a:cubicBezTo>
                <a:close/>
                <a:moveTo>
                  <a:pt x="128" y="12"/>
                </a:moveTo>
                <a:cubicBezTo>
                  <a:pt x="114" y="40"/>
                  <a:pt x="114" y="40"/>
                  <a:pt x="114" y="40"/>
                </a:cubicBezTo>
                <a:cubicBezTo>
                  <a:pt x="49" y="40"/>
                  <a:pt x="49" y="40"/>
                  <a:pt x="49" y="40"/>
                </a:cubicBezTo>
                <a:cubicBezTo>
                  <a:pt x="33" y="12"/>
                  <a:pt x="33" y="12"/>
                  <a:pt x="33" y="12"/>
                </a:cubicBezTo>
                <a:lnTo>
                  <a:pt x="128" y="12"/>
                </a:lnTo>
                <a:close/>
                <a:moveTo>
                  <a:pt x="82" y="120"/>
                </a:moveTo>
                <a:cubicBezTo>
                  <a:pt x="74" y="120"/>
                  <a:pt x="68" y="114"/>
                  <a:pt x="68" y="106"/>
                </a:cubicBezTo>
                <a:cubicBezTo>
                  <a:pt x="68" y="98"/>
                  <a:pt x="74" y="92"/>
                  <a:pt x="82" y="92"/>
                </a:cubicBezTo>
                <a:cubicBezTo>
                  <a:pt x="90" y="92"/>
                  <a:pt x="96" y="98"/>
                  <a:pt x="96" y="106"/>
                </a:cubicBezTo>
                <a:cubicBezTo>
                  <a:pt x="96" y="114"/>
                  <a:pt x="90" y="120"/>
                  <a:pt x="82" y="120"/>
                </a:cubicBezTo>
                <a:close/>
                <a:moveTo>
                  <a:pt x="94" y="232"/>
                </a:moveTo>
                <a:cubicBezTo>
                  <a:pt x="88" y="232"/>
                  <a:pt x="88" y="232"/>
                  <a:pt x="88" y="232"/>
                </a:cubicBezTo>
                <a:cubicBezTo>
                  <a:pt x="88" y="131"/>
                  <a:pt x="88" y="131"/>
                  <a:pt x="88" y="131"/>
                </a:cubicBezTo>
                <a:cubicBezTo>
                  <a:pt x="99" y="129"/>
                  <a:pt x="108" y="118"/>
                  <a:pt x="108" y="106"/>
                </a:cubicBezTo>
                <a:cubicBezTo>
                  <a:pt x="108" y="92"/>
                  <a:pt x="96" y="80"/>
                  <a:pt x="82" y="80"/>
                </a:cubicBezTo>
                <a:cubicBezTo>
                  <a:pt x="68" y="80"/>
                  <a:pt x="56" y="92"/>
                  <a:pt x="56" y="106"/>
                </a:cubicBezTo>
                <a:cubicBezTo>
                  <a:pt x="56" y="118"/>
                  <a:pt x="65" y="129"/>
                  <a:pt x="76" y="131"/>
                </a:cubicBezTo>
                <a:cubicBezTo>
                  <a:pt x="76" y="232"/>
                  <a:pt x="76" y="232"/>
                  <a:pt x="76" y="232"/>
                </a:cubicBezTo>
                <a:cubicBezTo>
                  <a:pt x="70" y="232"/>
                  <a:pt x="70" y="232"/>
                  <a:pt x="70" y="232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49" y="52"/>
                  <a:pt x="49" y="52"/>
                  <a:pt x="49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51" y="112"/>
                  <a:pt x="151" y="112"/>
                  <a:pt x="151" y="112"/>
                </a:cubicBezTo>
                <a:lnTo>
                  <a:pt x="94" y="2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iṣḷiḓè"/>
          <p:cNvSpPr>
            <a:spLocks/>
          </p:cNvSpPr>
          <p:nvPr/>
        </p:nvSpPr>
        <p:spPr bwMode="auto">
          <a:xfrm>
            <a:off x="9130786" y="4846594"/>
            <a:ext cx="414338" cy="376238"/>
          </a:xfrm>
          <a:custGeom>
            <a:avLst/>
            <a:gdLst>
              <a:gd name="T0" fmla="*/ 86 w 110"/>
              <a:gd name="T1" fmla="*/ 98 h 98"/>
              <a:gd name="T2" fmla="*/ 84 w 110"/>
              <a:gd name="T3" fmla="*/ 98 h 98"/>
              <a:gd name="T4" fmla="*/ 71 w 110"/>
              <a:gd name="T5" fmla="*/ 90 h 98"/>
              <a:gd name="T6" fmla="*/ 52 w 110"/>
              <a:gd name="T7" fmla="*/ 92 h 98"/>
              <a:gd name="T8" fmla="*/ 0 w 110"/>
              <a:gd name="T9" fmla="*/ 46 h 98"/>
              <a:gd name="T10" fmla="*/ 52 w 110"/>
              <a:gd name="T11" fmla="*/ 0 h 98"/>
              <a:gd name="T12" fmla="*/ 110 w 110"/>
              <a:gd name="T13" fmla="*/ 46 h 98"/>
              <a:gd name="T14" fmla="*/ 90 w 110"/>
              <a:gd name="T15" fmla="*/ 81 h 98"/>
              <a:gd name="T16" fmla="*/ 90 w 110"/>
              <a:gd name="T17" fmla="*/ 93 h 98"/>
              <a:gd name="T18" fmla="*/ 90 w 110"/>
              <a:gd name="T19" fmla="*/ 94 h 98"/>
              <a:gd name="T20" fmla="*/ 86 w 110"/>
              <a:gd name="T21" fmla="*/ 98 h 98"/>
              <a:gd name="T22" fmla="*/ 86 w 110"/>
              <a:gd name="T23" fmla="*/ 98 h 98"/>
              <a:gd name="T24" fmla="*/ 71 w 110"/>
              <a:gd name="T25" fmla="*/ 81 h 98"/>
              <a:gd name="T26" fmla="*/ 73 w 110"/>
              <a:gd name="T27" fmla="*/ 82 h 98"/>
              <a:gd name="T28" fmla="*/ 82 w 110"/>
              <a:gd name="T29" fmla="*/ 87 h 98"/>
              <a:gd name="T30" fmla="*/ 82 w 110"/>
              <a:gd name="T31" fmla="*/ 79 h 98"/>
              <a:gd name="T32" fmla="*/ 84 w 110"/>
              <a:gd name="T33" fmla="*/ 76 h 98"/>
              <a:gd name="T34" fmla="*/ 102 w 110"/>
              <a:gd name="T35" fmla="*/ 46 h 98"/>
              <a:gd name="T36" fmla="*/ 52 w 110"/>
              <a:gd name="T37" fmla="*/ 8 h 98"/>
              <a:gd name="T38" fmla="*/ 8 w 110"/>
              <a:gd name="T39" fmla="*/ 46 h 98"/>
              <a:gd name="T40" fmla="*/ 52 w 110"/>
              <a:gd name="T41" fmla="*/ 84 h 98"/>
              <a:gd name="T42" fmla="*/ 70 w 110"/>
              <a:gd name="T43" fmla="*/ 82 h 98"/>
              <a:gd name="T44" fmla="*/ 71 w 110"/>
              <a:gd name="T45" fmla="*/ 81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0" h="98">
                <a:moveTo>
                  <a:pt x="86" y="98"/>
                </a:moveTo>
                <a:cubicBezTo>
                  <a:pt x="85" y="98"/>
                  <a:pt x="85" y="98"/>
                  <a:pt x="84" y="98"/>
                </a:cubicBezTo>
                <a:cubicBezTo>
                  <a:pt x="71" y="90"/>
                  <a:pt x="71" y="90"/>
                  <a:pt x="71" y="90"/>
                </a:cubicBezTo>
                <a:cubicBezTo>
                  <a:pt x="65" y="91"/>
                  <a:pt x="59" y="92"/>
                  <a:pt x="52" y="92"/>
                </a:cubicBezTo>
                <a:cubicBezTo>
                  <a:pt x="21" y="92"/>
                  <a:pt x="0" y="73"/>
                  <a:pt x="0" y="46"/>
                </a:cubicBezTo>
                <a:cubicBezTo>
                  <a:pt x="0" y="19"/>
                  <a:pt x="22" y="0"/>
                  <a:pt x="52" y="0"/>
                </a:cubicBezTo>
                <a:cubicBezTo>
                  <a:pt x="85" y="0"/>
                  <a:pt x="110" y="20"/>
                  <a:pt x="110" y="46"/>
                </a:cubicBezTo>
                <a:cubicBezTo>
                  <a:pt x="110" y="60"/>
                  <a:pt x="103" y="72"/>
                  <a:pt x="90" y="81"/>
                </a:cubicBezTo>
                <a:cubicBezTo>
                  <a:pt x="90" y="93"/>
                  <a:pt x="90" y="93"/>
                  <a:pt x="90" y="93"/>
                </a:cubicBezTo>
                <a:cubicBezTo>
                  <a:pt x="90" y="94"/>
                  <a:pt x="90" y="94"/>
                  <a:pt x="90" y="94"/>
                </a:cubicBezTo>
                <a:cubicBezTo>
                  <a:pt x="90" y="96"/>
                  <a:pt x="88" y="98"/>
                  <a:pt x="86" y="98"/>
                </a:cubicBezTo>
                <a:cubicBezTo>
                  <a:pt x="86" y="98"/>
                  <a:pt x="86" y="98"/>
                  <a:pt x="86" y="98"/>
                </a:cubicBezTo>
                <a:close/>
                <a:moveTo>
                  <a:pt x="71" y="81"/>
                </a:moveTo>
                <a:cubicBezTo>
                  <a:pt x="72" y="81"/>
                  <a:pt x="73" y="82"/>
                  <a:pt x="73" y="82"/>
                </a:cubicBezTo>
                <a:cubicBezTo>
                  <a:pt x="82" y="87"/>
                  <a:pt x="82" y="87"/>
                  <a:pt x="82" y="87"/>
                </a:cubicBezTo>
                <a:cubicBezTo>
                  <a:pt x="82" y="79"/>
                  <a:pt x="82" y="79"/>
                  <a:pt x="82" y="79"/>
                </a:cubicBezTo>
                <a:cubicBezTo>
                  <a:pt x="82" y="78"/>
                  <a:pt x="83" y="76"/>
                  <a:pt x="84" y="76"/>
                </a:cubicBezTo>
                <a:cubicBezTo>
                  <a:pt x="96" y="68"/>
                  <a:pt x="102" y="58"/>
                  <a:pt x="102" y="46"/>
                </a:cubicBezTo>
                <a:cubicBezTo>
                  <a:pt x="102" y="25"/>
                  <a:pt x="80" y="8"/>
                  <a:pt x="52" y="8"/>
                </a:cubicBezTo>
                <a:cubicBezTo>
                  <a:pt x="26" y="8"/>
                  <a:pt x="8" y="24"/>
                  <a:pt x="8" y="46"/>
                </a:cubicBezTo>
                <a:cubicBezTo>
                  <a:pt x="8" y="68"/>
                  <a:pt x="26" y="84"/>
                  <a:pt x="52" y="84"/>
                </a:cubicBezTo>
                <a:cubicBezTo>
                  <a:pt x="58" y="84"/>
                  <a:pt x="64" y="83"/>
                  <a:pt x="70" y="82"/>
                </a:cubicBezTo>
                <a:cubicBezTo>
                  <a:pt x="70" y="82"/>
                  <a:pt x="71" y="81"/>
                  <a:pt x="71" y="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íṡļïďe"/>
          <p:cNvSpPr>
            <a:spLocks/>
          </p:cNvSpPr>
          <p:nvPr/>
        </p:nvSpPr>
        <p:spPr bwMode="auto">
          <a:xfrm>
            <a:off x="9213336" y="4992644"/>
            <a:ext cx="65088" cy="68263"/>
          </a:xfrm>
          <a:custGeom>
            <a:avLst/>
            <a:gdLst>
              <a:gd name="T0" fmla="*/ 9 w 17"/>
              <a:gd name="T1" fmla="*/ 18 h 18"/>
              <a:gd name="T2" fmla="*/ 0 w 17"/>
              <a:gd name="T3" fmla="*/ 9 h 18"/>
              <a:gd name="T4" fmla="*/ 9 w 17"/>
              <a:gd name="T5" fmla="*/ 0 h 18"/>
              <a:gd name="T6" fmla="*/ 17 w 17"/>
              <a:gd name="T7" fmla="*/ 9 h 18"/>
              <a:gd name="T8" fmla="*/ 9 w 17"/>
              <a:gd name="T9" fmla="*/ 18 h 18"/>
              <a:gd name="T10" fmla="*/ 9 w 17"/>
              <a:gd name="T11" fmla="*/ 4 h 18"/>
              <a:gd name="T12" fmla="*/ 4 w 17"/>
              <a:gd name="T13" fmla="*/ 9 h 18"/>
              <a:gd name="T14" fmla="*/ 9 w 17"/>
              <a:gd name="T15" fmla="*/ 14 h 18"/>
              <a:gd name="T16" fmla="*/ 13 w 17"/>
              <a:gd name="T17" fmla="*/ 9 h 18"/>
              <a:gd name="T18" fmla="*/ 9 w 17"/>
              <a:gd name="T19" fmla="*/ 4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18">
                <a:moveTo>
                  <a:pt x="9" y="18"/>
                </a:moveTo>
                <a:cubicBezTo>
                  <a:pt x="4" y="18"/>
                  <a:pt x="0" y="14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13" y="0"/>
                  <a:pt x="17" y="4"/>
                  <a:pt x="17" y="9"/>
                </a:cubicBezTo>
                <a:cubicBezTo>
                  <a:pt x="17" y="14"/>
                  <a:pt x="13" y="18"/>
                  <a:pt x="9" y="18"/>
                </a:cubicBezTo>
                <a:close/>
                <a:moveTo>
                  <a:pt x="9" y="4"/>
                </a:moveTo>
                <a:cubicBezTo>
                  <a:pt x="6" y="4"/>
                  <a:pt x="4" y="6"/>
                  <a:pt x="4" y="9"/>
                </a:cubicBezTo>
                <a:cubicBezTo>
                  <a:pt x="4" y="12"/>
                  <a:pt x="6" y="14"/>
                  <a:pt x="9" y="14"/>
                </a:cubicBezTo>
                <a:cubicBezTo>
                  <a:pt x="11" y="14"/>
                  <a:pt x="13" y="12"/>
                  <a:pt x="13" y="9"/>
                </a:cubicBezTo>
                <a:cubicBezTo>
                  <a:pt x="13" y="6"/>
                  <a:pt x="11" y="4"/>
                  <a:pt x="9" y="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ïṧliḑè"/>
          <p:cNvSpPr>
            <a:spLocks/>
          </p:cNvSpPr>
          <p:nvPr/>
        </p:nvSpPr>
        <p:spPr bwMode="auto">
          <a:xfrm>
            <a:off x="9300648" y="4992644"/>
            <a:ext cx="68263" cy="68263"/>
          </a:xfrm>
          <a:custGeom>
            <a:avLst/>
            <a:gdLst>
              <a:gd name="T0" fmla="*/ 9 w 18"/>
              <a:gd name="T1" fmla="*/ 18 h 18"/>
              <a:gd name="T2" fmla="*/ 0 w 18"/>
              <a:gd name="T3" fmla="*/ 9 h 18"/>
              <a:gd name="T4" fmla="*/ 9 w 18"/>
              <a:gd name="T5" fmla="*/ 0 h 18"/>
              <a:gd name="T6" fmla="*/ 18 w 18"/>
              <a:gd name="T7" fmla="*/ 9 h 18"/>
              <a:gd name="T8" fmla="*/ 9 w 18"/>
              <a:gd name="T9" fmla="*/ 18 h 18"/>
              <a:gd name="T10" fmla="*/ 9 w 18"/>
              <a:gd name="T11" fmla="*/ 4 h 18"/>
              <a:gd name="T12" fmla="*/ 4 w 18"/>
              <a:gd name="T13" fmla="*/ 9 h 18"/>
              <a:gd name="T14" fmla="*/ 9 w 18"/>
              <a:gd name="T15" fmla="*/ 14 h 18"/>
              <a:gd name="T16" fmla="*/ 14 w 18"/>
              <a:gd name="T17" fmla="*/ 9 h 18"/>
              <a:gd name="T18" fmla="*/ 9 w 18"/>
              <a:gd name="T19" fmla="*/ 4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18">
                <a:moveTo>
                  <a:pt x="9" y="18"/>
                </a:moveTo>
                <a:cubicBezTo>
                  <a:pt x="4" y="18"/>
                  <a:pt x="0" y="14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14" y="0"/>
                  <a:pt x="18" y="4"/>
                  <a:pt x="18" y="9"/>
                </a:cubicBezTo>
                <a:cubicBezTo>
                  <a:pt x="18" y="14"/>
                  <a:pt x="14" y="18"/>
                  <a:pt x="9" y="18"/>
                </a:cubicBezTo>
                <a:close/>
                <a:moveTo>
                  <a:pt x="9" y="4"/>
                </a:moveTo>
                <a:cubicBezTo>
                  <a:pt x="6" y="4"/>
                  <a:pt x="4" y="6"/>
                  <a:pt x="4" y="9"/>
                </a:cubicBezTo>
                <a:cubicBezTo>
                  <a:pt x="4" y="12"/>
                  <a:pt x="6" y="14"/>
                  <a:pt x="9" y="14"/>
                </a:cubicBezTo>
                <a:cubicBezTo>
                  <a:pt x="11" y="14"/>
                  <a:pt x="14" y="12"/>
                  <a:pt x="14" y="9"/>
                </a:cubicBezTo>
                <a:cubicBezTo>
                  <a:pt x="14" y="6"/>
                  <a:pt x="11" y="4"/>
                  <a:pt x="9" y="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isļïḍê"/>
          <p:cNvSpPr>
            <a:spLocks/>
          </p:cNvSpPr>
          <p:nvPr/>
        </p:nvSpPr>
        <p:spPr bwMode="auto">
          <a:xfrm>
            <a:off x="9387961" y="4992644"/>
            <a:ext cx="66675" cy="68263"/>
          </a:xfrm>
          <a:custGeom>
            <a:avLst/>
            <a:gdLst>
              <a:gd name="T0" fmla="*/ 9 w 18"/>
              <a:gd name="T1" fmla="*/ 18 h 18"/>
              <a:gd name="T2" fmla="*/ 0 w 18"/>
              <a:gd name="T3" fmla="*/ 9 h 18"/>
              <a:gd name="T4" fmla="*/ 9 w 18"/>
              <a:gd name="T5" fmla="*/ 0 h 18"/>
              <a:gd name="T6" fmla="*/ 18 w 18"/>
              <a:gd name="T7" fmla="*/ 9 h 18"/>
              <a:gd name="T8" fmla="*/ 9 w 18"/>
              <a:gd name="T9" fmla="*/ 18 h 18"/>
              <a:gd name="T10" fmla="*/ 9 w 18"/>
              <a:gd name="T11" fmla="*/ 4 h 18"/>
              <a:gd name="T12" fmla="*/ 4 w 18"/>
              <a:gd name="T13" fmla="*/ 9 h 18"/>
              <a:gd name="T14" fmla="*/ 9 w 18"/>
              <a:gd name="T15" fmla="*/ 14 h 18"/>
              <a:gd name="T16" fmla="*/ 14 w 18"/>
              <a:gd name="T17" fmla="*/ 9 h 18"/>
              <a:gd name="T18" fmla="*/ 9 w 18"/>
              <a:gd name="T19" fmla="*/ 4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18">
                <a:moveTo>
                  <a:pt x="9" y="18"/>
                </a:moveTo>
                <a:cubicBezTo>
                  <a:pt x="4" y="18"/>
                  <a:pt x="0" y="14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14" y="0"/>
                  <a:pt x="18" y="4"/>
                  <a:pt x="18" y="9"/>
                </a:cubicBezTo>
                <a:cubicBezTo>
                  <a:pt x="18" y="14"/>
                  <a:pt x="14" y="18"/>
                  <a:pt x="9" y="18"/>
                </a:cubicBezTo>
                <a:close/>
                <a:moveTo>
                  <a:pt x="9" y="4"/>
                </a:moveTo>
                <a:cubicBezTo>
                  <a:pt x="6" y="4"/>
                  <a:pt x="4" y="6"/>
                  <a:pt x="4" y="9"/>
                </a:cubicBezTo>
                <a:cubicBezTo>
                  <a:pt x="4" y="12"/>
                  <a:pt x="6" y="14"/>
                  <a:pt x="9" y="14"/>
                </a:cubicBezTo>
                <a:cubicBezTo>
                  <a:pt x="11" y="14"/>
                  <a:pt x="14" y="12"/>
                  <a:pt x="14" y="9"/>
                </a:cubicBezTo>
                <a:cubicBezTo>
                  <a:pt x="14" y="6"/>
                  <a:pt x="11" y="4"/>
                  <a:pt x="9" y="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825611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3567551" y="2932046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accent2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8" name="标题 4"/>
          <p:cNvSpPr txBox="1">
            <a:spLocks/>
          </p:cNvSpPr>
          <p:nvPr/>
        </p:nvSpPr>
        <p:spPr>
          <a:xfrm>
            <a:off x="4903688" y="2603650"/>
            <a:ext cx="4535055" cy="656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A9A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200" b="0" dirty="0">
                <a:solidFill>
                  <a:schemeClr val="accent2"/>
                </a:solidFill>
              </a:rPr>
              <a:t>论文总结与展望</a:t>
            </a:r>
            <a:endParaRPr lang="zh-CN" altLang="en-US" b="0" dirty="0">
              <a:solidFill>
                <a:schemeClr val="accent2"/>
              </a:solidFill>
            </a:endParaRPr>
          </a:p>
        </p:txBody>
      </p:sp>
      <p:sp>
        <p:nvSpPr>
          <p:cNvPr id="9" name="文本占位符 5"/>
          <p:cNvSpPr txBox="1">
            <a:spLocks/>
          </p:cNvSpPr>
          <p:nvPr/>
        </p:nvSpPr>
        <p:spPr>
          <a:xfrm>
            <a:off x="4903688" y="3364266"/>
            <a:ext cx="4546600" cy="1015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54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3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09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886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6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40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1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 text here.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0BEA9282-6E90-4A10-92D9-ACEDAD080D6B}"/>
              </a:ext>
            </a:extLst>
          </p:cNvPr>
          <p:cNvCxnSpPr>
            <a:cxnSpLocks/>
          </p:cNvCxnSpPr>
          <p:nvPr/>
        </p:nvCxnSpPr>
        <p:spPr>
          <a:xfrm>
            <a:off x="864874" y="3028733"/>
            <a:ext cx="10286383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islïḑê">
            <a:extLst>
              <a:ext uri="{FF2B5EF4-FFF2-40B4-BE49-F238E27FC236}">
                <a16:creationId xmlns:a16="http://schemas.microsoft.com/office/drawing/2014/main" id="{E51933D8-E020-47FF-B877-1DB78DF8B92C}"/>
              </a:ext>
            </a:extLst>
          </p:cNvPr>
          <p:cNvSpPr/>
          <p:nvPr/>
        </p:nvSpPr>
        <p:spPr>
          <a:xfrm rot="8100000">
            <a:off x="1233278" y="1228533"/>
            <a:ext cx="1234883" cy="1227575"/>
          </a:xfrm>
          <a:prstGeom prst="teardrop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/>
          </a:p>
        </p:txBody>
      </p:sp>
      <p:sp>
        <p:nvSpPr>
          <p:cNvPr id="38" name="ïṡļïḍé">
            <a:extLst>
              <a:ext uri="{FF2B5EF4-FFF2-40B4-BE49-F238E27FC236}">
                <a16:creationId xmlns:a16="http://schemas.microsoft.com/office/drawing/2014/main" id="{9CB42E4A-BFAE-4449-AE62-64BAF4F2AC38}"/>
              </a:ext>
            </a:extLst>
          </p:cNvPr>
          <p:cNvSpPr/>
          <p:nvPr/>
        </p:nvSpPr>
        <p:spPr>
          <a:xfrm>
            <a:off x="1351691" y="1343225"/>
            <a:ext cx="1003344" cy="9974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3" rIns="91424" bIns="45713" anchor="ctr">
            <a:normAutofit/>
          </a:bodyPr>
          <a:lstStyle/>
          <a:p>
            <a:pPr algn="ctr"/>
            <a:r>
              <a:rPr lang="en-US" altLang="zh-CN" sz="1200" b="1" dirty="0"/>
              <a:t>Key words</a:t>
            </a:r>
            <a:endParaRPr lang="zh-CN" altLang="en-US" sz="1200" b="1" dirty="0"/>
          </a:p>
        </p:txBody>
      </p:sp>
      <p:sp>
        <p:nvSpPr>
          <p:cNvPr id="35" name="iŝļïḑe">
            <a:extLst>
              <a:ext uri="{FF2B5EF4-FFF2-40B4-BE49-F238E27FC236}">
                <a16:creationId xmlns:a16="http://schemas.microsoft.com/office/drawing/2014/main" id="{1692DB17-C153-4B67-8AD8-B28E80154291}"/>
              </a:ext>
            </a:extLst>
          </p:cNvPr>
          <p:cNvSpPr/>
          <p:nvPr/>
        </p:nvSpPr>
        <p:spPr>
          <a:xfrm>
            <a:off x="1222161" y="2821212"/>
            <a:ext cx="1257116" cy="35190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 lnSpcReduction="10000"/>
          </a:bodyPr>
          <a:lstStyle/>
          <a:p>
            <a:pPr algn="ctr"/>
            <a:r>
              <a:rPr lang="en-US" altLang="zh-CN" sz="1100" b="1" dirty="0">
                <a:solidFill>
                  <a:schemeClr val="bg1"/>
                </a:solidFill>
              </a:rPr>
              <a:t>Text here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36" name="iṡlîďè">
            <a:extLst>
              <a:ext uri="{FF2B5EF4-FFF2-40B4-BE49-F238E27FC236}">
                <a16:creationId xmlns:a16="http://schemas.microsoft.com/office/drawing/2014/main" id="{21E6582B-002B-4A53-9871-8B85B4CABE19}"/>
              </a:ext>
            </a:extLst>
          </p:cNvPr>
          <p:cNvSpPr/>
          <p:nvPr/>
        </p:nvSpPr>
        <p:spPr bwMode="auto">
          <a:xfrm>
            <a:off x="957975" y="3281396"/>
            <a:ext cx="1907999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Copy paste fonts. Choose the only option to retain text.</a:t>
            </a:r>
          </a:p>
        </p:txBody>
      </p:sp>
      <p:sp>
        <p:nvSpPr>
          <p:cNvPr id="32" name="ïSľiḓé">
            <a:extLst>
              <a:ext uri="{FF2B5EF4-FFF2-40B4-BE49-F238E27FC236}">
                <a16:creationId xmlns:a16="http://schemas.microsoft.com/office/drawing/2014/main" id="{73E78D6B-8D8B-45B2-9AF4-B3226C0467B8}"/>
              </a:ext>
            </a:extLst>
          </p:cNvPr>
          <p:cNvSpPr/>
          <p:nvPr/>
        </p:nvSpPr>
        <p:spPr>
          <a:xfrm rot="8100000">
            <a:off x="3995037" y="1228533"/>
            <a:ext cx="1234883" cy="1227575"/>
          </a:xfrm>
          <a:prstGeom prst="teardrop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/>
          </a:p>
        </p:txBody>
      </p:sp>
      <p:sp>
        <p:nvSpPr>
          <p:cNvPr id="33" name="î$ļiḓe">
            <a:extLst>
              <a:ext uri="{FF2B5EF4-FFF2-40B4-BE49-F238E27FC236}">
                <a16:creationId xmlns:a16="http://schemas.microsoft.com/office/drawing/2014/main" id="{79D5370A-175D-4250-A44E-0054873847D1}"/>
              </a:ext>
            </a:extLst>
          </p:cNvPr>
          <p:cNvSpPr/>
          <p:nvPr/>
        </p:nvSpPr>
        <p:spPr>
          <a:xfrm>
            <a:off x="4113450" y="1343225"/>
            <a:ext cx="1003344" cy="9974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3" rIns="91424" bIns="45713" anchor="ctr">
            <a:normAutofit/>
          </a:bodyPr>
          <a:lstStyle/>
          <a:p>
            <a:pPr algn="ctr"/>
            <a:r>
              <a:rPr lang="en-US" altLang="zh-CN" sz="1200" b="1" dirty="0"/>
              <a:t>Key words</a:t>
            </a:r>
            <a:endParaRPr lang="zh-CN" altLang="en-US" sz="1200" b="1" dirty="0"/>
          </a:p>
        </p:txBody>
      </p:sp>
      <p:sp>
        <p:nvSpPr>
          <p:cNvPr id="30" name="îṡḷiḓé">
            <a:extLst>
              <a:ext uri="{FF2B5EF4-FFF2-40B4-BE49-F238E27FC236}">
                <a16:creationId xmlns:a16="http://schemas.microsoft.com/office/drawing/2014/main" id="{CC0B8B12-9E96-46E0-8ECD-218B5C016965}"/>
              </a:ext>
            </a:extLst>
          </p:cNvPr>
          <p:cNvSpPr/>
          <p:nvPr/>
        </p:nvSpPr>
        <p:spPr>
          <a:xfrm>
            <a:off x="3983920" y="2821212"/>
            <a:ext cx="1257116" cy="35190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3" rIns="91424" bIns="45713" anchor="ctr">
            <a:normAutofit lnSpcReduction="10000"/>
          </a:bodyPr>
          <a:lstStyle/>
          <a:p>
            <a:pPr algn="ctr"/>
            <a:r>
              <a:rPr lang="en-US" altLang="zh-CN" sz="1100" b="1" dirty="0">
                <a:solidFill>
                  <a:schemeClr val="bg1"/>
                </a:solidFill>
              </a:rPr>
              <a:t>Text here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31" name="íşḷïḓè">
            <a:extLst>
              <a:ext uri="{FF2B5EF4-FFF2-40B4-BE49-F238E27FC236}">
                <a16:creationId xmlns:a16="http://schemas.microsoft.com/office/drawing/2014/main" id="{8ADA5E7B-BFFC-4700-8DEA-5056BEF308BF}"/>
              </a:ext>
            </a:extLst>
          </p:cNvPr>
          <p:cNvSpPr/>
          <p:nvPr/>
        </p:nvSpPr>
        <p:spPr bwMode="auto">
          <a:xfrm>
            <a:off x="3719734" y="3281397"/>
            <a:ext cx="1907999" cy="50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Copy paste fonts. Choose the only option to retain text.</a:t>
            </a:r>
          </a:p>
        </p:txBody>
      </p:sp>
      <p:sp>
        <p:nvSpPr>
          <p:cNvPr id="27" name="ï$ļîde">
            <a:extLst>
              <a:ext uri="{FF2B5EF4-FFF2-40B4-BE49-F238E27FC236}">
                <a16:creationId xmlns:a16="http://schemas.microsoft.com/office/drawing/2014/main" id="{C7BBA36F-077F-44A2-9210-5A040A36A539}"/>
              </a:ext>
            </a:extLst>
          </p:cNvPr>
          <p:cNvSpPr/>
          <p:nvPr/>
        </p:nvSpPr>
        <p:spPr>
          <a:xfrm rot="8100000">
            <a:off x="6756797" y="1228533"/>
            <a:ext cx="1234883" cy="1227575"/>
          </a:xfrm>
          <a:prstGeom prst="teardrop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/>
          </a:p>
        </p:txBody>
      </p:sp>
      <p:sp>
        <p:nvSpPr>
          <p:cNvPr id="28" name="iṣlïďé">
            <a:extLst>
              <a:ext uri="{FF2B5EF4-FFF2-40B4-BE49-F238E27FC236}">
                <a16:creationId xmlns:a16="http://schemas.microsoft.com/office/drawing/2014/main" id="{200C5A14-32EE-46E6-BE22-742BFC8EADD4}"/>
              </a:ext>
            </a:extLst>
          </p:cNvPr>
          <p:cNvSpPr/>
          <p:nvPr/>
        </p:nvSpPr>
        <p:spPr>
          <a:xfrm>
            <a:off x="6875210" y="1343225"/>
            <a:ext cx="1003344" cy="9974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3" rIns="91424" bIns="45713" anchor="ctr">
            <a:normAutofit/>
          </a:bodyPr>
          <a:lstStyle/>
          <a:p>
            <a:pPr algn="ctr"/>
            <a:r>
              <a:rPr lang="en-US" altLang="zh-CN" sz="1200" b="1" dirty="0"/>
              <a:t>Key words</a:t>
            </a:r>
            <a:endParaRPr lang="zh-CN" altLang="en-US" sz="1200" b="1" dirty="0"/>
          </a:p>
        </p:txBody>
      </p:sp>
      <p:sp>
        <p:nvSpPr>
          <p:cNvPr id="25" name="îṣļïḋè">
            <a:extLst>
              <a:ext uri="{FF2B5EF4-FFF2-40B4-BE49-F238E27FC236}">
                <a16:creationId xmlns:a16="http://schemas.microsoft.com/office/drawing/2014/main" id="{ED049426-DC60-4D4B-959B-6B8AB3FAEDD3}"/>
              </a:ext>
            </a:extLst>
          </p:cNvPr>
          <p:cNvSpPr/>
          <p:nvPr/>
        </p:nvSpPr>
        <p:spPr>
          <a:xfrm>
            <a:off x="6745680" y="2821212"/>
            <a:ext cx="1257116" cy="35190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3" rIns="91424" bIns="45713" anchor="ctr">
            <a:normAutofit lnSpcReduction="10000"/>
          </a:bodyPr>
          <a:lstStyle/>
          <a:p>
            <a:pPr algn="ctr"/>
            <a:r>
              <a:rPr lang="en-US" altLang="zh-CN" sz="1100" b="1" dirty="0">
                <a:solidFill>
                  <a:schemeClr val="bg1"/>
                </a:solidFill>
              </a:rPr>
              <a:t>Text here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26" name="is1îḍe">
            <a:extLst>
              <a:ext uri="{FF2B5EF4-FFF2-40B4-BE49-F238E27FC236}">
                <a16:creationId xmlns:a16="http://schemas.microsoft.com/office/drawing/2014/main" id="{D59D459D-3C2C-465F-AAC9-361F96AABEF4}"/>
              </a:ext>
            </a:extLst>
          </p:cNvPr>
          <p:cNvSpPr/>
          <p:nvPr/>
        </p:nvSpPr>
        <p:spPr bwMode="auto">
          <a:xfrm>
            <a:off x="6481494" y="3281397"/>
            <a:ext cx="1907999" cy="50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Copy paste fonts. Choose the only option to retain text.</a:t>
            </a:r>
          </a:p>
        </p:txBody>
      </p:sp>
      <p:sp>
        <p:nvSpPr>
          <p:cNvPr id="22" name="îşḷîḋê">
            <a:extLst>
              <a:ext uri="{FF2B5EF4-FFF2-40B4-BE49-F238E27FC236}">
                <a16:creationId xmlns:a16="http://schemas.microsoft.com/office/drawing/2014/main" id="{455458FD-FEF3-43F3-BBA6-EAE2EF53A2DF}"/>
              </a:ext>
            </a:extLst>
          </p:cNvPr>
          <p:cNvSpPr/>
          <p:nvPr/>
        </p:nvSpPr>
        <p:spPr>
          <a:xfrm rot="8100000">
            <a:off x="9518557" y="1228533"/>
            <a:ext cx="1234883" cy="1227575"/>
          </a:xfrm>
          <a:prstGeom prst="teardrop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/>
          </a:p>
        </p:txBody>
      </p:sp>
      <p:sp>
        <p:nvSpPr>
          <p:cNvPr id="23" name="îşlïḍé">
            <a:extLst>
              <a:ext uri="{FF2B5EF4-FFF2-40B4-BE49-F238E27FC236}">
                <a16:creationId xmlns:a16="http://schemas.microsoft.com/office/drawing/2014/main" id="{63818C28-19DE-49A9-93E7-60AC534ADE29}"/>
              </a:ext>
            </a:extLst>
          </p:cNvPr>
          <p:cNvSpPr/>
          <p:nvPr/>
        </p:nvSpPr>
        <p:spPr>
          <a:xfrm>
            <a:off x="9636970" y="1343225"/>
            <a:ext cx="1003344" cy="997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3" rIns="91424" bIns="45713" anchor="ctr">
            <a:normAutofit/>
          </a:bodyPr>
          <a:lstStyle/>
          <a:p>
            <a:pPr algn="ctr"/>
            <a:r>
              <a:rPr lang="en-US" altLang="zh-CN" sz="1200" b="1" dirty="0"/>
              <a:t>Key words</a:t>
            </a:r>
            <a:endParaRPr lang="zh-CN" altLang="en-US" sz="1200" b="1" dirty="0"/>
          </a:p>
        </p:txBody>
      </p:sp>
      <p:sp>
        <p:nvSpPr>
          <p:cNvPr id="20" name="ïs1íďe">
            <a:extLst>
              <a:ext uri="{FF2B5EF4-FFF2-40B4-BE49-F238E27FC236}">
                <a16:creationId xmlns:a16="http://schemas.microsoft.com/office/drawing/2014/main" id="{5DCFD70C-697F-4B10-818C-A2BF28E714AC}"/>
              </a:ext>
            </a:extLst>
          </p:cNvPr>
          <p:cNvSpPr/>
          <p:nvPr/>
        </p:nvSpPr>
        <p:spPr>
          <a:xfrm>
            <a:off x="9507440" y="2821212"/>
            <a:ext cx="1257116" cy="35190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3" rIns="91424" bIns="45713" anchor="ctr">
            <a:normAutofit lnSpcReduction="10000"/>
          </a:bodyPr>
          <a:lstStyle/>
          <a:p>
            <a:pPr algn="ctr"/>
            <a:r>
              <a:rPr lang="en-US" altLang="zh-CN" sz="1100" b="1" dirty="0">
                <a:solidFill>
                  <a:schemeClr val="bg1"/>
                </a:solidFill>
              </a:rPr>
              <a:t>Text here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21" name="ïšľiḓe">
            <a:extLst>
              <a:ext uri="{FF2B5EF4-FFF2-40B4-BE49-F238E27FC236}">
                <a16:creationId xmlns:a16="http://schemas.microsoft.com/office/drawing/2014/main" id="{61D5D217-F847-43AD-A985-D130F65AF4B9}"/>
              </a:ext>
            </a:extLst>
          </p:cNvPr>
          <p:cNvSpPr/>
          <p:nvPr/>
        </p:nvSpPr>
        <p:spPr bwMode="auto">
          <a:xfrm>
            <a:off x="9243254" y="3281397"/>
            <a:ext cx="1907999" cy="50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Copy paste fonts. Choose the only option to retain text.</a:t>
            </a:r>
          </a:p>
        </p:txBody>
      </p:sp>
      <p:sp>
        <p:nvSpPr>
          <p:cNvPr id="17" name="iṡḷîḓé">
            <a:extLst>
              <a:ext uri="{FF2B5EF4-FFF2-40B4-BE49-F238E27FC236}">
                <a16:creationId xmlns:a16="http://schemas.microsoft.com/office/drawing/2014/main" id="{8A299C2D-D035-4DBF-B274-FA2C75D9D761}"/>
              </a:ext>
            </a:extLst>
          </p:cNvPr>
          <p:cNvSpPr/>
          <p:nvPr/>
        </p:nvSpPr>
        <p:spPr>
          <a:xfrm rot="8100000">
            <a:off x="5375917" y="3659023"/>
            <a:ext cx="1234883" cy="1227575"/>
          </a:xfrm>
          <a:prstGeom prst="teardrop">
            <a:avLst/>
          </a:prstGeom>
          <a:solidFill>
            <a:schemeClr val="bg1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/>
          </a:p>
        </p:txBody>
      </p:sp>
      <p:sp>
        <p:nvSpPr>
          <p:cNvPr id="18" name="íśḻîde">
            <a:extLst>
              <a:ext uri="{FF2B5EF4-FFF2-40B4-BE49-F238E27FC236}">
                <a16:creationId xmlns:a16="http://schemas.microsoft.com/office/drawing/2014/main" id="{38E349EA-7398-4083-B659-DA122BC38463}"/>
              </a:ext>
            </a:extLst>
          </p:cNvPr>
          <p:cNvSpPr/>
          <p:nvPr/>
        </p:nvSpPr>
        <p:spPr>
          <a:xfrm>
            <a:off x="5494330" y="3773715"/>
            <a:ext cx="1003344" cy="9974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3" rIns="91424" bIns="45713" anchor="ctr">
            <a:normAutofit/>
          </a:bodyPr>
          <a:lstStyle/>
          <a:p>
            <a:pPr algn="ctr"/>
            <a:r>
              <a:rPr lang="en-US" altLang="zh-CN" sz="1200" b="1" dirty="0"/>
              <a:t>Key words</a:t>
            </a:r>
            <a:endParaRPr lang="zh-CN" altLang="en-US" sz="1200" b="1" dirty="0"/>
          </a:p>
        </p:txBody>
      </p:sp>
      <p:sp>
        <p:nvSpPr>
          <p:cNvPr id="15" name="íṩľíde">
            <a:extLst>
              <a:ext uri="{FF2B5EF4-FFF2-40B4-BE49-F238E27FC236}">
                <a16:creationId xmlns:a16="http://schemas.microsoft.com/office/drawing/2014/main" id="{84A45B47-6EAD-436B-A02D-ECDEE38F1C1F}"/>
              </a:ext>
            </a:extLst>
          </p:cNvPr>
          <p:cNvSpPr/>
          <p:nvPr/>
        </p:nvSpPr>
        <p:spPr>
          <a:xfrm>
            <a:off x="5364800" y="5251702"/>
            <a:ext cx="1257116" cy="351902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3" rIns="91424" bIns="45713" anchor="ctr">
            <a:normAutofit lnSpcReduction="10000"/>
          </a:bodyPr>
          <a:lstStyle/>
          <a:p>
            <a:pPr algn="ctr"/>
            <a:r>
              <a:rPr lang="en-US" altLang="zh-CN" sz="1100" b="1" dirty="0">
                <a:solidFill>
                  <a:schemeClr val="bg1"/>
                </a:solidFill>
              </a:rPr>
              <a:t>Text here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16" name="íṣliďe">
            <a:extLst>
              <a:ext uri="{FF2B5EF4-FFF2-40B4-BE49-F238E27FC236}">
                <a16:creationId xmlns:a16="http://schemas.microsoft.com/office/drawing/2014/main" id="{9DA33108-6A2F-4353-880F-B9B8559426EC}"/>
              </a:ext>
            </a:extLst>
          </p:cNvPr>
          <p:cNvSpPr/>
          <p:nvPr/>
        </p:nvSpPr>
        <p:spPr bwMode="auto">
          <a:xfrm>
            <a:off x="5100614" y="5711887"/>
            <a:ext cx="1907999" cy="50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Copy paste fonts. Choose the only option to retain text.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5E134D62-524F-4FA8-BE0D-170FDBC0D5C4}"/>
              </a:ext>
            </a:extLst>
          </p:cNvPr>
          <p:cNvCxnSpPr>
            <a:cxnSpLocks/>
          </p:cNvCxnSpPr>
          <p:nvPr/>
        </p:nvCxnSpPr>
        <p:spPr>
          <a:xfrm flipV="1">
            <a:off x="5977442" y="3028733"/>
            <a:ext cx="0" cy="63029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445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选题背景和研究意义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研究思路与研究方法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关键技术与实践难点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研究成果与应用前景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论文总结与展望</a:t>
            </a:r>
            <a:endParaRPr lang="en-US" altLang="zh-CN" b="0" dirty="0">
              <a:latin typeface="+mn-lt"/>
              <a:ea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4502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6" name="iṩḷïďè">
            <a:extLst>
              <a:ext uri="{FF2B5EF4-FFF2-40B4-BE49-F238E27FC236}">
                <a16:creationId xmlns:a16="http://schemas.microsoft.com/office/drawing/2014/main" id="{7C59FBA5-6C2B-4FC0-AF6B-7ABBA1666B2E}"/>
              </a:ext>
            </a:extLst>
          </p:cNvPr>
          <p:cNvSpPr/>
          <p:nvPr/>
        </p:nvSpPr>
        <p:spPr bwMode="auto">
          <a:xfrm>
            <a:off x="0" y="1125538"/>
            <a:ext cx="12192000" cy="2925254"/>
          </a:xfrm>
          <a:prstGeom prst="rect">
            <a:avLst/>
          </a:prstGeom>
          <a:blipFill>
            <a:blip r:embed="rId3"/>
            <a:srcRect/>
            <a:stretch>
              <a:fillRect t="-85014" b="-84612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7" name="íšḻïḋê">
            <a:extLst>
              <a:ext uri="{FF2B5EF4-FFF2-40B4-BE49-F238E27FC236}">
                <a16:creationId xmlns:a16="http://schemas.microsoft.com/office/drawing/2014/main" id="{DFBCBAE4-2AFF-4C5F-9BF6-5A3EF06126C9}"/>
              </a:ext>
            </a:extLst>
          </p:cNvPr>
          <p:cNvSpPr/>
          <p:nvPr/>
        </p:nvSpPr>
        <p:spPr bwMode="auto">
          <a:xfrm>
            <a:off x="669925" y="3606597"/>
            <a:ext cx="10850563" cy="85500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8" name="ïŝ1ïḋè">
            <a:extLst>
              <a:ext uri="{FF2B5EF4-FFF2-40B4-BE49-F238E27FC236}">
                <a16:creationId xmlns:a16="http://schemas.microsoft.com/office/drawing/2014/main" id="{E58E3BD4-A219-411B-8FF3-1DB0A70FD56A}"/>
              </a:ext>
            </a:extLst>
          </p:cNvPr>
          <p:cNvSpPr txBox="1"/>
          <p:nvPr/>
        </p:nvSpPr>
        <p:spPr>
          <a:xfrm>
            <a:off x="669926" y="3606597"/>
            <a:ext cx="10850562" cy="458793"/>
          </a:xfrm>
          <a:prstGeom prst="rect">
            <a:avLst/>
          </a:prstGeom>
        </p:spPr>
        <p:txBody>
          <a:bodyPr wrap="none" lIns="72000" tIns="72000" rIns="72000" bIns="72000" anchor="ctr" anchorCtr="0">
            <a:normAutofit/>
          </a:bodyPr>
          <a:lstStyle/>
          <a:p>
            <a:pPr marL="0" indent="0" algn="ctr">
              <a:buNone/>
            </a:pPr>
            <a:r>
              <a:rPr lang="en-US" altLang="zh-CN" sz="1800" b="1">
                <a:solidFill>
                  <a:schemeClr val="bg1"/>
                </a:solidFill>
              </a:rPr>
              <a:t>Key words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  <p:sp>
        <p:nvSpPr>
          <p:cNvPr id="28" name="íṥlïḋe">
            <a:extLst>
              <a:ext uri="{FF2B5EF4-FFF2-40B4-BE49-F238E27FC236}">
                <a16:creationId xmlns:a16="http://schemas.microsoft.com/office/drawing/2014/main" id="{ACCB30CE-8136-4446-A51D-D1BAEDB6F141}"/>
              </a:ext>
            </a:extLst>
          </p:cNvPr>
          <p:cNvSpPr/>
          <p:nvPr/>
        </p:nvSpPr>
        <p:spPr bwMode="auto">
          <a:xfrm>
            <a:off x="1572354" y="4150967"/>
            <a:ext cx="621260" cy="6212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01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0" name="ïṧḻíďè">
            <a:extLst>
              <a:ext uri="{FF2B5EF4-FFF2-40B4-BE49-F238E27FC236}">
                <a16:creationId xmlns:a16="http://schemas.microsoft.com/office/drawing/2014/main" id="{CBC23F5C-42D8-4B39-99EC-538404AFB9B4}"/>
              </a:ext>
            </a:extLst>
          </p:cNvPr>
          <p:cNvSpPr txBox="1"/>
          <p:nvPr/>
        </p:nvSpPr>
        <p:spPr>
          <a:xfrm>
            <a:off x="606000" y="4928548"/>
            <a:ext cx="2553968" cy="471579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1600" b="1">
                <a:solidFill>
                  <a:schemeClr val="accent1"/>
                </a:solidFill>
              </a:rPr>
              <a:t>Text here</a:t>
            </a:r>
            <a:endParaRPr lang="en-US" altLang="zh-CN" sz="1600" b="1" dirty="0">
              <a:solidFill>
                <a:schemeClr val="accent1"/>
              </a:solidFill>
            </a:endParaRPr>
          </a:p>
        </p:txBody>
      </p:sp>
      <p:sp>
        <p:nvSpPr>
          <p:cNvPr id="31" name="iṣ1ïḑè">
            <a:extLst>
              <a:ext uri="{FF2B5EF4-FFF2-40B4-BE49-F238E27FC236}">
                <a16:creationId xmlns:a16="http://schemas.microsoft.com/office/drawing/2014/main" id="{AD772F2C-E95A-4446-9EAE-FF1E3C56803D}"/>
              </a:ext>
            </a:extLst>
          </p:cNvPr>
          <p:cNvSpPr txBox="1"/>
          <p:nvPr/>
        </p:nvSpPr>
        <p:spPr>
          <a:xfrm>
            <a:off x="606000" y="5400128"/>
            <a:ext cx="2553969" cy="8403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When you copy &amp; paste, choose "keep text only" option.</a:t>
            </a:r>
            <a:endParaRPr lang="en-US" altLang="zh-CN" sz="900" dirty="0"/>
          </a:p>
        </p:txBody>
      </p:sp>
      <p:sp>
        <p:nvSpPr>
          <p:cNvPr id="24" name="íṧľíḑè">
            <a:extLst>
              <a:ext uri="{FF2B5EF4-FFF2-40B4-BE49-F238E27FC236}">
                <a16:creationId xmlns:a16="http://schemas.microsoft.com/office/drawing/2014/main" id="{81F1B28F-9D5C-4585-924A-B861B2BFB2C0}"/>
              </a:ext>
            </a:extLst>
          </p:cNvPr>
          <p:cNvSpPr/>
          <p:nvPr/>
        </p:nvSpPr>
        <p:spPr bwMode="auto">
          <a:xfrm>
            <a:off x="4384410" y="4150967"/>
            <a:ext cx="621260" cy="6212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02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6" name="ïSlîḓè">
            <a:extLst>
              <a:ext uri="{FF2B5EF4-FFF2-40B4-BE49-F238E27FC236}">
                <a16:creationId xmlns:a16="http://schemas.microsoft.com/office/drawing/2014/main" id="{00373821-D7E3-45E3-84EE-5E7CE5443BE1}"/>
              </a:ext>
            </a:extLst>
          </p:cNvPr>
          <p:cNvSpPr txBox="1"/>
          <p:nvPr/>
        </p:nvSpPr>
        <p:spPr>
          <a:xfrm>
            <a:off x="3418056" y="4928548"/>
            <a:ext cx="2553968" cy="471579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1600" b="1">
                <a:solidFill>
                  <a:schemeClr val="accent2"/>
                </a:solidFill>
              </a:rPr>
              <a:t>Text here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27" name="ïṩľiḍé">
            <a:extLst>
              <a:ext uri="{FF2B5EF4-FFF2-40B4-BE49-F238E27FC236}">
                <a16:creationId xmlns:a16="http://schemas.microsoft.com/office/drawing/2014/main" id="{C6ADB98D-0E12-446D-BC83-9600629AAEA5}"/>
              </a:ext>
            </a:extLst>
          </p:cNvPr>
          <p:cNvSpPr txBox="1"/>
          <p:nvPr/>
        </p:nvSpPr>
        <p:spPr>
          <a:xfrm>
            <a:off x="3418056" y="5400128"/>
            <a:ext cx="2553969" cy="8403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When you copy &amp; paste, choose "keep text only" option.</a:t>
            </a:r>
            <a:endParaRPr lang="en-US" altLang="zh-CN" sz="900" dirty="0"/>
          </a:p>
        </p:txBody>
      </p:sp>
      <p:sp>
        <p:nvSpPr>
          <p:cNvPr id="20" name="í$lîďe">
            <a:extLst>
              <a:ext uri="{FF2B5EF4-FFF2-40B4-BE49-F238E27FC236}">
                <a16:creationId xmlns:a16="http://schemas.microsoft.com/office/drawing/2014/main" id="{3F8F5275-9B05-42E7-A8A9-13C5D8034852}"/>
              </a:ext>
            </a:extLst>
          </p:cNvPr>
          <p:cNvSpPr/>
          <p:nvPr/>
        </p:nvSpPr>
        <p:spPr bwMode="auto">
          <a:xfrm>
            <a:off x="7196466" y="4150967"/>
            <a:ext cx="621260" cy="6212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03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2" name="ísḻíḓé">
            <a:extLst>
              <a:ext uri="{FF2B5EF4-FFF2-40B4-BE49-F238E27FC236}">
                <a16:creationId xmlns:a16="http://schemas.microsoft.com/office/drawing/2014/main" id="{1770A2D3-561A-44A8-B080-F73681E03FD2}"/>
              </a:ext>
            </a:extLst>
          </p:cNvPr>
          <p:cNvSpPr txBox="1"/>
          <p:nvPr/>
        </p:nvSpPr>
        <p:spPr>
          <a:xfrm>
            <a:off x="6230112" y="4928548"/>
            <a:ext cx="2553968" cy="471579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1600" b="1">
                <a:solidFill>
                  <a:schemeClr val="accent3"/>
                </a:solidFill>
              </a:rPr>
              <a:t>Text here</a:t>
            </a:r>
            <a:endParaRPr lang="en-US" altLang="zh-CN" sz="1600" b="1" dirty="0">
              <a:solidFill>
                <a:schemeClr val="accent3"/>
              </a:solidFill>
            </a:endParaRPr>
          </a:p>
        </p:txBody>
      </p:sp>
      <p:sp>
        <p:nvSpPr>
          <p:cNvPr id="23" name="îş1îḍè">
            <a:extLst>
              <a:ext uri="{FF2B5EF4-FFF2-40B4-BE49-F238E27FC236}">
                <a16:creationId xmlns:a16="http://schemas.microsoft.com/office/drawing/2014/main" id="{8DAC9CE9-FB70-47D4-8A11-E663C8B13D29}"/>
              </a:ext>
            </a:extLst>
          </p:cNvPr>
          <p:cNvSpPr txBox="1"/>
          <p:nvPr/>
        </p:nvSpPr>
        <p:spPr>
          <a:xfrm>
            <a:off x="6230112" y="5400128"/>
            <a:ext cx="2553969" cy="8403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When you copy &amp; paste, choose "keep text only" option.</a:t>
            </a:r>
            <a:endParaRPr lang="en-US" altLang="zh-CN" sz="900" dirty="0"/>
          </a:p>
        </p:txBody>
      </p:sp>
      <p:sp>
        <p:nvSpPr>
          <p:cNvPr id="16" name="ïşḻïde">
            <a:extLst>
              <a:ext uri="{FF2B5EF4-FFF2-40B4-BE49-F238E27FC236}">
                <a16:creationId xmlns:a16="http://schemas.microsoft.com/office/drawing/2014/main" id="{FFC1000D-4D68-4F87-B74A-F0CD640AF495}"/>
              </a:ext>
            </a:extLst>
          </p:cNvPr>
          <p:cNvSpPr/>
          <p:nvPr/>
        </p:nvSpPr>
        <p:spPr bwMode="auto">
          <a:xfrm>
            <a:off x="10008522" y="4150967"/>
            <a:ext cx="621260" cy="6212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04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" name="ïś1íḍé">
            <a:extLst>
              <a:ext uri="{FF2B5EF4-FFF2-40B4-BE49-F238E27FC236}">
                <a16:creationId xmlns:a16="http://schemas.microsoft.com/office/drawing/2014/main" id="{F3BB543E-F04C-482A-B97C-2D057BF0EBEA}"/>
              </a:ext>
            </a:extLst>
          </p:cNvPr>
          <p:cNvSpPr txBox="1"/>
          <p:nvPr/>
        </p:nvSpPr>
        <p:spPr>
          <a:xfrm>
            <a:off x="9042168" y="4928548"/>
            <a:ext cx="2553968" cy="471579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1600" b="1">
                <a:solidFill>
                  <a:schemeClr val="accent4"/>
                </a:solidFill>
              </a:rPr>
              <a:t>Text here</a:t>
            </a:r>
            <a:endParaRPr lang="en-US" altLang="zh-CN" sz="1600" b="1" dirty="0">
              <a:solidFill>
                <a:schemeClr val="accent4"/>
              </a:solidFill>
            </a:endParaRPr>
          </a:p>
        </p:txBody>
      </p:sp>
      <p:sp>
        <p:nvSpPr>
          <p:cNvPr id="19" name="işlîḍè">
            <a:extLst>
              <a:ext uri="{FF2B5EF4-FFF2-40B4-BE49-F238E27FC236}">
                <a16:creationId xmlns:a16="http://schemas.microsoft.com/office/drawing/2014/main" id="{6968D1C9-22F1-4DEA-926A-EDAA04FD5FC7}"/>
              </a:ext>
            </a:extLst>
          </p:cNvPr>
          <p:cNvSpPr txBox="1"/>
          <p:nvPr/>
        </p:nvSpPr>
        <p:spPr>
          <a:xfrm>
            <a:off x="9042168" y="5400128"/>
            <a:ext cx="2553969" cy="8403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When you copy &amp; paste, choose "keep text only" option.</a:t>
            </a:r>
            <a:endParaRPr lang="en-US" altLang="zh-CN" sz="900" dirty="0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13F43B4-C25D-47AC-9CD1-74A98788515F}"/>
              </a:ext>
            </a:extLst>
          </p:cNvPr>
          <p:cNvCxnSpPr>
            <a:cxnSpLocks/>
          </p:cNvCxnSpPr>
          <p:nvPr/>
        </p:nvCxnSpPr>
        <p:spPr>
          <a:xfrm>
            <a:off x="3261000" y="5499000"/>
            <a:ext cx="0" cy="65415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90AFD701-F923-437D-9DBE-30339671205B}"/>
              </a:ext>
            </a:extLst>
          </p:cNvPr>
          <p:cNvCxnSpPr>
            <a:cxnSpLocks/>
          </p:cNvCxnSpPr>
          <p:nvPr/>
        </p:nvCxnSpPr>
        <p:spPr>
          <a:xfrm>
            <a:off x="6065160" y="5499000"/>
            <a:ext cx="0" cy="65415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40E43C4-3DC5-4DAC-9D31-DE0D23657248}"/>
              </a:ext>
            </a:extLst>
          </p:cNvPr>
          <p:cNvCxnSpPr>
            <a:cxnSpLocks/>
          </p:cNvCxnSpPr>
          <p:nvPr/>
        </p:nvCxnSpPr>
        <p:spPr>
          <a:xfrm>
            <a:off x="8905896" y="5499000"/>
            <a:ext cx="0" cy="65415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375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9">
            <a:extLst>
              <a:ext uri="{FF2B5EF4-FFF2-40B4-BE49-F238E27FC236}">
                <a16:creationId xmlns:a16="http://schemas.microsoft.com/office/drawing/2014/main" id="{214D196B-0DA0-4F3C-85CD-1C4A89FB1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7334" y="2588533"/>
            <a:ext cx="5397333" cy="1383710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chemeClr val="accent2"/>
                </a:solidFill>
              </a:rPr>
              <a:t>Thanks</a:t>
            </a:r>
            <a:br>
              <a:rPr lang="en-US" altLang="zh-CN" sz="3600" dirty="0">
                <a:solidFill>
                  <a:schemeClr val="accent2"/>
                </a:solidFill>
              </a:rPr>
            </a:br>
            <a:r>
              <a:rPr lang="en-US" altLang="zh-CN" sz="3200" b="0" dirty="0">
                <a:solidFill>
                  <a:schemeClr val="accent2"/>
                </a:solidFill>
              </a:rPr>
              <a:t>And Your Slogan Here.</a:t>
            </a:r>
            <a:endParaRPr lang="zh-CN" altLang="en-US" sz="3600" dirty="0">
              <a:solidFill>
                <a:schemeClr val="accent2"/>
              </a:solidFill>
            </a:endParaRPr>
          </a:p>
        </p:txBody>
      </p:sp>
      <p:sp>
        <p:nvSpPr>
          <p:cNvPr id="7" name="文本占位符 5"/>
          <p:cNvSpPr>
            <a:spLocks noGrp="1"/>
          </p:cNvSpPr>
          <p:nvPr>
            <p:ph type="body" sz="quarter" idx="17"/>
          </p:nvPr>
        </p:nvSpPr>
        <p:spPr>
          <a:xfrm>
            <a:off x="4103399" y="4077214"/>
            <a:ext cx="3985202" cy="310871"/>
          </a:xfrm>
        </p:spPr>
        <p:txBody>
          <a:bodyPr>
            <a:no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Speaker name and title</a:t>
            </a:r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4103399" y="4392848"/>
            <a:ext cx="3985202" cy="31087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mba.guet.edu.cn</a:t>
            </a:r>
            <a:endParaRPr lang="en-US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3567551" y="2932046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accent2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8" name="标题 4"/>
          <p:cNvSpPr txBox="1">
            <a:spLocks/>
          </p:cNvSpPr>
          <p:nvPr/>
        </p:nvSpPr>
        <p:spPr>
          <a:xfrm>
            <a:off x="4903688" y="2603650"/>
            <a:ext cx="4535055" cy="656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A9A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200" b="0" dirty="0">
                <a:solidFill>
                  <a:schemeClr val="accent2"/>
                </a:solidFill>
              </a:rPr>
              <a:t>选题背景和研究意义</a:t>
            </a:r>
            <a:endParaRPr lang="zh-CN" altLang="en-US" b="0" dirty="0">
              <a:solidFill>
                <a:schemeClr val="accent2"/>
              </a:solidFill>
            </a:endParaRPr>
          </a:p>
        </p:txBody>
      </p:sp>
      <p:sp>
        <p:nvSpPr>
          <p:cNvPr id="9" name="文本占位符 5"/>
          <p:cNvSpPr txBox="1">
            <a:spLocks/>
          </p:cNvSpPr>
          <p:nvPr/>
        </p:nvSpPr>
        <p:spPr>
          <a:xfrm>
            <a:off x="4903688" y="3364266"/>
            <a:ext cx="4546600" cy="1015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54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3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09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886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6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40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1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 text here.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ïsḻïdè"/>
          <p:cNvSpPr/>
          <p:nvPr/>
        </p:nvSpPr>
        <p:spPr>
          <a:xfrm>
            <a:off x="2657857" y="0"/>
            <a:ext cx="3438143" cy="6858000"/>
          </a:xfrm>
          <a:prstGeom prst="rect">
            <a:avLst/>
          </a:prstGeom>
          <a:blipFill>
            <a:blip r:embed="rId3"/>
            <a:srcRect/>
            <a:stretch>
              <a:fillRect l="-104267" r="-104068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ïṩ1iďè"/>
          <p:cNvSpPr/>
          <p:nvPr/>
        </p:nvSpPr>
        <p:spPr>
          <a:xfrm flipV="1">
            <a:off x="5346192" y="0"/>
            <a:ext cx="1499616" cy="80467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iṥļídé"/>
          <p:cNvSpPr/>
          <p:nvPr/>
        </p:nvSpPr>
        <p:spPr>
          <a:xfrm>
            <a:off x="-1" y="0"/>
            <a:ext cx="265785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îŝľíďè"/>
          <p:cNvSpPr txBox="1"/>
          <p:nvPr/>
        </p:nvSpPr>
        <p:spPr>
          <a:xfrm>
            <a:off x="6857999" y="1015776"/>
            <a:ext cx="3437793" cy="571375"/>
          </a:xfrm>
          <a:prstGeom prst="rect">
            <a:avLst/>
          </a:prstGeom>
          <a:noFill/>
        </p:spPr>
        <p:txBody>
          <a:bodyPr wrap="none" lIns="432000" tIns="0" rIns="0" bIns="0" anchor="ctr" anchorCtr="0">
            <a:normAutofit/>
          </a:bodyPr>
          <a:lstStyle/>
          <a:p>
            <a:pPr defTabSz="914378">
              <a:defRPr/>
            </a:pPr>
            <a:r>
              <a:rPr lang="zh-CN" altLang="en-US" sz="3200" b="1"/>
              <a:t>标题文本预设</a:t>
            </a:r>
          </a:p>
        </p:txBody>
      </p:sp>
      <p:sp>
        <p:nvSpPr>
          <p:cNvPr id="10" name="ïśḷiḓê"/>
          <p:cNvSpPr>
            <a:spLocks noChangeAspect="1"/>
          </p:cNvSpPr>
          <p:nvPr/>
        </p:nvSpPr>
        <p:spPr bwMode="auto">
          <a:xfrm>
            <a:off x="1102449" y="1044701"/>
            <a:ext cx="374279" cy="473988"/>
          </a:xfrm>
          <a:custGeom>
            <a:avLst/>
            <a:gdLst>
              <a:gd name="T0" fmla="*/ 35 w 38"/>
              <a:gd name="T1" fmla="*/ 6 h 51"/>
              <a:gd name="T2" fmla="*/ 29 w 38"/>
              <a:gd name="T3" fmla="*/ 6 h 51"/>
              <a:gd name="T4" fmla="*/ 21 w 38"/>
              <a:gd name="T5" fmla="*/ 0 h 51"/>
              <a:gd name="T6" fmla="*/ 18 w 38"/>
              <a:gd name="T7" fmla="*/ 0 h 51"/>
              <a:gd name="T8" fmla="*/ 10 w 38"/>
              <a:gd name="T9" fmla="*/ 6 h 51"/>
              <a:gd name="T10" fmla="*/ 3 w 38"/>
              <a:gd name="T11" fmla="*/ 6 h 51"/>
              <a:gd name="T12" fmla="*/ 0 w 38"/>
              <a:gd name="T13" fmla="*/ 10 h 51"/>
              <a:gd name="T14" fmla="*/ 0 w 38"/>
              <a:gd name="T15" fmla="*/ 48 h 51"/>
              <a:gd name="T16" fmla="*/ 3 w 38"/>
              <a:gd name="T17" fmla="*/ 51 h 51"/>
              <a:gd name="T18" fmla="*/ 35 w 38"/>
              <a:gd name="T19" fmla="*/ 51 h 51"/>
              <a:gd name="T20" fmla="*/ 38 w 38"/>
              <a:gd name="T21" fmla="*/ 48 h 51"/>
              <a:gd name="T22" fmla="*/ 38 w 38"/>
              <a:gd name="T23" fmla="*/ 10 h 51"/>
              <a:gd name="T24" fmla="*/ 35 w 38"/>
              <a:gd name="T25" fmla="*/ 6 h 51"/>
              <a:gd name="T26" fmla="*/ 18 w 38"/>
              <a:gd name="T27" fmla="*/ 3 h 51"/>
              <a:gd name="T28" fmla="*/ 21 w 38"/>
              <a:gd name="T29" fmla="*/ 3 h 51"/>
              <a:gd name="T30" fmla="*/ 25 w 38"/>
              <a:gd name="T31" fmla="*/ 6 h 51"/>
              <a:gd name="T32" fmla="*/ 13 w 38"/>
              <a:gd name="T33" fmla="*/ 6 h 51"/>
              <a:gd name="T34" fmla="*/ 18 w 38"/>
              <a:gd name="T35" fmla="*/ 3 h 51"/>
              <a:gd name="T36" fmla="*/ 35 w 38"/>
              <a:gd name="T37" fmla="*/ 46 h 51"/>
              <a:gd name="T38" fmla="*/ 34 w 38"/>
              <a:gd name="T39" fmla="*/ 48 h 51"/>
              <a:gd name="T40" fmla="*/ 5 w 38"/>
              <a:gd name="T41" fmla="*/ 48 h 51"/>
              <a:gd name="T42" fmla="*/ 3 w 38"/>
              <a:gd name="T43" fmla="*/ 46 h 51"/>
              <a:gd name="T44" fmla="*/ 3 w 38"/>
              <a:gd name="T45" fmla="*/ 42 h 51"/>
              <a:gd name="T46" fmla="*/ 35 w 38"/>
              <a:gd name="T47" fmla="*/ 42 h 51"/>
              <a:gd name="T48" fmla="*/ 35 w 38"/>
              <a:gd name="T49" fmla="*/ 46 h 51"/>
              <a:gd name="T50" fmla="*/ 35 w 38"/>
              <a:gd name="T51" fmla="*/ 38 h 51"/>
              <a:gd name="T52" fmla="*/ 3 w 38"/>
              <a:gd name="T53" fmla="*/ 38 h 51"/>
              <a:gd name="T54" fmla="*/ 3 w 38"/>
              <a:gd name="T55" fmla="*/ 11 h 51"/>
              <a:gd name="T56" fmla="*/ 5 w 38"/>
              <a:gd name="T57" fmla="*/ 10 h 51"/>
              <a:gd name="T58" fmla="*/ 10 w 38"/>
              <a:gd name="T59" fmla="*/ 10 h 51"/>
              <a:gd name="T60" fmla="*/ 10 w 38"/>
              <a:gd name="T61" fmla="*/ 19 h 51"/>
              <a:gd name="T62" fmla="*/ 13 w 38"/>
              <a:gd name="T63" fmla="*/ 19 h 51"/>
              <a:gd name="T64" fmla="*/ 13 w 38"/>
              <a:gd name="T65" fmla="*/ 10 h 51"/>
              <a:gd name="T66" fmla="*/ 26 w 38"/>
              <a:gd name="T67" fmla="*/ 10 h 51"/>
              <a:gd name="T68" fmla="*/ 26 w 38"/>
              <a:gd name="T69" fmla="*/ 19 h 51"/>
              <a:gd name="T70" fmla="*/ 29 w 38"/>
              <a:gd name="T71" fmla="*/ 19 h 51"/>
              <a:gd name="T72" fmla="*/ 29 w 38"/>
              <a:gd name="T73" fmla="*/ 10 h 51"/>
              <a:gd name="T74" fmla="*/ 34 w 38"/>
              <a:gd name="T75" fmla="*/ 10 h 51"/>
              <a:gd name="T76" fmla="*/ 35 w 38"/>
              <a:gd name="T77" fmla="*/ 11 h 51"/>
              <a:gd name="T78" fmla="*/ 35 w 38"/>
              <a:gd name="T79" fmla="*/ 38 h 51"/>
              <a:gd name="T80" fmla="*/ 35 w 38"/>
              <a:gd name="T81" fmla="*/ 38 h 51"/>
              <a:gd name="T82" fmla="*/ 35 w 38"/>
              <a:gd name="T83" fmla="*/ 3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8" h="51">
                <a:moveTo>
                  <a:pt x="35" y="6"/>
                </a:moveTo>
                <a:cubicBezTo>
                  <a:pt x="29" y="6"/>
                  <a:pt x="29" y="6"/>
                  <a:pt x="29" y="6"/>
                </a:cubicBezTo>
                <a:cubicBezTo>
                  <a:pt x="28" y="3"/>
                  <a:pt x="25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0"/>
                  <a:pt x="11" y="3"/>
                  <a:pt x="10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8"/>
                  <a:pt x="0" y="1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0"/>
                  <a:pt x="1" y="51"/>
                  <a:pt x="3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8" y="50"/>
                  <a:pt x="38" y="48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8"/>
                  <a:pt x="37" y="6"/>
                  <a:pt x="35" y="6"/>
                </a:cubicBezTo>
                <a:close/>
                <a:moveTo>
                  <a:pt x="18" y="3"/>
                </a:moveTo>
                <a:cubicBezTo>
                  <a:pt x="21" y="3"/>
                  <a:pt x="21" y="3"/>
                  <a:pt x="21" y="3"/>
                </a:cubicBezTo>
                <a:cubicBezTo>
                  <a:pt x="23" y="3"/>
                  <a:pt x="25" y="5"/>
                  <a:pt x="25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4" y="5"/>
                  <a:pt x="16" y="3"/>
                  <a:pt x="18" y="3"/>
                </a:cubicBezTo>
                <a:close/>
                <a:moveTo>
                  <a:pt x="35" y="46"/>
                </a:moveTo>
                <a:cubicBezTo>
                  <a:pt x="35" y="47"/>
                  <a:pt x="34" y="48"/>
                  <a:pt x="34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8"/>
                  <a:pt x="3" y="47"/>
                  <a:pt x="3" y="46"/>
                </a:cubicBezTo>
                <a:cubicBezTo>
                  <a:pt x="3" y="42"/>
                  <a:pt x="3" y="42"/>
                  <a:pt x="3" y="42"/>
                </a:cubicBezTo>
                <a:cubicBezTo>
                  <a:pt x="35" y="42"/>
                  <a:pt x="35" y="42"/>
                  <a:pt x="35" y="42"/>
                </a:cubicBezTo>
                <a:lnTo>
                  <a:pt x="35" y="46"/>
                </a:lnTo>
                <a:close/>
                <a:moveTo>
                  <a:pt x="35" y="38"/>
                </a:moveTo>
                <a:cubicBezTo>
                  <a:pt x="3" y="38"/>
                  <a:pt x="3" y="38"/>
                  <a:pt x="3" y="38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4" y="10"/>
                  <a:pt x="5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9"/>
                  <a:pt x="10" y="19"/>
                  <a:pt x="1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0"/>
                  <a:pt x="13" y="10"/>
                  <a:pt x="13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9"/>
                  <a:pt x="26" y="19"/>
                  <a:pt x="26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0"/>
                  <a:pt x="29" y="10"/>
                  <a:pt x="29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35" y="10"/>
                  <a:pt x="35" y="11"/>
                </a:cubicBezTo>
                <a:lnTo>
                  <a:pt x="35" y="38"/>
                </a:lnTo>
                <a:close/>
                <a:moveTo>
                  <a:pt x="35" y="38"/>
                </a:moveTo>
                <a:cubicBezTo>
                  <a:pt x="35" y="38"/>
                  <a:pt x="35" y="38"/>
                  <a:pt x="35" y="3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îṡlíḑe"/>
          <p:cNvSpPr/>
          <p:nvPr/>
        </p:nvSpPr>
        <p:spPr>
          <a:xfrm>
            <a:off x="265651" y="1721390"/>
            <a:ext cx="2047874" cy="505732"/>
          </a:xfrm>
          <a:prstGeom prst="rect">
            <a:avLst/>
          </a:prstGeom>
        </p:spPr>
        <p:txBody>
          <a:bodyPr wrap="none" lIns="0" tIns="0" rIns="0" bIns="0" anchor="ctr" anchorCtr="1">
            <a:normAutofit/>
          </a:bodyPr>
          <a:lstStyle/>
          <a:p>
            <a:pPr lvl="0" algn="ctr" defTabSz="914378">
              <a:defRPr/>
            </a:pPr>
            <a:r>
              <a:rPr lang="zh-CN" altLang="en-US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2" name="íśḻïdê"/>
          <p:cNvSpPr>
            <a:spLocks noChangeAspect="1"/>
          </p:cNvSpPr>
          <p:nvPr/>
        </p:nvSpPr>
        <p:spPr bwMode="auto">
          <a:xfrm>
            <a:off x="1102449" y="2837790"/>
            <a:ext cx="374279" cy="473988"/>
          </a:xfrm>
          <a:custGeom>
            <a:avLst/>
            <a:gdLst>
              <a:gd name="T0" fmla="*/ 35 w 38"/>
              <a:gd name="T1" fmla="*/ 6 h 51"/>
              <a:gd name="T2" fmla="*/ 29 w 38"/>
              <a:gd name="T3" fmla="*/ 6 h 51"/>
              <a:gd name="T4" fmla="*/ 21 w 38"/>
              <a:gd name="T5" fmla="*/ 0 h 51"/>
              <a:gd name="T6" fmla="*/ 18 w 38"/>
              <a:gd name="T7" fmla="*/ 0 h 51"/>
              <a:gd name="T8" fmla="*/ 10 w 38"/>
              <a:gd name="T9" fmla="*/ 6 h 51"/>
              <a:gd name="T10" fmla="*/ 3 w 38"/>
              <a:gd name="T11" fmla="*/ 6 h 51"/>
              <a:gd name="T12" fmla="*/ 0 w 38"/>
              <a:gd name="T13" fmla="*/ 10 h 51"/>
              <a:gd name="T14" fmla="*/ 0 w 38"/>
              <a:gd name="T15" fmla="*/ 48 h 51"/>
              <a:gd name="T16" fmla="*/ 3 w 38"/>
              <a:gd name="T17" fmla="*/ 51 h 51"/>
              <a:gd name="T18" fmla="*/ 35 w 38"/>
              <a:gd name="T19" fmla="*/ 51 h 51"/>
              <a:gd name="T20" fmla="*/ 38 w 38"/>
              <a:gd name="T21" fmla="*/ 48 h 51"/>
              <a:gd name="T22" fmla="*/ 38 w 38"/>
              <a:gd name="T23" fmla="*/ 10 h 51"/>
              <a:gd name="T24" fmla="*/ 35 w 38"/>
              <a:gd name="T25" fmla="*/ 6 h 51"/>
              <a:gd name="T26" fmla="*/ 18 w 38"/>
              <a:gd name="T27" fmla="*/ 3 h 51"/>
              <a:gd name="T28" fmla="*/ 21 w 38"/>
              <a:gd name="T29" fmla="*/ 3 h 51"/>
              <a:gd name="T30" fmla="*/ 25 w 38"/>
              <a:gd name="T31" fmla="*/ 6 h 51"/>
              <a:gd name="T32" fmla="*/ 13 w 38"/>
              <a:gd name="T33" fmla="*/ 6 h 51"/>
              <a:gd name="T34" fmla="*/ 18 w 38"/>
              <a:gd name="T35" fmla="*/ 3 h 51"/>
              <a:gd name="T36" fmla="*/ 35 w 38"/>
              <a:gd name="T37" fmla="*/ 46 h 51"/>
              <a:gd name="T38" fmla="*/ 34 w 38"/>
              <a:gd name="T39" fmla="*/ 48 h 51"/>
              <a:gd name="T40" fmla="*/ 5 w 38"/>
              <a:gd name="T41" fmla="*/ 48 h 51"/>
              <a:gd name="T42" fmla="*/ 3 w 38"/>
              <a:gd name="T43" fmla="*/ 46 h 51"/>
              <a:gd name="T44" fmla="*/ 3 w 38"/>
              <a:gd name="T45" fmla="*/ 42 h 51"/>
              <a:gd name="T46" fmla="*/ 35 w 38"/>
              <a:gd name="T47" fmla="*/ 42 h 51"/>
              <a:gd name="T48" fmla="*/ 35 w 38"/>
              <a:gd name="T49" fmla="*/ 46 h 51"/>
              <a:gd name="T50" fmla="*/ 35 w 38"/>
              <a:gd name="T51" fmla="*/ 38 h 51"/>
              <a:gd name="T52" fmla="*/ 3 w 38"/>
              <a:gd name="T53" fmla="*/ 38 h 51"/>
              <a:gd name="T54" fmla="*/ 3 w 38"/>
              <a:gd name="T55" fmla="*/ 11 h 51"/>
              <a:gd name="T56" fmla="*/ 5 w 38"/>
              <a:gd name="T57" fmla="*/ 10 h 51"/>
              <a:gd name="T58" fmla="*/ 10 w 38"/>
              <a:gd name="T59" fmla="*/ 10 h 51"/>
              <a:gd name="T60" fmla="*/ 10 w 38"/>
              <a:gd name="T61" fmla="*/ 19 h 51"/>
              <a:gd name="T62" fmla="*/ 13 w 38"/>
              <a:gd name="T63" fmla="*/ 19 h 51"/>
              <a:gd name="T64" fmla="*/ 13 w 38"/>
              <a:gd name="T65" fmla="*/ 10 h 51"/>
              <a:gd name="T66" fmla="*/ 26 w 38"/>
              <a:gd name="T67" fmla="*/ 10 h 51"/>
              <a:gd name="T68" fmla="*/ 26 w 38"/>
              <a:gd name="T69" fmla="*/ 19 h 51"/>
              <a:gd name="T70" fmla="*/ 29 w 38"/>
              <a:gd name="T71" fmla="*/ 19 h 51"/>
              <a:gd name="T72" fmla="*/ 29 w 38"/>
              <a:gd name="T73" fmla="*/ 10 h 51"/>
              <a:gd name="T74" fmla="*/ 34 w 38"/>
              <a:gd name="T75" fmla="*/ 10 h 51"/>
              <a:gd name="T76" fmla="*/ 35 w 38"/>
              <a:gd name="T77" fmla="*/ 11 h 51"/>
              <a:gd name="T78" fmla="*/ 35 w 38"/>
              <a:gd name="T79" fmla="*/ 38 h 51"/>
              <a:gd name="T80" fmla="*/ 35 w 38"/>
              <a:gd name="T81" fmla="*/ 38 h 51"/>
              <a:gd name="T82" fmla="*/ 35 w 38"/>
              <a:gd name="T83" fmla="*/ 3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8" h="51">
                <a:moveTo>
                  <a:pt x="35" y="6"/>
                </a:moveTo>
                <a:cubicBezTo>
                  <a:pt x="29" y="6"/>
                  <a:pt x="29" y="6"/>
                  <a:pt x="29" y="6"/>
                </a:cubicBezTo>
                <a:cubicBezTo>
                  <a:pt x="28" y="3"/>
                  <a:pt x="25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0"/>
                  <a:pt x="11" y="3"/>
                  <a:pt x="10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8"/>
                  <a:pt x="0" y="1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0"/>
                  <a:pt x="1" y="51"/>
                  <a:pt x="3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8" y="50"/>
                  <a:pt x="38" y="48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8"/>
                  <a:pt x="37" y="6"/>
                  <a:pt x="35" y="6"/>
                </a:cubicBezTo>
                <a:close/>
                <a:moveTo>
                  <a:pt x="18" y="3"/>
                </a:moveTo>
                <a:cubicBezTo>
                  <a:pt x="21" y="3"/>
                  <a:pt x="21" y="3"/>
                  <a:pt x="21" y="3"/>
                </a:cubicBezTo>
                <a:cubicBezTo>
                  <a:pt x="23" y="3"/>
                  <a:pt x="25" y="5"/>
                  <a:pt x="25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4" y="5"/>
                  <a:pt x="16" y="3"/>
                  <a:pt x="18" y="3"/>
                </a:cubicBezTo>
                <a:close/>
                <a:moveTo>
                  <a:pt x="35" y="46"/>
                </a:moveTo>
                <a:cubicBezTo>
                  <a:pt x="35" y="47"/>
                  <a:pt x="34" y="48"/>
                  <a:pt x="34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8"/>
                  <a:pt x="3" y="47"/>
                  <a:pt x="3" y="46"/>
                </a:cubicBezTo>
                <a:cubicBezTo>
                  <a:pt x="3" y="42"/>
                  <a:pt x="3" y="42"/>
                  <a:pt x="3" y="42"/>
                </a:cubicBezTo>
                <a:cubicBezTo>
                  <a:pt x="35" y="42"/>
                  <a:pt x="35" y="42"/>
                  <a:pt x="35" y="42"/>
                </a:cubicBezTo>
                <a:lnTo>
                  <a:pt x="35" y="46"/>
                </a:lnTo>
                <a:close/>
                <a:moveTo>
                  <a:pt x="35" y="38"/>
                </a:moveTo>
                <a:cubicBezTo>
                  <a:pt x="3" y="38"/>
                  <a:pt x="3" y="38"/>
                  <a:pt x="3" y="38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4" y="10"/>
                  <a:pt x="5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9"/>
                  <a:pt x="10" y="19"/>
                  <a:pt x="1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0"/>
                  <a:pt x="13" y="10"/>
                  <a:pt x="13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9"/>
                  <a:pt x="26" y="19"/>
                  <a:pt x="26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0"/>
                  <a:pt x="29" y="10"/>
                  <a:pt x="29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35" y="10"/>
                  <a:pt x="35" y="11"/>
                </a:cubicBezTo>
                <a:lnTo>
                  <a:pt x="35" y="38"/>
                </a:lnTo>
                <a:close/>
                <a:moveTo>
                  <a:pt x="35" y="38"/>
                </a:moveTo>
                <a:cubicBezTo>
                  <a:pt x="35" y="38"/>
                  <a:pt x="35" y="38"/>
                  <a:pt x="35" y="3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í$ḷiḍé"/>
          <p:cNvSpPr/>
          <p:nvPr/>
        </p:nvSpPr>
        <p:spPr>
          <a:xfrm>
            <a:off x="265651" y="3514479"/>
            <a:ext cx="2047874" cy="505732"/>
          </a:xfrm>
          <a:prstGeom prst="rect">
            <a:avLst/>
          </a:prstGeom>
        </p:spPr>
        <p:txBody>
          <a:bodyPr wrap="none" lIns="0" tIns="0" rIns="0" bIns="0" anchor="ctr" anchorCtr="1">
            <a:normAutofit/>
          </a:bodyPr>
          <a:lstStyle/>
          <a:p>
            <a:pPr lvl="0" algn="ctr" defTabSz="914378">
              <a:defRPr/>
            </a:pPr>
            <a:r>
              <a:rPr lang="zh-CN" altLang="en-US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4" name="îṥḷiďe"/>
          <p:cNvSpPr>
            <a:spLocks noChangeAspect="1"/>
          </p:cNvSpPr>
          <p:nvPr/>
        </p:nvSpPr>
        <p:spPr bwMode="auto">
          <a:xfrm>
            <a:off x="1102449" y="4630879"/>
            <a:ext cx="374279" cy="473988"/>
          </a:xfrm>
          <a:custGeom>
            <a:avLst/>
            <a:gdLst>
              <a:gd name="T0" fmla="*/ 35 w 38"/>
              <a:gd name="T1" fmla="*/ 6 h 51"/>
              <a:gd name="T2" fmla="*/ 29 w 38"/>
              <a:gd name="T3" fmla="*/ 6 h 51"/>
              <a:gd name="T4" fmla="*/ 21 w 38"/>
              <a:gd name="T5" fmla="*/ 0 h 51"/>
              <a:gd name="T6" fmla="*/ 18 w 38"/>
              <a:gd name="T7" fmla="*/ 0 h 51"/>
              <a:gd name="T8" fmla="*/ 10 w 38"/>
              <a:gd name="T9" fmla="*/ 6 h 51"/>
              <a:gd name="T10" fmla="*/ 3 w 38"/>
              <a:gd name="T11" fmla="*/ 6 h 51"/>
              <a:gd name="T12" fmla="*/ 0 w 38"/>
              <a:gd name="T13" fmla="*/ 10 h 51"/>
              <a:gd name="T14" fmla="*/ 0 w 38"/>
              <a:gd name="T15" fmla="*/ 48 h 51"/>
              <a:gd name="T16" fmla="*/ 3 w 38"/>
              <a:gd name="T17" fmla="*/ 51 h 51"/>
              <a:gd name="T18" fmla="*/ 35 w 38"/>
              <a:gd name="T19" fmla="*/ 51 h 51"/>
              <a:gd name="T20" fmla="*/ 38 w 38"/>
              <a:gd name="T21" fmla="*/ 48 h 51"/>
              <a:gd name="T22" fmla="*/ 38 w 38"/>
              <a:gd name="T23" fmla="*/ 10 h 51"/>
              <a:gd name="T24" fmla="*/ 35 w 38"/>
              <a:gd name="T25" fmla="*/ 6 h 51"/>
              <a:gd name="T26" fmla="*/ 18 w 38"/>
              <a:gd name="T27" fmla="*/ 3 h 51"/>
              <a:gd name="T28" fmla="*/ 21 w 38"/>
              <a:gd name="T29" fmla="*/ 3 h 51"/>
              <a:gd name="T30" fmla="*/ 25 w 38"/>
              <a:gd name="T31" fmla="*/ 6 h 51"/>
              <a:gd name="T32" fmla="*/ 13 w 38"/>
              <a:gd name="T33" fmla="*/ 6 h 51"/>
              <a:gd name="T34" fmla="*/ 18 w 38"/>
              <a:gd name="T35" fmla="*/ 3 h 51"/>
              <a:gd name="T36" fmla="*/ 35 w 38"/>
              <a:gd name="T37" fmla="*/ 46 h 51"/>
              <a:gd name="T38" fmla="*/ 34 w 38"/>
              <a:gd name="T39" fmla="*/ 48 h 51"/>
              <a:gd name="T40" fmla="*/ 5 w 38"/>
              <a:gd name="T41" fmla="*/ 48 h 51"/>
              <a:gd name="T42" fmla="*/ 3 w 38"/>
              <a:gd name="T43" fmla="*/ 46 h 51"/>
              <a:gd name="T44" fmla="*/ 3 w 38"/>
              <a:gd name="T45" fmla="*/ 42 h 51"/>
              <a:gd name="T46" fmla="*/ 35 w 38"/>
              <a:gd name="T47" fmla="*/ 42 h 51"/>
              <a:gd name="T48" fmla="*/ 35 w 38"/>
              <a:gd name="T49" fmla="*/ 46 h 51"/>
              <a:gd name="T50" fmla="*/ 35 w 38"/>
              <a:gd name="T51" fmla="*/ 38 h 51"/>
              <a:gd name="T52" fmla="*/ 3 w 38"/>
              <a:gd name="T53" fmla="*/ 38 h 51"/>
              <a:gd name="T54" fmla="*/ 3 w 38"/>
              <a:gd name="T55" fmla="*/ 11 h 51"/>
              <a:gd name="T56" fmla="*/ 5 w 38"/>
              <a:gd name="T57" fmla="*/ 10 h 51"/>
              <a:gd name="T58" fmla="*/ 10 w 38"/>
              <a:gd name="T59" fmla="*/ 10 h 51"/>
              <a:gd name="T60" fmla="*/ 10 w 38"/>
              <a:gd name="T61" fmla="*/ 19 h 51"/>
              <a:gd name="T62" fmla="*/ 13 w 38"/>
              <a:gd name="T63" fmla="*/ 19 h 51"/>
              <a:gd name="T64" fmla="*/ 13 w 38"/>
              <a:gd name="T65" fmla="*/ 10 h 51"/>
              <a:gd name="T66" fmla="*/ 26 w 38"/>
              <a:gd name="T67" fmla="*/ 10 h 51"/>
              <a:gd name="T68" fmla="*/ 26 w 38"/>
              <a:gd name="T69" fmla="*/ 19 h 51"/>
              <a:gd name="T70" fmla="*/ 29 w 38"/>
              <a:gd name="T71" fmla="*/ 19 h 51"/>
              <a:gd name="T72" fmla="*/ 29 w 38"/>
              <a:gd name="T73" fmla="*/ 10 h 51"/>
              <a:gd name="T74" fmla="*/ 34 w 38"/>
              <a:gd name="T75" fmla="*/ 10 h 51"/>
              <a:gd name="T76" fmla="*/ 35 w 38"/>
              <a:gd name="T77" fmla="*/ 11 h 51"/>
              <a:gd name="T78" fmla="*/ 35 w 38"/>
              <a:gd name="T79" fmla="*/ 38 h 51"/>
              <a:gd name="T80" fmla="*/ 35 w 38"/>
              <a:gd name="T81" fmla="*/ 38 h 51"/>
              <a:gd name="T82" fmla="*/ 35 w 38"/>
              <a:gd name="T83" fmla="*/ 3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8" h="51">
                <a:moveTo>
                  <a:pt x="35" y="6"/>
                </a:moveTo>
                <a:cubicBezTo>
                  <a:pt x="29" y="6"/>
                  <a:pt x="29" y="6"/>
                  <a:pt x="29" y="6"/>
                </a:cubicBezTo>
                <a:cubicBezTo>
                  <a:pt x="28" y="3"/>
                  <a:pt x="25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0"/>
                  <a:pt x="11" y="3"/>
                  <a:pt x="10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8"/>
                  <a:pt x="0" y="1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0"/>
                  <a:pt x="1" y="51"/>
                  <a:pt x="3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8" y="50"/>
                  <a:pt x="38" y="48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8"/>
                  <a:pt x="37" y="6"/>
                  <a:pt x="35" y="6"/>
                </a:cubicBezTo>
                <a:close/>
                <a:moveTo>
                  <a:pt x="18" y="3"/>
                </a:moveTo>
                <a:cubicBezTo>
                  <a:pt x="21" y="3"/>
                  <a:pt x="21" y="3"/>
                  <a:pt x="21" y="3"/>
                </a:cubicBezTo>
                <a:cubicBezTo>
                  <a:pt x="23" y="3"/>
                  <a:pt x="25" y="5"/>
                  <a:pt x="25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4" y="5"/>
                  <a:pt x="16" y="3"/>
                  <a:pt x="18" y="3"/>
                </a:cubicBezTo>
                <a:close/>
                <a:moveTo>
                  <a:pt x="35" y="46"/>
                </a:moveTo>
                <a:cubicBezTo>
                  <a:pt x="35" y="47"/>
                  <a:pt x="34" y="48"/>
                  <a:pt x="34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8"/>
                  <a:pt x="3" y="47"/>
                  <a:pt x="3" y="46"/>
                </a:cubicBezTo>
                <a:cubicBezTo>
                  <a:pt x="3" y="42"/>
                  <a:pt x="3" y="42"/>
                  <a:pt x="3" y="42"/>
                </a:cubicBezTo>
                <a:cubicBezTo>
                  <a:pt x="35" y="42"/>
                  <a:pt x="35" y="42"/>
                  <a:pt x="35" y="42"/>
                </a:cubicBezTo>
                <a:lnTo>
                  <a:pt x="35" y="46"/>
                </a:lnTo>
                <a:close/>
                <a:moveTo>
                  <a:pt x="35" y="38"/>
                </a:moveTo>
                <a:cubicBezTo>
                  <a:pt x="3" y="38"/>
                  <a:pt x="3" y="38"/>
                  <a:pt x="3" y="38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4" y="10"/>
                  <a:pt x="5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9"/>
                  <a:pt x="10" y="19"/>
                  <a:pt x="1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0"/>
                  <a:pt x="13" y="10"/>
                  <a:pt x="13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9"/>
                  <a:pt x="26" y="19"/>
                  <a:pt x="26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0"/>
                  <a:pt x="29" y="10"/>
                  <a:pt x="29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35" y="10"/>
                  <a:pt x="35" y="11"/>
                </a:cubicBezTo>
                <a:lnTo>
                  <a:pt x="35" y="38"/>
                </a:lnTo>
                <a:close/>
                <a:moveTo>
                  <a:pt x="35" y="38"/>
                </a:moveTo>
                <a:cubicBezTo>
                  <a:pt x="35" y="38"/>
                  <a:pt x="35" y="38"/>
                  <a:pt x="35" y="3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ïṥ1îďê"/>
          <p:cNvSpPr/>
          <p:nvPr/>
        </p:nvSpPr>
        <p:spPr>
          <a:xfrm>
            <a:off x="265651" y="5307568"/>
            <a:ext cx="2047874" cy="505732"/>
          </a:xfrm>
          <a:prstGeom prst="rect">
            <a:avLst/>
          </a:prstGeom>
        </p:spPr>
        <p:txBody>
          <a:bodyPr wrap="none" lIns="0" tIns="0" rIns="0" bIns="0" anchor="ctr" anchorCtr="1">
            <a:normAutofit/>
          </a:bodyPr>
          <a:lstStyle/>
          <a:p>
            <a:pPr lvl="0" algn="ctr" defTabSz="914378">
              <a:defRPr/>
            </a:pPr>
            <a:r>
              <a:rPr lang="zh-CN" altLang="en-US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16" name="îšḷiḍé"/>
          <p:cNvSpPr txBox="1"/>
          <p:nvPr/>
        </p:nvSpPr>
        <p:spPr>
          <a:xfrm>
            <a:off x="7342632" y="3591242"/>
            <a:ext cx="2487168" cy="57137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</a:bodyPr>
          <a:lstStyle/>
          <a:p>
            <a:pPr defTabSz="914378">
              <a:lnSpc>
                <a:spcPct val="120000"/>
              </a:lnSpc>
              <a:defRPr/>
            </a:pPr>
            <a:r>
              <a:rPr lang="zh-CN" altLang="en-US" sz="1200"/>
              <a:t>此部分内容作为文字排版占位显示</a:t>
            </a:r>
            <a:br>
              <a:rPr lang="zh-CN" altLang="en-US" sz="1200"/>
            </a:br>
            <a:r>
              <a:rPr lang="zh-CN" altLang="en-US" sz="1200"/>
              <a:t>（建议使用主题字体）</a:t>
            </a:r>
          </a:p>
        </p:txBody>
      </p:sp>
      <p:sp>
        <p:nvSpPr>
          <p:cNvPr id="17" name="iŝ1íďê"/>
          <p:cNvSpPr txBox="1"/>
          <p:nvPr/>
        </p:nvSpPr>
        <p:spPr>
          <a:xfrm>
            <a:off x="7342632" y="2450410"/>
            <a:ext cx="2487168" cy="57137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</a:bodyPr>
          <a:lstStyle/>
          <a:p>
            <a:pPr defTabSz="914378">
              <a:lnSpc>
                <a:spcPct val="120000"/>
              </a:lnSpc>
              <a:defRPr/>
            </a:pPr>
            <a:r>
              <a:rPr lang="zh-CN" altLang="en-US" sz="1200"/>
              <a:t>此部分内容作为文字排版占位显示</a:t>
            </a:r>
            <a:br>
              <a:rPr lang="zh-CN" altLang="en-US" sz="1200"/>
            </a:br>
            <a:r>
              <a:rPr lang="zh-CN" altLang="en-US" sz="1200"/>
              <a:t>（建议使用主题字体）</a:t>
            </a:r>
          </a:p>
        </p:txBody>
      </p:sp>
      <p:sp>
        <p:nvSpPr>
          <p:cNvPr id="18" name="îṣḷíďé"/>
          <p:cNvSpPr>
            <a:spLocks noChangeAspect="1"/>
          </p:cNvSpPr>
          <p:nvPr/>
        </p:nvSpPr>
        <p:spPr bwMode="auto">
          <a:xfrm>
            <a:off x="6658668" y="2499103"/>
            <a:ext cx="374279" cy="473988"/>
          </a:xfrm>
          <a:custGeom>
            <a:avLst/>
            <a:gdLst>
              <a:gd name="T0" fmla="*/ 35 w 38"/>
              <a:gd name="T1" fmla="*/ 6 h 51"/>
              <a:gd name="T2" fmla="*/ 29 w 38"/>
              <a:gd name="T3" fmla="*/ 6 h 51"/>
              <a:gd name="T4" fmla="*/ 21 w 38"/>
              <a:gd name="T5" fmla="*/ 0 h 51"/>
              <a:gd name="T6" fmla="*/ 18 w 38"/>
              <a:gd name="T7" fmla="*/ 0 h 51"/>
              <a:gd name="T8" fmla="*/ 10 w 38"/>
              <a:gd name="T9" fmla="*/ 6 h 51"/>
              <a:gd name="T10" fmla="*/ 3 w 38"/>
              <a:gd name="T11" fmla="*/ 6 h 51"/>
              <a:gd name="T12" fmla="*/ 0 w 38"/>
              <a:gd name="T13" fmla="*/ 10 h 51"/>
              <a:gd name="T14" fmla="*/ 0 w 38"/>
              <a:gd name="T15" fmla="*/ 48 h 51"/>
              <a:gd name="T16" fmla="*/ 3 w 38"/>
              <a:gd name="T17" fmla="*/ 51 h 51"/>
              <a:gd name="T18" fmla="*/ 35 w 38"/>
              <a:gd name="T19" fmla="*/ 51 h 51"/>
              <a:gd name="T20" fmla="*/ 38 w 38"/>
              <a:gd name="T21" fmla="*/ 48 h 51"/>
              <a:gd name="T22" fmla="*/ 38 w 38"/>
              <a:gd name="T23" fmla="*/ 10 h 51"/>
              <a:gd name="T24" fmla="*/ 35 w 38"/>
              <a:gd name="T25" fmla="*/ 6 h 51"/>
              <a:gd name="T26" fmla="*/ 18 w 38"/>
              <a:gd name="T27" fmla="*/ 3 h 51"/>
              <a:gd name="T28" fmla="*/ 21 w 38"/>
              <a:gd name="T29" fmla="*/ 3 h 51"/>
              <a:gd name="T30" fmla="*/ 25 w 38"/>
              <a:gd name="T31" fmla="*/ 6 h 51"/>
              <a:gd name="T32" fmla="*/ 13 w 38"/>
              <a:gd name="T33" fmla="*/ 6 h 51"/>
              <a:gd name="T34" fmla="*/ 18 w 38"/>
              <a:gd name="T35" fmla="*/ 3 h 51"/>
              <a:gd name="T36" fmla="*/ 35 w 38"/>
              <a:gd name="T37" fmla="*/ 46 h 51"/>
              <a:gd name="T38" fmla="*/ 34 w 38"/>
              <a:gd name="T39" fmla="*/ 48 h 51"/>
              <a:gd name="T40" fmla="*/ 5 w 38"/>
              <a:gd name="T41" fmla="*/ 48 h 51"/>
              <a:gd name="T42" fmla="*/ 3 w 38"/>
              <a:gd name="T43" fmla="*/ 46 h 51"/>
              <a:gd name="T44" fmla="*/ 3 w 38"/>
              <a:gd name="T45" fmla="*/ 42 h 51"/>
              <a:gd name="T46" fmla="*/ 35 w 38"/>
              <a:gd name="T47" fmla="*/ 42 h 51"/>
              <a:gd name="T48" fmla="*/ 35 w 38"/>
              <a:gd name="T49" fmla="*/ 46 h 51"/>
              <a:gd name="T50" fmla="*/ 35 w 38"/>
              <a:gd name="T51" fmla="*/ 38 h 51"/>
              <a:gd name="T52" fmla="*/ 3 w 38"/>
              <a:gd name="T53" fmla="*/ 38 h 51"/>
              <a:gd name="T54" fmla="*/ 3 w 38"/>
              <a:gd name="T55" fmla="*/ 11 h 51"/>
              <a:gd name="T56" fmla="*/ 5 w 38"/>
              <a:gd name="T57" fmla="*/ 10 h 51"/>
              <a:gd name="T58" fmla="*/ 10 w 38"/>
              <a:gd name="T59" fmla="*/ 10 h 51"/>
              <a:gd name="T60" fmla="*/ 10 w 38"/>
              <a:gd name="T61" fmla="*/ 19 h 51"/>
              <a:gd name="T62" fmla="*/ 13 w 38"/>
              <a:gd name="T63" fmla="*/ 19 h 51"/>
              <a:gd name="T64" fmla="*/ 13 w 38"/>
              <a:gd name="T65" fmla="*/ 10 h 51"/>
              <a:gd name="T66" fmla="*/ 26 w 38"/>
              <a:gd name="T67" fmla="*/ 10 h 51"/>
              <a:gd name="T68" fmla="*/ 26 w 38"/>
              <a:gd name="T69" fmla="*/ 19 h 51"/>
              <a:gd name="T70" fmla="*/ 29 w 38"/>
              <a:gd name="T71" fmla="*/ 19 h 51"/>
              <a:gd name="T72" fmla="*/ 29 w 38"/>
              <a:gd name="T73" fmla="*/ 10 h 51"/>
              <a:gd name="T74" fmla="*/ 34 w 38"/>
              <a:gd name="T75" fmla="*/ 10 h 51"/>
              <a:gd name="T76" fmla="*/ 35 w 38"/>
              <a:gd name="T77" fmla="*/ 11 h 51"/>
              <a:gd name="T78" fmla="*/ 35 w 38"/>
              <a:gd name="T79" fmla="*/ 38 h 51"/>
              <a:gd name="T80" fmla="*/ 35 w 38"/>
              <a:gd name="T81" fmla="*/ 38 h 51"/>
              <a:gd name="T82" fmla="*/ 35 w 38"/>
              <a:gd name="T83" fmla="*/ 3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8" h="51">
                <a:moveTo>
                  <a:pt x="35" y="6"/>
                </a:moveTo>
                <a:cubicBezTo>
                  <a:pt x="29" y="6"/>
                  <a:pt x="29" y="6"/>
                  <a:pt x="29" y="6"/>
                </a:cubicBezTo>
                <a:cubicBezTo>
                  <a:pt x="28" y="3"/>
                  <a:pt x="25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0"/>
                  <a:pt x="11" y="3"/>
                  <a:pt x="10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8"/>
                  <a:pt x="0" y="1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0"/>
                  <a:pt x="1" y="51"/>
                  <a:pt x="3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8" y="50"/>
                  <a:pt x="38" y="48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8"/>
                  <a:pt x="37" y="6"/>
                  <a:pt x="35" y="6"/>
                </a:cubicBezTo>
                <a:close/>
                <a:moveTo>
                  <a:pt x="18" y="3"/>
                </a:moveTo>
                <a:cubicBezTo>
                  <a:pt x="21" y="3"/>
                  <a:pt x="21" y="3"/>
                  <a:pt x="21" y="3"/>
                </a:cubicBezTo>
                <a:cubicBezTo>
                  <a:pt x="23" y="3"/>
                  <a:pt x="25" y="5"/>
                  <a:pt x="25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4" y="5"/>
                  <a:pt x="16" y="3"/>
                  <a:pt x="18" y="3"/>
                </a:cubicBezTo>
                <a:close/>
                <a:moveTo>
                  <a:pt x="35" y="46"/>
                </a:moveTo>
                <a:cubicBezTo>
                  <a:pt x="35" y="47"/>
                  <a:pt x="34" y="48"/>
                  <a:pt x="34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8"/>
                  <a:pt x="3" y="47"/>
                  <a:pt x="3" y="46"/>
                </a:cubicBezTo>
                <a:cubicBezTo>
                  <a:pt x="3" y="42"/>
                  <a:pt x="3" y="42"/>
                  <a:pt x="3" y="42"/>
                </a:cubicBezTo>
                <a:cubicBezTo>
                  <a:pt x="35" y="42"/>
                  <a:pt x="35" y="42"/>
                  <a:pt x="35" y="42"/>
                </a:cubicBezTo>
                <a:lnTo>
                  <a:pt x="35" y="46"/>
                </a:lnTo>
                <a:close/>
                <a:moveTo>
                  <a:pt x="35" y="38"/>
                </a:moveTo>
                <a:cubicBezTo>
                  <a:pt x="3" y="38"/>
                  <a:pt x="3" y="38"/>
                  <a:pt x="3" y="38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4" y="10"/>
                  <a:pt x="5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9"/>
                  <a:pt x="10" y="19"/>
                  <a:pt x="1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0"/>
                  <a:pt x="13" y="10"/>
                  <a:pt x="13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9"/>
                  <a:pt x="26" y="19"/>
                  <a:pt x="26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0"/>
                  <a:pt x="29" y="10"/>
                  <a:pt x="29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35" y="10"/>
                  <a:pt x="35" y="11"/>
                </a:cubicBezTo>
                <a:lnTo>
                  <a:pt x="35" y="38"/>
                </a:lnTo>
                <a:close/>
                <a:moveTo>
                  <a:pt x="35" y="38"/>
                </a:moveTo>
                <a:cubicBezTo>
                  <a:pt x="35" y="38"/>
                  <a:pt x="35" y="38"/>
                  <a:pt x="35" y="3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îṧḷiḍe"/>
          <p:cNvSpPr>
            <a:spLocks noChangeAspect="1"/>
          </p:cNvSpPr>
          <p:nvPr/>
        </p:nvSpPr>
        <p:spPr bwMode="auto">
          <a:xfrm>
            <a:off x="6658668" y="3639935"/>
            <a:ext cx="374279" cy="473988"/>
          </a:xfrm>
          <a:custGeom>
            <a:avLst/>
            <a:gdLst>
              <a:gd name="T0" fmla="*/ 35 w 38"/>
              <a:gd name="T1" fmla="*/ 6 h 51"/>
              <a:gd name="T2" fmla="*/ 29 w 38"/>
              <a:gd name="T3" fmla="*/ 6 h 51"/>
              <a:gd name="T4" fmla="*/ 21 w 38"/>
              <a:gd name="T5" fmla="*/ 0 h 51"/>
              <a:gd name="T6" fmla="*/ 18 w 38"/>
              <a:gd name="T7" fmla="*/ 0 h 51"/>
              <a:gd name="T8" fmla="*/ 10 w 38"/>
              <a:gd name="T9" fmla="*/ 6 h 51"/>
              <a:gd name="T10" fmla="*/ 3 w 38"/>
              <a:gd name="T11" fmla="*/ 6 h 51"/>
              <a:gd name="T12" fmla="*/ 0 w 38"/>
              <a:gd name="T13" fmla="*/ 10 h 51"/>
              <a:gd name="T14" fmla="*/ 0 w 38"/>
              <a:gd name="T15" fmla="*/ 48 h 51"/>
              <a:gd name="T16" fmla="*/ 3 w 38"/>
              <a:gd name="T17" fmla="*/ 51 h 51"/>
              <a:gd name="T18" fmla="*/ 35 w 38"/>
              <a:gd name="T19" fmla="*/ 51 h 51"/>
              <a:gd name="T20" fmla="*/ 38 w 38"/>
              <a:gd name="T21" fmla="*/ 48 h 51"/>
              <a:gd name="T22" fmla="*/ 38 w 38"/>
              <a:gd name="T23" fmla="*/ 10 h 51"/>
              <a:gd name="T24" fmla="*/ 35 w 38"/>
              <a:gd name="T25" fmla="*/ 6 h 51"/>
              <a:gd name="T26" fmla="*/ 18 w 38"/>
              <a:gd name="T27" fmla="*/ 3 h 51"/>
              <a:gd name="T28" fmla="*/ 21 w 38"/>
              <a:gd name="T29" fmla="*/ 3 h 51"/>
              <a:gd name="T30" fmla="*/ 25 w 38"/>
              <a:gd name="T31" fmla="*/ 6 h 51"/>
              <a:gd name="T32" fmla="*/ 13 w 38"/>
              <a:gd name="T33" fmla="*/ 6 h 51"/>
              <a:gd name="T34" fmla="*/ 18 w 38"/>
              <a:gd name="T35" fmla="*/ 3 h 51"/>
              <a:gd name="T36" fmla="*/ 35 w 38"/>
              <a:gd name="T37" fmla="*/ 46 h 51"/>
              <a:gd name="T38" fmla="*/ 34 w 38"/>
              <a:gd name="T39" fmla="*/ 48 h 51"/>
              <a:gd name="T40" fmla="*/ 5 w 38"/>
              <a:gd name="T41" fmla="*/ 48 h 51"/>
              <a:gd name="T42" fmla="*/ 3 w 38"/>
              <a:gd name="T43" fmla="*/ 46 h 51"/>
              <a:gd name="T44" fmla="*/ 3 w 38"/>
              <a:gd name="T45" fmla="*/ 42 h 51"/>
              <a:gd name="T46" fmla="*/ 35 w 38"/>
              <a:gd name="T47" fmla="*/ 42 h 51"/>
              <a:gd name="T48" fmla="*/ 35 w 38"/>
              <a:gd name="T49" fmla="*/ 46 h 51"/>
              <a:gd name="T50" fmla="*/ 35 w 38"/>
              <a:gd name="T51" fmla="*/ 38 h 51"/>
              <a:gd name="T52" fmla="*/ 3 w 38"/>
              <a:gd name="T53" fmla="*/ 38 h 51"/>
              <a:gd name="T54" fmla="*/ 3 w 38"/>
              <a:gd name="T55" fmla="*/ 11 h 51"/>
              <a:gd name="T56" fmla="*/ 5 w 38"/>
              <a:gd name="T57" fmla="*/ 10 h 51"/>
              <a:gd name="T58" fmla="*/ 10 w 38"/>
              <a:gd name="T59" fmla="*/ 10 h 51"/>
              <a:gd name="T60" fmla="*/ 10 w 38"/>
              <a:gd name="T61" fmla="*/ 19 h 51"/>
              <a:gd name="T62" fmla="*/ 13 w 38"/>
              <a:gd name="T63" fmla="*/ 19 h 51"/>
              <a:gd name="T64" fmla="*/ 13 w 38"/>
              <a:gd name="T65" fmla="*/ 10 h 51"/>
              <a:gd name="T66" fmla="*/ 26 w 38"/>
              <a:gd name="T67" fmla="*/ 10 h 51"/>
              <a:gd name="T68" fmla="*/ 26 w 38"/>
              <a:gd name="T69" fmla="*/ 19 h 51"/>
              <a:gd name="T70" fmla="*/ 29 w 38"/>
              <a:gd name="T71" fmla="*/ 19 h 51"/>
              <a:gd name="T72" fmla="*/ 29 w 38"/>
              <a:gd name="T73" fmla="*/ 10 h 51"/>
              <a:gd name="T74" fmla="*/ 34 w 38"/>
              <a:gd name="T75" fmla="*/ 10 h 51"/>
              <a:gd name="T76" fmla="*/ 35 w 38"/>
              <a:gd name="T77" fmla="*/ 11 h 51"/>
              <a:gd name="T78" fmla="*/ 35 w 38"/>
              <a:gd name="T79" fmla="*/ 38 h 51"/>
              <a:gd name="T80" fmla="*/ 35 w 38"/>
              <a:gd name="T81" fmla="*/ 38 h 51"/>
              <a:gd name="T82" fmla="*/ 35 w 38"/>
              <a:gd name="T83" fmla="*/ 3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8" h="51">
                <a:moveTo>
                  <a:pt x="35" y="6"/>
                </a:moveTo>
                <a:cubicBezTo>
                  <a:pt x="29" y="6"/>
                  <a:pt x="29" y="6"/>
                  <a:pt x="29" y="6"/>
                </a:cubicBezTo>
                <a:cubicBezTo>
                  <a:pt x="28" y="3"/>
                  <a:pt x="25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0"/>
                  <a:pt x="11" y="3"/>
                  <a:pt x="10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8"/>
                  <a:pt x="0" y="1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0"/>
                  <a:pt x="1" y="51"/>
                  <a:pt x="3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8" y="50"/>
                  <a:pt x="38" y="48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8"/>
                  <a:pt x="37" y="6"/>
                  <a:pt x="35" y="6"/>
                </a:cubicBezTo>
                <a:close/>
                <a:moveTo>
                  <a:pt x="18" y="3"/>
                </a:moveTo>
                <a:cubicBezTo>
                  <a:pt x="21" y="3"/>
                  <a:pt x="21" y="3"/>
                  <a:pt x="21" y="3"/>
                </a:cubicBezTo>
                <a:cubicBezTo>
                  <a:pt x="23" y="3"/>
                  <a:pt x="25" y="5"/>
                  <a:pt x="25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4" y="5"/>
                  <a:pt x="16" y="3"/>
                  <a:pt x="18" y="3"/>
                </a:cubicBezTo>
                <a:close/>
                <a:moveTo>
                  <a:pt x="35" y="46"/>
                </a:moveTo>
                <a:cubicBezTo>
                  <a:pt x="35" y="47"/>
                  <a:pt x="34" y="48"/>
                  <a:pt x="34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8"/>
                  <a:pt x="3" y="47"/>
                  <a:pt x="3" y="46"/>
                </a:cubicBezTo>
                <a:cubicBezTo>
                  <a:pt x="3" y="42"/>
                  <a:pt x="3" y="42"/>
                  <a:pt x="3" y="42"/>
                </a:cubicBezTo>
                <a:cubicBezTo>
                  <a:pt x="35" y="42"/>
                  <a:pt x="35" y="42"/>
                  <a:pt x="35" y="42"/>
                </a:cubicBezTo>
                <a:lnTo>
                  <a:pt x="35" y="46"/>
                </a:lnTo>
                <a:close/>
                <a:moveTo>
                  <a:pt x="35" y="38"/>
                </a:moveTo>
                <a:cubicBezTo>
                  <a:pt x="3" y="38"/>
                  <a:pt x="3" y="38"/>
                  <a:pt x="3" y="38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4" y="10"/>
                  <a:pt x="5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9"/>
                  <a:pt x="10" y="19"/>
                  <a:pt x="1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0"/>
                  <a:pt x="13" y="10"/>
                  <a:pt x="13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9"/>
                  <a:pt x="26" y="19"/>
                  <a:pt x="26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0"/>
                  <a:pt x="29" y="10"/>
                  <a:pt x="29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35" y="10"/>
                  <a:pt x="35" y="11"/>
                </a:cubicBezTo>
                <a:lnTo>
                  <a:pt x="35" y="38"/>
                </a:lnTo>
                <a:close/>
                <a:moveTo>
                  <a:pt x="35" y="38"/>
                </a:moveTo>
                <a:cubicBezTo>
                  <a:pt x="35" y="38"/>
                  <a:pt x="35" y="38"/>
                  <a:pt x="35" y="3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iṥľiḍê"/>
          <p:cNvSpPr txBox="1"/>
          <p:nvPr/>
        </p:nvSpPr>
        <p:spPr>
          <a:xfrm>
            <a:off x="7342632" y="4732074"/>
            <a:ext cx="2487168" cy="57137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</a:bodyPr>
          <a:lstStyle/>
          <a:p>
            <a:pPr defTabSz="914378">
              <a:lnSpc>
                <a:spcPct val="120000"/>
              </a:lnSpc>
              <a:defRPr/>
            </a:pPr>
            <a:r>
              <a:rPr lang="zh-CN" altLang="en-US" sz="1200"/>
              <a:t>此部分内容作为文字排版占位显示</a:t>
            </a:r>
            <a:br>
              <a:rPr lang="zh-CN" altLang="en-US" sz="1200"/>
            </a:br>
            <a:r>
              <a:rPr lang="zh-CN" altLang="en-US" sz="1200"/>
              <a:t>（建议使用主题字体）</a:t>
            </a:r>
          </a:p>
        </p:txBody>
      </p:sp>
      <p:sp>
        <p:nvSpPr>
          <p:cNvPr id="21" name="iṣliḋe"/>
          <p:cNvSpPr>
            <a:spLocks noChangeAspect="1"/>
          </p:cNvSpPr>
          <p:nvPr/>
        </p:nvSpPr>
        <p:spPr bwMode="auto">
          <a:xfrm>
            <a:off x="6658668" y="4780767"/>
            <a:ext cx="374279" cy="473988"/>
          </a:xfrm>
          <a:custGeom>
            <a:avLst/>
            <a:gdLst>
              <a:gd name="T0" fmla="*/ 35 w 38"/>
              <a:gd name="T1" fmla="*/ 6 h 51"/>
              <a:gd name="T2" fmla="*/ 29 w 38"/>
              <a:gd name="T3" fmla="*/ 6 h 51"/>
              <a:gd name="T4" fmla="*/ 21 w 38"/>
              <a:gd name="T5" fmla="*/ 0 h 51"/>
              <a:gd name="T6" fmla="*/ 18 w 38"/>
              <a:gd name="T7" fmla="*/ 0 h 51"/>
              <a:gd name="T8" fmla="*/ 10 w 38"/>
              <a:gd name="T9" fmla="*/ 6 h 51"/>
              <a:gd name="T10" fmla="*/ 3 w 38"/>
              <a:gd name="T11" fmla="*/ 6 h 51"/>
              <a:gd name="T12" fmla="*/ 0 w 38"/>
              <a:gd name="T13" fmla="*/ 10 h 51"/>
              <a:gd name="T14" fmla="*/ 0 w 38"/>
              <a:gd name="T15" fmla="*/ 48 h 51"/>
              <a:gd name="T16" fmla="*/ 3 w 38"/>
              <a:gd name="T17" fmla="*/ 51 h 51"/>
              <a:gd name="T18" fmla="*/ 35 w 38"/>
              <a:gd name="T19" fmla="*/ 51 h 51"/>
              <a:gd name="T20" fmla="*/ 38 w 38"/>
              <a:gd name="T21" fmla="*/ 48 h 51"/>
              <a:gd name="T22" fmla="*/ 38 w 38"/>
              <a:gd name="T23" fmla="*/ 10 h 51"/>
              <a:gd name="T24" fmla="*/ 35 w 38"/>
              <a:gd name="T25" fmla="*/ 6 h 51"/>
              <a:gd name="T26" fmla="*/ 18 w 38"/>
              <a:gd name="T27" fmla="*/ 3 h 51"/>
              <a:gd name="T28" fmla="*/ 21 w 38"/>
              <a:gd name="T29" fmla="*/ 3 h 51"/>
              <a:gd name="T30" fmla="*/ 25 w 38"/>
              <a:gd name="T31" fmla="*/ 6 h 51"/>
              <a:gd name="T32" fmla="*/ 13 w 38"/>
              <a:gd name="T33" fmla="*/ 6 h 51"/>
              <a:gd name="T34" fmla="*/ 18 w 38"/>
              <a:gd name="T35" fmla="*/ 3 h 51"/>
              <a:gd name="T36" fmla="*/ 35 w 38"/>
              <a:gd name="T37" fmla="*/ 46 h 51"/>
              <a:gd name="T38" fmla="*/ 34 w 38"/>
              <a:gd name="T39" fmla="*/ 48 h 51"/>
              <a:gd name="T40" fmla="*/ 5 w 38"/>
              <a:gd name="T41" fmla="*/ 48 h 51"/>
              <a:gd name="T42" fmla="*/ 3 w 38"/>
              <a:gd name="T43" fmla="*/ 46 h 51"/>
              <a:gd name="T44" fmla="*/ 3 w 38"/>
              <a:gd name="T45" fmla="*/ 42 h 51"/>
              <a:gd name="T46" fmla="*/ 35 w 38"/>
              <a:gd name="T47" fmla="*/ 42 h 51"/>
              <a:gd name="T48" fmla="*/ 35 w 38"/>
              <a:gd name="T49" fmla="*/ 46 h 51"/>
              <a:gd name="T50" fmla="*/ 35 w 38"/>
              <a:gd name="T51" fmla="*/ 38 h 51"/>
              <a:gd name="T52" fmla="*/ 3 w 38"/>
              <a:gd name="T53" fmla="*/ 38 h 51"/>
              <a:gd name="T54" fmla="*/ 3 w 38"/>
              <a:gd name="T55" fmla="*/ 11 h 51"/>
              <a:gd name="T56" fmla="*/ 5 w 38"/>
              <a:gd name="T57" fmla="*/ 10 h 51"/>
              <a:gd name="T58" fmla="*/ 10 w 38"/>
              <a:gd name="T59" fmla="*/ 10 h 51"/>
              <a:gd name="T60" fmla="*/ 10 w 38"/>
              <a:gd name="T61" fmla="*/ 19 h 51"/>
              <a:gd name="T62" fmla="*/ 13 w 38"/>
              <a:gd name="T63" fmla="*/ 19 h 51"/>
              <a:gd name="T64" fmla="*/ 13 w 38"/>
              <a:gd name="T65" fmla="*/ 10 h 51"/>
              <a:gd name="T66" fmla="*/ 26 w 38"/>
              <a:gd name="T67" fmla="*/ 10 h 51"/>
              <a:gd name="T68" fmla="*/ 26 w 38"/>
              <a:gd name="T69" fmla="*/ 19 h 51"/>
              <a:gd name="T70" fmla="*/ 29 w 38"/>
              <a:gd name="T71" fmla="*/ 19 h 51"/>
              <a:gd name="T72" fmla="*/ 29 w 38"/>
              <a:gd name="T73" fmla="*/ 10 h 51"/>
              <a:gd name="T74" fmla="*/ 34 w 38"/>
              <a:gd name="T75" fmla="*/ 10 h 51"/>
              <a:gd name="T76" fmla="*/ 35 w 38"/>
              <a:gd name="T77" fmla="*/ 11 h 51"/>
              <a:gd name="T78" fmla="*/ 35 w 38"/>
              <a:gd name="T79" fmla="*/ 38 h 51"/>
              <a:gd name="T80" fmla="*/ 35 w 38"/>
              <a:gd name="T81" fmla="*/ 38 h 51"/>
              <a:gd name="T82" fmla="*/ 35 w 38"/>
              <a:gd name="T83" fmla="*/ 3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8" h="51">
                <a:moveTo>
                  <a:pt x="35" y="6"/>
                </a:moveTo>
                <a:cubicBezTo>
                  <a:pt x="29" y="6"/>
                  <a:pt x="29" y="6"/>
                  <a:pt x="29" y="6"/>
                </a:cubicBezTo>
                <a:cubicBezTo>
                  <a:pt x="28" y="3"/>
                  <a:pt x="25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0"/>
                  <a:pt x="11" y="3"/>
                  <a:pt x="10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8"/>
                  <a:pt x="0" y="1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0"/>
                  <a:pt x="1" y="51"/>
                  <a:pt x="3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8" y="50"/>
                  <a:pt x="38" y="48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8"/>
                  <a:pt x="37" y="6"/>
                  <a:pt x="35" y="6"/>
                </a:cubicBezTo>
                <a:close/>
                <a:moveTo>
                  <a:pt x="18" y="3"/>
                </a:moveTo>
                <a:cubicBezTo>
                  <a:pt x="21" y="3"/>
                  <a:pt x="21" y="3"/>
                  <a:pt x="21" y="3"/>
                </a:cubicBezTo>
                <a:cubicBezTo>
                  <a:pt x="23" y="3"/>
                  <a:pt x="25" y="5"/>
                  <a:pt x="25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4" y="5"/>
                  <a:pt x="16" y="3"/>
                  <a:pt x="18" y="3"/>
                </a:cubicBezTo>
                <a:close/>
                <a:moveTo>
                  <a:pt x="35" y="46"/>
                </a:moveTo>
                <a:cubicBezTo>
                  <a:pt x="35" y="47"/>
                  <a:pt x="34" y="48"/>
                  <a:pt x="34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8"/>
                  <a:pt x="3" y="47"/>
                  <a:pt x="3" y="46"/>
                </a:cubicBezTo>
                <a:cubicBezTo>
                  <a:pt x="3" y="42"/>
                  <a:pt x="3" y="42"/>
                  <a:pt x="3" y="42"/>
                </a:cubicBezTo>
                <a:cubicBezTo>
                  <a:pt x="35" y="42"/>
                  <a:pt x="35" y="42"/>
                  <a:pt x="35" y="42"/>
                </a:cubicBezTo>
                <a:lnTo>
                  <a:pt x="35" y="46"/>
                </a:lnTo>
                <a:close/>
                <a:moveTo>
                  <a:pt x="35" y="38"/>
                </a:moveTo>
                <a:cubicBezTo>
                  <a:pt x="3" y="38"/>
                  <a:pt x="3" y="38"/>
                  <a:pt x="3" y="38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4" y="10"/>
                  <a:pt x="5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9"/>
                  <a:pt x="10" y="19"/>
                  <a:pt x="1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0"/>
                  <a:pt x="13" y="10"/>
                  <a:pt x="13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9"/>
                  <a:pt x="26" y="19"/>
                  <a:pt x="26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0"/>
                  <a:pt x="29" y="10"/>
                  <a:pt x="29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35" y="10"/>
                  <a:pt x="35" y="11"/>
                </a:cubicBezTo>
                <a:lnTo>
                  <a:pt x="35" y="38"/>
                </a:lnTo>
                <a:close/>
                <a:moveTo>
                  <a:pt x="35" y="38"/>
                </a:moveTo>
                <a:cubicBezTo>
                  <a:pt x="35" y="38"/>
                  <a:pt x="35" y="38"/>
                  <a:pt x="35" y="3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512846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6" name="iśḷiďé">
            <a:extLst>
              <a:ext uri="{FF2B5EF4-FFF2-40B4-BE49-F238E27FC236}">
                <a16:creationId xmlns:a16="http://schemas.microsoft.com/office/drawing/2014/main" id="{44906C57-1CD1-4D23-9303-937285CE9789}"/>
              </a:ext>
            </a:extLst>
          </p:cNvPr>
          <p:cNvSpPr/>
          <p:nvPr/>
        </p:nvSpPr>
        <p:spPr bwMode="auto">
          <a:xfrm>
            <a:off x="0" y="1340768"/>
            <a:ext cx="2351584" cy="4703168"/>
          </a:xfrm>
          <a:custGeom>
            <a:avLst/>
            <a:gdLst>
              <a:gd name="connsiteX0" fmla="*/ 0 w 2351584"/>
              <a:gd name="connsiteY0" fmla="*/ 0 h 4703168"/>
              <a:gd name="connsiteX1" fmla="*/ 2351584 w 2351584"/>
              <a:gd name="connsiteY1" fmla="*/ 2351584 h 4703168"/>
              <a:gd name="connsiteX2" fmla="*/ 0 w 2351584"/>
              <a:gd name="connsiteY2" fmla="*/ 4703168 h 4703168"/>
              <a:gd name="connsiteX3" fmla="*/ 0 w 2351584"/>
              <a:gd name="connsiteY3" fmla="*/ 3773472 h 4703168"/>
              <a:gd name="connsiteX4" fmla="*/ 1421888 w 2351584"/>
              <a:gd name="connsiteY4" fmla="*/ 2351584 h 4703168"/>
              <a:gd name="connsiteX5" fmla="*/ 0 w 2351584"/>
              <a:gd name="connsiteY5" fmla="*/ 929696 h 470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1584" h="4703168">
                <a:moveTo>
                  <a:pt x="0" y="0"/>
                </a:moveTo>
                <a:cubicBezTo>
                  <a:pt x="1298744" y="0"/>
                  <a:pt x="2351584" y="1052840"/>
                  <a:pt x="2351584" y="2351584"/>
                </a:cubicBezTo>
                <a:cubicBezTo>
                  <a:pt x="2351584" y="3650328"/>
                  <a:pt x="1298744" y="4703168"/>
                  <a:pt x="0" y="4703168"/>
                </a:cubicBezTo>
                <a:lnTo>
                  <a:pt x="0" y="3773472"/>
                </a:lnTo>
                <a:cubicBezTo>
                  <a:pt x="785287" y="3773472"/>
                  <a:pt x="1421888" y="3136871"/>
                  <a:pt x="1421888" y="2351584"/>
                </a:cubicBezTo>
                <a:cubicBezTo>
                  <a:pt x="1421888" y="1566297"/>
                  <a:pt x="785287" y="929696"/>
                  <a:pt x="0" y="929696"/>
                </a:cubicBezTo>
                <a:close/>
              </a:path>
            </a:pathLst>
          </a:custGeom>
          <a:blipFill>
            <a:blip r:embed="rId3"/>
            <a:srcRect/>
            <a:stretch>
              <a:fillRect l="-105143" t="77" r="-104014" b="-77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389B038-65EC-4ACA-B096-E36085568B4C}"/>
              </a:ext>
            </a:extLst>
          </p:cNvPr>
          <p:cNvCxnSpPr>
            <a:cxnSpLocks/>
          </p:cNvCxnSpPr>
          <p:nvPr/>
        </p:nvCxnSpPr>
        <p:spPr>
          <a:xfrm>
            <a:off x="6861000" y="1484784"/>
            <a:ext cx="0" cy="4437787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îśļiḍe">
            <a:extLst>
              <a:ext uri="{FF2B5EF4-FFF2-40B4-BE49-F238E27FC236}">
                <a16:creationId xmlns:a16="http://schemas.microsoft.com/office/drawing/2014/main" id="{6C468036-AE5C-495E-8A54-0C97655D3F08}"/>
              </a:ext>
            </a:extLst>
          </p:cNvPr>
          <p:cNvSpPr/>
          <p:nvPr/>
        </p:nvSpPr>
        <p:spPr bwMode="auto">
          <a:xfrm>
            <a:off x="7446001" y="1224000"/>
            <a:ext cx="1169997" cy="363483"/>
          </a:xfrm>
          <a:prstGeom prst="roundRect">
            <a:avLst>
              <a:gd name="adj" fmla="val 14047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7" name="íṡḷíḋe">
            <a:extLst>
              <a:ext uri="{FF2B5EF4-FFF2-40B4-BE49-F238E27FC236}">
                <a16:creationId xmlns:a16="http://schemas.microsoft.com/office/drawing/2014/main" id="{B139AB81-F038-4334-B872-7ACCDE517CFE}"/>
              </a:ext>
            </a:extLst>
          </p:cNvPr>
          <p:cNvSpPr/>
          <p:nvPr/>
        </p:nvSpPr>
        <p:spPr>
          <a:xfrm>
            <a:off x="7446000" y="1626752"/>
            <a:ext cx="4005000" cy="65921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24" name="iṩľîdê">
            <a:extLst>
              <a:ext uri="{FF2B5EF4-FFF2-40B4-BE49-F238E27FC236}">
                <a16:creationId xmlns:a16="http://schemas.microsoft.com/office/drawing/2014/main" id="{78D439BC-76C0-40C7-A775-DC6A78F613C9}"/>
              </a:ext>
            </a:extLst>
          </p:cNvPr>
          <p:cNvSpPr/>
          <p:nvPr/>
        </p:nvSpPr>
        <p:spPr bwMode="auto">
          <a:xfrm>
            <a:off x="7446001" y="2542164"/>
            <a:ext cx="1169997" cy="363483"/>
          </a:xfrm>
          <a:prstGeom prst="roundRect">
            <a:avLst>
              <a:gd name="adj" fmla="val 14047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5" name="iSliḋè">
            <a:extLst>
              <a:ext uri="{FF2B5EF4-FFF2-40B4-BE49-F238E27FC236}">
                <a16:creationId xmlns:a16="http://schemas.microsoft.com/office/drawing/2014/main" id="{5C2629C1-272F-474E-BC69-8CC2215A0EBB}"/>
              </a:ext>
            </a:extLst>
          </p:cNvPr>
          <p:cNvSpPr/>
          <p:nvPr/>
        </p:nvSpPr>
        <p:spPr>
          <a:xfrm>
            <a:off x="7446000" y="2944916"/>
            <a:ext cx="4005000" cy="65921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22" name="íṩľîḋé">
            <a:extLst>
              <a:ext uri="{FF2B5EF4-FFF2-40B4-BE49-F238E27FC236}">
                <a16:creationId xmlns:a16="http://schemas.microsoft.com/office/drawing/2014/main" id="{9BF0D35A-FA5A-45E2-8619-3C8834C71B6B}"/>
              </a:ext>
            </a:extLst>
          </p:cNvPr>
          <p:cNvSpPr/>
          <p:nvPr/>
        </p:nvSpPr>
        <p:spPr bwMode="auto">
          <a:xfrm>
            <a:off x="7446001" y="3860328"/>
            <a:ext cx="1169997" cy="363483"/>
          </a:xfrm>
          <a:prstGeom prst="roundRect">
            <a:avLst>
              <a:gd name="adj" fmla="val 14047"/>
            </a:avLst>
          </a:prstGeom>
          <a:solidFill>
            <a:schemeClr val="accent3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3" name="ïśḻiḓe">
            <a:extLst>
              <a:ext uri="{FF2B5EF4-FFF2-40B4-BE49-F238E27FC236}">
                <a16:creationId xmlns:a16="http://schemas.microsoft.com/office/drawing/2014/main" id="{6B53D581-17CB-4914-AC3D-98B27B4B01B6}"/>
              </a:ext>
            </a:extLst>
          </p:cNvPr>
          <p:cNvSpPr/>
          <p:nvPr/>
        </p:nvSpPr>
        <p:spPr>
          <a:xfrm>
            <a:off x="7446000" y="4263080"/>
            <a:ext cx="4005000" cy="65921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20" name="îs1íďe">
            <a:extLst>
              <a:ext uri="{FF2B5EF4-FFF2-40B4-BE49-F238E27FC236}">
                <a16:creationId xmlns:a16="http://schemas.microsoft.com/office/drawing/2014/main" id="{D8B2B25C-7E5F-4C7A-88F3-98C23338DAC5}"/>
              </a:ext>
            </a:extLst>
          </p:cNvPr>
          <p:cNvSpPr/>
          <p:nvPr/>
        </p:nvSpPr>
        <p:spPr bwMode="auto">
          <a:xfrm>
            <a:off x="7446001" y="5178492"/>
            <a:ext cx="1169997" cy="363483"/>
          </a:xfrm>
          <a:prstGeom prst="roundRect">
            <a:avLst>
              <a:gd name="adj" fmla="val 14047"/>
            </a:avLst>
          </a:prstGeom>
          <a:solidFill>
            <a:schemeClr val="accent4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1" name="íṣľidê">
            <a:extLst>
              <a:ext uri="{FF2B5EF4-FFF2-40B4-BE49-F238E27FC236}">
                <a16:creationId xmlns:a16="http://schemas.microsoft.com/office/drawing/2014/main" id="{68448E23-05AF-48E0-A67D-5F1FD13D958E}"/>
              </a:ext>
            </a:extLst>
          </p:cNvPr>
          <p:cNvSpPr/>
          <p:nvPr/>
        </p:nvSpPr>
        <p:spPr>
          <a:xfrm>
            <a:off x="7446000" y="5581244"/>
            <a:ext cx="4005000" cy="65921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686970A-CFA1-4F7C-A086-5E52D02A4AB3}"/>
              </a:ext>
            </a:extLst>
          </p:cNvPr>
          <p:cNvCxnSpPr>
            <a:cxnSpLocks/>
          </p:cNvCxnSpPr>
          <p:nvPr/>
        </p:nvCxnSpPr>
        <p:spPr>
          <a:xfrm>
            <a:off x="7446000" y="2285971"/>
            <a:ext cx="4074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717483D-7F64-4521-B24A-53279DFD3472}"/>
              </a:ext>
            </a:extLst>
          </p:cNvPr>
          <p:cNvCxnSpPr>
            <a:cxnSpLocks/>
          </p:cNvCxnSpPr>
          <p:nvPr/>
        </p:nvCxnSpPr>
        <p:spPr>
          <a:xfrm>
            <a:off x="7446000" y="3604135"/>
            <a:ext cx="4074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961E87A-459E-45F5-A436-A683B019DBCF}"/>
              </a:ext>
            </a:extLst>
          </p:cNvPr>
          <p:cNvCxnSpPr>
            <a:cxnSpLocks/>
          </p:cNvCxnSpPr>
          <p:nvPr/>
        </p:nvCxnSpPr>
        <p:spPr>
          <a:xfrm>
            <a:off x="7446000" y="4922299"/>
            <a:ext cx="4074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îṩlïḋê">
            <a:extLst>
              <a:ext uri="{FF2B5EF4-FFF2-40B4-BE49-F238E27FC236}">
                <a16:creationId xmlns:a16="http://schemas.microsoft.com/office/drawing/2014/main" id="{25B2F359-B072-4452-B19E-97C06FE7E5E0}"/>
              </a:ext>
            </a:extLst>
          </p:cNvPr>
          <p:cNvSpPr txBox="1"/>
          <p:nvPr/>
        </p:nvSpPr>
        <p:spPr>
          <a:xfrm>
            <a:off x="2604925" y="2719049"/>
            <a:ext cx="3491075" cy="214060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sz="1600" b="1" dirty="0"/>
          </a:p>
        </p:txBody>
      </p:sp>
      <p:sp>
        <p:nvSpPr>
          <p:cNvPr id="17" name="íṡḻiḑê">
            <a:extLst>
              <a:ext uri="{FF2B5EF4-FFF2-40B4-BE49-F238E27FC236}">
                <a16:creationId xmlns:a16="http://schemas.microsoft.com/office/drawing/2014/main" id="{9545D510-93A6-4B3C-9060-84BC4D028356}"/>
              </a:ext>
            </a:extLst>
          </p:cNvPr>
          <p:cNvSpPr txBox="1"/>
          <p:nvPr/>
        </p:nvSpPr>
        <p:spPr>
          <a:xfrm>
            <a:off x="2688484" y="2064789"/>
            <a:ext cx="864160" cy="21048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Year-end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" name="ïŝ1iḍê">
            <a:extLst>
              <a:ext uri="{FF2B5EF4-FFF2-40B4-BE49-F238E27FC236}">
                <a16:creationId xmlns:a16="http://schemas.microsoft.com/office/drawing/2014/main" id="{089B86BF-3FD4-4547-8584-D53F9FC4FE2B}"/>
              </a:ext>
            </a:extLst>
          </p:cNvPr>
          <p:cNvSpPr txBox="1"/>
          <p:nvPr/>
        </p:nvSpPr>
        <p:spPr>
          <a:xfrm>
            <a:off x="2688826" y="2306796"/>
            <a:ext cx="860206" cy="15140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SUMMARY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íşḷídê">
            <a:extLst>
              <a:ext uri="{FF2B5EF4-FFF2-40B4-BE49-F238E27FC236}">
                <a16:creationId xmlns:a16="http://schemas.microsoft.com/office/drawing/2014/main" id="{23BA0AA2-CACF-4906-A261-8AFB7E7A71CB}"/>
              </a:ext>
            </a:extLst>
          </p:cNvPr>
          <p:cNvSpPr txBox="1"/>
          <p:nvPr/>
        </p:nvSpPr>
        <p:spPr>
          <a:xfrm>
            <a:off x="3654745" y="2064789"/>
            <a:ext cx="1465996" cy="40091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rgbClr val="EC1C24"/>
                </a:solidFill>
                <a:latin typeface="Impact" panose="020B0806030902050204" pitchFamily="34" charset="0"/>
              </a:rPr>
              <a:t>2017-2018</a:t>
            </a:r>
            <a:endParaRPr lang="zh-CN" altLang="en-US" dirty="0">
              <a:solidFill>
                <a:srgbClr val="EC1C24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588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3567551" y="2932046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accent2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8" name="标题 4"/>
          <p:cNvSpPr txBox="1">
            <a:spLocks/>
          </p:cNvSpPr>
          <p:nvPr/>
        </p:nvSpPr>
        <p:spPr>
          <a:xfrm>
            <a:off x="4903688" y="2603650"/>
            <a:ext cx="4535055" cy="656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A9A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200" b="0" dirty="0">
                <a:solidFill>
                  <a:schemeClr val="accent2"/>
                </a:solidFill>
              </a:rPr>
              <a:t>研究思路与研究方法</a:t>
            </a:r>
            <a:endParaRPr lang="zh-CN" altLang="en-US" b="0" dirty="0">
              <a:solidFill>
                <a:schemeClr val="accent2"/>
              </a:solidFill>
            </a:endParaRPr>
          </a:p>
        </p:txBody>
      </p:sp>
      <p:sp>
        <p:nvSpPr>
          <p:cNvPr id="9" name="文本占位符 5"/>
          <p:cNvSpPr txBox="1">
            <a:spLocks/>
          </p:cNvSpPr>
          <p:nvPr/>
        </p:nvSpPr>
        <p:spPr>
          <a:xfrm>
            <a:off x="4903688" y="3364266"/>
            <a:ext cx="4546600" cy="1015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54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3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09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886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6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40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1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 text here.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742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141" name="íṩḻíḑe">
            <a:extLst>
              <a:ext uri="{FF2B5EF4-FFF2-40B4-BE49-F238E27FC236}">
                <a16:creationId xmlns:a16="http://schemas.microsoft.com/office/drawing/2014/main" id="{05196781-F033-4C02-84F8-934EFBBEC621}"/>
              </a:ext>
            </a:extLst>
          </p:cNvPr>
          <p:cNvSpPr/>
          <p:nvPr/>
        </p:nvSpPr>
        <p:spPr bwMode="auto">
          <a:xfrm>
            <a:off x="8797516" y="940009"/>
            <a:ext cx="858024" cy="853335"/>
          </a:xfrm>
          <a:custGeom>
            <a:avLst/>
            <a:gdLst>
              <a:gd name="T0" fmla="*/ 226 w 452"/>
              <a:gd name="T1" fmla="*/ 451 h 451"/>
              <a:gd name="T2" fmla="*/ 451 w 452"/>
              <a:gd name="T3" fmla="*/ 225 h 451"/>
              <a:gd name="T4" fmla="*/ 226 w 452"/>
              <a:gd name="T5" fmla="*/ 0 h 451"/>
              <a:gd name="T6" fmla="*/ 1 w 452"/>
              <a:gd name="T7" fmla="*/ 226 h 451"/>
              <a:gd name="T8" fmla="*/ 226 w 452"/>
              <a:gd name="T9" fmla="*/ 451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451">
                <a:moveTo>
                  <a:pt x="226" y="451"/>
                </a:moveTo>
                <a:cubicBezTo>
                  <a:pt x="350" y="450"/>
                  <a:pt x="452" y="349"/>
                  <a:pt x="451" y="225"/>
                </a:cubicBezTo>
                <a:cubicBezTo>
                  <a:pt x="451" y="101"/>
                  <a:pt x="350" y="0"/>
                  <a:pt x="226" y="0"/>
                </a:cubicBezTo>
                <a:cubicBezTo>
                  <a:pt x="102" y="0"/>
                  <a:pt x="0" y="102"/>
                  <a:pt x="1" y="226"/>
                </a:cubicBezTo>
                <a:cubicBezTo>
                  <a:pt x="1" y="350"/>
                  <a:pt x="102" y="451"/>
                  <a:pt x="226" y="451"/>
                </a:cubicBezTo>
                <a:close/>
              </a:path>
            </a:pathLst>
          </a:custGeom>
          <a:solidFill>
            <a:srgbClr val="FEFE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2" name="iṧļîḑê">
            <a:extLst>
              <a:ext uri="{FF2B5EF4-FFF2-40B4-BE49-F238E27FC236}">
                <a16:creationId xmlns:a16="http://schemas.microsoft.com/office/drawing/2014/main" id="{0C3E8719-E01B-4B53-927E-C3D91AE0BC70}"/>
              </a:ext>
            </a:extLst>
          </p:cNvPr>
          <p:cNvSpPr/>
          <p:nvPr/>
        </p:nvSpPr>
        <p:spPr bwMode="auto">
          <a:xfrm>
            <a:off x="8778761" y="920082"/>
            <a:ext cx="895533" cy="893188"/>
          </a:xfrm>
          <a:custGeom>
            <a:avLst/>
            <a:gdLst>
              <a:gd name="T0" fmla="*/ 236 w 472"/>
              <a:gd name="T1" fmla="*/ 0 h 471"/>
              <a:gd name="T2" fmla="*/ 402 w 472"/>
              <a:gd name="T3" fmla="*/ 68 h 471"/>
              <a:gd name="T4" fmla="*/ 472 w 472"/>
              <a:gd name="T5" fmla="*/ 235 h 471"/>
              <a:gd name="T6" fmla="*/ 403 w 472"/>
              <a:gd name="T7" fmla="*/ 402 h 471"/>
              <a:gd name="T8" fmla="*/ 236 w 472"/>
              <a:gd name="T9" fmla="*/ 471 h 471"/>
              <a:gd name="T10" fmla="*/ 236 w 472"/>
              <a:gd name="T11" fmla="*/ 450 h 471"/>
              <a:gd name="T12" fmla="*/ 388 w 472"/>
              <a:gd name="T13" fmla="*/ 387 h 471"/>
              <a:gd name="T14" fmla="*/ 451 w 472"/>
              <a:gd name="T15" fmla="*/ 235 h 471"/>
              <a:gd name="T16" fmla="*/ 388 w 472"/>
              <a:gd name="T17" fmla="*/ 83 h 471"/>
              <a:gd name="T18" fmla="*/ 236 w 472"/>
              <a:gd name="T19" fmla="*/ 20 h 471"/>
              <a:gd name="T20" fmla="*/ 236 w 472"/>
              <a:gd name="T21" fmla="*/ 0 h 471"/>
              <a:gd name="T22" fmla="*/ 236 w 472"/>
              <a:gd name="T23" fmla="*/ 471 h 471"/>
              <a:gd name="T24" fmla="*/ 70 w 472"/>
              <a:gd name="T25" fmla="*/ 402 h 471"/>
              <a:gd name="T26" fmla="*/ 0 w 472"/>
              <a:gd name="T27" fmla="*/ 236 h 471"/>
              <a:gd name="T28" fmla="*/ 69 w 472"/>
              <a:gd name="T29" fmla="*/ 69 h 471"/>
              <a:gd name="T30" fmla="*/ 236 w 472"/>
              <a:gd name="T31" fmla="*/ 0 h 471"/>
              <a:gd name="T32" fmla="*/ 236 w 472"/>
              <a:gd name="T33" fmla="*/ 20 h 471"/>
              <a:gd name="T34" fmla="*/ 84 w 472"/>
              <a:gd name="T35" fmla="*/ 83 h 471"/>
              <a:gd name="T36" fmla="*/ 21 w 472"/>
              <a:gd name="T37" fmla="*/ 236 h 471"/>
              <a:gd name="T38" fmla="*/ 84 w 472"/>
              <a:gd name="T39" fmla="*/ 388 h 471"/>
              <a:gd name="T40" fmla="*/ 236 w 472"/>
              <a:gd name="T41" fmla="*/ 450 h 471"/>
              <a:gd name="T42" fmla="*/ 236 w 472"/>
              <a:gd name="T43" fmla="*/ 471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72" h="471">
                <a:moveTo>
                  <a:pt x="236" y="0"/>
                </a:moveTo>
                <a:cubicBezTo>
                  <a:pt x="301" y="0"/>
                  <a:pt x="360" y="26"/>
                  <a:pt x="402" y="68"/>
                </a:cubicBezTo>
                <a:cubicBezTo>
                  <a:pt x="445" y="111"/>
                  <a:pt x="471" y="170"/>
                  <a:pt x="472" y="235"/>
                </a:cubicBezTo>
                <a:cubicBezTo>
                  <a:pt x="472" y="300"/>
                  <a:pt x="445" y="359"/>
                  <a:pt x="403" y="402"/>
                </a:cubicBezTo>
                <a:cubicBezTo>
                  <a:pt x="360" y="444"/>
                  <a:pt x="301" y="471"/>
                  <a:pt x="236" y="471"/>
                </a:cubicBezTo>
                <a:cubicBezTo>
                  <a:pt x="236" y="450"/>
                  <a:pt x="236" y="450"/>
                  <a:pt x="236" y="450"/>
                </a:cubicBezTo>
                <a:cubicBezTo>
                  <a:pt x="296" y="450"/>
                  <a:pt x="349" y="426"/>
                  <a:pt x="388" y="387"/>
                </a:cubicBezTo>
                <a:cubicBezTo>
                  <a:pt x="427" y="348"/>
                  <a:pt x="451" y="294"/>
                  <a:pt x="451" y="235"/>
                </a:cubicBezTo>
                <a:cubicBezTo>
                  <a:pt x="451" y="176"/>
                  <a:pt x="427" y="122"/>
                  <a:pt x="388" y="83"/>
                </a:cubicBezTo>
                <a:cubicBezTo>
                  <a:pt x="349" y="44"/>
                  <a:pt x="295" y="20"/>
                  <a:pt x="236" y="20"/>
                </a:cubicBezTo>
                <a:lnTo>
                  <a:pt x="236" y="0"/>
                </a:lnTo>
                <a:close/>
                <a:moveTo>
                  <a:pt x="236" y="471"/>
                </a:moveTo>
                <a:cubicBezTo>
                  <a:pt x="171" y="471"/>
                  <a:pt x="112" y="445"/>
                  <a:pt x="70" y="402"/>
                </a:cubicBezTo>
                <a:cubicBezTo>
                  <a:pt x="27" y="360"/>
                  <a:pt x="1" y="301"/>
                  <a:pt x="0" y="236"/>
                </a:cubicBezTo>
                <a:cubicBezTo>
                  <a:pt x="0" y="171"/>
                  <a:pt x="27" y="112"/>
                  <a:pt x="69" y="69"/>
                </a:cubicBezTo>
                <a:cubicBezTo>
                  <a:pt x="112" y="26"/>
                  <a:pt x="171" y="0"/>
                  <a:pt x="236" y="0"/>
                </a:cubicBezTo>
                <a:cubicBezTo>
                  <a:pt x="236" y="20"/>
                  <a:pt x="236" y="20"/>
                  <a:pt x="236" y="20"/>
                </a:cubicBezTo>
                <a:cubicBezTo>
                  <a:pt x="176" y="20"/>
                  <a:pt x="123" y="45"/>
                  <a:pt x="84" y="83"/>
                </a:cubicBezTo>
                <a:cubicBezTo>
                  <a:pt x="45" y="122"/>
                  <a:pt x="21" y="176"/>
                  <a:pt x="21" y="236"/>
                </a:cubicBezTo>
                <a:cubicBezTo>
                  <a:pt x="21" y="295"/>
                  <a:pt x="45" y="349"/>
                  <a:pt x="84" y="388"/>
                </a:cubicBezTo>
                <a:cubicBezTo>
                  <a:pt x="123" y="426"/>
                  <a:pt x="177" y="450"/>
                  <a:pt x="236" y="450"/>
                </a:cubicBezTo>
                <a:lnTo>
                  <a:pt x="236" y="471"/>
                </a:lnTo>
                <a:close/>
              </a:path>
            </a:pathLst>
          </a:custGeom>
          <a:solidFill>
            <a:srgbClr val="4B4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3" name="iSļîḋê">
            <a:extLst>
              <a:ext uri="{FF2B5EF4-FFF2-40B4-BE49-F238E27FC236}">
                <a16:creationId xmlns:a16="http://schemas.microsoft.com/office/drawing/2014/main" id="{2F69E73F-4641-4FAB-B785-52A80C24799C}"/>
              </a:ext>
            </a:extLst>
          </p:cNvPr>
          <p:cNvSpPr/>
          <p:nvPr/>
        </p:nvSpPr>
        <p:spPr bwMode="auto">
          <a:xfrm>
            <a:off x="8921765" y="1214295"/>
            <a:ext cx="328206" cy="174653"/>
          </a:xfrm>
          <a:custGeom>
            <a:avLst/>
            <a:gdLst>
              <a:gd name="T0" fmla="*/ 165 w 173"/>
              <a:gd name="T1" fmla="*/ 71 h 92"/>
              <a:gd name="T2" fmla="*/ 170 w 173"/>
              <a:gd name="T3" fmla="*/ 85 h 92"/>
              <a:gd name="T4" fmla="*/ 157 w 173"/>
              <a:gd name="T5" fmla="*/ 90 h 92"/>
              <a:gd name="T6" fmla="*/ 8 w 173"/>
              <a:gd name="T7" fmla="*/ 21 h 92"/>
              <a:gd name="T8" fmla="*/ 3 w 173"/>
              <a:gd name="T9" fmla="*/ 8 h 92"/>
              <a:gd name="T10" fmla="*/ 16 w 173"/>
              <a:gd name="T11" fmla="*/ 3 h 92"/>
              <a:gd name="T12" fmla="*/ 165 w 173"/>
              <a:gd name="T13" fmla="*/ 7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" h="92">
                <a:moveTo>
                  <a:pt x="165" y="71"/>
                </a:moveTo>
                <a:cubicBezTo>
                  <a:pt x="170" y="73"/>
                  <a:pt x="173" y="79"/>
                  <a:pt x="170" y="85"/>
                </a:cubicBezTo>
                <a:cubicBezTo>
                  <a:pt x="168" y="90"/>
                  <a:pt x="162" y="92"/>
                  <a:pt x="157" y="90"/>
                </a:cubicBezTo>
                <a:cubicBezTo>
                  <a:pt x="8" y="21"/>
                  <a:pt x="8" y="21"/>
                  <a:pt x="8" y="21"/>
                </a:cubicBezTo>
                <a:cubicBezTo>
                  <a:pt x="3" y="19"/>
                  <a:pt x="0" y="13"/>
                  <a:pt x="3" y="8"/>
                </a:cubicBezTo>
                <a:cubicBezTo>
                  <a:pt x="5" y="3"/>
                  <a:pt x="11" y="0"/>
                  <a:pt x="16" y="3"/>
                </a:cubicBezTo>
                <a:lnTo>
                  <a:pt x="165" y="71"/>
                </a:lnTo>
                <a:close/>
              </a:path>
            </a:pathLst>
          </a:custGeom>
          <a:solidFill>
            <a:srgbClr val="4B4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4" name="iṩľîḓé">
            <a:extLst>
              <a:ext uri="{FF2B5EF4-FFF2-40B4-BE49-F238E27FC236}">
                <a16:creationId xmlns:a16="http://schemas.microsoft.com/office/drawing/2014/main" id="{602FDBA8-B217-4489-8086-9E708C7E2248}"/>
              </a:ext>
            </a:extLst>
          </p:cNvPr>
          <p:cNvSpPr/>
          <p:nvPr/>
        </p:nvSpPr>
        <p:spPr bwMode="auto">
          <a:xfrm>
            <a:off x="9205429" y="1227189"/>
            <a:ext cx="188719" cy="161759"/>
          </a:xfrm>
          <a:custGeom>
            <a:avLst/>
            <a:gdLst>
              <a:gd name="T0" fmla="*/ 17 w 99"/>
              <a:gd name="T1" fmla="*/ 81 h 85"/>
              <a:gd name="T2" fmla="*/ 3 w 99"/>
              <a:gd name="T3" fmla="*/ 80 h 85"/>
              <a:gd name="T4" fmla="*/ 5 w 99"/>
              <a:gd name="T5" fmla="*/ 65 h 85"/>
              <a:gd name="T6" fmla="*/ 81 w 99"/>
              <a:gd name="T7" fmla="*/ 4 h 85"/>
              <a:gd name="T8" fmla="*/ 95 w 99"/>
              <a:gd name="T9" fmla="*/ 5 h 85"/>
              <a:gd name="T10" fmla="*/ 93 w 99"/>
              <a:gd name="T11" fmla="*/ 20 h 85"/>
              <a:gd name="T12" fmla="*/ 17 w 99"/>
              <a:gd name="T13" fmla="*/ 81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" h="85">
                <a:moveTo>
                  <a:pt x="17" y="81"/>
                </a:moveTo>
                <a:cubicBezTo>
                  <a:pt x="13" y="85"/>
                  <a:pt x="7" y="84"/>
                  <a:pt x="3" y="80"/>
                </a:cubicBezTo>
                <a:cubicBezTo>
                  <a:pt x="0" y="75"/>
                  <a:pt x="0" y="69"/>
                  <a:pt x="5" y="65"/>
                </a:cubicBezTo>
                <a:cubicBezTo>
                  <a:pt x="81" y="4"/>
                  <a:pt x="81" y="4"/>
                  <a:pt x="81" y="4"/>
                </a:cubicBezTo>
                <a:cubicBezTo>
                  <a:pt x="85" y="0"/>
                  <a:pt x="91" y="1"/>
                  <a:pt x="95" y="5"/>
                </a:cubicBezTo>
                <a:cubicBezTo>
                  <a:pt x="99" y="10"/>
                  <a:pt x="98" y="16"/>
                  <a:pt x="93" y="20"/>
                </a:cubicBezTo>
                <a:lnTo>
                  <a:pt x="17" y="81"/>
                </a:lnTo>
                <a:close/>
              </a:path>
            </a:pathLst>
          </a:custGeom>
          <a:solidFill>
            <a:srgbClr val="4B4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5" name="îSľïḓé">
            <a:extLst>
              <a:ext uri="{FF2B5EF4-FFF2-40B4-BE49-F238E27FC236}">
                <a16:creationId xmlns:a16="http://schemas.microsoft.com/office/drawing/2014/main" id="{194357B1-3BAB-403F-8AA9-9F9A964181AA}"/>
              </a:ext>
            </a:extLst>
          </p:cNvPr>
          <p:cNvSpPr/>
          <p:nvPr/>
        </p:nvSpPr>
        <p:spPr bwMode="auto">
          <a:xfrm>
            <a:off x="9205429" y="920082"/>
            <a:ext cx="39854" cy="97290"/>
          </a:xfrm>
          <a:custGeom>
            <a:avLst/>
            <a:gdLst>
              <a:gd name="T0" fmla="*/ 0 w 21"/>
              <a:gd name="T1" fmla="*/ 10 h 51"/>
              <a:gd name="T2" fmla="*/ 11 w 21"/>
              <a:gd name="T3" fmla="*/ 0 h 51"/>
              <a:gd name="T4" fmla="*/ 21 w 21"/>
              <a:gd name="T5" fmla="*/ 10 h 51"/>
              <a:gd name="T6" fmla="*/ 21 w 21"/>
              <a:gd name="T7" fmla="*/ 40 h 51"/>
              <a:gd name="T8" fmla="*/ 11 w 21"/>
              <a:gd name="T9" fmla="*/ 51 h 51"/>
              <a:gd name="T10" fmla="*/ 0 w 21"/>
              <a:gd name="T11" fmla="*/ 40 h 51"/>
              <a:gd name="T12" fmla="*/ 0 w 21"/>
              <a:gd name="T13" fmla="*/ 1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51">
                <a:moveTo>
                  <a:pt x="0" y="10"/>
                </a:moveTo>
                <a:cubicBezTo>
                  <a:pt x="0" y="4"/>
                  <a:pt x="5" y="0"/>
                  <a:pt x="11" y="0"/>
                </a:cubicBezTo>
                <a:cubicBezTo>
                  <a:pt x="16" y="0"/>
                  <a:pt x="21" y="4"/>
                  <a:pt x="21" y="1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46"/>
                  <a:pt x="16" y="51"/>
                  <a:pt x="11" y="51"/>
                </a:cubicBezTo>
                <a:cubicBezTo>
                  <a:pt x="5" y="51"/>
                  <a:pt x="0" y="46"/>
                  <a:pt x="0" y="40"/>
                </a:cubicBezTo>
                <a:lnTo>
                  <a:pt x="0" y="10"/>
                </a:lnTo>
                <a:close/>
              </a:path>
            </a:pathLst>
          </a:custGeom>
          <a:solidFill>
            <a:srgbClr val="4B4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6" name="iṩļïḋe">
            <a:extLst>
              <a:ext uri="{FF2B5EF4-FFF2-40B4-BE49-F238E27FC236}">
                <a16:creationId xmlns:a16="http://schemas.microsoft.com/office/drawing/2014/main" id="{DDB7FC6C-FBF7-4DAF-B284-CEECC78DCE58}"/>
              </a:ext>
            </a:extLst>
          </p:cNvPr>
          <p:cNvSpPr/>
          <p:nvPr/>
        </p:nvSpPr>
        <p:spPr bwMode="auto">
          <a:xfrm>
            <a:off x="9578177" y="1346749"/>
            <a:ext cx="96117" cy="37509"/>
          </a:xfrm>
          <a:custGeom>
            <a:avLst/>
            <a:gdLst>
              <a:gd name="T0" fmla="*/ 40 w 51"/>
              <a:gd name="T1" fmla="*/ 0 h 20"/>
              <a:gd name="T2" fmla="*/ 51 w 51"/>
              <a:gd name="T3" fmla="*/ 10 h 20"/>
              <a:gd name="T4" fmla="*/ 40 w 51"/>
              <a:gd name="T5" fmla="*/ 20 h 20"/>
              <a:gd name="T6" fmla="*/ 10 w 51"/>
              <a:gd name="T7" fmla="*/ 20 h 20"/>
              <a:gd name="T8" fmla="*/ 0 w 51"/>
              <a:gd name="T9" fmla="*/ 10 h 20"/>
              <a:gd name="T10" fmla="*/ 10 w 51"/>
              <a:gd name="T11" fmla="*/ 0 h 20"/>
              <a:gd name="T12" fmla="*/ 40 w 51"/>
              <a:gd name="T1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20">
                <a:moveTo>
                  <a:pt x="40" y="0"/>
                </a:moveTo>
                <a:cubicBezTo>
                  <a:pt x="46" y="0"/>
                  <a:pt x="51" y="4"/>
                  <a:pt x="51" y="10"/>
                </a:cubicBezTo>
                <a:cubicBezTo>
                  <a:pt x="51" y="16"/>
                  <a:pt x="46" y="20"/>
                  <a:pt x="4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4" y="20"/>
                  <a:pt x="0" y="16"/>
                  <a:pt x="0" y="10"/>
                </a:cubicBezTo>
                <a:cubicBezTo>
                  <a:pt x="0" y="4"/>
                  <a:pt x="4" y="0"/>
                  <a:pt x="10" y="0"/>
                </a:cubicBezTo>
                <a:lnTo>
                  <a:pt x="40" y="0"/>
                </a:lnTo>
                <a:close/>
              </a:path>
            </a:pathLst>
          </a:custGeom>
          <a:solidFill>
            <a:srgbClr val="4B4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7" name="ïṡḷîḋè">
            <a:extLst>
              <a:ext uri="{FF2B5EF4-FFF2-40B4-BE49-F238E27FC236}">
                <a16:creationId xmlns:a16="http://schemas.microsoft.com/office/drawing/2014/main" id="{EFF34831-C3BD-4653-A41F-3CE31FF2C269}"/>
              </a:ext>
            </a:extLst>
          </p:cNvPr>
          <p:cNvSpPr/>
          <p:nvPr/>
        </p:nvSpPr>
        <p:spPr bwMode="auto">
          <a:xfrm>
            <a:off x="9207773" y="1715981"/>
            <a:ext cx="39854" cy="97290"/>
          </a:xfrm>
          <a:custGeom>
            <a:avLst/>
            <a:gdLst>
              <a:gd name="T0" fmla="*/ 21 w 21"/>
              <a:gd name="T1" fmla="*/ 41 h 51"/>
              <a:gd name="T2" fmla="*/ 10 w 21"/>
              <a:gd name="T3" fmla="*/ 51 h 51"/>
              <a:gd name="T4" fmla="*/ 0 w 21"/>
              <a:gd name="T5" fmla="*/ 41 h 51"/>
              <a:gd name="T6" fmla="*/ 0 w 21"/>
              <a:gd name="T7" fmla="*/ 10 h 51"/>
              <a:gd name="T8" fmla="*/ 10 w 21"/>
              <a:gd name="T9" fmla="*/ 0 h 51"/>
              <a:gd name="T10" fmla="*/ 21 w 21"/>
              <a:gd name="T11" fmla="*/ 10 h 51"/>
              <a:gd name="T12" fmla="*/ 21 w 21"/>
              <a:gd name="T13" fmla="*/ 4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51">
                <a:moveTo>
                  <a:pt x="21" y="41"/>
                </a:moveTo>
                <a:cubicBezTo>
                  <a:pt x="21" y="46"/>
                  <a:pt x="16" y="51"/>
                  <a:pt x="10" y="51"/>
                </a:cubicBezTo>
                <a:cubicBezTo>
                  <a:pt x="5" y="51"/>
                  <a:pt x="0" y="46"/>
                  <a:pt x="0" y="41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0" y="0"/>
                </a:cubicBezTo>
                <a:cubicBezTo>
                  <a:pt x="16" y="0"/>
                  <a:pt x="21" y="4"/>
                  <a:pt x="21" y="10"/>
                </a:cubicBezTo>
                <a:lnTo>
                  <a:pt x="21" y="41"/>
                </a:lnTo>
                <a:close/>
              </a:path>
            </a:pathLst>
          </a:custGeom>
          <a:solidFill>
            <a:srgbClr val="4B4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8" name="í$líḓe">
            <a:extLst>
              <a:ext uri="{FF2B5EF4-FFF2-40B4-BE49-F238E27FC236}">
                <a16:creationId xmlns:a16="http://schemas.microsoft.com/office/drawing/2014/main" id="{198D29DE-D579-4421-8DC6-95351601861F}"/>
              </a:ext>
            </a:extLst>
          </p:cNvPr>
          <p:cNvSpPr/>
          <p:nvPr/>
        </p:nvSpPr>
        <p:spPr bwMode="auto">
          <a:xfrm>
            <a:off x="8778761" y="1346749"/>
            <a:ext cx="97290" cy="39854"/>
          </a:xfrm>
          <a:custGeom>
            <a:avLst/>
            <a:gdLst>
              <a:gd name="T0" fmla="*/ 11 w 51"/>
              <a:gd name="T1" fmla="*/ 21 h 21"/>
              <a:gd name="T2" fmla="*/ 0 w 51"/>
              <a:gd name="T3" fmla="*/ 11 h 21"/>
              <a:gd name="T4" fmla="*/ 11 w 51"/>
              <a:gd name="T5" fmla="*/ 0 h 21"/>
              <a:gd name="T6" fmla="*/ 41 w 51"/>
              <a:gd name="T7" fmla="*/ 0 h 21"/>
              <a:gd name="T8" fmla="*/ 51 w 51"/>
              <a:gd name="T9" fmla="*/ 11 h 21"/>
              <a:gd name="T10" fmla="*/ 41 w 51"/>
              <a:gd name="T11" fmla="*/ 21 h 21"/>
              <a:gd name="T12" fmla="*/ 11 w 51"/>
              <a:gd name="T13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21">
                <a:moveTo>
                  <a:pt x="11" y="21"/>
                </a:move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7" y="0"/>
                  <a:pt x="51" y="5"/>
                  <a:pt x="51" y="11"/>
                </a:cubicBezTo>
                <a:cubicBezTo>
                  <a:pt x="51" y="16"/>
                  <a:pt x="47" y="21"/>
                  <a:pt x="41" y="21"/>
                </a:cubicBezTo>
                <a:lnTo>
                  <a:pt x="11" y="21"/>
                </a:lnTo>
                <a:close/>
              </a:path>
            </a:pathLst>
          </a:custGeom>
          <a:solidFill>
            <a:srgbClr val="4B4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9" name="íŝļíḓe">
            <a:extLst>
              <a:ext uri="{FF2B5EF4-FFF2-40B4-BE49-F238E27FC236}">
                <a16:creationId xmlns:a16="http://schemas.microsoft.com/office/drawing/2014/main" id="{1DF12C10-5C4F-4469-BEED-12E1AD39EA7F}"/>
              </a:ext>
            </a:extLst>
          </p:cNvPr>
          <p:cNvSpPr/>
          <p:nvPr/>
        </p:nvSpPr>
        <p:spPr bwMode="auto">
          <a:xfrm>
            <a:off x="9388286" y="974002"/>
            <a:ext cx="73847" cy="93773"/>
          </a:xfrm>
          <a:custGeom>
            <a:avLst/>
            <a:gdLst>
              <a:gd name="T0" fmla="*/ 18 w 39"/>
              <a:gd name="T1" fmla="*/ 7 h 50"/>
              <a:gd name="T2" fmla="*/ 32 w 39"/>
              <a:gd name="T3" fmla="*/ 3 h 50"/>
              <a:gd name="T4" fmla="*/ 36 w 39"/>
              <a:gd name="T5" fmla="*/ 17 h 50"/>
              <a:gd name="T6" fmla="*/ 21 w 39"/>
              <a:gd name="T7" fmla="*/ 43 h 50"/>
              <a:gd name="T8" fmla="*/ 7 w 39"/>
              <a:gd name="T9" fmla="*/ 47 h 50"/>
              <a:gd name="T10" fmla="*/ 3 w 39"/>
              <a:gd name="T11" fmla="*/ 33 h 50"/>
              <a:gd name="T12" fmla="*/ 18 w 39"/>
              <a:gd name="T13" fmla="*/ 7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50">
                <a:moveTo>
                  <a:pt x="18" y="7"/>
                </a:moveTo>
                <a:cubicBezTo>
                  <a:pt x="21" y="2"/>
                  <a:pt x="28" y="0"/>
                  <a:pt x="32" y="3"/>
                </a:cubicBezTo>
                <a:cubicBezTo>
                  <a:pt x="37" y="6"/>
                  <a:pt x="39" y="12"/>
                  <a:pt x="36" y="17"/>
                </a:cubicBezTo>
                <a:cubicBezTo>
                  <a:pt x="21" y="43"/>
                  <a:pt x="21" y="43"/>
                  <a:pt x="21" y="43"/>
                </a:cubicBezTo>
                <a:cubicBezTo>
                  <a:pt x="18" y="48"/>
                  <a:pt x="12" y="50"/>
                  <a:pt x="7" y="47"/>
                </a:cubicBezTo>
                <a:cubicBezTo>
                  <a:pt x="2" y="44"/>
                  <a:pt x="0" y="38"/>
                  <a:pt x="3" y="33"/>
                </a:cubicBezTo>
                <a:lnTo>
                  <a:pt x="18" y="7"/>
                </a:lnTo>
                <a:close/>
              </a:path>
            </a:pathLst>
          </a:custGeom>
          <a:solidFill>
            <a:srgbClr val="4B4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0" name="ïṧļíḓé">
            <a:extLst>
              <a:ext uri="{FF2B5EF4-FFF2-40B4-BE49-F238E27FC236}">
                <a16:creationId xmlns:a16="http://schemas.microsoft.com/office/drawing/2014/main" id="{B522662D-E2E1-4476-808E-9A3271AFB618}"/>
              </a:ext>
            </a:extLst>
          </p:cNvPr>
          <p:cNvSpPr/>
          <p:nvPr/>
        </p:nvSpPr>
        <p:spPr bwMode="auto">
          <a:xfrm>
            <a:off x="9524257" y="1528435"/>
            <a:ext cx="94946" cy="72674"/>
          </a:xfrm>
          <a:custGeom>
            <a:avLst/>
            <a:gdLst>
              <a:gd name="T0" fmla="*/ 43 w 50"/>
              <a:gd name="T1" fmla="*/ 18 h 38"/>
              <a:gd name="T2" fmla="*/ 47 w 50"/>
              <a:gd name="T3" fmla="*/ 32 h 38"/>
              <a:gd name="T4" fmla="*/ 33 w 50"/>
              <a:gd name="T5" fmla="*/ 35 h 38"/>
              <a:gd name="T6" fmla="*/ 7 w 50"/>
              <a:gd name="T7" fmla="*/ 20 h 38"/>
              <a:gd name="T8" fmla="*/ 3 w 50"/>
              <a:gd name="T9" fmla="*/ 6 h 38"/>
              <a:gd name="T10" fmla="*/ 17 w 50"/>
              <a:gd name="T11" fmla="*/ 3 h 38"/>
              <a:gd name="T12" fmla="*/ 43 w 50"/>
              <a:gd name="T13" fmla="*/ 1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38">
                <a:moveTo>
                  <a:pt x="43" y="18"/>
                </a:moveTo>
                <a:cubicBezTo>
                  <a:pt x="48" y="21"/>
                  <a:pt x="50" y="27"/>
                  <a:pt x="47" y="32"/>
                </a:cubicBezTo>
                <a:cubicBezTo>
                  <a:pt x="44" y="37"/>
                  <a:pt x="38" y="38"/>
                  <a:pt x="33" y="35"/>
                </a:cubicBezTo>
                <a:cubicBezTo>
                  <a:pt x="7" y="20"/>
                  <a:pt x="7" y="20"/>
                  <a:pt x="7" y="20"/>
                </a:cubicBezTo>
                <a:cubicBezTo>
                  <a:pt x="2" y="17"/>
                  <a:pt x="0" y="11"/>
                  <a:pt x="3" y="6"/>
                </a:cubicBezTo>
                <a:cubicBezTo>
                  <a:pt x="6" y="1"/>
                  <a:pt x="12" y="0"/>
                  <a:pt x="17" y="3"/>
                </a:cubicBezTo>
                <a:lnTo>
                  <a:pt x="43" y="18"/>
                </a:lnTo>
                <a:close/>
              </a:path>
            </a:pathLst>
          </a:custGeom>
          <a:solidFill>
            <a:srgbClr val="4B4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1" name="ï$1ïḑe">
            <a:extLst>
              <a:ext uri="{FF2B5EF4-FFF2-40B4-BE49-F238E27FC236}">
                <a16:creationId xmlns:a16="http://schemas.microsoft.com/office/drawing/2014/main" id="{4A97B49B-3AF5-47CF-A888-ACC4D248A5D3}"/>
              </a:ext>
            </a:extLst>
          </p:cNvPr>
          <p:cNvSpPr/>
          <p:nvPr/>
        </p:nvSpPr>
        <p:spPr bwMode="auto">
          <a:xfrm>
            <a:off x="8990923" y="1664406"/>
            <a:ext cx="75018" cy="93773"/>
          </a:xfrm>
          <a:custGeom>
            <a:avLst/>
            <a:gdLst>
              <a:gd name="T0" fmla="*/ 21 w 39"/>
              <a:gd name="T1" fmla="*/ 43 h 49"/>
              <a:gd name="T2" fmla="*/ 7 w 39"/>
              <a:gd name="T3" fmla="*/ 46 h 49"/>
              <a:gd name="T4" fmla="*/ 3 w 39"/>
              <a:gd name="T5" fmla="*/ 33 h 49"/>
              <a:gd name="T6" fmla="*/ 18 w 39"/>
              <a:gd name="T7" fmla="*/ 6 h 49"/>
              <a:gd name="T8" fmla="*/ 32 w 39"/>
              <a:gd name="T9" fmla="*/ 2 h 49"/>
              <a:gd name="T10" fmla="*/ 36 w 39"/>
              <a:gd name="T11" fmla="*/ 16 h 49"/>
              <a:gd name="T12" fmla="*/ 21 w 39"/>
              <a:gd name="T13" fmla="*/ 43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49">
                <a:moveTo>
                  <a:pt x="21" y="43"/>
                </a:moveTo>
                <a:cubicBezTo>
                  <a:pt x="18" y="48"/>
                  <a:pt x="12" y="49"/>
                  <a:pt x="7" y="46"/>
                </a:cubicBezTo>
                <a:cubicBezTo>
                  <a:pt x="2" y="44"/>
                  <a:pt x="0" y="37"/>
                  <a:pt x="3" y="33"/>
                </a:cubicBezTo>
                <a:cubicBezTo>
                  <a:pt x="18" y="6"/>
                  <a:pt x="18" y="6"/>
                  <a:pt x="18" y="6"/>
                </a:cubicBezTo>
                <a:cubicBezTo>
                  <a:pt x="21" y="1"/>
                  <a:pt x="27" y="0"/>
                  <a:pt x="32" y="2"/>
                </a:cubicBezTo>
                <a:cubicBezTo>
                  <a:pt x="37" y="5"/>
                  <a:pt x="39" y="11"/>
                  <a:pt x="36" y="16"/>
                </a:cubicBezTo>
                <a:lnTo>
                  <a:pt x="21" y="43"/>
                </a:lnTo>
                <a:close/>
              </a:path>
            </a:pathLst>
          </a:custGeom>
          <a:solidFill>
            <a:srgbClr val="4B4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2" name="ísḷíḑê">
            <a:extLst>
              <a:ext uri="{FF2B5EF4-FFF2-40B4-BE49-F238E27FC236}">
                <a16:creationId xmlns:a16="http://schemas.microsoft.com/office/drawing/2014/main" id="{60E97F4E-3B97-435F-8DE6-A7D1D153363F}"/>
              </a:ext>
            </a:extLst>
          </p:cNvPr>
          <p:cNvSpPr/>
          <p:nvPr/>
        </p:nvSpPr>
        <p:spPr bwMode="auto">
          <a:xfrm>
            <a:off x="8833853" y="1131071"/>
            <a:ext cx="94946" cy="73847"/>
          </a:xfrm>
          <a:custGeom>
            <a:avLst/>
            <a:gdLst>
              <a:gd name="T0" fmla="*/ 7 w 50"/>
              <a:gd name="T1" fmla="*/ 21 h 39"/>
              <a:gd name="T2" fmla="*/ 3 w 50"/>
              <a:gd name="T3" fmla="*/ 7 h 39"/>
              <a:gd name="T4" fmla="*/ 17 w 50"/>
              <a:gd name="T5" fmla="*/ 3 h 39"/>
              <a:gd name="T6" fmla="*/ 43 w 50"/>
              <a:gd name="T7" fmla="*/ 18 h 39"/>
              <a:gd name="T8" fmla="*/ 47 w 50"/>
              <a:gd name="T9" fmla="*/ 32 h 39"/>
              <a:gd name="T10" fmla="*/ 33 w 50"/>
              <a:gd name="T11" fmla="*/ 36 h 39"/>
              <a:gd name="T12" fmla="*/ 7 w 50"/>
              <a:gd name="T13" fmla="*/ 2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39">
                <a:moveTo>
                  <a:pt x="7" y="21"/>
                </a:moveTo>
                <a:cubicBezTo>
                  <a:pt x="2" y="18"/>
                  <a:pt x="0" y="12"/>
                  <a:pt x="3" y="7"/>
                </a:cubicBezTo>
                <a:cubicBezTo>
                  <a:pt x="6" y="2"/>
                  <a:pt x="12" y="0"/>
                  <a:pt x="17" y="3"/>
                </a:cubicBezTo>
                <a:cubicBezTo>
                  <a:pt x="43" y="18"/>
                  <a:pt x="43" y="18"/>
                  <a:pt x="43" y="18"/>
                </a:cubicBezTo>
                <a:cubicBezTo>
                  <a:pt x="48" y="21"/>
                  <a:pt x="50" y="27"/>
                  <a:pt x="47" y="32"/>
                </a:cubicBezTo>
                <a:cubicBezTo>
                  <a:pt x="44" y="37"/>
                  <a:pt x="38" y="39"/>
                  <a:pt x="33" y="36"/>
                </a:cubicBezTo>
                <a:lnTo>
                  <a:pt x="7" y="21"/>
                </a:lnTo>
                <a:close/>
              </a:path>
            </a:pathLst>
          </a:custGeom>
          <a:solidFill>
            <a:srgbClr val="4B4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3" name="iṩlïḋé">
            <a:extLst>
              <a:ext uri="{FF2B5EF4-FFF2-40B4-BE49-F238E27FC236}">
                <a16:creationId xmlns:a16="http://schemas.microsoft.com/office/drawing/2014/main" id="{7C6FC2EA-8C39-437E-AC73-0123E590426C}"/>
              </a:ext>
            </a:extLst>
          </p:cNvPr>
          <p:cNvSpPr/>
          <p:nvPr/>
        </p:nvSpPr>
        <p:spPr bwMode="auto">
          <a:xfrm>
            <a:off x="9524257" y="1131071"/>
            <a:ext cx="94946" cy="71502"/>
          </a:xfrm>
          <a:custGeom>
            <a:avLst/>
            <a:gdLst>
              <a:gd name="T0" fmla="*/ 33 w 50"/>
              <a:gd name="T1" fmla="*/ 2 h 38"/>
              <a:gd name="T2" fmla="*/ 47 w 50"/>
              <a:gd name="T3" fmla="*/ 6 h 38"/>
              <a:gd name="T4" fmla="*/ 43 w 50"/>
              <a:gd name="T5" fmla="*/ 20 h 38"/>
              <a:gd name="T6" fmla="*/ 17 w 50"/>
              <a:gd name="T7" fmla="*/ 35 h 38"/>
              <a:gd name="T8" fmla="*/ 3 w 50"/>
              <a:gd name="T9" fmla="*/ 32 h 38"/>
              <a:gd name="T10" fmla="*/ 6 w 50"/>
              <a:gd name="T11" fmla="*/ 18 h 38"/>
              <a:gd name="T12" fmla="*/ 33 w 50"/>
              <a:gd name="T13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38">
                <a:moveTo>
                  <a:pt x="33" y="2"/>
                </a:moveTo>
                <a:cubicBezTo>
                  <a:pt x="38" y="0"/>
                  <a:pt x="44" y="1"/>
                  <a:pt x="47" y="6"/>
                </a:cubicBezTo>
                <a:cubicBezTo>
                  <a:pt x="50" y="11"/>
                  <a:pt x="48" y="17"/>
                  <a:pt x="43" y="20"/>
                </a:cubicBezTo>
                <a:cubicBezTo>
                  <a:pt x="17" y="35"/>
                  <a:pt x="17" y="35"/>
                  <a:pt x="17" y="35"/>
                </a:cubicBezTo>
                <a:cubicBezTo>
                  <a:pt x="12" y="38"/>
                  <a:pt x="6" y="37"/>
                  <a:pt x="3" y="32"/>
                </a:cubicBezTo>
                <a:cubicBezTo>
                  <a:pt x="0" y="27"/>
                  <a:pt x="2" y="21"/>
                  <a:pt x="6" y="18"/>
                </a:cubicBezTo>
                <a:lnTo>
                  <a:pt x="33" y="2"/>
                </a:lnTo>
                <a:close/>
              </a:path>
            </a:pathLst>
          </a:custGeom>
          <a:solidFill>
            <a:srgbClr val="4B4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4" name="íśliḑê">
            <a:extLst>
              <a:ext uri="{FF2B5EF4-FFF2-40B4-BE49-F238E27FC236}">
                <a16:creationId xmlns:a16="http://schemas.microsoft.com/office/drawing/2014/main" id="{8B3CFB76-4ED4-4A09-8036-CF931BFBBE8E}"/>
              </a:ext>
            </a:extLst>
          </p:cNvPr>
          <p:cNvSpPr/>
          <p:nvPr/>
        </p:nvSpPr>
        <p:spPr bwMode="auto">
          <a:xfrm>
            <a:off x="9389459" y="1663233"/>
            <a:ext cx="75018" cy="94946"/>
          </a:xfrm>
          <a:custGeom>
            <a:avLst/>
            <a:gdLst>
              <a:gd name="T0" fmla="*/ 36 w 39"/>
              <a:gd name="T1" fmla="*/ 33 h 50"/>
              <a:gd name="T2" fmla="*/ 32 w 39"/>
              <a:gd name="T3" fmla="*/ 47 h 50"/>
              <a:gd name="T4" fmla="*/ 18 w 39"/>
              <a:gd name="T5" fmla="*/ 43 h 50"/>
              <a:gd name="T6" fmla="*/ 3 w 39"/>
              <a:gd name="T7" fmla="*/ 17 h 50"/>
              <a:gd name="T8" fmla="*/ 7 w 39"/>
              <a:gd name="T9" fmla="*/ 3 h 50"/>
              <a:gd name="T10" fmla="*/ 21 w 39"/>
              <a:gd name="T11" fmla="*/ 7 h 50"/>
              <a:gd name="T12" fmla="*/ 36 w 39"/>
              <a:gd name="T13" fmla="*/ 33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50">
                <a:moveTo>
                  <a:pt x="36" y="33"/>
                </a:moveTo>
                <a:cubicBezTo>
                  <a:pt x="39" y="38"/>
                  <a:pt x="37" y="44"/>
                  <a:pt x="32" y="47"/>
                </a:cubicBezTo>
                <a:cubicBezTo>
                  <a:pt x="27" y="50"/>
                  <a:pt x="21" y="48"/>
                  <a:pt x="18" y="43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12"/>
                  <a:pt x="2" y="6"/>
                  <a:pt x="7" y="3"/>
                </a:cubicBezTo>
                <a:cubicBezTo>
                  <a:pt x="11" y="0"/>
                  <a:pt x="18" y="2"/>
                  <a:pt x="21" y="7"/>
                </a:cubicBezTo>
                <a:lnTo>
                  <a:pt x="36" y="33"/>
                </a:lnTo>
                <a:close/>
              </a:path>
            </a:pathLst>
          </a:custGeom>
          <a:solidFill>
            <a:srgbClr val="4B4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5" name="iṥḷîdè">
            <a:extLst>
              <a:ext uri="{FF2B5EF4-FFF2-40B4-BE49-F238E27FC236}">
                <a16:creationId xmlns:a16="http://schemas.microsoft.com/office/drawing/2014/main" id="{C62F6B5A-F17B-40EC-89A8-465240F34D77}"/>
              </a:ext>
            </a:extLst>
          </p:cNvPr>
          <p:cNvSpPr/>
          <p:nvPr/>
        </p:nvSpPr>
        <p:spPr bwMode="auto">
          <a:xfrm>
            <a:off x="8833853" y="1528435"/>
            <a:ext cx="94946" cy="73847"/>
          </a:xfrm>
          <a:custGeom>
            <a:avLst/>
            <a:gdLst>
              <a:gd name="T0" fmla="*/ 17 w 50"/>
              <a:gd name="T1" fmla="*/ 36 h 39"/>
              <a:gd name="T2" fmla="*/ 3 w 50"/>
              <a:gd name="T3" fmla="*/ 32 h 39"/>
              <a:gd name="T4" fmla="*/ 7 w 50"/>
              <a:gd name="T5" fmla="*/ 18 h 39"/>
              <a:gd name="T6" fmla="*/ 33 w 50"/>
              <a:gd name="T7" fmla="*/ 3 h 39"/>
              <a:gd name="T8" fmla="*/ 47 w 50"/>
              <a:gd name="T9" fmla="*/ 7 h 39"/>
              <a:gd name="T10" fmla="*/ 44 w 50"/>
              <a:gd name="T11" fmla="*/ 21 h 39"/>
              <a:gd name="T12" fmla="*/ 17 w 50"/>
              <a:gd name="T13" fmla="*/ 36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39">
                <a:moveTo>
                  <a:pt x="17" y="36"/>
                </a:moveTo>
                <a:cubicBezTo>
                  <a:pt x="12" y="39"/>
                  <a:pt x="6" y="37"/>
                  <a:pt x="3" y="32"/>
                </a:cubicBezTo>
                <a:cubicBezTo>
                  <a:pt x="0" y="28"/>
                  <a:pt x="2" y="21"/>
                  <a:pt x="7" y="18"/>
                </a:cubicBezTo>
                <a:cubicBezTo>
                  <a:pt x="33" y="3"/>
                  <a:pt x="33" y="3"/>
                  <a:pt x="33" y="3"/>
                </a:cubicBezTo>
                <a:cubicBezTo>
                  <a:pt x="38" y="0"/>
                  <a:pt x="44" y="2"/>
                  <a:pt x="47" y="7"/>
                </a:cubicBezTo>
                <a:cubicBezTo>
                  <a:pt x="50" y="12"/>
                  <a:pt x="48" y="18"/>
                  <a:pt x="44" y="21"/>
                </a:cubicBezTo>
                <a:lnTo>
                  <a:pt x="17" y="36"/>
                </a:lnTo>
                <a:close/>
              </a:path>
            </a:pathLst>
          </a:custGeom>
          <a:solidFill>
            <a:srgbClr val="4B4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6" name="îṣļiďe">
            <a:extLst>
              <a:ext uri="{FF2B5EF4-FFF2-40B4-BE49-F238E27FC236}">
                <a16:creationId xmlns:a16="http://schemas.microsoft.com/office/drawing/2014/main" id="{7A9FE114-ACB1-4105-989C-D79FAEF8D707}"/>
              </a:ext>
            </a:extLst>
          </p:cNvPr>
          <p:cNvSpPr/>
          <p:nvPr/>
        </p:nvSpPr>
        <p:spPr bwMode="auto">
          <a:xfrm>
            <a:off x="8989750" y="975174"/>
            <a:ext cx="73847" cy="92601"/>
          </a:xfrm>
          <a:custGeom>
            <a:avLst/>
            <a:gdLst>
              <a:gd name="T0" fmla="*/ 3 w 39"/>
              <a:gd name="T1" fmla="*/ 16 h 49"/>
              <a:gd name="T2" fmla="*/ 7 w 39"/>
              <a:gd name="T3" fmla="*/ 3 h 49"/>
              <a:gd name="T4" fmla="*/ 21 w 39"/>
              <a:gd name="T5" fmla="*/ 6 h 49"/>
              <a:gd name="T6" fmla="*/ 36 w 39"/>
              <a:gd name="T7" fmla="*/ 33 h 49"/>
              <a:gd name="T8" fmla="*/ 32 w 39"/>
              <a:gd name="T9" fmla="*/ 47 h 49"/>
              <a:gd name="T10" fmla="*/ 18 w 39"/>
              <a:gd name="T11" fmla="*/ 43 h 49"/>
              <a:gd name="T12" fmla="*/ 3 w 39"/>
              <a:gd name="T13" fmla="*/ 16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49">
                <a:moveTo>
                  <a:pt x="3" y="16"/>
                </a:moveTo>
                <a:cubicBezTo>
                  <a:pt x="0" y="12"/>
                  <a:pt x="2" y="5"/>
                  <a:pt x="7" y="3"/>
                </a:cubicBezTo>
                <a:cubicBezTo>
                  <a:pt x="12" y="0"/>
                  <a:pt x="18" y="1"/>
                  <a:pt x="21" y="6"/>
                </a:cubicBezTo>
                <a:cubicBezTo>
                  <a:pt x="36" y="33"/>
                  <a:pt x="36" y="33"/>
                  <a:pt x="36" y="33"/>
                </a:cubicBezTo>
                <a:cubicBezTo>
                  <a:pt x="39" y="37"/>
                  <a:pt x="37" y="44"/>
                  <a:pt x="32" y="47"/>
                </a:cubicBezTo>
                <a:cubicBezTo>
                  <a:pt x="28" y="49"/>
                  <a:pt x="21" y="48"/>
                  <a:pt x="18" y="43"/>
                </a:cubicBezTo>
                <a:lnTo>
                  <a:pt x="3" y="16"/>
                </a:lnTo>
                <a:close/>
              </a:path>
            </a:pathLst>
          </a:custGeom>
          <a:solidFill>
            <a:srgbClr val="4B4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íṥļídé">
            <a:extLst>
              <a:ext uri="{FF2B5EF4-FFF2-40B4-BE49-F238E27FC236}">
                <a16:creationId xmlns:a16="http://schemas.microsoft.com/office/drawing/2014/main" id="{77164EEA-6138-4ADA-AB8F-2B7E156CE767}"/>
              </a:ext>
            </a:extLst>
          </p:cNvPr>
          <p:cNvSpPr/>
          <p:nvPr/>
        </p:nvSpPr>
        <p:spPr bwMode="auto">
          <a:xfrm>
            <a:off x="8558394" y="3476571"/>
            <a:ext cx="1002201" cy="1174508"/>
          </a:xfrm>
          <a:prstGeom prst="rect">
            <a:avLst/>
          </a:prstGeom>
          <a:solidFill>
            <a:srgbClr val="69D5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íş1îḋe">
            <a:extLst>
              <a:ext uri="{FF2B5EF4-FFF2-40B4-BE49-F238E27FC236}">
                <a16:creationId xmlns:a16="http://schemas.microsoft.com/office/drawing/2014/main" id="{2CD2EE84-B685-4ECE-9517-75F08885EF7C}"/>
              </a:ext>
            </a:extLst>
          </p:cNvPr>
          <p:cNvSpPr/>
          <p:nvPr/>
        </p:nvSpPr>
        <p:spPr bwMode="auto">
          <a:xfrm>
            <a:off x="7237365" y="5776355"/>
            <a:ext cx="3727481" cy="212162"/>
          </a:xfrm>
          <a:prstGeom prst="ellipse">
            <a:avLst/>
          </a:pr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ïšļiďè">
            <a:extLst>
              <a:ext uri="{FF2B5EF4-FFF2-40B4-BE49-F238E27FC236}">
                <a16:creationId xmlns:a16="http://schemas.microsoft.com/office/drawing/2014/main" id="{CA019277-8D95-4E76-81A5-58299160027B}"/>
              </a:ext>
            </a:extLst>
          </p:cNvPr>
          <p:cNvSpPr/>
          <p:nvPr/>
        </p:nvSpPr>
        <p:spPr bwMode="auto">
          <a:xfrm>
            <a:off x="7368648" y="2182503"/>
            <a:ext cx="144176" cy="101978"/>
          </a:xfrm>
          <a:custGeom>
            <a:avLst/>
            <a:gdLst>
              <a:gd name="T0" fmla="*/ 60 w 76"/>
              <a:gd name="T1" fmla="*/ 31 h 54"/>
              <a:gd name="T2" fmla="*/ 72 w 76"/>
              <a:gd name="T3" fmla="*/ 20 h 54"/>
              <a:gd name="T4" fmla="*/ 28 w 76"/>
              <a:gd name="T5" fmla="*/ 2 h 54"/>
              <a:gd name="T6" fmla="*/ 1 w 76"/>
              <a:gd name="T7" fmla="*/ 29 h 54"/>
              <a:gd name="T8" fmla="*/ 27 w 76"/>
              <a:gd name="T9" fmla="*/ 37 h 54"/>
              <a:gd name="T10" fmla="*/ 32 w 76"/>
              <a:gd name="T11" fmla="*/ 37 h 54"/>
              <a:gd name="T12" fmla="*/ 41 w 76"/>
              <a:gd name="T13" fmla="*/ 45 h 54"/>
              <a:gd name="T14" fmla="*/ 63 w 76"/>
              <a:gd name="T15" fmla="*/ 52 h 54"/>
              <a:gd name="T16" fmla="*/ 60 w 76"/>
              <a:gd name="T17" fmla="*/ 31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" h="54">
                <a:moveTo>
                  <a:pt x="60" y="31"/>
                </a:moveTo>
                <a:cubicBezTo>
                  <a:pt x="59" y="31"/>
                  <a:pt x="73" y="21"/>
                  <a:pt x="72" y="20"/>
                </a:cubicBezTo>
                <a:cubicBezTo>
                  <a:pt x="67" y="7"/>
                  <a:pt x="43" y="5"/>
                  <a:pt x="28" y="2"/>
                </a:cubicBezTo>
                <a:cubicBezTo>
                  <a:pt x="14" y="0"/>
                  <a:pt x="2" y="17"/>
                  <a:pt x="1" y="29"/>
                </a:cubicBezTo>
                <a:cubicBezTo>
                  <a:pt x="0" y="47"/>
                  <a:pt x="18" y="52"/>
                  <a:pt x="27" y="37"/>
                </a:cubicBezTo>
                <a:cubicBezTo>
                  <a:pt x="30" y="33"/>
                  <a:pt x="29" y="34"/>
                  <a:pt x="32" y="37"/>
                </a:cubicBezTo>
                <a:cubicBezTo>
                  <a:pt x="35" y="39"/>
                  <a:pt x="38" y="42"/>
                  <a:pt x="41" y="45"/>
                </a:cubicBezTo>
                <a:cubicBezTo>
                  <a:pt x="47" y="50"/>
                  <a:pt x="55" y="54"/>
                  <a:pt x="63" y="52"/>
                </a:cubicBezTo>
                <a:cubicBezTo>
                  <a:pt x="76" y="50"/>
                  <a:pt x="74" y="28"/>
                  <a:pt x="60" y="31"/>
                </a:cubicBezTo>
                <a:close/>
              </a:path>
            </a:pathLst>
          </a:custGeom>
          <a:solidFill>
            <a:srgbClr val="FBC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iṣļiḓe">
            <a:extLst>
              <a:ext uri="{FF2B5EF4-FFF2-40B4-BE49-F238E27FC236}">
                <a16:creationId xmlns:a16="http://schemas.microsoft.com/office/drawing/2014/main" id="{29B62E67-F04A-4031-B006-EB3151049EB8}"/>
              </a:ext>
            </a:extLst>
          </p:cNvPr>
          <p:cNvSpPr/>
          <p:nvPr/>
        </p:nvSpPr>
        <p:spPr bwMode="auto">
          <a:xfrm>
            <a:off x="7349893" y="2220012"/>
            <a:ext cx="144176" cy="101978"/>
          </a:xfrm>
          <a:custGeom>
            <a:avLst/>
            <a:gdLst>
              <a:gd name="T0" fmla="*/ 60 w 76"/>
              <a:gd name="T1" fmla="*/ 31 h 54"/>
              <a:gd name="T2" fmla="*/ 58 w 76"/>
              <a:gd name="T3" fmla="*/ 30 h 54"/>
              <a:gd name="T4" fmla="*/ 28 w 76"/>
              <a:gd name="T5" fmla="*/ 2 h 54"/>
              <a:gd name="T6" fmla="*/ 1 w 76"/>
              <a:gd name="T7" fmla="*/ 29 h 54"/>
              <a:gd name="T8" fmla="*/ 27 w 76"/>
              <a:gd name="T9" fmla="*/ 37 h 54"/>
              <a:gd name="T10" fmla="*/ 32 w 76"/>
              <a:gd name="T11" fmla="*/ 37 h 54"/>
              <a:gd name="T12" fmla="*/ 42 w 76"/>
              <a:gd name="T13" fmla="*/ 45 h 54"/>
              <a:gd name="T14" fmla="*/ 63 w 76"/>
              <a:gd name="T15" fmla="*/ 52 h 54"/>
              <a:gd name="T16" fmla="*/ 60 w 76"/>
              <a:gd name="T17" fmla="*/ 31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" h="54">
                <a:moveTo>
                  <a:pt x="60" y="31"/>
                </a:moveTo>
                <a:cubicBezTo>
                  <a:pt x="59" y="31"/>
                  <a:pt x="59" y="31"/>
                  <a:pt x="58" y="30"/>
                </a:cubicBezTo>
                <a:cubicBezTo>
                  <a:pt x="53" y="17"/>
                  <a:pt x="43" y="5"/>
                  <a:pt x="28" y="2"/>
                </a:cubicBezTo>
                <a:cubicBezTo>
                  <a:pt x="14" y="0"/>
                  <a:pt x="2" y="17"/>
                  <a:pt x="1" y="29"/>
                </a:cubicBezTo>
                <a:cubicBezTo>
                  <a:pt x="0" y="47"/>
                  <a:pt x="19" y="52"/>
                  <a:pt x="27" y="37"/>
                </a:cubicBezTo>
                <a:cubicBezTo>
                  <a:pt x="30" y="33"/>
                  <a:pt x="29" y="34"/>
                  <a:pt x="32" y="37"/>
                </a:cubicBezTo>
                <a:cubicBezTo>
                  <a:pt x="35" y="39"/>
                  <a:pt x="38" y="42"/>
                  <a:pt x="42" y="45"/>
                </a:cubicBezTo>
                <a:cubicBezTo>
                  <a:pt x="47" y="50"/>
                  <a:pt x="55" y="54"/>
                  <a:pt x="63" y="52"/>
                </a:cubicBezTo>
                <a:cubicBezTo>
                  <a:pt x="76" y="49"/>
                  <a:pt x="74" y="28"/>
                  <a:pt x="60" y="31"/>
                </a:cubicBezTo>
                <a:close/>
              </a:path>
            </a:pathLst>
          </a:custGeom>
          <a:solidFill>
            <a:srgbClr val="FBC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íṧ1íḓê">
            <a:extLst>
              <a:ext uri="{FF2B5EF4-FFF2-40B4-BE49-F238E27FC236}">
                <a16:creationId xmlns:a16="http://schemas.microsoft.com/office/drawing/2014/main" id="{803E71F6-0126-4E6D-BC06-ED82D5AEC5A6}"/>
              </a:ext>
            </a:extLst>
          </p:cNvPr>
          <p:cNvSpPr/>
          <p:nvPr/>
        </p:nvSpPr>
        <p:spPr bwMode="auto">
          <a:xfrm>
            <a:off x="7340516" y="2248144"/>
            <a:ext cx="144176" cy="100806"/>
          </a:xfrm>
          <a:custGeom>
            <a:avLst/>
            <a:gdLst>
              <a:gd name="T0" fmla="*/ 60 w 76"/>
              <a:gd name="T1" fmla="*/ 30 h 53"/>
              <a:gd name="T2" fmla="*/ 58 w 76"/>
              <a:gd name="T3" fmla="*/ 30 h 53"/>
              <a:gd name="T4" fmla="*/ 28 w 76"/>
              <a:gd name="T5" fmla="*/ 2 h 53"/>
              <a:gd name="T6" fmla="*/ 1 w 76"/>
              <a:gd name="T7" fmla="*/ 29 h 53"/>
              <a:gd name="T8" fmla="*/ 27 w 76"/>
              <a:gd name="T9" fmla="*/ 37 h 53"/>
              <a:gd name="T10" fmla="*/ 32 w 76"/>
              <a:gd name="T11" fmla="*/ 36 h 53"/>
              <a:gd name="T12" fmla="*/ 42 w 76"/>
              <a:gd name="T13" fmla="*/ 45 h 53"/>
              <a:gd name="T14" fmla="*/ 63 w 76"/>
              <a:gd name="T15" fmla="*/ 52 h 53"/>
              <a:gd name="T16" fmla="*/ 60 w 76"/>
              <a:gd name="T17" fmla="*/ 3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" h="53">
                <a:moveTo>
                  <a:pt x="60" y="30"/>
                </a:moveTo>
                <a:cubicBezTo>
                  <a:pt x="59" y="31"/>
                  <a:pt x="59" y="30"/>
                  <a:pt x="58" y="30"/>
                </a:cubicBezTo>
                <a:cubicBezTo>
                  <a:pt x="53" y="17"/>
                  <a:pt x="43" y="5"/>
                  <a:pt x="28" y="2"/>
                </a:cubicBezTo>
                <a:cubicBezTo>
                  <a:pt x="14" y="0"/>
                  <a:pt x="2" y="17"/>
                  <a:pt x="1" y="29"/>
                </a:cubicBezTo>
                <a:cubicBezTo>
                  <a:pt x="0" y="47"/>
                  <a:pt x="19" y="52"/>
                  <a:pt x="27" y="37"/>
                </a:cubicBezTo>
                <a:cubicBezTo>
                  <a:pt x="30" y="33"/>
                  <a:pt x="29" y="34"/>
                  <a:pt x="32" y="36"/>
                </a:cubicBezTo>
                <a:cubicBezTo>
                  <a:pt x="35" y="39"/>
                  <a:pt x="38" y="42"/>
                  <a:pt x="42" y="45"/>
                </a:cubicBezTo>
                <a:cubicBezTo>
                  <a:pt x="47" y="50"/>
                  <a:pt x="55" y="53"/>
                  <a:pt x="63" y="52"/>
                </a:cubicBezTo>
                <a:cubicBezTo>
                  <a:pt x="76" y="49"/>
                  <a:pt x="74" y="28"/>
                  <a:pt x="60" y="30"/>
                </a:cubicBezTo>
                <a:close/>
              </a:path>
            </a:pathLst>
          </a:custGeom>
          <a:solidFill>
            <a:srgbClr val="FBC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íşļiḑé">
            <a:extLst>
              <a:ext uri="{FF2B5EF4-FFF2-40B4-BE49-F238E27FC236}">
                <a16:creationId xmlns:a16="http://schemas.microsoft.com/office/drawing/2014/main" id="{340A73EF-3CAF-4217-80CE-DE494F3844F3}"/>
              </a:ext>
            </a:extLst>
          </p:cNvPr>
          <p:cNvSpPr/>
          <p:nvPr/>
        </p:nvSpPr>
        <p:spPr bwMode="auto">
          <a:xfrm>
            <a:off x="10551073" y="1992611"/>
            <a:ext cx="173480" cy="166447"/>
          </a:xfrm>
          <a:custGeom>
            <a:avLst/>
            <a:gdLst>
              <a:gd name="T0" fmla="*/ 65 w 91"/>
              <a:gd name="T1" fmla="*/ 15 h 88"/>
              <a:gd name="T2" fmla="*/ 5 w 91"/>
              <a:gd name="T3" fmla="*/ 16 h 88"/>
              <a:gd name="T4" fmla="*/ 10 w 91"/>
              <a:gd name="T5" fmla="*/ 18 h 88"/>
              <a:gd name="T6" fmla="*/ 13 w 91"/>
              <a:gd name="T7" fmla="*/ 32 h 88"/>
              <a:gd name="T8" fmla="*/ 33 w 91"/>
              <a:gd name="T9" fmla="*/ 35 h 88"/>
              <a:gd name="T10" fmla="*/ 47 w 91"/>
              <a:gd name="T11" fmla="*/ 56 h 88"/>
              <a:gd name="T12" fmla="*/ 75 w 91"/>
              <a:gd name="T13" fmla="*/ 88 h 88"/>
              <a:gd name="T14" fmla="*/ 84 w 91"/>
              <a:gd name="T15" fmla="*/ 79 h 88"/>
              <a:gd name="T16" fmla="*/ 82 w 91"/>
              <a:gd name="T17" fmla="*/ 71 h 88"/>
              <a:gd name="T18" fmla="*/ 65 w 91"/>
              <a:gd name="T19" fmla="*/ 1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1" h="88">
                <a:moveTo>
                  <a:pt x="65" y="15"/>
                </a:moveTo>
                <a:cubicBezTo>
                  <a:pt x="50" y="0"/>
                  <a:pt x="0" y="14"/>
                  <a:pt x="5" y="16"/>
                </a:cubicBezTo>
                <a:cubicBezTo>
                  <a:pt x="5" y="17"/>
                  <a:pt x="9" y="18"/>
                  <a:pt x="10" y="18"/>
                </a:cubicBezTo>
                <a:cubicBezTo>
                  <a:pt x="4" y="22"/>
                  <a:pt x="5" y="31"/>
                  <a:pt x="13" y="32"/>
                </a:cubicBezTo>
                <a:cubicBezTo>
                  <a:pt x="20" y="33"/>
                  <a:pt x="27" y="33"/>
                  <a:pt x="33" y="35"/>
                </a:cubicBezTo>
                <a:cubicBezTo>
                  <a:pt x="43" y="37"/>
                  <a:pt x="44" y="48"/>
                  <a:pt x="47" y="56"/>
                </a:cubicBezTo>
                <a:cubicBezTo>
                  <a:pt x="52" y="68"/>
                  <a:pt x="60" y="88"/>
                  <a:pt x="75" y="88"/>
                </a:cubicBezTo>
                <a:cubicBezTo>
                  <a:pt x="80" y="88"/>
                  <a:pt x="84" y="84"/>
                  <a:pt x="84" y="79"/>
                </a:cubicBezTo>
                <a:cubicBezTo>
                  <a:pt x="84" y="76"/>
                  <a:pt x="83" y="73"/>
                  <a:pt x="82" y="71"/>
                </a:cubicBezTo>
                <a:cubicBezTo>
                  <a:pt x="85" y="66"/>
                  <a:pt x="91" y="40"/>
                  <a:pt x="65" y="15"/>
                </a:cubicBezTo>
                <a:close/>
              </a:path>
            </a:pathLst>
          </a:custGeom>
          <a:solidFill>
            <a:srgbClr val="FBC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ïS1îḓé">
            <a:extLst>
              <a:ext uri="{FF2B5EF4-FFF2-40B4-BE49-F238E27FC236}">
                <a16:creationId xmlns:a16="http://schemas.microsoft.com/office/drawing/2014/main" id="{3E56D751-43AC-4DF8-ADCC-2D6A6F662491}"/>
              </a:ext>
            </a:extLst>
          </p:cNvPr>
          <p:cNvSpPr/>
          <p:nvPr/>
        </p:nvSpPr>
        <p:spPr bwMode="auto">
          <a:xfrm>
            <a:off x="10982430" y="3548072"/>
            <a:ext cx="140660" cy="162931"/>
          </a:xfrm>
          <a:custGeom>
            <a:avLst/>
            <a:gdLst>
              <a:gd name="T0" fmla="*/ 73 w 74"/>
              <a:gd name="T1" fmla="*/ 13 h 86"/>
              <a:gd name="T2" fmla="*/ 31 w 74"/>
              <a:gd name="T3" fmla="*/ 14 h 86"/>
              <a:gd name="T4" fmla="*/ 18 w 74"/>
              <a:gd name="T5" fmla="*/ 33 h 86"/>
              <a:gd name="T6" fmla="*/ 13 w 74"/>
              <a:gd name="T7" fmla="*/ 57 h 86"/>
              <a:gd name="T8" fmla="*/ 25 w 74"/>
              <a:gd name="T9" fmla="*/ 77 h 86"/>
              <a:gd name="T10" fmla="*/ 40 w 74"/>
              <a:gd name="T11" fmla="*/ 42 h 86"/>
              <a:gd name="T12" fmla="*/ 73 w 74"/>
              <a:gd name="T13" fmla="*/ 19 h 86"/>
              <a:gd name="T14" fmla="*/ 73 w 74"/>
              <a:gd name="T15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4" h="86">
                <a:moveTo>
                  <a:pt x="73" y="13"/>
                </a:moveTo>
                <a:cubicBezTo>
                  <a:pt x="64" y="0"/>
                  <a:pt x="42" y="6"/>
                  <a:pt x="31" y="14"/>
                </a:cubicBezTo>
                <a:cubicBezTo>
                  <a:pt x="25" y="19"/>
                  <a:pt x="21" y="26"/>
                  <a:pt x="18" y="33"/>
                </a:cubicBezTo>
                <a:cubicBezTo>
                  <a:pt x="16" y="39"/>
                  <a:pt x="19" y="53"/>
                  <a:pt x="13" y="57"/>
                </a:cubicBezTo>
                <a:cubicBezTo>
                  <a:pt x="0" y="65"/>
                  <a:pt x="12" y="86"/>
                  <a:pt x="25" y="77"/>
                </a:cubicBezTo>
                <a:cubicBezTo>
                  <a:pt x="38" y="68"/>
                  <a:pt x="38" y="57"/>
                  <a:pt x="40" y="42"/>
                </a:cubicBezTo>
                <a:cubicBezTo>
                  <a:pt x="43" y="23"/>
                  <a:pt x="61" y="28"/>
                  <a:pt x="73" y="19"/>
                </a:cubicBezTo>
                <a:cubicBezTo>
                  <a:pt x="74" y="17"/>
                  <a:pt x="74" y="15"/>
                  <a:pt x="73" y="13"/>
                </a:cubicBezTo>
                <a:close/>
              </a:path>
            </a:pathLst>
          </a:custGeom>
          <a:solidFill>
            <a:srgbClr val="FBC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ïṥlîḓe">
            <a:extLst>
              <a:ext uri="{FF2B5EF4-FFF2-40B4-BE49-F238E27FC236}">
                <a16:creationId xmlns:a16="http://schemas.microsoft.com/office/drawing/2014/main" id="{5E641C7B-A22E-40F4-9DB6-FE79871A7E49}"/>
              </a:ext>
            </a:extLst>
          </p:cNvPr>
          <p:cNvSpPr/>
          <p:nvPr/>
        </p:nvSpPr>
        <p:spPr bwMode="auto">
          <a:xfrm>
            <a:off x="8646307" y="2210634"/>
            <a:ext cx="914288" cy="1413629"/>
          </a:xfrm>
          <a:custGeom>
            <a:avLst/>
            <a:gdLst>
              <a:gd name="T0" fmla="*/ 19 w 482"/>
              <a:gd name="T1" fmla="*/ 218 h 746"/>
              <a:gd name="T2" fmla="*/ 46 w 482"/>
              <a:gd name="T3" fmla="*/ 483 h 746"/>
              <a:gd name="T4" fmla="*/ 436 w 482"/>
              <a:gd name="T5" fmla="*/ 373 h 746"/>
              <a:gd name="T6" fmla="*/ 19 w 482"/>
              <a:gd name="T7" fmla="*/ 218 h 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2" h="746">
                <a:moveTo>
                  <a:pt x="19" y="218"/>
                </a:moveTo>
                <a:cubicBezTo>
                  <a:pt x="19" y="218"/>
                  <a:pt x="0" y="430"/>
                  <a:pt x="46" y="483"/>
                </a:cubicBezTo>
                <a:cubicBezTo>
                  <a:pt x="92" y="535"/>
                  <a:pt x="390" y="746"/>
                  <a:pt x="436" y="373"/>
                </a:cubicBezTo>
                <a:cubicBezTo>
                  <a:pt x="482" y="0"/>
                  <a:pt x="53" y="214"/>
                  <a:pt x="19" y="218"/>
                </a:cubicBezTo>
                <a:close/>
              </a:path>
            </a:pathLst>
          </a:custGeom>
          <a:solidFill>
            <a:srgbClr val="FBC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ïṣļide">
            <a:extLst>
              <a:ext uri="{FF2B5EF4-FFF2-40B4-BE49-F238E27FC236}">
                <a16:creationId xmlns:a16="http://schemas.microsoft.com/office/drawing/2014/main" id="{7B9D189B-3919-4FDE-840C-0903D25ABF17}"/>
              </a:ext>
            </a:extLst>
          </p:cNvPr>
          <p:cNvSpPr/>
          <p:nvPr/>
        </p:nvSpPr>
        <p:spPr bwMode="auto">
          <a:xfrm>
            <a:off x="8413046" y="2159059"/>
            <a:ext cx="1135828" cy="841613"/>
          </a:xfrm>
          <a:custGeom>
            <a:avLst/>
            <a:gdLst>
              <a:gd name="T0" fmla="*/ 584 w 599"/>
              <a:gd name="T1" fmla="*/ 221 h 444"/>
              <a:gd name="T2" fmla="*/ 566 w 599"/>
              <a:gd name="T3" fmla="*/ 189 h 444"/>
              <a:gd name="T4" fmla="*/ 588 w 599"/>
              <a:gd name="T5" fmla="*/ 174 h 444"/>
              <a:gd name="T6" fmla="*/ 586 w 599"/>
              <a:gd name="T7" fmla="*/ 168 h 444"/>
              <a:gd name="T8" fmla="*/ 561 w 599"/>
              <a:gd name="T9" fmla="*/ 185 h 444"/>
              <a:gd name="T10" fmla="*/ 560 w 599"/>
              <a:gd name="T11" fmla="*/ 184 h 444"/>
              <a:gd name="T12" fmla="*/ 561 w 599"/>
              <a:gd name="T13" fmla="*/ 157 h 444"/>
              <a:gd name="T14" fmla="*/ 553 w 599"/>
              <a:gd name="T15" fmla="*/ 157 h 444"/>
              <a:gd name="T16" fmla="*/ 553 w 599"/>
              <a:gd name="T17" fmla="*/ 178 h 444"/>
              <a:gd name="T18" fmla="*/ 462 w 599"/>
              <a:gd name="T19" fmla="*/ 156 h 444"/>
              <a:gd name="T20" fmla="*/ 299 w 599"/>
              <a:gd name="T21" fmla="*/ 99 h 444"/>
              <a:gd name="T22" fmla="*/ 138 w 599"/>
              <a:gd name="T23" fmla="*/ 14 h 444"/>
              <a:gd name="T24" fmla="*/ 19 w 599"/>
              <a:gd name="T25" fmla="*/ 84 h 444"/>
              <a:gd name="T26" fmla="*/ 138 w 599"/>
              <a:gd name="T27" fmla="*/ 258 h 444"/>
              <a:gd name="T28" fmla="*/ 492 w 599"/>
              <a:gd name="T29" fmla="*/ 267 h 444"/>
              <a:gd name="T30" fmla="*/ 508 w 599"/>
              <a:gd name="T31" fmla="*/ 432 h 444"/>
              <a:gd name="T32" fmla="*/ 572 w 599"/>
              <a:gd name="T33" fmla="*/ 444 h 444"/>
              <a:gd name="T34" fmla="*/ 584 w 599"/>
              <a:gd name="T35" fmla="*/ 22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99" h="444">
                <a:moveTo>
                  <a:pt x="584" y="221"/>
                </a:moveTo>
                <a:cubicBezTo>
                  <a:pt x="581" y="209"/>
                  <a:pt x="574" y="198"/>
                  <a:pt x="566" y="189"/>
                </a:cubicBezTo>
                <a:cubicBezTo>
                  <a:pt x="572" y="183"/>
                  <a:pt x="579" y="177"/>
                  <a:pt x="588" y="174"/>
                </a:cubicBezTo>
                <a:cubicBezTo>
                  <a:pt x="592" y="173"/>
                  <a:pt x="590" y="167"/>
                  <a:pt x="586" y="168"/>
                </a:cubicBezTo>
                <a:cubicBezTo>
                  <a:pt x="576" y="171"/>
                  <a:pt x="568" y="177"/>
                  <a:pt x="561" y="185"/>
                </a:cubicBezTo>
                <a:cubicBezTo>
                  <a:pt x="560" y="185"/>
                  <a:pt x="560" y="184"/>
                  <a:pt x="560" y="184"/>
                </a:cubicBezTo>
                <a:cubicBezTo>
                  <a:pt x="561" y="175"/>
                  <a:pt x="561" y="166"/>
                  <a:pt x="561" y="157"/>
                </a:cubicBezTo>
                <a:cubicBezTo>
                  <a:pt x="560" y="153"/>
                  <a:pt x="553" y="153"/>
                  <a:pt x="553" y="157"/>
                </a:cubicBezTo>
                <a:cubicBezTo>
                  <a:pt x="553" y="164"/>
                  <a:pt x="553" y="171"/>
                  <a:pt x="553" y="178"/>
                </a:cubicBezTo>
                <a:cubicBezTo>
                  <a:pt x="527" y="160"/>
                  <a:pt x="493" y="153"/>
                  <a:pt x="462" y="156"/>
                </a:cubicBezTo>
                <a:cubicBezTo>
                  <a:pt x="414" y="160"/>
                  <a:pt x="355" y="127"/>
                  <a:pt x="299" y="99"/>
                </a:cubicBezTo>
                <a:cubicBezTo>
                  <a:pt x="242" y="72"/>
                  <a:pt x="189" y="29"/>
                  <a:pt x="138" y="14"/>
                </a:cubicBezTo>
                <a:cubicBezTo>
                  <a:pt x="87" y="0"/>
                  <a:pt x="38" y="4"/>
                  <a:pt x="19" y="84"/>
                </a:cubicBezTo>
                <a:cubicBezTo>
                  <a:pt x="0" y="164"/>
                  <a:pt x="85" y="241"/>
                  <a:pt x="138" y="258"/>
                </a:cubicBezTo>
                <a:cubicBezTo>
                  <a:pt x="323" y="319"/>
                  <a:pt x="483" y="250"/>
                  <a:pt x="492" y="267"/>
                </a:cubicBezTo>
                <a:cubicBezTo>
                  <a:pt x="500" y="284"/>
                  <a:pt x="508" y="432"/>
                  <a:pt x="508" y="432"/>
                </a:cubicBezTo>
                <a:cubicBezTo>
                  <a:pt x="572" y="444"/>
                  <a:pt x="572" y="444"/>
                  <a:pt x="572" y="444"/>
                </a:cubicBezTo>
                <a:cubicBezTo>
                  <a:pt x="595" y="419"/>
                  <a:pt x="599" y="269"/>
                  <a:pt x="584" y="221"/>
                </a:cubicBezTo>
                <a:close/>
              </a:path>
            </a:pathLst>
          </a:custGeom>
          <a:solidFill>
            <a:srgbClr val="6940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$ḻîdè">
            <a:extLst>
              <a:ext uri="{FF2B5EF4-FFF2-40B4-BE49-F238E27FC236}">
                <a16:creationId xmlns:a16="http://schemas.microsoft.com/office/drawing/2014/main" id="{45B5AD56-F954-4B4E-9A7D-C998F4BF4678}"/>
              </a:ext>
            </a:extLst>
          </p:cNvPr>
          <p:cNvSpPr/>
          <p:nvPr/>
        </p:nvSpPr>
        <p:spPr bwMode="auto">
          <a:xfrm>
            <a:off x="8870190" y="2852979"/>
            <a:ext cx="41026" cy="134799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îsliḋè">
            <a:extLst>
              <a:ext uri="{FF2B5EF4-FFF2-40B4-BE49-F238E27FC236}">
                <a16:creationId xmlns:a16="http://schemas.microsoft.com/office/drawing/2014/main" id="{7FCE23A1-B8A1-40DD-80C3-BA683AABF8BF}"/>
              </a:ext>
            </a:extLst>
          </p:cNvPr>
          <p:cNvSpPr/>
          <p:nvPr/>
        </p:nvSpPr>
        <p:spPr bwMode="auto">
          <a:xfrm>
            <a:off x="9155026" y="2852979"/>
            <a:ext cx="43371" cy="134799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îṧlïdê">
            <a:extLst>
              <a:ext uri="{FF2B5EF4-FFF2-40B4-BE49-F238E27FC236}">
                <a16:creationId xmlns:a16="http://schemas.microsoft.com/office/drawing/2014/main" id="{F0EBEF38-6155-4774-BF58-6680644019FC}"/>
              </a:ext>
            </a:extLst>
          </p:cNvPr>
          <p:cNvSpPr/>
          <p:nvPr/>
        </p:nvSpPr>
        <p:spPr bwMode="auto">
          <a:xfrm>
            <a:off x="8750629" y="2721697"/>
            <a:ext cx="85569" cy="58608"/>
          </a:xfrm>
          <a:custGeom>
            <a:avLst/>
            <a:gdLst>
              <a:gd name="T0" fmla="*/ 41 w 45"/>
              <a:gd name="T1" fmla="*/ 2 h 31"/>
              <a:gd name="T2" fmla="*/ 2 w 45"/>
              <a:gd name="T3" fmla="*/ 26 h 31"/>
              <a:gd name="T4" fmla="*/ 6 w 45"/>
              <a:gd name="T5" fmla="*/ 28 h 31"/>
              <a:gd name="T6" fmla="*/ 41 w 45"/>
              <a:gd name="T7" fmla="*/ 7 h 31"/>
              <a:gd name="T8" fmla="*/ 41 w 45"/>
              <a:gd name="T9" fmla="*/ 2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31">
                <a:moveTo>
                  <a:pt x="41" y="2"/>
                </a:moveTo>
                <a:cubicBezTo>
                  <a:pt x="24" y="0"/>
                  <a:pt x="8" y="10"/>
                  <a:pt x="2" y="26"/>
                </a:cubicBezTo>
                <a:cubicBezTo>
                  <a:pt x="0" y="28"/>
                  <a:pt x="4" y="31"/>
                  <a:pt x="6" y="28"/>
                </a:cubicBezTo>
                <a:cubicBezTo>
                  <a:pt x="13" y="14"/>
                  <a:pt x="26" y="9"/>
                  <a:pt x="41" y="7"/>
                </a:cubicBezTo>
                <a:cubicBezTo>
                  <a:pt x="45" y="7"/>
                  <a:pt x="45" y="2"/>
                  <a:pt x="41" y="2"/>
                </a:cubicBezTo>
                <a:close/>
              </a:path>
            </a:pathLst>
          </a:custGeom>
          <a:solidFill>
            <a:srgbClr val="6940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íṩḻïḍe">
            <a:extLst>
              <a:ext uri="{FF2B5EF4-FFF2-40B4-BE49-F238E27FC236}">
                <a16:creationId xmlns:a16="http://schemas.microsoft.com/office/drawing/2014/main" id="{E7B0A8AC-8546-4F63-A96E-A79ED3D78898}"/>
              </a:ext>
            </a:extLst>
          </p:cNvPr>
          <p:cNvSpPr/>
          <p:nvPr/>
        </p:nvSpPr>
        <p:spPr bwMode="auto">
          <a:xfrm>
            <a:off x="9196051" y="2720525"/>
            <a:ext cx="85569" cy="58608"/>
          </a:xfrm>
          <a:custGeom>
            <a:avLst/>
            <a:gdLst>
              <a:gd name="T0" fmla="*/ 4 w 45"/>
              <a:gd name="T1" fmla="*/ 2 h 31"/>
              <a:gd name="T2" fmla="*/ 44 w 45"/>
              <a:gd name="T3" fmla="*/ 26 h 31"/>
              <a:gd name="T4" fmla="*/ 40 w 45"/>
              <a:gd name="T5" fmla="*/ 28 h 31"/>
              <a:gd name="T6" fmla="*/ 4 w 45"/>
              <a:gd name="T7" fmla="*/ 7 h 31"/>
              <a:gd name="T8" fmla="*/ 4 w 45"/>
              <a:gd name="T9" fmla="*/ 2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31">
                <a:moveTo>
                  <a:pt x="4" y="2"/>
                </a:moveTo>
                <a:cubicBezTo>
                  <a:pt x="21" y="0"/>
                  <a:pt x="37" y="10"/>
                  <a:pt x="44" y="26"/>
                </a:cubicBezTo>
                <a:cubicBezTo>
                  <a:pt x="45" y="28"/>
                  <a:pt x="41" y="31"/>
                  <a:pt x="40" y="28"/>
                </a:cubicBezTo>
                <a:cubicBezTo>
                  <a:pt x="32" y="14"/>
                  <a:pt x="19" y="9"/>
                  <a:pt x="4" y="7"/>
                </a:cubicBezTo>
                <a:cubicBezTo>
                  <a:pt x="1" y="7"/>
                  <a:pt x="0" y="2"/>
                  <a:pt x="4" y="2"/>
                </a:cubicBezTo>
                <a:close/>
              </a:path>
            </a:pathLst>
          </a:custGeom>
          <a:solidFill>
            <a:srgbClr val="6940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ïŝ1ïḍe">
            <a:extLst>
              <a:ext uri="{FF2B5EF4-FFF2-40B4-BE49-F238E27FC236}">
                <a16:creationId xmlns:a16="http://schemas.microsoft.com/office/drawing/2014/main" id="{F862B88E-B7C3-4545-872C-9F2CFDAE68F3}"/>
              </a:ext>
            </a:extLst>
          </p:cNvPr>
          <p:cNvSpPr/>
          <p:nvPr/>
        </p:nvSpPr>
        <p:spPr bwMode="auto">
          <a:xfrm>
            <a:off x="7338172" y="2189535"/>
            <a:ext cx="1287036" cy="1140515"/>
          </a:xfrm>
          <a:custGeom>
            <a:avLst/>
            <a:gdLst>
              <a:gd name="T0" fmla="*/ 656 w 678"/>
              <a:gd name="T1" fmla="*/ 561 h 602"/>
              <a:gd name="T2" fmla="*/ 560 w 678"/>
              <a:gd name="T3" fmla="*/ 495 h 602"/>
              <a:gd name="T4" fmla="*/ 482 w 678"/>
              <a:gd name="T5" fmla="*/ 425 h 602"/>
              <a:gd name="T6" fmla="*/ 355 w 678"/>
              <a:gd name="T7" fmla="*/ 257 h 602"/>
              <a:gd name="T8" fmla="*/ 241 w 678"/>
              <a:gd name="T9" fmla="*/ 80 h 602"/>
              <a:gd name="T10" fmla="*/ 153 w 678"/>
              <a:gd name="T11" fmla="*/ 27 h 602"/>
              <a:gd name="T12" fmla="*/ 41 w 678"/>
              <a:gd name="T13" fmla="*/ 11 h 602"/>
              <a:gd name="T14" fmla="*/ 51 w 678"/>
              <a:gd name="T15" fmla="*/ 88 h 602"/>
              <a:gd name="T16" fmla="*/ 214 w 678"/>
              <a:gd name="T17" fmla="*/ 171 h 602"/>
              <a:gd name="T18" fmla="*/ 323 w 678"/>
              <a:gd name="T19" fmla="*/ 354 h 602"/>
              <a:gd name="T20" fmla="*/ 465 w 678"/>
              <a:gd name="T21" fmla="*/ 509 h 602"/>
              <a:gd name="T22" fmla="*/ 557 w 678"/>
              <a:gd name="T23" fmla="*/ 566 h 602"/>
              <a:gd name="T24" fmla="*/ 651 w 678"/>
              <a:gd name="T25" fmla="*/ 601 h 602"/>
              <a:gd name="T26" fmla="*/ 656 w 678"/>
              <a:gd name="T27" fmla="*/ 56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78" h="602">
                <a:moveTo>
                  <a:pt x="656" y="561"/>
                </a:moveTo>
                <a:cubicBezTo>
                  <a:pt x="622" y="551"/>
                  <a:pt x="588" y="517"/>
                  <a:pt x="560" y="495"/>
                </a:cubicBezTo>
                <a:cubicBezTo>
                  <a:pt x="532" y="473"/>
                  <a:pt x="506" y="451"/>
                  <a:pt x="482" y="425"/>
                </a:cubicBezTo>
                <a:cubicBezTo>
                  <a:pt x="434" y="375"/>
                  <a:pt x="389" y="317"/>
                  <a:pt x="355" y="257"/>
                </a:cubicBezTo>
                <a:cubicBezTo>
                  <a:pt x="320" y="195"/>
                  <a:pt x="291" y="130"/>
                  <a:pt x="241" y="80"/>
                </a:cubicBezTo>
                <a:cubicBezTo>
                  <a:pt x="216" y="55"/>
                  <a:pt x="186" y="37"/>
                  <a:pt x="153" y="27"/>
                </a:cubicBezTo>
                <a:cubicBezTo>
                  <a:pt x="122" y="18"/>
                  <a:pt x="72" y="0"/>
                  <a:pt x="41" y="11"/>
                </a:cubicBezTo>
                <a:cubicBezTo>
                  <a:pt x="0" y="26"/>
                  <a:pt x="5" y="88"/>
                  <a:pt x="51" y="88"/>
                </a:cubicBezTo>
                <a:cubicBezTo>
                  <a:pt x="117" y="89"/>
                  <a:pt x="175" y="117"/>
                  <a:pt x="214" y="171"/>
                </a:cubicBezTo>
                <a:cubicBezTo>
                  <a:pt x="256" y="228"/>
                  <a:pt x="281" y="296"/>
                  <a:pt x="323" y="354"/>
                </a:cubicBezTo>
                <a:cubicBezTo>
                  <a:pt x="363" y="409"/>
                  <a:pt x="412" y="465"/>
                  <a:pt x="465" y="509"/>
                </a:cubicBezTo>
                <a:cubicBezTo>
                  <a:pt x="493" y="532"/>
                  <a:pt x="526" y="549"/>
                  <a:pt x="557" y="566"/>
                </a:cubicBezTo>
                <a:cubicBezTo>
                  <a:pt x="587" y="582"/>
                  <a:pt x="617" y="599"/>
                  <a:pt x="651" y="601"/>
                </a:cubicBezTo>
                <a:cubicBezTo>
                  <a:pt x="674" y="602"/>
                  <a:pt x="678" y="567"/>
                  <a:pt x="656" y="561"/>
                </a:cubicBezTo>
                <a:close/>
              </a:path>
            </a:pathLst>
          </a:custGeom>
          <a:solidFill>
            <a:srgbClr val="FBC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Sḻíḑè">
            <a:extLst>
              <a:ext uri="{FF2B5EF4-FFF2-40B4-BE49-F238E27FC236}">
                <a16:creationId xmlns:a16="http://schemas.microsoft.com/office/drawing/2014/main" id="{CF0F8744-4BFC-43E4-BAF1-3D72C58C32A1}"/>
              </a:ext>
            </a:extLst>
          </p:cNvPr>
          <p:cNvSpPr/>
          <p:nvPr/>
        </p:nvSpPr>
        <p:spPr bwMode="auto">
          <a:xfrm>
            <a:off x="7313556" y="3068658"/>
            <a:ext cx="1260077" cy="482932"/>
          </a:xfrm>
          <a:custGeom>
            <a:avLst/>
            <a:gdLst>
              <a:gd name="T0" fmla="*/ 640 w 664"/>
              <a:gd name="T1" fmla="*/ 216 h 255"/>
              <a:gd name="T2" fmla="*/ 614 w 664"/>
              <a:gd name="T3" fmla="*/ 201 h 255"/>
              <a:gd name="T4" fmla="*/ 580 w 664"/>
              <a:gd name="T5" fmla="*/ 183 h 255"/>
              <a:gd name="T6" fmla="*/ 492 w 664"/>
              <a:gd name="T7" fmla="*/ 145 h 255"/>
              <a:gd name="T8" fmla="*/ 322 w 664"/>
              <a:gd name="T9" fmla="*/ 72 h 255"/>
              <a:gd name="T10" fmla="*/ 148 w 664"/>
              <a:gd name="T11" fmla="*/ 12 h 255"/>
              <a:gd name="T12" fmla="*/ 59 w 664"/>
              <a:gd name="T13" fmla="*/ 14 h 255"/>
              <a:gd name="T14" fmla="*/ 48 w 664"/>
              <a:gd name="T15" fmla="*/ 98 h 255"/>
              <a:gd name="T16" fmla="*/ 136 w 664"/>
              <a:gd name="T17" fmla="*/ 92 h 255"/>
              <a:gd name="T18" fmla="*/ 313 w 664"/>
              <a:gd name="T19" fmla="*/ 145 h 255"/>
              <a:gd name="T20" fmla="*/ 487 w 664"/>
              <a:gd name="T21" fmla="*/ 211 h 255"/>
              <a:gd name="T22" fmla="*/ 581 w 664"/>
              <a:gd name="T23" fmla="*/ 236 h 255"/>
              <a:gd name="T24" fmla="*/ 645 w 664"/>
              <a:gd name="T25" fmla="*/ 249 h 255"/>
              <a:gd name="T26" fmla="*/ 640 w 664"/>
              <a:gd name="T27" fmla="*/ 216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4" h="255">
                <a:moveTo>
                  <a:pt x="640" y="216"/>
                </a:moveTo>
                <a:cubicBezTo>
                  <a:pt x="632" y="215"/>
                  <a:pt x="621" y="205"/>
                  <a:pt x="614" y="201"/>
                </a:cubicBezTo>
                <a:cubicBezTo>
                  <a:pt x="604" y="193"/>
                  <a:pt x="592" y="188"/>
                  <a:pt x="580" y="183"/>
                </a:cubicBezTo>
                <a:cubicBezTo>
                  <a:pt x="551" y="169"/>
                  <a:pt x="521" y="159"/>
                  <a:pt x="492" y="145"/>
                </a:cubicBezTo>
                <a:cubicBezTo>
                  <a:pt x="436" y="119"/>
                  <a:pt x="381" y="92"/>
                  <a:pt x="322" y="72"/>
                </a:cubicBezTo>
                <a:cubicBezTo>
                  <a:pt x="264" y="51"/>
                  <a:pt x="208" y="24"/>
                  <a:pt x="148" y="12"/>
                </a:cubicBezTo>
                <a:cubicBezTo>
                  <a:pt x="89" y="0"/>
                  <a:pt x="119" y="17"/>
                  <a:pt x="59" y="14"/>
                </a:cubicBezTo>
                <a:cubicBezTo>
                  <a:pt x="11" y="11"/>
                  <a:pt x="0" y="91"/>
                  <a:pt x="48" y="98"/>
                </a:cubicBezTo>
                <a:cubicBezTo>
                  <a:pt x="107" y="107"/>
                  <a:pt x="77" y="83"/>
                  <a:pt x="136" y="92"/>
                </a:cubicBezTo>
                <a:cubicBezTo>
                  <a:pt x="197" y="102"/>
                  <a:pt x="254" y="128"/>
                  <a:pt x="313" y="145"/>
                </a:cubicBezTo>
                <a:cubicBezTo>
                  <a:pt x="373" y="163"/>
                  <a:pt x="428" y="190"/>
                  <a:pt x="487" y="211"/>
                </a:cubicBezTo>
                <a:cubicBezTo>
                  <a:pt x="518" y="222"/>
                  <a:pt x="550" y="227"/>
                  <a:pt x="581" y="236"/>
                </a:cubicBezTo>
                <a:cubicBezTo>
                  <a:pt x="603" y="242"/>
                  <a:pt x="621" y="255"/>
                  <a:pt x="645" y="249"/>
                </a:cubicBezTo>
                <a:cubicBezTo>
                  <a:pt x="664" y="244"/>
                  <a:pt x="658" y="218"/>
                  <a:pt x="640" y="216"/>
                </a:cubicBezTo>
                <a:close/>
              </a:path>
            </a:pathLst>
          </a:custGeom>
          <a:solidFill>
            <a:srgbClr val="FBC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ïṩ1ïḋé">
            <a:extLst>
              <a:ext uri="{FF2B5EF4-FFF2-40B4-BE49-F238E27FC236}">
                <a16:creationId xmlns:a16="http://schemas.microsoft.com/office/drawing/2014/main" id="{1C009BCE-3B1A-4444-9997-41AD1F500BB7}"/>
              </a:ext>
            </a:extLst>
          </p:cNvPr>
          <p:cNvSpPr/>
          <p:nvPr/>
        </p:nvSpPr>
        <p:spPr bwMode="auto">
          <a:xfrm>
            <a:off x="7791799" y="3538694"/>
            <a:ext cx="907255" cy="450111"/>
          </a:xfrm>
          <a:custGeom>
            <a:avLst/>
            <a:gdLst>
              <a:gd name="T0" fmla="*/ 451 w 478"/>
              <a:gd name="T1" fmla="*/ 1 h 238"/>
              <a:gd name="T2" fmla="*/ 343 w 478"/>
              <a:gd name="T3" fmla="*/ 17 h 238"/>
              <a:gd name="T4" fmla="*/ 246 w 478"/>
              <a:gd name="T5" fmla="*/ 86 h 238"/>
              <a:gd name="T6" fmla="*/ 146 w 478"/>
              <a:gd name="T7" fmla="*/ 144 h 238"/>
              <a:gd name="T8" fmla="*/ 19 w 478"/>
              <a:gd name="T9" fmla="*/ 158 h 238"/>
              <a:gd name="T10" fmla="*/ 12 w 478"/>
              <a:gd name="T11" fmla="*/ 207 h 238"/>
              <a:gd name="T12" fmla="*/ 137 w 478"/>
              <a:gd name="T13" fmla="*/ 226 h 238"/>
              <a:gd name="T14" fmla="*/ 253 w 478"/>
              <a:gd name="T15" fmla="*/ 175 h 238"/>
              <a:gd name="T16" fmla="*/ 343 w 478"/>
              <a:gd name="T17" fmla="*/ 90 h 238"/>
              <a:gd name="T18" fmla="*/ 457 w 478"/>
              <a:gd name="T19" fmla="*/ 40 h 238"/>
              <a:gd name="T20" fmla="*/ 451 w 478"/>
              <a:gd name="T21" fmla="*/ 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8" h="238">
                <a:moveTo>
                  <a:pt x="451" y="1"/>
                </a:moveTo>
                <a:cubicBezTo>
                  <a:pt x="414" y="3"/>
                  <a:pt x="379" y="1"/>
                  <a:pt x="343" y="17"/>
                </a:cubicBezTo>
                <a:cubicBezTo>
                  <a:pt x="306" y="34"/>
                  <a:pt x="277" y="60"/>
                  <a:pt x="246" y="86"/>
                </a:cubicBezTo>
                <a:cubicBezTo>
                  <a:pt x="217" y="111"/>
                  <a:pt x="183" y="133"/>
                  <a:pt x="146" y="144"/>
                </a:cubicBezTo>
                <a:cubicBezTo>
                  <a:pt x="104" y="156"/>
                  <a:pt x="57" y="139"/>
                  <a:pt x="19" y="158"/>
                </a:cubicBezTo>
                <a:cubicBezTo>
                  <a:pt x="0" y="167"/>
                  <a:pt x="0" y="193"/>
                  <a:pt x="12" y="207"/>
                </a:cubicBezTo>
                <a:cubicBezTo>
                  <a:pt x="41" y="238"/>
                  <a:pt x="98" y="233"/>
                  <a:pt x="137" y="226"/>
                </a:cubicBezTo>
                <a:cubicBezTo>
                  <a:pt x="180" y="219"/>
                  <a:pt x="219" y="203"/>
                  <a:pt x="253" y="175"/>
                </a:cubicBezTo>
                <a:cubicBezTo>
                  <a:pt x="286" y="150"/>
                  <a:pt x="313" y="119"/>
                  <a:pt x="343" y="90"/>
                </a:cubicBezTo>
                <a:cubicBezTo>
                  <a:pt x="376" y="58"/>
                  <a:pt x="414" y="52"/>
                  <a:pt x="457" y="40"/>
                </a:cubicBezTo>
                <a:cubicBezTo>
                  <a:pt x="478" y="34"/>
                  <a:pt x="474" y="0"/>
                  <a:pt x="451" y="1"/>
                </a:cubicBezTo>
                <a:close/>
              </a:path>
            </a:pathLst>
          </a:custGeom>
          <a:solidFill>
            <a:srgbClr val="FBC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íŝlïďê">
            <a:extLst>
              <a:ext uri="{FF2B5EF4-FFF2-40B4-BE49-F238E27FC236}">
                <a16:creationId xmlns:a16="http://schemas.microsoft.com/office/drawing/2014/main" id="{9FE4BE49-F018-44A1-88EC-35ADA20DD64A}"/>
              </a:ext>
            </a:extLst>
          </p:cNvPr>
          <p:cNvSpPr/>
          <p:nvPr/>
        </p:nvSpPr>
        <p:spPr bwMode="auto">
          <a:xfrm>
            <a:off x="9768068" y="2028949"/>
            <a:ext cx="914288" cy="1414801"/>
          </a:xfrm>
          <a:custGeom>
            <a:avLst/>
            <a:gdLst>
              <a:gd name="T0" fmla="*/ 427 w 482"/>
              <a:gd name="T1" fmla="*/ 1 h 747"/>
              <a:gd name="T2" fmla="*/ 362 w 482"/>
              <a:gd name="T3" fmla="*/ 33 h 747"/>
              <a:gd name="T4" fmla="*/ 270 w 482"/>
              <a:gd name="T5" fmla="*/ 101 h 747"/>
              <a:gd name="T6" fmla="*/ 171 w 482"/>
              <a:gd name="T7" fmla="*/ 281 h 747"/>
              <a:gd name="T8" fmla="*/ 146 w 482"/>
              <a:gd name="T9" fmla="*/ 513 h 747"/>
              <a:gd name="T10" fmla="*/ 111 w 482"/>
              <a:gd name="T11" fmla="*/ 622 h 747"/>
              <a:gd name="T12" fmla="*/ 24 w 482"/>
              <a:gd name="T13" fmla="*/ 700 h 747"/>
              <a:gd name="T14" fmla="*/ 34 w 482"/>
              <a:gd name="T15" fmla="*/ 738 h 747"/>
              <a:gd name="T16" fmla="*/ 102 w 482"/>
              <a:gd name="T17" fmla="*/ 694 h 747"/>
              <a:gd name="T18" fmla="*/ 165 w 482"/>
              <a:gd name="T19" fmla="*/ 621 h 747"/>
              <a:gd name="T20" fmla="*/ 216 w 482"/>
              <a:gd name="T21" fmla="*/ 402 h 747"/>
              <a:gd name="T22" fmla="*/ 276 w 482"/>
              <a:gd name="T23" fmla="*/ 190 h 747"/>
              <a:gd name="T24" fmla="*/ 362 w 482"/>
              <a:gd name="T25" fmla="*/ 116 h 747"/>
              <a:gd name="T26" fmla="*/ 408 w 482"/>
              <a:gd name="T27" fmla="*/ 89 h 747"/>
              <a:gd name="T28" fmla="*/ 422 w 482"/>
              <a:gd name="T29" fmla="*/ 81 h 747"/>
              <a:gd name="T30" fmla="*/ 417 w 482"/>
              <a:gd name="T31" fmla="*/ 75 h 747"/>
              <a:gd name="T32" fmla="*/ 427 w 482"/>
              <a:gd name="T33" fmla="*/ 1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82" h="747">
                <a:moveTo>
                  <a:pt x="427" y="1"/>
                </a:moveTo>
                <a:cubicBezTo>
                  <a:pt x="403" y="0"/>
                  <a:pt x="381" y="20"/>
                  <a:pt x="362" y="33"/>
                </a:cubicBezTo>
                <a:cubicBezTo>
                  <a:pt x="331" y="54"/>
                  <a:pt x="300" y="77"/>
                  <a:pt x="270" y="101"/>
                </a:cubicBezTo>
                <a:cubicBezTo>
                  <a:pt x="216" y="147"/>
                  <a:pt x="182" y="212"/>
                  <a:pt x="171" y="281"/>
                </a:cubicBezTo>
                <a:cubicBezTo>
                  <a:pt x="159" y="358"/>
                  <a:pt x="157" y="436"/>
                  <a:pt x="146" y="513"/>
                </a:cubicBezTo>
                <a:cubicBezTo>
                  <a:pt x="141" y="550"/>
                  <a:pt x="132" y="589"/>
                  <a:pt x="111" y="622"/>
                </a:cubicBezTo>
                <a:cubicBezTo>
                  <a:pt x="93" y="650"/>
                  <a:pt x="56" y="688"/>
                  <a:pt x="24" y="700"/>
                </a:cubicBezTo>
                <a:cubicBezTo>
                  <a:pt x="0" y="708"/>
                  <a:pt x="10" y="747"/>
                  <a:pt x="34" y="738"/>
                </a:cubicBezTo>
                <a:cubicBezTo>
                  <a:pt x="59" y="730"/>
                  <a:pt x="82" y="711"/>
                  <a:pt x="102" y="694"/>
                </a:cubicBezTo>
                <a:cubicBezTo>
                  <a:pt x="127" y="673"/>
                  <a:pt x="149" y="650"/>
                  <a:pt x="165" y="621"/>
                </a:cubicBezTo>
                <a:cubicBezTo>
                  <a:pt x="202" y="555"/>
                  <a:pt x="206" y="475"/>
                  <a:pt x="216" y="402"/>
                </a:cubicBezTo>
                <a:cubicBezTo>
                  <a:pt x="227" y="328"/>
                  <a:pt x="228" y="251"/>
                  <a:pt x="276" y="190"/>
                </a:cubicBezTo>
                <a:cubicBezTo>
                  <a:pt x="300" y="160"/>
                  <a:pt x="330" y="137"/>
                  <a:pt x="362" y="116"/>
                </a:cubicBezTo>
                <a:cubicBezTo>
                  <a:pt x="377" y="106"/>
                  <a:pt x="392" y="97"/>
                  <a:pt x="408" y="89"/>
                </a:cubicBezTo>
                <a:cubicBezTo>
                  <a:pt x="412" y="86"/>
                  <a:pt x="417" y="83"/>
                  <a:pt x="422" y="81"/>
                </a:cubicBezTo>
                <a:cubicBezTo>
                  <a:pt x="434" y="74"/>
                  <a:pt x="432" y="78"/>
                  <a:pt x="417" y="75"/>
                </a:cubicBezTo>
                <a:cubicBezTo>
                  <a:pt x="472" y="86"/>
                  <a:pt x="482" y="3"/>
                  <a:pt x="427" y="1"/>
                </a:cubicBezTo>
                <a:close/>
              </a:path>
            </a:pathLst>
          </a:custGeom>
          <a:solidFill>
            <a:srgbClr val="FBC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ïSļîďé">
            <a:extLst>
              <a:ext uri="{FF2B5EF4-FFF2-40B4-BE49-F238E27FC236}">
                <a16:creationId xmlns:a16="http://schemas.microsoft.com/office/drawing/2014/main" id="{701897FF-7F12-4770-A7F3-F5D59F652FCA}"/>
              </a:ext>
            </a:extLst>
          </p:cNvPr>
          <p:cNvSpPr/>
          <p:nvPr/>
        </p:nvSpPr>
        <p:spPr bwMode="auto">
          <a:xfrm>
            <a:off x="9691877" y="2826020"/>
            <a:ext cx="1312824" cy="848646"/>
          </a:xfrm>
          <a:custGeom>
            <a:avLst/>
            <a:gdLst>
              <a:gd name="T0" fmla="*/ 599 w 692"/>
              <a:gd name="T1" fmla="*/ 42 h 448"/>
              <a:gd name="T2" fmla="*/ 554 w 692"/>
              <a:gd name="T3" fmla="*/ 109 h 448"/>
              <a:gd name="T4" fmla="*/ 499 w 692"/>
              <a:gd name="T5" fmla="*/ 188 h 448"/>
              <a:gd name="T6" fmla="*/ 367 w 692"/>
              <a:gd name="T7" fmla="*/ 297 h 448"/>
              <a:gd name="T8" fmla="*/ 287 w 692"/>
              <a:gd name="T9" fmla="*/ 334 h 448"/>
              <a:gd name="T10" fmla="*/ 200 w 692"/>
              <a:gd name="T11" fmla="*/ 363 h 448"/>
              <a:gd name="T12" fmla="*/ 36 w 692"/>
              <a:gd name="T13" fmla="*/ 397 h 448"/>
              <a:gd name="T14" fmla="*/ 26 w 692"/>
              <a:gd name="T15" fmla="*/ 436 h 448"/>
              <a:gd name="T16" fmla="*/ 197 w 692"/>
              <a:gd name="T17" fmla="*/ 428 h 448"/>
              <a:gd name="T18" fmla="*/ 398 w 692"/>
              <a:gd name="T19" fmla="*/ 369 h 448"/>
              <a:gd name="T20" fmla="*/ 551 w 692"/>
              <a:gd name="T21" fmla="*/ 253 h 448"/>
              <a:gd name="T22" fmla="*/ 614 w 692"/>
              <a:gd name="T23" fmla="*/ 170 h 448"/>
              <a:gd name="T24" fmla="*/ 676 w 692"/>
              <a:gd name="T25" fmla="*/ 75 h 448"/>
              <a:gd name="T26" fmla="*/ 599 w 692"/>
              <a:gd name="T27" fmla="*/ 42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2" h="448">
                <a:moveTo>
                  <a:pt x="599" y="42"/>
                </a:moveTo>
                <a:cubicBezTo>
                  <a:pt x="587" y="66"/>
                  <a:pt x="569" y="87"/>
                  <a:pt x="554" y="109"/>
                </a:cubicBezTo>
                <a:cubicBezTo>
                  <a:pt x="536" y="135"/>
                  <a:pt x="520" y="163"/>
                  <a:pt x="499" y="188"/>
                </a:cubicBezTo>
                <a:cubicBezTo>
                  <a:pt x="463" y="233"/>
                  <a:pt x="416" y="266"/>
                  <a:pt x="367" y="297"/>
                </a:cubicBezTo>
                <a:cubicBezTo>
                  <a:pt x="341" y="313"/>
                  <a:pt x="316" y="327"/>
                  <a:pt x="287" y="334"/>
                </a:cubicBezTo>
                <a:cubicBezTo>
                  <a:pt x="257" y="342"/>
                  <a:pt x="229" y="352"/>
                  <a:pt x="200" y="363"/>
                </a:cubicBezTo>
                <a:cubicBezTo>
                  <a:pt x="150" y="383"/>
                  <a:pt x="91" y="404"/>
                  <a:pt x="36" y="397"/>
                </a:cubicBezTo>
                <a:cubicBezTo>
                  <a:pt x="11" y="393"/>
                  <a:pt x="0" y="430"/>
                  <a:pt x="26" y="436"/>
                </a:cubicBezTo>
                <a:cubicBezTo>
                  <a:pt x="82" y="448"/>
                  <a:pt x="142" y="439"/>
                  <a:pt x="197" y="428"/>
                </a:cubicBezTo>
                <a:cubicBezTo>
                  <a:pt x="265" y="414"/>
                  <a:pt x="336" y="400"/>
                  <a:pt x="398" y="369"/>
                </a:cubicBezTo>
                <a:cubicBezTo>
                  <a:pt x="455" y="341"/>
                  <a:pt x="508" y="299"/>
                  <a:pt x="551" y="253"/>
                </a:cubicBezTo>
                <a:cubicBezTo>
                  <a:pt x="575" y="228"/>
                  <a:pt x="594" y="198"/>
                  <a:pt x="614" y="170"/>
                </a:cubicBezTo>
                <a:cubicBezTo>
                  <a:pt x="635" y="140"/>
                  <a:pt x="664" y="110"/>
                  <a:pt x="676" y="75"/>
                </a:cubicBezTo>
                <a:cubicBezTo>
                  <a:pt x="692" y="29"/>
                  <a:pt x="621" y="0"/>
                  <a:pt x="599" y="42"/>
                </a:cubicBezTo>
                <a:close/>
              </a:path>
            </a:pathLst>
          </a:custGeom>
          <a:solidFill>
            <a:srgbClr val="FBC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íṥḻîḓè">
            <a:extLst>
              <a:ext uri="{FF2B5EF4-FFF2-40B4-BE49-F238E27FC236}">
                <a16:creationId xmlns:a16="http://schemas.microsoft.com/office/drawing/2014/main" id="{E54245D3-3393-46BB-97CA-1E03890B8CF1}"/>
              </a:ext>
            </a:extLst>
          </p:cNvPr>
          <p:cNvSpPr/>
          <p:nvPr/>
        </p:nvSpPr>
        <p:spPr bwMode="auto">
          <a:xfrm>
            <a:off x="9723525" y="3566826"/>
            <a:ext cx="1488648" cy="494653"/>
          </a:xfrm>
          <a:custGeom>
            <a:avLst/>
            <a:gdLst>
              <a:gd name="T0" fmla="*/ 681 w 784"/>
              <a:gd name="T1" fmla="*/ 38 h 261"/>
              <a:gd name="T2" fmla="*/ 559 w 784"/>
              <a:gd name="T3" fmla="*/ 126 h 261"/>
              <a:gd name="T4" fmla="*/ 392 w 784"/>
              <a:gd name="T5" fmla="*/ 181 h 261"/>
              <a:gd name="T6" fmla="*/ 223 w 784"/>
              <a:gd name="T7" fmla="*/ 174 h 261"/>
              <a:gd name="T8" fmla="*/ 142 w 784"/>
              <a:gd name="T9" fmla="*/ 151 h 261"/>
              <a:gd name="T10" fmla="*/ 42 w 784"/>
              <a:gd name="T11" fmla="*/ 128 h 261"/>
              <a:gd name="T12" fmla="*/ 30 w 784"/>
              <a:gd name="T13" fmla="*/ 174 h 261"/>
              <a:gd name="T14" fmla="*/ 127 w 784"/>
              <a:gd name="T15" fmla="*/ 204 h 261"/>
              <a:gd name="T16" fmla="*/ 214 w 784"/>
              <a:gd name="T17" fmla="*/ 240 h 261"/>
              <a:gd name="T18" fmla="*/ 402 w 784"/>
              <a:gd name="T19" fmla="*/ 256 h 261"/>
              <a:gd name="T20" fmla="*/ 592 w 784"/>
              <a:gd name="T21" fmla="*/ 203 h 261"/>
              <a:gd name="T22" fmla="*/ 668 w 784"/>
              <a:gd name="T23" fmla="*/ 154 h 261"/>
              <a:gd name="T24" fmla="*/ 742 w 784"/>
              <a:gd name="T25" fmla="*/ 100 h 261"/>
              <a:gd name="T26" fmla="*/ 681 w 784"/>
              <a:gd name="T27" fmla="*/ 3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4" h="261">
                <a:moveTo>
                  <a:pt x="681" y="38"/>
                </a:moveTo>
                <a:cubicBezTo>
                  <a:pt x="645" y="72"/>
                  <a:pt x="601" y="102"/>
                  <a:pt x="559" y="126"/>
                </a:cubicBezTo>
                <a:cubicBezTo>
                  <a:pt x="509" y="156"/>
                  <a:pt x="450" y="173"/>
                  <a:pt x="392" y="181"/>
                </a:cubicBezTo>
                <a:cubicBezTo>
                  <a:pt x="335" y="189"/>
                  <a:pt x="279" y="186"/>
                  <a:pt x="223" y="174"/>
                </a:cubicBezTo>
                <a:cubicBezTo>
                  <a:pt x="195" y="168"/>
                  <a:pt x="169" y="158"/>
                  <a:pt x="142" y="151"/>
                </a:cubicBezTo>
                <a:cubicBezTo>
                  <a:pt x="109" y="143"/>
                  <a:pt x="75" y="137"/>
                  <a:pt x="42" y="128"/>
                </a:cubicBezTo>
                <a:cubicBezTo>
                  <a:pt x="13" y="120"/>
                  <a:pt x="0" y="165"/>
                  <a:pt x="30" y="174"/>
                </a:cubicBezTo>
                <a:cubicBezTo>
                  <a:pt x="63" y="184"/>
                  <a:pt x="95" y="193"/>
                  <a:pt x="127" y="204"/>
                </a:cubicBezTo>
                <a:cubicBezTo>
                  <a:pt x="157" y="215"/>
                  <a:pt x="185" y="229"/>
                  <a:pt x="214" y="240"/>
                </a:cubicBezTo>
                <a:cubicBezTo>
                  <a:pt x="274" y="261"/>
                  <a:pt x="340" y="261"/>
                  <a:pt x="402" y="256"/>
                </a:cubicBezTo>
                <a:cubicBezTo>
                  <a:pt x="469" y="250"/>
                  <a:pt x="532" y="232"/>
                  <a:pt x="592" y="203"/>
                </a:cubicBezTo>
                <a:cubicBezTo>
                  <a:pt x="619" y="189"/>
                  <a:pt x="643" y="172"/>
                  <a:pt x="668" y="154"/>
                </a:cubicBezTo>
                <a:cubicBezTo>
                  <a:pt x="693" y="137"/>
                  <a:pt x="719" y="120"/>
                  <a:pt x="742" y="100"/>
                </a:cubicBezTo>
                <a:cubicBezTo>
                  <a:pt x="784" y="63"/>
                  <a:pt x="722" y="0"/>
                  <a:pt x="681" y="38"/>
                </a:cubicBezTo>
                <a:close/>
              </a:path>
            </a:pathLst>
          </a:custGeom>
          <a:solidFill>
            <a:srgbClr val="FBC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iṣḷiḓè">
            <a:extLst>
              <a:ext uri="{FF2B5EF4-FFF2-40B4-BE49-F238E27FC236}">
                <a16:creationId xmlns:a16="http://schemas.microsoft.com/office/drawing/2014/main" id="{BEEF44E5-07CD-45AC-9DE9-E8F223B0D831}"/>
              </a:ext>
            </a:extLst>
          </p:cNvPr>
          <p:cNvSpPr/>
          <p:nvPr/>
        </p:nvSpPr>
        <p:spPr bwMode="auto">
          <a:xfrm>
            <a:off x="7306524" y="4211516"/>
            <a:ext cx="3483671" cy="151210"/>
          </a:xfrm>
          <a:prstGeom prst="rect">
            <a:avLst/>
          </a:prstGeom>
          <a:solidFill>
            <a:srgbClr val="4B4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íślïdé">
            <a:extLst>
              <a:ext uri="{FF2B5EF4-FFF2-40B4-BE49-F238E27FC236}">
                <a16:creationId xmlns:a16="http://schemas.microsoft.com/office/drawing/2014/main" id="{81636F58-F06E-412B-BD07-26A7A88D409A}"/>
              </a:ext>
            </a:extLst>
          </p:cNvPr>
          <p:cNvSpPr/>
          <p:nvPr/>
        </p:nvSpPr>
        <p:spPr bwMode="auto">
          <a:xfrm>
            <a:off x="7549162" y="4362726"/>
            <a:ext cx="3006601" cy="1500369"/>
          </a:xfrm>
          <a:prstGeom prst="rect">
            <a:avLst/>
          </a:prstGeom>
          <a:solidFill>
            <a:srgbClr val="4B4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ïṩlíḑé">
            <a:extLst>
              <a:ext uri="{FF2B5EF4-FFF2-40B4-BE49-F238E27FC236}">
                <a16:creationId xmlns:a16="http://schemas.microsoft.com/office/drawing/2014/main" id="{FDD09339-9552-4E8E-B349-6588A0C38C21}"/>
              </a:ext>
            </a:extLst>
          </p:cNvPr>
          <p:cNvSpPr/>
          <p:nvPr/>
        </p:nvSpPr>
        <p:spPr bwMode="auto">
          <a:xfrm>
            <a:off x="7539784" y="4362726"/>
            <a:ext cx="3015978" cy="157070"/>
          </a:xfrm>
          <a:custGeom>
            <a:avLst/>
            <a:gdLst>
              <a:gd name="T0" fmla="*/ 2573 w 2573"/>
              <a:gd name="T1" fmla="*/ 134 h 134"/>
              <a:gd name="T2" fmla="*/ 0 w 2573"/>
              <a:gd name="T3" fmla="*/ 0 h 134"/>
              <a:gd name="T4" fmla="*/ 2573 w 2573"/>
              <a:gd name="T5" fmla="*/ 0 h 134"/>
              <a:gd name="T6" fmla="*/ 2573 w 2573"/>
              <a:gd name="T7" fmla="*/ 1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73" h="134">
                <a:moveTo>
                  <a:pt x="2573" y="134"/>
                </a:moveTo>
                <a:lnTo>
                  <a:pt x="0" y="0"/>
                </a:lnTo>
                <a:lnTo>
                  <a:pt x="2573" y="0"/>
                </a:lnTo>
                <a:lnTo>
                  <a:pt x="2573" y="1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ïšḷiďè">
            <a:extLst>
              <a:ext uri="{FF2B5EF4-FFF2-40B4-BE49-F238E27FC236}">
                <a16:creationId xmlns:a16="http://schemas.microsoft.com/office/drawing/2014/main" id="{7CDCA3C1-D8F3-42A2-8E88-75E198F09561}"/>
              </a:ext>
            </a:extLst>
          </p:cNvPr>
          <p:cNvSpPr/>
          <p:nvPr/>
        </p:nvSpPr>
        <p:spPr bwMode="auto">
          <a:xfrm>
            <a:off x="8202056" y="2952613"/>
            <a:ext cx="1700810" cy="1076046"/>
          </a:xfrm>
          <a:custGeom>
            <a:avLst/>
            <a:gdLst>
              <a:gd name="T0" fmla="*/ 896 w 896"/>
              <a:gd name="T1" fmla="*/ 507 h 568"/>
              <a:gd name="T2" fmla="*/ 832 w 896"/>
              <a:gd name="T3" fmla="*/ 568 h 568"/>
              <a:gd name="T4" fmla="*/ 57 w 896"/>
              <a:gd name="T5" fmla="*/ 568 h 568"/>
              <a:gd name="T6" fmla="*/ 0 w 896"/>
              <a:gd name="T7" fmla="*/ 507 h 568"/>
              <a:gd name="T8" fmla="*/ 0 w 896"/>
              <a:gd name="T9" fmla="*/ 59 h 568"/>
              <a:gd name="T10" fmla="*/ 57 w 896"/>
              <a:gd name="T11" fmla="*/ 0 h 568"/>
              <a:gd name="T12" fmla="*/ 832 w 896"/>
              <a:gd name="T13" fmla="*/ 0 h 568"/>
              <a:gd name="T14" fmla="*/ 896 w 896"/>
              <a:gd name="T15" fmla="*/ 59 h 568"/>
              <a:gd name="T16" fmla="*/ 896 w 896"/>
              <a:gd name="T17" fmla="*/ 507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6" h="568">
                <a:moveTo>
                  <a:pt x="896" y="507"/>
                </a:moveTo>
                <a:cubicBezTo>
                  <a:pt x="896" y="539"/>
                  <a:pt x="864" y="568"/>
                  <a:pt x="832" y="568"/>
                </a:cubicBezTo>
                <a:cubicBezTo>
                  <a:pt x="57" y="568"/>
                  <a:pt x="57" y="568"/>
                  <a:pt x="57" y="568"/>
                </a:cubicBezTo>
                <a:cubicBezTo>
                  <a:pt x="24" y="568"/>
                  <a:pt x="0" y="539"/>
                  <a:pt x="0" y="507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4" y="0"/>
                  <a:pt x="57" y="0"/>
                </a:cubicBezTo>
                <a:cubicBezTo>
                  <a:pt x="832" y="0"/>
                  <a:pt x="832" y="0"/>
                  <a:pt x="832" y="0"/>
                </a:cubicBezTo>
                <a:cubicBezTo>
                  <a:pt x="864" y="0"/>
                  <a:pt x="896" y="26"/>
                  <a:pt x="896" y="59"/>
                </a:cubicBezTo>
                <a:lnTo>
                  <a:pt x="896" y="507"/>
                </a:lnTo>
                <a:close/>
              </a:path>
            </a:pathLst>
          </a:custGeom>
          <a:solidFill>
            <a:srgbClr val="4B4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îṣ1íde">
            <a:extLst>
              <a:ext uri="{FF2B5EF4-FFF2-40B4-BE49-F238E27FC236}">
                <a16:creationId xmlns:a16="http://schemas.microsoft.com/office/drawing/2014/main" id="{5E32B38C-6D59-4551-AC7E-63DA7CE6822B}"/>
              </a:ext>
            </a:extLst>
          </p:cNvPr>
          <p:cNvSpPr/>
          <p:nvPr/>
        </p:nvSpPr>
        <p:spPr bwMode="auto">
          <a:xfrm>
            <a:off x="8748285" y="3900894"/>
            <a:ext cx="607181" cy="332895"/>
          </a:xfrm>
          <a:prstGeom prst="rect">
            <a:avLst/>
          </a:prstGeom>
          <a:solidFill>
            <a:srgbClr val="4B4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îsḷîḑé">
            <a:extLst>
              <a:ext uri="{FF2B5EF4-FFF2-40B4-BE49-F238E27FC236}">
                <a16:creationId xmlns:a16="http://schemas.microsoft.com/office/drawing/2014/main" id="{B2D7C5E5-EA60-43BA-B8F7-56EDE028B3CF}"/>
              </a:ext>
            </a:extLst>
          </p:cNvPr>
          <p:cNvSpPr/>
          <p:nvPr/>
        </p:nvSpPr>
        <p:spPr bwMode="auto">
          <a:xfrm>
            <a:off x="8597076" y="4127120"/>
            <a:ext cx="895533" cy="106667"/>
          </a:xfrm>
          <a:prstGeom prst="rect">
            <a:avLst/>
          </a:prstGeom>
          <a:solidFill>
            <a:srgbClr val="4B4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ïṡḻïḑé">
            <a:extLst>
              <a:ext uri="{FF2B5EF4-FFF2-40B4-BE49-F238E27FC236}">
                <a16:creationId xmlns:a16="http://schemas.microsoft.com/office/drawing/2014/main" id="{A8074C31-166B-4070-86C9-AD9E55FC8646}"/>
              </a:ext>
            </a:extLst>
          </p:cNvPr>
          <p:cNvSpPr/>
          <p:nvPr/>
        </p:nvSpPr>
        <p:spPr bwMode="auto">
          <a:xfrm>
            <a:off x="7340516" y="3836425"/>
            <a:ext cx="749013" cy="157070"/>
          </a:xfrm>
          <a:custGeom>
            <a:avLst/>
            <a:gdLst>
              <a:gd name="T0" fmla="*/ 395 w 395"/>
              <a:gd name="T1" fmla="*/ 0 h 83"/>
              <a:gd name="T2" fmla="*/ 41 w 395"/>
              <a:gd name="T3" fmla="*/ 0 h 83"/>
              <a:gd name="T4" fmla="*/ 0 w 395"/>
              <a:gd name="T5" fmla="*/ 41 h 83"/>
              <a:gd name="T6" fmla="*/ 0 w 395"/>
              <a:gd name="T7" fmla="*/ 41 h 83"/>
              <a:gd name="T8" fmla="*/ 41 w 395"/>
              <a:gd name="T9" fmla="*/ 83 h 83"/>
              <a:gd name="T10" fmla="*/ 395 w 395"/>
              <a:gd name="T11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5" h="83">
                <a:moveTo>
                  <a:pt x="395" y="0"/>
                </a:moveTo>
                <a:cubicBezTo>
                  <a:pt x="41" y="0"/>
                  <a:pt x="41" y="0"/>
                  <a:pt x="41" y="0"/>
                </a:cubicBezTo>
                <a:cubicBezTo>
                  <a:pt x="19" y="0"/>
                  <a:pt x="0" y="18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64"/>
                  <a:pt x="19" y="83"/>
                  <a:pt x="41" y="83"/>
                </a:cubicBezTo>
                <a:cubicBezTo>
                  <a:pt x="395" y="83"/>
                  <a:pt x="395" y="83"/>
                  <a:pt x="395" y="83"/>
                </a:cubicBezTo>
              </a:path>
            </a:pathLst>
          </a:custGeom>
          <a:solidFill>
            <a:srgbClr val="FFF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ïsḻïďé">
            <a:extLst>
              <a:ext uri="{FF2B5EF4-FFF2-40B4-BE49-F238E27FC236}">
                <a16:creationId xmlns:a16="http://schemas.microsoft.com/office/drawing/2014/main" id="{7F893D03-A1B8-480A-B0B8-100A21D67A59}"/>
              </a:ext>
            </a:extLst>
          </p:cNvPr>
          <p:cNvSpPr/>
          <p:nvPr/>
        </p:nvSpPr>
        <p:spPr bwMode="auto">
          <a:xfrm>
            <a:off x="7321761" y="3816498"/>
            <a:ext cx="767768" cy="195752"/>
          </a:xfrm>
          <a:custGeom>
            <a:avLst/>
            <a:gdLst>
              <a:gd name="T0" fmla="*/ 405 w 405"/>
              <a:gd name="T1" fmla="*/ 0 h 103"/>
              <a:gd name="T2" fmla="*/ 51 w 405"/>
              <a:gd name="T3" fmla="*/ 0 h 103"/>
              <a:gd name="T4" fmla="*/ 15 w 405"/>
              <a:gd name="T5" fmla="*/ 15 h 103"/>
              <a:gd name="T6" fmla="*/ 0 w 405"/>
              <a:gd name="T7" fmla="*/ 51 h 103"/>
              <a:gd name="T8" fmla="*/ 0 w 405"/>
              <a:gd name="T9" fmla="*/ 51 h 103"/>
              <a:gd name="T10" fmla="*/ 15 w 405"/>
              <a:gd name="T11" fmla="*/ 88 h 103"/>
              <a:gd name="T12" fmla="*/ 51 w 405"/>
              <a:gd name="T13" fmla="*/ 103 h 103"/>
              <a:gd name="T14" fmla="*/ 405 w 405"/>
              <a:gd name="T15" fmla="*/ 103 h 103"/>
              <a:gd name="T16" fmla="*/ 405 w 405"/>
              <a:gd name="T17" fmla="*/ 83 h 103"/>
              <a:gd name="T18" fmla="*/ 51 w 405"/>
              <a:gd name="T19" fmla="*/ 83 h 103"/>
              <a:gd name="T20" fmla="*/ 29 w 405"/>
              <a:gd name="T21" fmla="*/ 74 h 103"/>
              <a:gd name="T22" fmla="*/ 20 w 405"/>
              <a:gd name="T23" fmla="*/ 51 h 103"/>
              <a:gd name="T24" fmla="*/ 20 w 405"/>
              <a:gd name="T25" fmla="*/ 51 h 103"/>
              <a:gd name="T26" fmla="*/ 29 w 405"/>
              <a:gd name="T27" fmla="*/ 29 h 103"/>
              <a:gd name="T28" fmla="*/ 51 w 405"/>
              <a:gd name="T29" fmla="*/ 20 h 103"/>
              <a:gd name="T30" fmla="*/ 405 w 405"/>
              <a:gd name="T31" fmla="*/ 20 h 103"/>
              <a:gd name="T32" fmla="*/ 405 w 405"/>
              <a:gd name="T33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5" h="103">
                <a:moveTo>
                  <a:pt x="405" y="0"/>
                </a:moveTo>
                <a:cubicBezTo>
                  <a:pt x="51" y="0"/>
                  <a:pt x="51" y="0"/>
                  <a:pt x="51" y="0"/>
                </a:cubicBezTo>
                <a:cubicBezTo>
                  <a:pt x="37" y="0"/>
                  <a:pt x="24" y="6"/>
                  <a:pt x="15" y="15"/>
                </a:cubicBezTo>
                <a:cubicBezTo>
                  <a:pt x="6" y="24"/>
                  <a:pt x="0" y="37"/>
                  <a:pt x="0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66"/>
                  <a:pt x="6" y="78"/>
                  <a:pt x="15" y="88"/>
                </a:cubicBezTo>
                <a:cubicBezTo>
                  <a:pt x="24" y="97"/>
                  <a:pt x="37" y="103"/>
                  <a:pt x="51" y="103"/>
                </a:cubicBezTo>
                <a:cubicBezTo>
                  <a:pt x="405" y="103"/>
                  <a:pt x="405" y="103"/>
                  <a:pt x="405" y="103"/>
                </a:cubicBezTo>
                <a:cubicBezTo>
                  <a:pt x="405" y="83"/>
                  <a:pt x="405" y="83"/>
                  <a:pt x="405" y="83"/>
                </a:cubicBezTo>
                <a:cubicBezTo>
                  <a:pt x="51" y="83"/>
                  <a:pt x="51" y="83"/>
                  <a:pt x="51" y="83"/>
                </a:cubicBezTo>
                <a:cubicBezTo>
                  <a:pt x="43" y="83"/>
                  <a:pt x="35" y="79"/>
                  <a:pt x="29" y="74"/>
                </a:cubicBezTo>
                <a:cubicBezTo>
                  <a:pt x="24" y="68"/>
                  <a:pt x="20" y="60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42"/>
                  <a:pt x="24" y="35"/>
                  <a:pt x="29" y="29"/>
                </a:cubicBezTo>
                <a:cubicBezTo>
                  <a:pt x="35" y="23"/>
                  <a:pt x="43" y="20"/>
                  <a:pt x="51" y="20"/>
                </a:cubicBezTo>
                <a:cubicBezTo>
                  <a:pt x="405" y="20"/>
                  <a:pt x="405" y="20"/>
                  <a:pt x="405" y="20"/>
                </a:cubicBezTo>
                <a:cubicBezTo>
                  <a:pt x="405" y="0"/>
                  <a:pt x="405" y="0"/>
                  <a:pt x="405" y="0"/>
                </a:cubicBezTo>
                <a:close/>
              </a:path>
            </a:pathLst>
          </a:custGeom>
          <a:solidFill>
            <a:srgbClr val="FD7E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íS1iḓê">
            <a:extLst>
              <a:ext uri="{FF2B5EF4-FFF2-40B4-BE49-F238E27FC236}">
                <a16:creationId xmlns:a16="http://schemas.microsoft.com/office/drawing/2014/main" id="{0B92B9D4-63D6-4D0B-BEB0-61677DEF3032}"/>
              </a:ext>
            </a:extLst>
          </p:cNvPr>
          <p:cNvSpPr/>
          <p:nvPr/>
        </p:nvSpPr>
        <p:spPr bwMode="auto">
          <a:xfrm>
            <a:off x="7352238" y="3476571"/>
            <a:ext cx="749013" cy="157070"/>
          </a:xfrm>
          <a:custGeom>
            <a:avLst/>
            <a:gdLst>
              <a:gd name="T0" fmla="*/ 395 w 395"/>
              <a:gd name="T1" fmla="*/ 0 h 83"/>
              <a:gd name="T2" fmla="*/ 42 w 395"/>
              <a:gd name="T3" fmla="*/ 0 h 83"/>
              <a:gd name="T4" fmla="*/ 0 w 395"/>
              <a:gd name="T5" fmla="*/ 41 h 83"/>
              <a:gd name="T6" fmla="*/ 0 w 395"/>
              <a:gd name="T7" fmla="*/ 42 h 83"/>
              <a:gd name="T8" fmla="*/ 42 w 395"/>
              <a:gd name="T9" fmla="*/ 83 h 83"/>
              <a:gd name="T10" fmla="*/ 395 w 395"/>
              <a:gd name="T11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5" h="83">
                <a:moveTo>
                  <a:pt x="395" y="0"/>
                </a:moveTo>
                <a:cubicBezTo>
                  <a:pt x="42" y="0"/>
                  <a:pt x="42" y="0"/>
                  <a:pt x="42" y="0"/>
                </a:cubicBezTo>
                <a:cubicBezTo>
                  <a:pt x="19" y="0"/>
                  <a:pt x="0" y="18"/>
                  <a:pt x="0" y="41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64"/>
                  <a:pt x="19" y="83"/>
                  <a:pt x="42" y="83"/>
                </a:cubicBezTo>
                <a:cubicBezTo>
                  <a:pt x="395" y="83"/>
                  <a:pt x="395" y="83"/>
                  <a:pt x="395" y="83"/>
                </a:cubicBezTo>
              </a:path>
            </a:pathLst>
          </a:custGeom>
          <a:solidFill>
            <a:srgbClr val="FFF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îşḷíḍe">
            <a:extLst>
              <a:ext uri="{FF2B5EF4-FFF2-40B4-BE49-F238E27FC236}">
                <a16:creationId xmlns:a16="http://schemas.microsoft.com/office/drawing/2014/main" id="{021C1CF2-7CF9-4BAC-8784-4E11C4C5AF9F}"/>
              </a:ext>
            </a:extLst>
          </p:cNvPr>
          <p:cNvSpPr/>
          <p:nvPr/>
        </p:nvSpPr>
        <p:spPr bwMode="auto">
          <a:xfrm>
            <a:off x="7332311" y="3456643"/>
            <a:ext cx="768940" cy="195752"/>
          </a:xfrm>
          <a:custGeom>
            <a:avLst/>
            <a:gdLst>
              <a:gd name="T0" fmla="*/ 405 w 405"/>
              <a:gd name="T1" fmla="*/ 0 h 103"/>
              <a:gd name="T2" fmla="*/ 52 w 405"/>
              <a:gd name="T3" fmla="*/ 0 h 103"/>
              <a:gd name="T4" fmla="*/ 15 w 405"/>
              <a:gd name="T5" fmla="*/ 15 h 103"/>
              <a:gd name="T6" fmla="*/ 0 w 405"/>
              <a:gd name="T7" fmla="*/ 51 h 103"/>
              <a:gd name="T8" fmla="*/ 0 w 405"/>
              <a:gd name="T9" fmla="*/ 52 h 103"/>
              <a:gd name="T10" fmla="*/ 15 w 405"/>
              <a:gd name="T11" fmla="*/ 88 h 103"/>
              <a:gd name="T12" fmla="*/ 52 w 405"/>
              <a:gd name="T13" fmla="*/ 103 h 103"/>
              <a:gd name="T14" fmla="*/ 405 w 405"/>
              <a:gd name="T15" fmla="*/ 103 h 103"/>
              <a:gd name="T16" fmla="*/ 405 w 405"/>
              <a:gd name="T17" fmla="*/ 83 h 103"/>
              <a:gd name="T18" fmla="*/ 52 w 405"/>
              <a:gd name="T19" fmla="*/ 83 h 103"/>
              <a:gd name="T20" fmla="*/ 30 w 405"/>
              <a:gd name="T21" fmla="*/ 74 h 103"/>
              <a:gd name="T22" fmla="*/ 20 w 405"/>
              <a:gd name="T23" fmla="*/ 52 h 103"/>
              <a:gd name="T24" fmla="*/ 20 w 405"/>
              <a:gd name="T25" fmla="*/ 51 h 103"/>
              <a:gd name="T26" fmla="*/ 30 w 405"/>
              <a:gd name="T27" fmla="*/ 29 h 103"/>
              <a:gd name="T28" fmla="*/ 52 w 405"/>
              <a:gd name="T29" fmla="*/ 20 h 103"/>
              <a:gd name="T30" fmla="*/ 405 w 405"/>
              <a:gd name="T31" fmla="*/ 20 h 103"/>
              <a:gd name="T32" fmla="*/ 405 w 405"/>
              <a:gd name="T33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5" h="103">
                <a:moveTo>
                  <a:pt x="405" y="0"/>
                </a:moveTo>
                <a:cubicBezTo>
                  <a:pt x="52" y="0"/>
                  <a:pt x="52" y="0"/>
                  <a:pt x="52" y="0"/>
                </a:cubicBezTo>
                <a:cubicBezTo>
                  <a:pt x="38" y="0"/>
                  <a:pt x="25" y="6"/>
                  <a:pt x="15" y="15"/>
                </a:cubicBezTo>
                <a:cubicBezTo>
                  <a:pt x="6" y="24"/>
                  <a:pt x="0" y="37"/>
                  <a:pt x="0" y="5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66"/>
                  <a:pt x="6" y="79"/>
                  <a:pt x="15" y="88"/>
                </a:cubicBezTo>
                <a:cubicBezTo>
                  <a:pt x="25" y="97"/>
                  <a:pt x="38" y="103"/>
                  <a:pt x="52" y="103"/>
                </a:cubicBezTo>
                <a:cubicBezTo>
                  <a:pt x="405" y="103"/>
                  <a:pt x="405" y="103"/>
                  <a:pt x="405" y="103"/>
                </a:cubicBezTo>
                <a:cubicBezTo>
                  <a:pt x="405" y="83"/>
                  <a:pt x="405" y="83"/>
                  <a:pt x="405" y="83"/>
                </a:cubicBezTo>
                <a:cubicBezTo>
                  <a:pt x="52" y="83"/>
                  <a:pt x="52" y="83"/>
                  <a:pt x="52" y="83"/>
                </a:cubicBezTo>
                <a:cubicBezTo>
                  <a:pt x="43" y="83"/>
                  <a:pt x="35" y="79"/>
                  <a:pt x="30" y="74"/>
                </a:cubicBezTo>
                <a:cubicBezTo>
                  <a:pt x="24" y="68"/>
                  <a:pt x="20" y="60"/>
                  <a:pt x="20" y="52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43"/>
                  <a:pt x="24" y="35"/>
                  <a:pt x="30" y="29"/>
                </a:cubicBezTo>
                <a:cubicBezTo>
                  <a:pt x="35" y="23"/>
                  <a:pt x="43" y="20"/>
                  <a:pt x="52" y="20"/>
                </a:cubicBezTo>
                <a:cubicBezTo>
                  <a:pt x="405" y="20"/>
                  <a:pt x="405" y="20"/>
                  <a:pt x="405" y="20"/>
                </a:cubicBezTo>
                <a:cubicBezTo>
                  <a:pt x="405" y="0"/>
                  <a:pt x="405" y="0"/>
                  <a:pt x="405" y="0"/>
                </a:cubicBezTo>
                <a:close/>
              </a:path>
            </a:pathLst>
          </a:custGeom>
          <a:solidFill>
            <a:srgbClr val="73B8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işliḍê">
            <a:extLst>
              <a:ext uri="{FF2B5EF4-FFF2-40B4-BE49-F238E27FC236}">
                <a16:creationId xmlns:a16="http://schemas.microsoft.com/office/drawing/2014/main" id="{F59806D5-C6F6-44CC-9398-FC4C6EFCA1C9}"/>
              </a:ext>
            </a:extLst>
          </p:cNvPr>
          <p:cNvSpPr/>
          <p:nvPr/>
        </p:nvSpPr>
        <p:spPr bwMode="auto">
          <a:xfrm>
            <a:off x="7359271" y="4028660"/>
            <a:ext cx="747840" cy="158242"/>
          </a:xfrm>
          <a:custGeom>
            <a:avLst/>
            <a:gdLst>
              <a:gd name="T0" fmla="*/ 394 w 394"/>
              <a:gd name="T1" fmla="*/ 0 h 83"/>
              <a:gd name="T2" fmla="*/ 41 w 394"/>
              <a:gd name="T3" fmla="*/ 0 h 83"/>
              <a:gd name="T4" fmla="*/ 0 w 394"/>
              <a:gd name="T5" fmla="*/ 41 h 83"/>
              <a:gd name="T6" fmla="*/ 0 w 394"/>
              <a:gd name="T7" fmla="*/ 42 h 83"/>
              <a:gd name="T8" fmla="*/ 41 w 394"/>
              <a:gd name="T9" fmla="*/ 83 h 83"/>
              <a:gd name="T10" fmla="*/ 394 w 394"/>
              <a:gd name="T11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4" h="83">
                <a:moveTo>
                  <a:pt x="394" y="0"/>
                </a:moveTo>
                <a:cubicBezTo>
                  <a:pt x="41" y="0"/>
                  <a:pt x="41" y="0"/>
                  <a:pt x="41" y="0"/>
                </a:cubicBezTo>
                <a:cubicBezTo>
                  <a:pt x="18" y="0"/>
                  <a:pt x="0" y="18"/>
                  <a:pt x="0" y="41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64"/>
                  <a:pt x="18" y="83"/>
                  <a:pt x="41" y="83"/>
                </a:cubicBezTo>
                <a:cubicBezTo>
                  <a:pt x="394" y="83"/>
                  <a:pt x="394" y="83"/>
                  <a:pt x="394" y="83"/>
                </a:cubicBezTo>
              </a:path>
            </a:pathLst>
          </a:custGeom>
          <a:solidFill>
            <a:srgbClr val="FFF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ïsḷîḋe">
            <a:extLst>
              <a:ext uri="{FF2B5EF4-FFF2-40B4-BE49-F238E27FC236}">
                <a16:creationId xmlns:a16="http://schemas.microsoft.com/office/drawing/2014/main" id="{C9E85B63-684B-4F42-B8FC-49E661FB00FA}"/>
              </a:ext>
            </a:extLst>
          </p:cNvPr>
          <p:cNvSpPr/>
          <p:nvPr/>
        </p:nvSpPr>
        <p:spPr bwMode="auto">
          <a:xfrm>
            <a:off x="7340516" y="4009905"/>
            <a:ext cx="766595" cy="195752"/>
          </a:xfrm>
          <a:custGeom>
            <a:avLst/>
            <a:gdLst>
              <a:gd name="T0" fmla="*/ 404 w 404"/>
              <a:gd name="T1" fmla="*/ 0 h 103"/>
              <a:gd name="T2" fmla="*/ 51 w 404"/>
              <a:gd name="T3" fmla="*/ 0 h 103"/>
              <a:gd name="T4" fmla="*/ 15 w 404"/>
              <a:gd name="T5" fmla="*/ 15 h 103"/>
              <a:gd name="T6" fmla="*/ 0 w 404"/>
              <a:gd name="T7" fmla="*/ 51 h 103"/>
              <a:gd name="T8" fmla="*/ 0 w 404"/>
              <a:gd name="T9" fmla="*/ 52 h 103"/>
              <a:gd name="T10" fmla="*/ 15 w 404"/>
              <a:gd name="T11" fmla="*/ 88 h 103"/>
              <a:gd name="T12" fmla="*/ 51 w 404"/>
              <a:gd name="T13" fmla="*/ 103 h 103"/>
              <a:gd name="T14" fmla="*/ 404 w 404"/>
              <a:gd name="T15" fmla="*/ 103 h 103"/>
              <a:gd name="T16" fmla="*/ 404 w 404"/>
              <a:gd name="T17" fmla="*/ 83 h 103"/>
              <a:gd name="T18" fmla="*/ 51 w 404"/>
              <a:gd name="T19" fmla="*/ 83 h 103"/>
              <a:gd name="T20" fmla="*/ 29 w 404"/>
              <a:gd name="T21" fmla="*/ 74 h 103"/>
              <a:gd name="T22" fmla="*/ 20 w 404"/>
              <a:gd name="T23" fmla="*/ 52 h 103"/>
              <a:gd name="T24" fmla="*/ 20 w 404"/>
              <a:gd name="T25" fmla="*/ 51 h 103"/>
              <a:gd name="T26" fmla="*/ 29 w 404"/>
              <a:gd name="T27" fmla="*/ 29 h 103"/>
              <a:gd name="T28" fmla="*/ 51 w 404"/>
              <a:gd name="T29" fmla="*/ 20 h 103"/>
              <a:gd name="T30" fmla="*/ 404 w 404"/>
              <a:gd name="T31" fmla="*/ 20 h 103"/>
              <a:gd name="T32" fmla="*/ 404 w 404"/>
              <a:gd name="T33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4" h="103">
                <a:moveTo>
                  <a:pt x="404" y="0"/>
                </a:moveTo>
                <a:cubicBezTo>
                  <a:pt x="51" y="0"/>
                  <a:pt x="51" y="0"/>
                  <a:pt x="51" y="0"/>
                </a:cubicBezTo>
                <a:cubicBezTo>
                  <a:pt x="37" y="0"/>
                  <a:pt x="24" y="6"/>
                  <a:pt x="15" y="15"/>
                </a:cubicBezTo>
                <a:cubicBezTo>
                  <a:pt x="5" y="24"/>
                  <a:pt x="0" y="37"/>
                  <a:pt x="0" y="5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66"/>
                  <a:pt x="5" y="79"/>
                  <a:pt x="15" y="88"/>
                </a:cubicBezTo>
                <a:cubicBezTo>
                  <a:pt x="24" y="97"/>
                  <a:pt x="37" y="103"/>
                  <a:pt x="51" y="103"/>
                </a:cubicBezTo>
                <a:cubicBezTo>
                  <a:pt x="404" y="103"/>
                  <a:pt x="404" y="103"/>
                  <a:pt x="404" y="103"/>
                </a:cubicBezTo>
                <a:cubicBezTo>
                  <a:pt x="404" y="83"/>
                  <a:pt x="404" y="83"/>
                  <a:pt x="404" y="83"/>
                </a:cubicBezTo>
                <a:cubicBezTo>
                  <a:pt x="51" y="83"/>
                  <a:pt x="51" y="83"/>
                  <a:pt x="51" y="83"/>
                </a:cubicBezTo>
                <a:cubicBezTo>
                  <a:pt x="42" y="83"/>
                  <a:pt x="35" y="79"/>
                  <a:pt x="29" y="74"/>
                </a:cubicBezTo>
                <a:cubicBezTo>
                  <a:pt x="23" y="68"/>
                  <a:pt x="20" y="60"/>
                  <a:pt x="20" y="52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43"/>
                  <a:pt x="23" y="35"/>
                  <a:pt x="29" y="29"/>
                </a:cubicBezTo>
                <a:cubicBezTo>
                  <a:pt x="35" y="23"/>
                  <a:pt x="42" y="20"/>
                  <a:pt x="51" y="20"/>
                </a:cubicBezTo>
                <a:cubicBezTo>
                  <a:pt x="404" y="20"/>
                  <a:pt x="404" y="20"/>
                  <a:pt x="404" y="20"/>
                </a:cubicBezTo>
                <a:cubicBezTo>
                  <a:pt x="404" y="0"/>
                  <a:pt x="404" y="0"/>
                  <a:pt x="404" y="0"/>
                </a:cubicBezTo>
                <a:close/>
              </a:path>
            </a:pathLst>
          </a:custGeom>
          <a:solidFill>
            <a:srgbClr val="4B4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ïşliḍê">
            <a:extLst>
              <a:ext uri="{FF2B5EF4-FFF2-40B4-BE49-F238E27FC236}">
                <a16:creationId xmlns:a16="http://schemas.microsoft.com/office/drawing/2014/main" id="{77F51747-DD13-4FE9-BD24-4966E1BC9007}"/>
              </a:ext>
            </a:extLst>
          </p:cNvPr>
          <p:cNvSpPr/>
          <p:nvPr/>
        </p:nvSpPr>
        <p:spPr bwMode="auto">
          <a:xfrm>
            <a:off x="7298318" y="3664117"/>
            <a:ext cx="747840" cy="157070"/>
          </a:xfrm>
          <a:custGeom>
            <a:avLst/>
            <a:gdLst>
              <a:gd name="T0" fmla="*/ 394 w 394"/>
              <a:gd name="T1" fmla="*/ 0 h 83"/>
              <a:gd name="T2" fmla="*/ 41 w 394"/>
              <a:gd name="T3" fmla="*/ 0 h 83"/>
              <a:gd name="T4" fmla="*/ 0 w 394"/>
              <a:gd name="T5" fmla="*/ 41 h 83"/>
              <a:gd name="T6" fmla="*/ 0 w 394"/>
              <a:gd name="T7" fmla="*/ 41 h 83"/>
              <a:gd name="T8" fmla="*/ 41 w 394"/>
              <a:gd name="T9" fmla="*/ 83 h 83"/>
              <a:gd name="T10" fmla="*/ 394 w 394"/>
              <a:gd name="T11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4" h="83">
                <a:moveTo>
                  <a:pt x="394" y="0"/>
                </a:moveTo>
                <a:cubicBezTo>
                  <a:pt x="41" y="0"/>
                  <a:pt x="41" y="0"/>
                  <a:pt x="41" y="0"/>
                </a:cubicBezTo>
                <a:cubicBezTo>
                  <a:pt x="18" y="0"/>
                  <a:pt x="0" y="18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64"/>
                  <a:pt x="18" y="83"/>
                  <a:pt x="41" y="83"/>
                </a:cubicBezTo>
                <a:cubicBezTo>
                  <a:pt x="394" y="83"/>
                  <a:pt x="394" y="83"/>
                  <a:pt x="394" y="83"/>
                </a:cubicBezTo>
              </a:path>
            </a:pathLst>
          </a:custGeom>
          <a:solidFill>
            <a:srgbClr val="FFF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íŝḷîdê">
            <a:extLst>
              <a:ext uri="{FF2B5EF4-FFF2-40B4-BE49-F238E27FC236}">
                <a16:creationId xmlns:a16="http://schemas.microsoft.com/office/drawing/2014/main" id="{6BABE86B-AA33-4E1F-9A2E-A3B70C908F2C}"/>
              </a:ext>
            </a:extLst>
          </p:cNvPr>
          <p:cNvSpPr/>
          <p:nvPr/>
        </p:nvSpPr>
        <p:spPr bwMode="auto">
          <a:xfrm>
            <a:off x="7279563" y="3644190"/>
            <a:ext cx="766595" cy="195752"/>
          </a:xfrm>
          <a:custGeom>
            <a:avLst/>
            <a:gdLst>
              <a:gd name="T0" fmla="*/ 404 w 404"/>
              <a:gd name="T1" fmla="*/ 0 h 103"/>
              <a:gd name="T2" fmla="*/ 51 w 404"/>
              <a:gd name="T3" fmla="*/ 0 h 103"/>
              <a:gd name="T4" fmla="*/ 15 w 404"/>
              <a:gd name="T5" fmla="*/ 15 h 103"/>
              <a:gd name="T6" fmla="*/ 0 w 404"/>
              <a:gd name="T7" fmla="*/ 51 h 103"/>
              <a:gd name="T8" fmla="*/ 0 w 404"/>
              <a:gd name="T9" fmla="*/ 51 h 103"/>
              <a:gd name="T10" fmla="*/ 15 w 404"/>
              <a:gd name="T11" fmla="*/ 88 h 103"/>
              <a:gd name="T12" fmla="*/ 51 w 404"/>
              <a:gd name="T13" fmla="*/ 103 h 103"/>
              <a:gd name="T14" fmla="*/ 404 w 404"/>
              <a:gd name="T15" fmla="*/ 103 h 103"/>
              <a:gd name="T16" fmla="*/ 404 w 404"/>
              <a:gd name="T17" fmla="*/ 83 h 103"/>
              <a:gd name="T18" fmla="*/ 51 w 404"/>
              <a:gd name="T19" fmla="*/ 83 h 103"/>
              <a:gd name="T20" fmla="*/ 29 w 404"/>
              <a:gd name="T21" fmla="*/ 74 h 103"/>
              <a:gd name="T22" fmla="*/ 20 w 404"/>
              <a:gd name="T23" fmla="*/ 51 h 103"/>
              <a:gd name="T24" fmla="*/ 20 w 404"/>
              <a:gd name="T25" fmla="*/ 51 h 103"/>
              <a:gd name="T26" fmla="*/ 29 w 404"/>
              <a:gd name="T27" fmla="*/ 29 h 103"/>
              <a:gd name="T28" fmla="*/ 51 w 404"/>
              <a:gd name="T29" fmla="*/ 20 h 103"/>
              <a:gd name="T30" fmla="*/ 404 w 404"/>
              <a:gd name="T31" fmla="*/ 20 h 103"/>
              <a:gd name="T32" fmla="*/ 404 w 404"/>
              <a:gd name="T33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4" h="103">
                <a:moveTo>
                  <a:pt x="404" y="0"/>
                </a:moveTo>
                <a:cubicBezTo>
                  <a:pt x="51" y="0"/>
                  <a:pt x="51" y="0"/>
                  <a:pt x="51" y="0"/>
                </a:cubicBezTo>
                <a:cubicBezTo>
                  <a:pt x="37" y="0"/>
                  <a:pt x="24" y="6"/>
                  <a:pt x="15" y="15"/>
                </a:cubicBezTo>
                <a:cubicBezTo>
                  <a:pt x="6" y="24"/>
                  <a:pt x="0" y="37"/>
                  <a:pt x="0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66"/>
                  <a:pt x="6" y="78"/>
                  <a:pt x="15" y="88"/>
                </a:cubicBezTo>
                <a:cubicBezTo>
                  <a:pt x="24" y="97"/>
                  <a:pt x="37" y="103"/>
                  <a:pt x="51" y="103"/>
                </a:cubicBezTo>
                <a:cubicBezTo>
                  <a:pt x="404" y="103"/>
                  <a:pt x="404" y="103"/>
                  <a:pt x="404" y="103"/>
                </a:cubicBezTo>
                <a:cubicBezTo>
                  <a:pt x="404" y="83"/>
                  <a:pt x="404" y="83"/>
                  <a:pt x="404" y="83"/>
                </a:cubicBezTo>
                <a:cubicBezTo>
                  <a:pt x="51" y="83"/>
                  <a:pt x="51" y="83"/>
                  <a:pt x="51" y="83"/>
                </a:cubicBezTo>
                <a:cubicBezTo>
                  <a:pt x="42" y="83"/>
                  <a:pt x="35" y="79"/>
                  <a:pt x="29" y="74"/>
                </a:cubicBezTo>
                <a:cubicBezTo>
                  <a:pt x="23" y="68"/>
                  <a:pt x="20" y="60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43"/>
                  <a:pt x="23" y="35"/>
                  <a:pt x="29" y="29"/>
                </a:cubicBezTo>
                <a:cubicBezTo>
                  <a:pt x="35" y="23"/>
                  <a:pt x="42" y="20"/>
                  <a:pt x="51" y="20"/>
                </a:cubicBezTo>
                <a:cubicBezTo>
                  <a:pt x="404" y="20"/>
                  <a:pt x="404" y="20"/>
                  <a:pt x="404" y="20"/>
                </a:cubicBezTo>
                <a:cubicBezTo>
                  <a:pt x="404" y="0"/>
                  <a:pt x="404" y="0"/>
                  <a:pt x="404" y="0"/>
                </a:cubicBezTo>
                <a:close/>
              </a:path>
            </a:pathLst>
          </a:custGeom>
          <a:solidFill>
            <a:srgbClr val="E157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ïśľïdé">
            <a:extLst>
              <a:ext uri="{FF2B5EF4-FFF2-40B4-BE49-F238E27FC236}">
                <a16:creationId xmlns:a16="http://schemas.microsoft.com/office/drawing/2014/main" id="{F0572D04-AF54-44C0-9A5F-B86B4719492D}"/>
              </a:ext>
            </a:extLst>
          </p:cNvPr>
          <p:cNvSpPr/>
          <p:nvPr/>
        </p:nvSpPr>
        <p:spPr bwMode="auto">
          <a:xfrm>
            <a:off x="7435461" y="3415618"/>
            <a:ext cx="546228" cy="7032"/>
          </a:xfrm>
          <a:prstGeom prst="rect">
            <a:avLst/>
          </a:prstGeom>
          <a:solidFill>
            <a:srgbClr val="E5E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ïṥ1ïḓé">
            <a:extLst>
              <a:ext uri="{FF2B5EF4-FFF2-40B4-BE49-F238E27FC236}">
                <a16:creationId xmlns:a16="http://schemas.microsoft.com/office/drawing/2014/main" id="{C5071483-66E5-4927-84ED-96FE6160875C}"/>
              </a:ext>
            </a:extLst>
          </p:cNvPr>
          <p:cNvSpPr/>
          <p:nvPr/>
        </p:nvSpPr>
        <p:spPr bwMode="auto">
          <a:xfrm>
            <a:off x="7457732" y="3400380"/>
            <a:ext cx="532162" cy="15239"/>
          </a:xfrm>
          <a:prstGeom prst="rect">
            <a:avLst/>
          </a:prstGeom>
          <a:solidFill>
            <a:srgbClr val="ACAD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íṣḷïdé">
            <a:extLst>
              <a:ext uri="{FF2B5EF4-FFF2-40B4-BE49-F238E27FC236}">
                <a16:creationId xmlns:a16="http://schemas.microsoft.com/office/drawing/2014/main" id="{DC5E08A0-4540-4DA9-B906-64284B35C3B2}"/>
              </a:ext>
            </a:extLst>
          </p:cNvPr>
          <p:cNvSpPr/>
          <p:nvPr/>
        </p:nvSpPr>
        <p:spPr bwMode="auto">
          <a:xfrm>
            <a:off x="7427257" y="3369904"/>
            <a:ext cx="539196" cy="30477"/>
          </a:xfrm>
          <a:prstGeom prst="rect">
            <a:avLst/>
          </a:prstGeom>
          <a:solidFill>
            <a:srgbClr val="E5E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îṥḷïḍê">
            <a:extLst>
              <a:ext uri="{FF2B5EF4-FFF2-40B4-BE49-F238E27FC236}">
                <a16:creationId xmlns:a16="http://schemas.microsoft.com/office/drawing/2014/main" id="{3C8ACBF6-2B99-4339-8A17-332776EDCCCF}"/>
              </a:ext>
            </a:extLst>
          </p:cNvPr>
          <p:cNvSpPr/>
          <p:nvPr/>
        </p:nvSpPr>
        <p:spPr bwMode="auto">
          <a:xfrm>
            <a:off x="7457732" y="3362870"/>
            <a:ext cx="532162" cy="7032"/>
          </a:xfrm>
          <a:prstGeom prst="rect">
            <a:avLst/>
          </a:prstGeom>
          <a:solidFill>
            <a:srgbClr val="ACAD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îṥļidé">
            <a:extLst>
              <a:ext uri="{FF2B5EF4-FFF2-40B4-BE49-F238E27FC236}">
                <a16:creationId xmlns:a16="http://schemas.microsoft.com/office/drawing/2014/main" id="{5796302F-D93D-48F3-8D0F-2B644849D32E}"/>
              </a:ext>
            </a:extLst>
          </p:cNvPr>
          <p:cNvSpPr/>
          <p:nvPr/>
        </p:nvSpPr>
        <p:spPr bwMode="auto">
          <a:xfrm>
            <a:off x="7457732" y="3347632"/>
            <a:ext cx="532162" cy="15239"/>
          </a:xfrm>
          <a:prstGeom prst="rect">
            <a:avLst/>
          </a:prstGeom>
          <a:solidFill>
            <a:srgbClr val="E5E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íṣḷiḋe">
            <a:extLst>
              <a:ext uri="{FF2B5EF4-FFF2-40B4-BE49-F238E27FC236}">
                <a16:creationId xmlns:a16="http://schemas.microsoft.com/office/drawing/2014/main" id="{7EB877CA-81E0-4025-B9BB-7D55BC0535A8}"/>
              </a:ext>
            </a:extLst>
          </p:cNvPr>
          <p:cNvSpPr/>
          <p:nvPr/>
        </p:nvSpPr>
        <p:spPr bwMode="auto">
          <a:xfrm>
            <a:off x="7472970" y="3317157"/>
            <a:ext cx="539196" cy="30477"/>
          </a:xfrm>
          <a:prstGeom prst="rect">
            <a:avLst/>
          </a:prstGeom>
          <a:solidFill>
            <a:srgbClr val="ACAD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îş1iďé">
            <a:extLst>
              <a:ext uri="{FF2B5EF4-FFF2-40B4-BE49-F238E27FC236}">
                <a16:creationId xmlns:a16="http://schemas.microsoft.com/office/drawing/2014/main" id="{0F392A6B-1EA4-433B-9FF9-6A5564D251D6}"/>
              </a:ext>
            </a:extLst>
          </p:cNvPr>
          <p:cNvSpPr/>
          <p:nvPr/>
        </p:nvSpPr>
        <p:spPr bwMode="auto">
          <a:xfrm>
            <a:off x="7457732" y="3293713"/>
            <a:ext cx="532162" cy="23443"/>
          </a:xfrm>
          <a:prstGeom prst="rect">
            <a:avLst/>
          </a:prstGeom>
          <a:solidFill>
            <a:srgbClr val="E5E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işlîḑê">
            <a:extLst>
              <a:ext uri="{FF2B5EF4-FFF2-40B4-BE49-F238E27FC236}">
                <a16:creationId xmlns:a16="http://schemas.microsoft.com/office/drawing/2014/main" id="{7348803A-3875-4BFE-8188-EA8D3F1A0BDB}"/>
              </a:ext>
            </a:extLst>
          </p:cNvPr>
          <p:cNvSpPr/>
          <p:nvPr/>
        </p:nvSpPr>
        <p:spPr bwMode="auto">
          <a:xfrm>
            <a:off x="7435461" y="3278475"/>
            <a:ext cx="546228" cy="15239"/>
          </a:xfrm>
          <a:prstGeom prst="rect">
            <a:avLst/>
          </a:prstGeom>
          <a:solidFill>
            <a:srgbClr val="ACAD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ïṡļiḓé">
            <a:extLst>
              <a:ext uri="{FF2B5EF4-FFF2-40B4-BE49-F238E27FC236}">
                <a16:creationId xmlns:a16="http://schemas.microsoft.com/office/drawing/2014/main" id="{D7003DCE-F277-4D1F-82BB-63676915A238}"/>
              </a:ext>
            </a:extLst>
          </p:cNvPr>
          <p:cNvSpPr/>
          <p:nvPr/>
        </p:nvSpPr>
        <p:spPr bwMode="auto">
          <a:xfrm>
            <a:off x="7457732" y="3256204"/>
            <a:ext cx="532162" cy="22271"/>
          </a:xfrm>
          <a:prstGeom prst="rect">
            <a:avLst/>
          </a:prstGeom>
          <a:solidFill>
            <a:srgbClr val="E5E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işḻîḋé">
            <a:extLst>
              <a:ext uri="{FF2B5EF4-FFF2-40B4-BE49-F238E27FC236}">
                <a16:creationId xmlns:a16="http://schemas.microsoft.com/office/drawing/2014/main" id="{2594F5D1-35F9-423A-8E24-5A1FC7EB4B9D}"/>
              </a:ext>
            </a:extLst>
          </p:cNvPr>
          <p:cNvSpPr/>
          <p:nvPr/>
        </p:nvSpPr>
        <p:spPr bwMode="auto">
          <a:xfrm>
            <a:off x="7457732" y="3240965"/>
            <a:ext cx="532162" cy="15239"/>
          </a:xfrm>
          <a:prstGeom prst="rect">
            <a:avLst/>
          </a:prstGeom>
          <a:solidFill>
            <a:srgbClr val="ACAD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iṧļíḑe">
            <a:extLst>
              <a:ext uri="{FF2B5EF4-FFF2-40B4-BE49-F238E27FC236}">
                <a16:creationId xmlns:a16="http://schemas.microsoft.com/office/drawing/2014/main" id="{E0C86B89-B28B-48F7-A385-3F2447D9619E}"/>
              </a:ext>
            </a:extLst>
          </p:cNvPr>
          <p:cNvSpPr/>
          <p:nvPr/>
        </p:nvSpPr>
        <p:spPr bwMode="auto">
          <a:xfrm>
            <a:off x="7435461" y="3218695"/>
            <a:ext cx="546228" cy="22271"/>
          </a:xfrm>
          <a:prstGeom prst="rect">
            <a:avLst/>
          </a:prstGeom>
          <a:solidFill>
            <a:srgbClr val="E5E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ï$ľïḋe">
            <a:extLst>
              <a:ext uri="{FF2B5EF4-FFF2-40B4-BE49-F238E27FC236}">
                <a16:creationId xmlns:a16="http://schemas.microsoft.com/office/drawing/2014/main" id="{22DD42C8-E743-480B-AC7B-5F0BF398D40B}"/>
              </a:ext>
            </a:extLst>
          </p:cNvPr>
          <p:cNvSpPr/>
          <p:nvPr/>
        </p:nvSpPr>
        <p:spPr bwMode="auto">
          <a:xfrm>
            <a:off x="7435461" y="3180013"/>
            <a:ext cx="546228" cy="23443"/>
          </a:xfrm>
          <a:prstGeom prst="rect">
            <a:avLst/>
          </a:prstGeom>
          <a:solidFill>
            <a:srgbClr val="E5E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îŝļiďè">
            <a:extLst>
              <a:ext uri="{FF2B5EF4-FFF2-40B4-BE49-F238E27FC236}">
                <a16:creationId xmlns:a16="http://schemas.microsoft.com/office/drawing/2014/main" id="{0A72A6AF-1EDD-435C-AFA4-BE393D416023}"/>
              </a:ext>
            </a:extLst>
          </p:cNvPr>
          <p:cNvSpPr/>
          <p:nvPr/>
        </p:nvSpPr>
        <p:spPr bwMode="auto">
          <a:xfrm>
            <a:off x="7457732" y="3203456"/>
            <a:ext cx="532162" cy="15239"/>
          </a:xfrm>
          <a:prstGeom prst="rect">
            <a:avLst/>
          </a:prstGeom>
          <a:solidFill>
            <a:srgbClr val="ACAD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îşḻîdé">
            <a:extLst>
              <a:ext uri="{FF2B5EF4-FFF2-40B4-BE49-F238E27FC236}">
                <a16:creationId xmlns:a16="http://schemas.microsoft.com/office/drawing/2014/main" id="{0D399215-4869-4660-BACC-F89AAA4339E1}"/>
              </a:ext>
            </a:extLst>
          </p:cNvPr>
          <p:cNvSpPr/>
          <p:nvPr/>
        </p:nvSpPr>
        <p:spPr bwMode="auto">
          <a:xfrm>
            <a:off x="7457732" y="3150710"/>
            <a:ext cx="532162" cy="29305"/>
          </a:xfrm>
          <a:prstGeom prst="rect">
            <a:avLst/>
          </a:prstGeom>
          <a:solidFill>
            <a:srgbClr val="E5E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isḻide">
            <a:extLst>
              <a:ext uri="{FF2B5EF4-FFF2-40B4-BE49-F238E27FC236}">
                <a16:creationId xmlns:a16="http://schemas.microsoft.com/office/drawing/2014/main" id="{B02384D6-DDD1-4B4F-9852-2F3AE096D15A}"/>
              </a:ext>
            </a:extLst>
          </p:cNvPr>
          <p:cNvSpPr/>
          <p:nvPr/>
        </p:nvSpPr>
        <p:spPr bwMode="auto">
          <a:xfrm>
            <a:off x="7457732" y="3135471"/>
            <a:ext cx="532162" cy="15239"/>
          </a:xfrm>
          <a:prstGeom prst="rect">
            <a:avLst/>
          </a:prstGeom>
          <a:solidFill>
            <a:srgbClr val="ACAD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iSḷíďe">
            <a:extLst>
              <a:ext uri="{FF2B5EF4-FFF2-40B4-BE49-F238E27FC236}">
                <a16:creationId xmlns:a16="http://schemas.microsoft.com/office/drawing/2014/main" id="{D0B36D44-29D9-4163-8DE7-F45D21D1C880}"/>
              </a:ext>
            </a:extLst>
          </p:cNvPr>
          <p:cNvSpPr/>
          <p:nvPr/>
        </p:nvSpPr>
        <p:spPr bwMode="auto">
          <a:xfrm>
            <a:off x="7435461" y="3112028"/>
            <a:ext cx="546228" cy="23443"/>
          </a:xfrm>
          <a:prstGeom prst="rect">
            <a:avLst/>
          </a:prstGeom>
          <a:solidFill>
            <a:srgbClr val="E5E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iṣľiḓè">
            <a:extLst>
              <a:ext uri="{FF2B5EF4-FFF2-40B4-BE49-F238E27FC236}">
                <a16:creationId xmlns:a16="http://schemas.microsoft.com/office/drawing/2014/main" id="{159081F4-FC34-4E85-B7FA-02BFF52FE017}"/>
              </a:ext>
            </a:extLst>
          </p:cNvPr>
          <p:cNvSpPr/>
          <p:nvPr/>
        </p:nvSpPr>
        <p:spPr bwMode="auto">
          <a:xfrm>
            <a:off x="7435461" y="3081551"/>
            <a:ext cx="546228" cy="23443"/>
          </a:xfrm>
          <a:prstGeom prst="rect">
            <a:avLst/>
          </a:prstGeom>
          <a:solidFill>
            <a:srgbClr val="E5E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î$1íḍe">
            <a:extLst>
              <a:ext uri="{FF2B5EF4-FFF2-40B4-BE49-F238E27FC236}">
                <a16:creationId xmlns:a16="http://schemas.microsoft.com/office/drawing/2014/main" id="{18657DD9-9269-46B6-B31D-EA05C5C77773}"/>
              </a:ext>
            </a:extLst>
          </p:cNvPr>
          <p:cNvSpPr/>
          <p:nvPr/>
        </p:nvSpPr>
        <p:spPr bwMode="auto">
          <a:xfrm>
            <a:off x="7457732" y="3104994"/>
            <a:ext cx="532162" cy="7032"/>
          </a:xfrm>
          <a:prstGeom prst="rect">
            <a:avLst/>
          </a:prstGeom>
          <a:solidFill>
            <a:srgbClr val="ACAD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ï$1ídè">
            <a:extLst>
              <a:ext uri="{FF2B5EF4-FFF2-40B4-BE49-F238E27FC236}">
                <a16:creationId xmlns:a16="http://schemas.microsoft.com/office/drawing/2014/main" id="{825C5477-34BB-44E5-A88E-67F5EA0F3872}"/>
              </a:ext>
            </a:extLst>
          </p:cNvPr>
          <p:cNvSpPr/>
          <p:nvPr/>
        </p:nvSpPr>
        <p:spPr bwMode="auto">
          <a:xfrm>
            <a:off x="7457732" y="3052248"/>
            <a:ext cx="532162" cy="29305"/>
          </a:xfrm>
          <a:prstGeom prst="rect">
            <a:avLst/>
          </a:prstGeom>
          <a:solidFill>
            <a:srgbClr val="E5E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îṥḷïḋè">
            <a:extLst>
              <a:ext uri="{FF2B5EF4-FFF2-40B4-BE49-F238E27FC236}">
                <a16:creationId xmlns:a16="http://schemas.microsoft.com/office/drawing/2014/main" id="{A362B786-5735-4522-AED0-E8BA21A1CA37}"/>
              </a:ext>
            </a:extLst>
          </p:cNvPr>
          <p:cNvSpPr/>
          <p:nvPr/>
        </p:nvSpPr>
        <p:spPr bwMode="auto">
          <a:xfrm>
            <a:off x="7457732" y="3044042"/>
            <a:ext cx="532162" cy="8205"/>
          </a:xfrm>
          <a:prstGeom prst="rect">
            <a:avLst/>
          </a:prstGeom>
          <a:solidFill>
            <a:srgbClr val="ACAD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íŝliḑè">
            <a:extLst>
              <a:ext uri="{FF2B5EF4-FFF2-40B4-BE49-F238E27FC236}">
                <a16:creationId xmlns:a16="http://schemas.microsoft.com/office/drawing/2014/main" id="{D3669D9B-3230-4D28-9D7D-82CB4DC3B8D6}"/>
              </a:ext>
            </a:extLst>
          </p:cNvPr>
          <p:cNvSpPr/>
          <p:nvPr/>
        </p:nvSpPr>
        <p:spPr bwMode="auto">
          <a:xfrm>
            <a:off x="7435461" y="3028805"/>
            <a:ext cx="546228" cy="15239"/>
          </a:xfrm>
          <a:prstGeom prst="rect">
            <a:avLst/>
          </a:prstGeom>
          <a:solidFill>
            <a:srgbClr val="E5E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íśḷîďe">
            <a:extLst>
              <a:ext uri="{FF2B5EF4-FFF2-40B4-BE49-F238E27FC236}">
                <a16:creationId xmlns:a16="http://schemas.microsoft.com/office/drawing/2014/main" id="{BEA67630-F470-4AA1-A085-6713FDEF7E71}"/>
              </a:ext>
            </a:extLst>
          </p:cNvPr>
          <p:cNvSpPr/>
          <p:nvPr/>
        </p:nvSpPr>
        <p:spPr bwMode="auto">
          <a:xfrm>
            <a:off x="7435461" y="2983089"/>
            <a:ext cx="546228" cy="8205"/>
          </a:xfrm>
          <a:prstGeom prst="rect">
            <a:avLst/>
          </a:prstGeom>
          <a:solidFill>
            <a:srgbClr val="E5E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iślîdê">
            <a:extLst>
              <a:ext uri="{FF2B5EF4-FFF2-40B4-BE49-F238E27FC236}">
                <a16:creationId xmlns:a16="http://schemas.microsoft.com/office/drawing/2014/main" id="{D3C14D7B-D6C4-436A-AA9C-BEEB99087C43}"/>
              </a:ext>
            </a:extLst>
          </p:cNvPr>
          <p:cNvSpPr/>
          <p:nvPr/>
        </p:nvSpPr>
        <p:spPr bwMode="auto">
          <a:xfrm>
            <a:off x="7457732" y="2991295"/>
            <a:ext cx="532162" cy="37509"/>
          </a:xfrm>
          <a:prstGeom prst="rect">
            <a:avLst/>
          </a:prstGeom>
          <a:solidFill>
            <a:srgbClr val="ACAD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îṣļîḋê">
            <a:extLst>
              <a:ext uri="{FF2B5EF4-FFF2-40B4-BE49-F238E27FC236}">
                <a16:creationId xmlns:a16="http://schemas.microsoft.com/office/drawing/2014/main" id="{A940EF80-BD4A-4766-99ED-30C2427A1958}"/>
              </a:ext>
            </a:extLst>
          </p:cNvPr>
          <p:cNvSpPr/>
          <p:nvPr/>
        </p:nvSpPr>
        <p:spPr bwMode="auto">
          <a:xfrm>
            <a:off x="9585210" y="4053275"/>
            <a:ext cx="441907" cy="93773"/>
          </a:xfrm>
          <a:custGeom>
            <a:avLst/>
            <a:gdLst>
              <a:gd name="T0" fmla="*/ 12 w 377"/>
              <a:gd name="T1" fmla="*/ 80 h 80"/>
              <a:gd name="T2" fmla="*/ 12 w 377"/>
              <a:gd name="T3" fmla="*/ 62 h 80"/>
              <a:gd name="T4" fmla="*/ 0 w 377"/>
              <a:gd name="T5" fmla="*/ 70 h 80"/>
              <a:gd name="T6" fmla="*/ 7 w 377"/>
              <a:gd name="T7" fmla="*/ 70 h 80"/>
              <a:gd name="T8" fmla="*/ 24 w 377"/>
              <a:gd name="T9" fmla="*/ 47 h 80"/>
              <a:gd name="T10" fmla="*/ 24 w 377"/>
              <a:gd name="T11" fmla="*/ 38 h 80"/>
              <a:gd name="T12" fmla="*/ 364 w 377"/>
              <a:gd name="T13" fmla="*/ 0 h 80"/>
              <a:gd name="T14" fmla="*/ 377 w 377"/>
              <a:gd name="T15" fmla="*/ 57 h 80"/>
              <a:gd name="T16" fmla="*/ 12 w 377"/>
              <a:gd name="T17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7" h="80">
                <a:moveTo>
                  <a:pt x="12" y="80"/>
                </a:moveTo>
                <a:lnTo>
                  <a:pt x="12" y="62"/>
                </a:lnTo>
                <a:lnTo>
                  <a:pt x="0" y="70"/>
                </a:lnTo>
                <a:lnTo>
                  <a:pt x="7" y="70"/>
                </a:lnTo>
                <a:lnTo>
                  <a:pt x="24" y="47"/>
                </a:lnTo>
                <a:lnTo>
                  <a:pt x="24" y="38"/>
                </a:lnTo>
                <a:lnTo>
                  <a:pt x="364" y="0"/>
                </a:lnTo>
                <a:lnTo>
                  <a:pt x="377" y="57"/>
                </a:lnTo>
                <a:lnTo>
                  <a:pt x="12" y="80"/>
                </a:lnTo>
                <a:close/>
              </a:path>
            </a:pathLst>
          </a:custGeom>
          <a:solidFill>
            <a:srgbClr val="B130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iŝḻíḓè">
            <a:extLst>
              <a:ext uri="{FF2B5EF4-FFF2-40B4-BE49-F238E27FC236}">
                <a16:creationId xmlns:a16="http://schemas.microsoft.com/office/drawing/2014/main" id="{9D681D36-508E-4D2C-B947-22E1F2D4E9F4}"/>
              </a:ext>
            </a:extLst>
          </p:cNvPr>
          <p:cNvSpPr/>
          <p:nvPr/>
        </p:nvSpPr>
        <p:spPr bwMode="auto">
          <a:xfrm>
            <a:off x="9579349" y="4122432"/>
            <a:ext cx="406741" cy="64469"/>
          </a:xfrm>
          <a:custGeom>
            <a:avLst/>
            <a:gdLst>
              <a:gd name="T0" fmla="*/ 0 w 214"/>
              <a:gd name="T1" fmla="*/ 16 h 34"/>
              <a:gd name="T2" fmla="*/ 4 w 214"/>
              <a:gd name="T3" fmla="*/ 23 h 34"/>
              <a:gd name="T4" fmla="*/ 18 w 214"/>
              <a:gd name="T5" fmla="*/ 23 h 34"/>
              <a:gd name="T6" fmla="*/ 20 w 214"/>
              <a:gd name="T7" fmla="*/ 34 h 34"/>
              <a:gd name="T8" fmla="*/ 88 w 214"/>
              <a:gd name="T9" fmla="*/ 32 h 34"/>
              <a:gd name="T10" fmla="*/ 86 w 214"/>
              <a:gd name="T11" fmla="*/ 21 h 34"/>
              <a:gd name="T12" fmla="*/ 214 w 214"/>
              <a:gd name="T13" fmla="*/ 13 h 34"/>
              <a:gd name="T14" fmla="*/ 214 w 214"/>
              <a:gd name="T15" fmla="*/ 0 h 34"/>
              <a:gd name="T16" fmla="*/ 0 w 214"/>
              <a:gd name="T17" fmla="*/ 16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4" h="34">
                <a:moveTo>
                  <a:pt x="0" y="16"/>
                </a:moveTo>
                <a:cubicBezTo>
                  <a:pt x="4" y="23"/>
                  <a:pt x="4" y="23"/>
                  <a:pt x="4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4"/>
                  <a:pt x="87" y="33"/>
                  <a:pt x="88" y="32"/>
                </a:cubicBezTo>
                <a:cubicBezTo>
                  <a:pt x="88" y="32"/>
                  <a:pt x="86" y="21"/>
                  <a:pt x="86" y="21"/>
                </a:cubicBezTo>
                <a:cubicBezTo>
                  <a:pt x="214" y="13"/>
                  <a:pt x="214" y="13"/>
                  <a:pt x="214" y="13"/>
                </a:cubicBezTo>
                <a:cubicBezTo>
                  <a:pt x="214" y="0"/>
                  <a:pt x="214" y="0"/>
                  <a:pt x="214" y="0"/>
                </a:cubicBezTo>
                <a:lnTo>
                  <a:pt x="0" y="16"/>
                </a:lnTo>
                <a:close/>
              </a:path>
            </a:pathLst>
          </a:custGeom>
          <a:solidFill>
            <a:srgbClr val="ABA3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íślïďe">
            <a:extLst>
              <a:ext uri="{FF2B5EF4-FFF2-40B4-BE49-F238E27FC236}">
                <a16:creationId xmlns:a16="http://schemas.microsoft.com/office/drawing/2014/main" id="{1572FB7D-C01B-4C0C-9AEA-A8FE8C997E2D}"/>
              </a:ext>
            </a:extLst>
          </p:cNvPr>
          <p:cNvSpPr/>
          <p:nvPr/>
        </p:nvSpPr>
        <p:spPr bwMode="auto">
          <a:xfrm>
            <a:off x="9952098" y="4129465"/>
            <a:ext cx="25787" cy="12894"/>
          </a:xfrm>
          <a:custGeom>
            <a:avLst/>
            <a:gdLst>
              <a:gd name="T0" fmla="*/ 0 w 22"/>
              <a:gd name="T1" fmla="*/ 11 h 11"/>
              <a:gd name="T2" fmla="*/ 3 w 22"/>
              <a:gd name="T3" fmla="*/ 0 h 11"/>
              <a:gd name="T4" fmla="*/ 3 w 22"/>
              <a:gd name="T5" fmla="*/ 0 h 11"/>
              <a:gd name="T6" fmla="*/ 0 w 22"/>
              <a:gd name="T7" fmla="*/ 5 h 11"/>
              <a:gd name="T8" fmla="*/ 22 w 22"/>
              <a:gd name="T9" fmla="*/ 5 h 11"/>
              <a:gd name="T10" fmla="*/ 22 w 22"/>
              <a:gd name="T11" fmla="*/ 0 h 11"/>
              <a:gd name="T12" fmla="*/ 22 w 22"/>
              <a:gd name="T13" fmla="*/ 0 h 11"/>
              <a:gd name="T14" fmla="*/ 22 w 22"/>
              <a:gd name="T15" fmla="*/ 11 h 11"/>
              <a:gd name="T16" fmla="*/ 0 w 22"/>
              <a:gd name="T1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" h="11">
                <a:moveTo>
                  <a:pt x="0" y="11"/>
                </a:moveTo>
                <a:lnTo>
                  <a:pt x="3" y="0"/>
                </a:lnTo>
                <a:lnTo>
                  <a:pt x="3" y="0"/>
                </a:lnTo>
                <a:lnTo>
                  <a:pt x="0" y="5"/>
                </a:lnTo>
                <a:lnTo>
                  <a:pt x="22" y="5"/>
                </a:lnTo>
                <a:lnTo>
                  <a:pt x="22" y="0"/>
                </a:lnTo>
                <a:lnTo>
                  <a:pt x="22" y="0"/>
                </a:lnTo>
                <a:lnTo>
                  <a:pt x="22" y="11"/>
                </a:lnTo>
                <a:lnTo>
                  <a:pt x="0" y="11"/>
                </a:lnTo>
                <a:close/>
              </a:path>
            </a:pathLst>
          </a:custGeom>
          <a:solidFill>
            <a:srgbClr val="2D18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iṡļïďe">
            <a:extLst>
              <a:ext uri="{FF2B5EF4-FFF2-40B4-BE49-F238E27FC236}">
                <a16:creationId xmlns:a16="http://schemas.microsoft.com/office/drawing/2014/main" id="{5462530C-5E1D-41B7-BDF5-8277F2DE787C}"/>
              </a:ext>
            </a:extLst>
          </p:cNvPr>
          <p:cNvSpPr/>
          <p:nvPr/>
        </p:nvSpPr>
        <p:spPr bwMode="auto">
          <a:xfrm>
            <a:off x="9986090" y="4127120"/>
            <a:ext cx="9377" cy="14066"/>
          </a:xfrm>
          <a:custGeom>
            <a:avLst/>
            <a:gdLst>
              <a:gd name="T0" fmla="*/ 8 w 8"/>
              <a:gd name="T1" fmla="*/ 12 h 12"/>
              <a:gd name="T2" fmla="*/ 8 w 8"/>
              <a:gd name="T3" fmla="*/ 12 h 12"/>
              <a:gd name="T4" fmla="*/ 0 w 8"/>
              <a:gd name="T5" fmla="*/ 12 h 12"/>
              <a:gd name="T6" fmla="*/ 0 w 8"/>
              <a:gd name="T7" fmla="*/ 0 h 12"/>
              <a:gd name="T8" fmla="*/ 8 w 8"/>
              <a:gd name="T9" fmla="*/ 0 h 12"/>
              <a:gd name="T10" fmla="*/ 8 w 8"/>
              <a:gd name="T11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12">
                <a:moveTo>
                  <a:pt x="8" y="12"/>
                </a:moveTo>
                <a:lnTo>
                  <a:pt x="8" y="12"/>
                </a:lnTo>
                <a:lnTo>
                  <a:pt x="0" y="12"/>
                </a:lnTo>
                <a:lnTo>
                  <a:pt x="0" y="0"/>
                </a:lnTo>
                <a:lnTo>
                  <a:pt x="8" y="0"/>
                </a:lnTo>
                <a:lnTo>
                  <a:pt x="8" y="12"/>
                </a:lnTo>
                <a:close/>
              </a:path>
            </a:pathLst>
          </a:custGeom>
          <a:solidFill>
            <a:srgbClr val="2D18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íṩlïḍé">
            <a:extLst>
              <a:ext uri="{FF2B5EF4-FFF2-40B4-BE49-F238E27FC236}">
                <a16:creationId xmlns:a16="http://schemas.microsoft.com/office/drawing/2014/main" id="{07F25D3A-38D7-40B9-8FB9-A4D9D0EE6588}"/>
              </a:ext>
            </a:extLst>
          </p:cNvPr>
          <p:cNvSpPr/>
          <p:nvPr/>
        </p:nvSpPr>
        <p:spPr bwMode="auto">
          <a:xfrm>
            <a:off x="9587555" y="4123605"/>
            <a:ext cx="15239" cy="17583"/>
          </a:xfrm>
          <a:prstGeom prst="ellipse">
            <a:avLst/>
          </a:prstGeom>
          <a:solidFill>
            <a:srgbClr val="2D18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iSľïḍé">
            <a:extLst>
              <a:ext uri="{FF2B5EF4-FFF2-40B4-BE49-F238E27FC236}">
                <a16:creationId xmlns:a16="http://schemas.microsoft.com/office/drawing/2014/main" id="{A5A213FB-92AD-418A-BD30-C0E5D31CF0DF}"/>
              </a:ext>
            </a:extLst>
          </p:cNvPr>
          <p:cNvSpPr/>
          <p:nvPr/>
        </p:nvSpPr>
        <p:spPr bwMode="auto">
          <a:xfrm>
            <a:off x="9591071" y="4181041"/>
            <a:ext cx="432529" cy="30477"/>
          </a:xfrm>
          <a:prstGeom prst="rect">
            <a:avLst/>
          </a:prstGeom>
          <a:solidFill>
            <a:srgbClr val="B130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ïṥļíďê">
            <a:extLst>
              <a:ext uri="{FF2B5EF4-FFF2-40B4-BE49-F238E27FC236}">
                <a16:creationId xmlns:a16="http://schemas.microsoft.com/office/drawing/2014/main" id="{45843427-1D80-4CD9-9E09-EAB872AF0E00}"/>
              </a:ext>
            </a:extLst>
          </p:cNvPr>
          <p:cNvSpPr/>
          <p:nvPr/>
        </p:nvSpPr>
        <p:spPr bwMode="auto">
          <a:xfrm>
            <a:off x="10335395" y="1810926"/>
            <a:ext cx="457144" cy="458316"/>
          </a:xfrm>
          <a:custGeom>
            <a:avLst/>
            <a:gdLst>
              <a:gd name="T0" fmla="*/ 330 w 390"/>
              <a:gd name="T1" fmla="*/ 359 h 391"/>
              <a:gd name="T2" fmla="*/ 0 w 390"/>
              <a:gd name="T3" fmla="*/ 29 h 391"/>
              <a:gd name="T4" fmla="*/ 27 w 390"/>
              <a:gd name="T5" fmla="*/ 0 h 391"/>
              <a:gd name="T6" fmla="*/ 358 w 390"/>
              <a:gd name="T7" fmla="*/ 330 h 391"/>
              <a:gd name="T8" fmla="*/ 390 w 390"/>
              <a:gd name="T9" fmla="*/ 391 h 391"/>
              <a:gd name="T10" fmla="*/ 330 w 390"/>
              <a:gd name="T11" fmla="*/ 35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0" h="391">
                <a:moveTo>
                  <a:pt x="330" y="359"/>
                </a:moveTo>
                <a:lnTo>
                  <a:pt x="0" y="29"/>
                </a:lnTo>
                <a:lnTo>
                  <a:pt x="27" y="0"/>
                </a:lnTo>
                <a:lnTo>
                  <a:pt x="358" y="330"/>
                </a:lnTo>
                <a:lnTo>
                  <a:pt x="390" y="391"/>
                </a:lnTo>
                <a:lnTo>
                  <a:pt x="330" y="359"/>
                </a:lnTo>
                <a:close/>
              </a:path>
            </a:pathLst>
          </a:custGeom>
          <a:solidFill>
            <a:srgbClr val="FCB7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ísļíḋé">
            <a:extLst>
              <a:ext uri="{FF2B5EF4-FFF2-40B4-BE49-F238E27FC236}">
                <a16:creationId xmlns:a16="http://schemas.microsoft.com/office/drawing/2014/main" id="{1DDBCAB3-7F3D-416E-BA9C-5FEB79636F65}"/>
              </a:ext>
            </a:extLst>
          </p:cNvPr>
          <p:cNvSpPr/>
          <p:nvPr/>
        </p:nvSpPr>
        <p:spPr bwMode="auto">
          <a:xfrm>
            <a:off x="10335395" y="1810926"/>
            <a:ext cx="404397" cy="405568"/>
          </a:xfrm>
          <a:custGeom>
            <a:avLst/>
            <a:gdLst>
              <a:gd name="T0" fmla="*/ 317 w 345"/>
              <a:gd name="T1" fmla="*/ 346 h 346"/>
              <a:gd name="T2" fmla="*/ 0 w 345"/>
              <a:gd name="T3" fmla="*/ 29 h 346"/>
              <a:gd name="T4" fmla="*/ 27 w 345"/>
              <a:gd name="T5" fmla="*/ 0 h 346"/>
              <a:gd name="T6" fmla="*/ 345 w 345"/>
              <a:gd name="T7" fmla="*/ 317 h 346"/>
              <a:gd name="T8" fmla="*/ 317 w 345"/>
              <a:gd name="T9" fmla="*/ 34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" h="346">
                <a:moveTo>
                  <a:pt x="317" y="346"/>
                </a:moveTo>
                <a:lnTo>
                  <a:pt x="0" y="29"/>
                </a:lnTo>
                <a:lnTo>
                  <a:pt x="27" y="0"/>
                </a:lnTo>
                <a:lnTo>
                  <a:pt x="345" y="317"/>
                </a:lnTo>
                <a:lnTo>
                  <a:pt x="317" y="3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ïsľiḍê">
            <a:extLst>
              <a:ext uri="{FF2B5EF4-FFF2-40B4-BE49-F238E27FC236}">
                <a16:creationId xmlns:a16="http://schemas.microsoft.com/office/drawing/2014/main" id="{B99D1E60-DFF7-47F8-8DF1-E858CF04C26D}"/>
              </a:ext>
            </a:extLst>
          </p:cNvPr>
          <p:cNvSpPr/>
          <p:nvPr/>
        </p:nvSpPr>
        <p:spPr bwMode="auto">
          <a:xfrm>
            <a:off x="10335395" y="1810926"/>
            <a:ext cx="49230" cy="49230"/>
          </a:xfrm>
          <a:custGeom>
            <a:avLst/>
            <a:gdLst>
              <a:gd name="T0" fmla="*/ 13 w 42"/>
              <a:gd name="T1" fmla="*/ 42 h 42"/>
              <a:gd name="T2" fmla="*/ 0 w 42"/>
              <a:gd name="T3" fmla="*/ 29 h 42"/>
              <a:gd name="T4" fmla="*/ 27 w 42"/>
              <a:gd name="T5" fmla="*/ 0 h 42"/>
              <a:gd name="T6" fmla="*/ 42 w 42"/>
              <a:gd name="T7" fmla="*/ 14 h 42"/>
              <a:gd name="T8" fmla="*/ 13 w 42"/>
              <a:gd name="T9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42">
                <a:moveTo>
                  <a:pt x="13" y="42"/>
                </a:moveTo>
                <a:lnTo>
                  <a:pt x="0" y="29"/>
                </a:lnTo>
                <a:lnTo>
                  <a:pt x="27" y="0"/>
                </a:lnTo>
                <a:lnTo>
                  <a:pt x="42" y="14"/>
                </a:lnTo>
                <a:lnTo>
                  <a:pt x="13" y="42"/>
                </a:lnTo>
                <a:close/>
              </a:path>
            </a:pathLst>
          </a:custGeom>
          <a:solidFill>
            <a:srgbClr val="6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iŝļíḋé">
            <a:extLst>
              <a:ext uri="{FF2B5EF4-FFF2-40B4-BE49-F238E27FC236}">
                <a16:creationId xmlns:a16="http://schemas.microsoft.com/office/drawing/2014/main" id="{6CCFAF1D-C982-4EAB-8846-34078B5DAE38}"/>
              </a:ext>
            </a:extLst>
          </p:cNvPr>
          <p:cNvSpPr/>
          <p:nvPr/>
        </p:nvSpPr>
        <p:spPr bwMode="auto">
          <a:xfrm>
            <a:off x="10485432" y="2354810"/>
            <a:ext cx="916632" cy="1026815"/>
          </a:xfrm>
          <a:custGeom>
            <a:avLst/>
            <a:gdLst>
              <a:gd name="T0" fmla="*/ 782 w 782"/>
              <a:gd name="T1" fmla="*/ 649 h 876"/>
              <a:gd name="T2" fmla="*/ 314 w 782"/>
              <a:gd name="T3" fmla="*/ 876 h 876"/>
              <a:gd name="T4" fmla="*/ 0 w 782"/>
              <a:gd name="T5" fmla="*/ 226 h 876"/>
              <a:gd name="T6" fmla="*/ 468 w 782"/>
              <a:gd name="T7" fmla="*/ 0 h 876"/>
              <a:gd name="T8" fmla="*/ 782 w 782"/>
              <a:gd name="T9" fmla="*/ 649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2" h="876">
                <a:moveTo>
                  <a:pt x="782" y="649"/>
                </a:moveTo>
                <a:lnTo>
                  <a:pt x="314" y="876"/>
                </a:lnTo>
                <a:lnTo>
                  <a:pt x="0" y="226"/>
                </a:lnTo>
                <a:lnTo>
                  <a:pt x="468" y="0"/>
                </a:lnTo>
                <a:lnTo>
                  <a:pt x="782" y="649"/>
                </a:lnTo>
                <a:close/>
              </a:path>
            </a:pathLst>
          </a:custGeom>
          <a:solidFill>
            <a:srgbClr val="E5E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îśliḋé">
            <a:extLst>
              <a:ext uri="{FF2B5EF4-FFF2-40B4-BE49-F238E27FC236}">
                <a16:creationId xmlns:a16="http://schemas.microsoft.com/office/drawing/2014/main" id="{C33FB9BE-64B8-42DC-B155-94BA2C07ECEF}"/>
              </a:ext>
            </a:extLst>
          </p:cNvPr>
          <p:cNvSpPr/>
          <p:nvPr/>
        </p:nvSpPr>
        <p:spPr bwMode="auto">
          <a:xfrm>
            <a:off x="10553417" y="3851662"/>
            <a:ext cx="560294" cy="400880"/>
          </a:xfrm>
          <a:custGeom>
            <a:avLst/>
            <a:gdLst>
              <a:gd name="T0" fmla="*/ 277 w 295"/>
              <a:gd name="T1" fmla="*/ 105 h 212"/>
              <a:gd name="T2" fmla="*/ 267 w 295"/>
              <a:gd name="T3" fmla="*/ 56 h 212"/>
              <a:gd name="T4" fmla="*/ 286 w 295"/>
              <a:gd name="T5" fmla="*/ 4 h 212"/>
              <a:gd name="T6" fmla="*/ 283 w 295"/>
              <a:gd name="T7" fmla="*/ 2 h 212"/>
              <a:gd name="T8" fmla="*/ 264 w 295"/>
              <a:gd name="T9" fmla="*/ 77 h 212"/>
              <a:gd name="T10" fmla="*/ 284 w 295"/>
              <a:gd name="T11" fmla="*/ 160 h 212"/>
              <a:gd name="T12" fmla="*/ 220 w 295"/>
              <a:gd name="T13" fmla="*/ 200 h 212"/>
              <a:gd name="T14" fmla="*/ 206 w 295"/>
              <a:gd name="T15" fmla="*/ 188 h 212"/>
              <a:gd name="T16" fmla="*/ 228 w 295"/>
              <a:gd name="T17" fmla="*/ 179 h 212"/>
              <a:gd name="T18" fmla="*/ 227 w 295"/>
              <a:gd name="T19" fmla="*/ 128 h 212"/>
              <a:gd name="T20" fmla="*/ 195 w 295"/>
              <a:gd name="T21" fmla="*/ 160 h 212"/>
              <a:gd name="T22" fmla="*/ 200 w 295"/>
              <a:gd name="T23" fmla="*/ 185 h 212"/>
              <a:gd name="T24" fmla="*/ 183 w 295"/>
              <a:gd name="T25" fmla="*/ 180 h 212"/>
              <a:gd name="T26" fmla="*/ 111 w 295"/>
              <a:gd name="T27" fmla="*/ 123 h 212"/>
              <a:gd name="T28" fmla="*/ 1 w 295"/>
              <a:gd name="T29" fmla="*/ 168 h 212"/>
              <a:gd name="T30" fmla="*/ 3 w 295"/>
              <a:gd name="T31" fmla="*/ 168 h 212"/>
              <a:gd name="T32" fmla="*/ 88 w 295"/>
              <a:gd name="T33" fmla="*/ 115 h 212"/>
              <a:gd name="T34" fmla="*/ 131 w 295"/>
              <a:gd name="T35" fmla="*/ 144 h 212"/>
              <a:gd name="T36" fmla="*/ 170 w 295"/>
              <a:gd name="T37" fmla="*/ 177 h 212"/>
              <a:gd name="T38" fmla="*/ 202 w 295"/>
              <a:gd name="T39" fmla="*/ 188 h 212"/>
              <a:gd name="T40" fmla="*/ 229 w 295"/>
              <a:gd name="T41" fmla="*/ 207 h 212"/>
              <a:gd name="T42" fmla="*/ 283 w 295"/>
              <a:gd name="T43" fmla="*/ 179 h 212"/>
              <a:gd name="T44" fmla="*/ 277 w 295"/>
              <a:gd name="T45" fmla="*/ 105 h 212"/>
              <a:gd name="T46" fmla="*/ 230 w 295"/>
              <a:gd name="T47" fmla="*/ 136 h 212"/>
              <a:gd name="T48" fmla="*/ 223 w 295"/>
              <a:gd name="T49" fmla="*/ 178 h 212"/>
              <a:gd name="T50" fmla="*/ 205 w 295"/>
              <a:gd name="T51" fmla="*/ 185 h 212"/>
              <a:gd name="T52" fmla="*/ 199 w 295"/>
              <a:gd name="T53" fmla="*/ 163 h 212"/>
              <a:gd name="T54" fmla="*/ 230 w 295"/>
              <a:gd name="T55" fmla="*/ 136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95" h="212">
                <a:moveTo>
                  <a:pt x="277" y="105"/>
                </a:moveTo>
                <a:cubicBezTo>
                  <a:pt x="271" y="89"/>
                  <a:pt x="267" y="73"/>
                  <a:pt x="267" y="56"/>
                </a:cubicBezTo>
                <a:cubicBezTo>
                  <a:pt x="267" y="37"/>
                  <a:pt x="276" y="19"/>
                  <a:pt x="286" y="4"/>
                </a:cubicBezTo>
                <a:cubicBezTo>
                  <a:pt x="288" y="2"/>
                  <a:pt x="284" y="0"/>
                  <a:pt x="283" y="2"/>
                </a:cubicBezTo>
                <a:cubicBezTo>
                  <a:pt x="266" y="24"/>
                  <a:pt x="259" y="50"/>
                  <a:pt x="264" y="77"/>
                </a:cubicBezTo>
                <a:cubicBezTo>
                  <a:pt x="269" y="106"/>
                  <a:pt x="286" y="131"/>
                  <a:pt x="284" y="160"/>
                </a:cubicBezTo>
                <a:cubicBezTo>
                  <a:pt x="282" y="191"/>
                  <a:pt x="248" y="212"/>
                  <a:pt x="220" y="200"/>
                </a:cubicBezTo>
                <a:cubicBezTo>
                  <a:pt x="214" y="197"/>
                  <a:pt x="210" y="193"/>
                  <a:pt x="206" y="188"/>
                </a:cubicBezTo>
                <a:cubicBezTo>
                  <a:pt x="214" y="188"/>
                  <a:pt x="221" y="185"/>
                  <a:pt x="228" y="179"/>
                </a:cubicBezTo>
                <a:cubicBezTo>
                  <a:pt x="240" y="167"/>
                  <a:pt x="243" y="139"/>
                  <a:pt x="227" y="128"/>
                </a:cubicBezTo>
                <a:cubicBezTo>
                  <a:pt x="207" y="114"/>
                  <a:pt x="196" y="145"/>
                  <a:pt x="195" y="160"/>
                </a:cubicBezTo>
                <a:cubicBezTo>
                  <a:pt x="194" y="169"/>
                  <a:pt x="196" y="178"/>
                  <a:pt x="200" y="185"/>
                </a:cubicBezTo>
                <a:cubicBezTo>
                  <a:pt x="194" y="185"/>
                  <a:pt x="188" y="183"/>
                  <a:pt x="183" y="180"/>
                </a:cubicBezTo>
                <a:cubicBezTo>
                  <a:pt x="155" y="167"/>
                  <a:pt x="136" y="142"/>
                  <a:pt x="111" y="123"/>
                </a:cubicBezTo>
                <a:cubicBezTo>
                  <a:pt x="71" y="94"/>
                  <a:pt x="15" y="125"/>
                  <a:pt x="1" y="168"/>
                </a:cubicBezTo>
                <a:cubicBezTo>
                  <a:pt x="0" y="169"/>
                  <a:pt x="3" y="170"/>
                  <a:pt x="3" y="168"/>
                </a:cubicBezTo>
                <a:cubicBezTo>
                  <a:pt x="13" y="135"/>
                  <a:pt x="53" y="107"/>
                  <a:pt x="88" y="115"/>
                </a:cubicBezTo>
                <a:cubicBezTo>
                  <a:pt x="105" y="119"/>
                  <a:pt x="118" y="133"/>
                  <a:pt x="131" y="144"/>
                </a:cubicBezTo>
                <a:cubicBezTo>
                  <a:pt x="143" y="156"/>
                  <a:pt x="156" y="167"/>
                  <a:pt x="170" y="177"/>
                </a:cubicBezTo>
                <a:cubicBezTo>
                  <a:pt x="180" y="184"/>
                  <a:pt x="191" y="188"/>
                  <a:pt x="202" y="188"/>
                </a:cubicBezTo>
                <a:cubicBezTo>
                  <a:pt x="208" y="198"/>
                  <a:pt x="217" y="204"/>
                  <a:pt x="229" y="207"/>
                </a:cubicBezTo>
                <a:cubicBezTo>
                  <a:pt x="251" y="211"/>
                  <a:pt x="274" y="198"/>
                  <a:pt x="283" y="179"/>
                </a:cubicBezTo>
                <a:cubicBezTo>
                  <a:pt x="295" y="155"/>
                  <a:pt x="285" y="127"/>
                  <a:pt x="277" y="105"/>
                </a:cubicBezTo>
                <a:close/>
                <a:moveTo>
                  <a:pt x="230" y="136"/>
                </a:moveTo>
                <a:cubicBezTo>
                  <a:pt x="239" y="150"/>
                  <a:pt x="234" y="168"/>
                  <a:pt x="223" y="178"/>
                </a:cubicBezTo>
                <a:cubicBezTo>
                  <a:pt x="218" y="183"/>
                  <a:pt x="211" y="185"/>
                  <a:pt x="205" y="185"/>
                </a:cubicBezTo>
                <a:cubicBezTo>
                  <a:pt x="201" y="179"/>
                  <a:pt x="199" y="171"/>
                  <a:pt x="199" y="163"/>
                </a:cubicBezTo>
                <a:cubicBezTo>
                  <a:pt x="198" y="148"/>
                  <a:pt x="214" y="112"/>
                  <a:pt x="230" y="136"/>
                </a:cubicBezTo>
                <a:close/>
              </a:path>
            </a:pathLst>
          </a:custGeom>
          <a:solidFill>
            <a:srgbClr val="6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ïṡḻîḋè">
            <a:extLst>
              <a:ext uri="{FF2B5EF4-FFF2-40B4-BE49-F238E27FC236}">
                <a16:creationId xmlns:a16="http://schemas.microsoft.com/office/drawing/2014/main" id="{89A00445-88A9-4A66-AA6A-F9194F10CD0B}"/>
              </a:ext>
            </a:extLst>
          </p:cNvPr>
          <p:cNvSpPr/>
          <p:nvPr/>
        </p:nvSpPr>
        <p:spPr bwMode="auto">
          <a:xfrm>
            <a:off x="10599133" y="2508364"/>
            <a:ext cx="441907" cy="212162"/>
          </a:xfrm>
          <a:custGeom>
            <a:avLst/>
            <a:gdLst>
              <a:gd name="T0" fmla="*/ 0 w 377"/>
              <a:gd name="T1" fmla="*/ 181 h 181"/>
              <a:gd name="T2" fmla="*/ 377 w 377"/>
              <a:gd name="T3" fmla="*/ 0 h 181"/>
              <a:gd name="T4" fmla="*/ 0 w 377"/>
              <a:gd name="T5" fmla="*/ 18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7" h="181">
                <a:moveTo>
                  <a:pt x="0" y="181"/>
                </a:moveTo>
                <a:lnTo>
                  <a:pt x="377" y="0"/>
                </a:lnTo>
                <a:lnTo>
                  <a:pt x="0" y="181"/>
                </a:lnTo>
                <a:close/>
              </a:path>
            </a:pathLst>
          </a:custGeom>
          <a:solidFill>
            <a:srgbClr val="6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îṧľîḑê">
            <a:extLst>
              <a:ext uri="{FF2B5EF4-FFF2-40B4-BE49-F238E27FC236}">
                <a16:creationId xmlns:a16="http://schemas.microsoft.com/office/drawing/2014/main" id="{C221A3F5-EAEE-48AA-9B9E-2616AFF00536}"/>
              </a:ext>
            </a:extLst>
          </p:cNvPr>
          <p:cNvSpPr/>
          <p:nvPr/>
        </p:nvSpPr>
        <p:spPr bwMode="auto">
          <a:xfrm flipV="1">
            <a:off x="10599133" y="2508364"/>
            <a:ext cx="441907" cy="2121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îşlîďè">
            <a:extLst>
              <a:ext uri="{FF2B5EF4-FFF2-40B4-BE49-F238E27FC236}">
                <a16:creationId xmlns:a16="http://schemas.microsoft.com/office/drawing/2014/main" id="{3BC3084C-73D8-4C7D-8AC1-3573B8598212}"/>
              </a:ext>
            </a:extLst>
          </p:cNvPr>
          <p:cNvSpPr/>
          <p:nvPr/>
        </p:nvSpPr>
        <p:spPr bwMode="auto">
          <a:xfrm>
            <a:off x="10599133" y="2503675"/>
            <a:ext cx="444250" cy="220367"/>
          </a:xfrm>
          <a:custGeom>
            <a:avLst/>
            <a:gdLst>
              <a:gd name="T0" fmla="*/ 1 w 379"/>
              <a:gd name="T1" fmla="*/ 188 h 188"/>
              <a:gd name="T2" fmla="*/ 379 w 379"/>
              <a:gd name="T3" fmla="*/ 7 h 188"/>
              <a:gd name="T4" fmla="*/ 375 w 379"/>
              <a:gd name="T5" fmla="*/ 0 h 188"/>
              <a:gd name="T6" fmla="*/ 0 w 379"/>
              <a:gd name="T7" fmla="*/ 183 h 188"/>
              <a:gd name="T8" fmla="*/ 1 w 379"/>
              <a:gd name="T9" fmla="*/ 18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9" h="188">
                <a:moveTo>
                  <a:pt x="1" y="188"/>
                </a:moveTo>
                <a:lnTo>
                  <a:pt x="379" y="7"/>
                </a:lnTo>
                <a:lnTo>
                  <a:pt x="375" y="0"/>
                </a:lnTo>
                <a:lnTo>
                  <a:pt x="0" y="183"/>
                </a:lnTo>
                <a:lnTo>
                  <a:pt x="1" y="188"/>
                </a:lnTo>
                <a:close/>
              </a:path>
            </a:pathLst>
          </a:cu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íšļîḓé">
            <a:extLst>
              <a:ext uri="{FF2B5EF4-FFF2-40B4-BE49-F238E27FC236}">
                <a16:creationId xmlns:a16="http://schemas.microsoft.com/office/drawing/2014/main" id="{D01EF6BD-7C24-4249-BF29-992710BAE293}"/>
              </a:ext>
            </a:extLst>
          </p:cNvPr>
          <p:cNvSpPr/>
          <p:nvPr/>
        </p:nvSpPr>
        <p:spPr bwMode="auto">
          <a:xfrm>
            <a:off x="10599133" y="2503675"/>
            <a:ext cx="444250" cy="220367"/>
          </a:xfrm>
          <a:custGeom>
            <a:avLst/>
            <a:gdLst>
              <a:gd name="T0" fmla="*/ 1 w 379"/>
              <a:gd name="T1" fmla="*/ 188 h 188"/>
              <a:gd name="T2" fmla="*/ 379 w 379"/>
              <a:gd name="T3" fmla="*/ 7 h 188"/>
              <a:gd name="T4" fmla="*/ 375 w 379"/>
              <a:gd name="T5" fmla="*/ 0 h 188"/>
              <a:gd name="T6" fmla="*/ 0 w 379"/>
              <a:gd name="T7" fmla="*/ 183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9" h="188">
                <a:moveTo>
                  <a:pt x="1" y="188"/>
                </a:moveTo>
                <a:lnTo>
                  <a:pt x="379" y="7"/>
                </a:lnTo>
                <a:lnTo>
                  <a:pt x="375" y="0"/>
                </a:lnTo>
                <a:lnTo>
                  <a:pt x="0" y="18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iślïḓé">
            <a:extLst>
              <a:ext uri="{FF2B5EF4-FFF2-40B4-BE49-F238E27FC236}">
                <a16:creationId xmlns:a16="http://schemas.microsoft.com/office/drawing/2014/main" id="{386C2511-B279-4281-8238-60AB0AAADD9D}"/>
              </a:ext>
            </a:extLst>
          </p:cNvPr>
          <p:cNvSpPr/>
          <p:nvPr/>
        </p:nvSpPr>
        <p:spPr bwMode="auto">
          <a:xfrm>
            <a:off x="10633124" y="2574005"/>
            <a:ext cx="440734" cy="214506"/>
          </a:xfrm>
          <a:custGeom>
            <a:avLst/>
            <a:gdLst>
              <a:gd name="T0" fmla="*/ 0 w 376"/>
              <a:gd name="T1" fmla="*/ 183 h 183"/>
              <a:gd name="T2" fmla="*/ 376 w 376"/>
              <a:gd name="T3" fmla="*/ 0 h 183"/>
              <a:gd name="T4" fmla="*/ 0 w 376"/>
              <a:gd name="T5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6" h="183">
                <a:moveTo>
                  <a:pt x="0" y="183"/>
                </a:moveTo>
                <a:lnTo>
                  <a:pt x="376" y="0"/>
                </a:lnTo>
                <a:lnTo>
                  <a:pt x="0" y="183"/>
                </a:lnTo>
                <a:close/>
              </a:path>
            </a:pathLst>
          </a:custGeom>
          <a:solidFill>
            <a:srgbClr val="6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îSḷïḍê">
            <a:extLst>
              <a:ext uri="{FF2B5EF4-FFF2-40B4-BE49-F238E27FC236}">
                <a16:creationId xmlns:a16="http://schemas.microsoft.com/office/drawing/2014/main" id="{1DC409AD-72BE-4FF4-A369-6F3B90477FB9}"/>
              </a:ext>
            </a:extLst>
          </p:cNvPr>
          <p:cNvSpPr/>
          <p:nvPr/>
        </p:nvSpPr>
        <p:spPr bwMode="auto">
          <a:xfrm flipV="1">
            <a:off x="10633124" y="2574005"/>
            <a:ext cx="440734" cy="214506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îśḻiḓé">
            <a:extLst>
              <a:ext uri="{FF2B5EF4-FFF2-40B4-BE49-F238E27FC236}">
                <a16:creationId xmlns:a16="http://schemas.microsoft.com/office/drawing/2014/main" id="{DD3E8AD5-D398-47FE-B5D4-0991F8BAA5F5}"/>
              </a:ext>
            </a:extLst>
          </p:cNvPr>
          <p:cNvSpPr/>
          <p:nvPr/>
        </p:nvSpPr>
        <p:spPr bwMode="auto">
          <a:xfrm>
            <a:off x="10630780" y="2570488"/>
            <a:ext cx="444250" cy="219195"/>
          </a:xfrm>
          <a:custGeom>
            <a:avLst/>
            <a:gdLst>
              <a:gd name="T0" fmla="*/ 2 w 379"/>
              <a:gd name="T1" fmla="*/ 187 h 187"/>
              <a:gd name="T2" fmla="*/ 379 w 379"/>
              <a:gd name="T3" fmla="*/ 6 h 187"/>
              <a:gd name="T4" fmla="*/ 376 w 379"/>
              <a:gd name="T5" fmla="*/ 0 h 187"/>
              <a:gd name="T6" fmla="*/ 0 w 379"/>
              <a:gd name="T7" fmla="*/ 183 h 187"/>
              <a:gd name="T8" fmla="*/ 2 w 379"/>
              <a:gd name="T9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9" h="187">
                <a:moveTo>
                  <a:pt x="2" y="187"/>
                </a:moveTo>
                <a:lnTo>
                  <a:pt x="379" y="6"/>
                </a:lnTo>
                <a:lnTo>
                  <a:pt x="376" y="0"/>
                </a:lnTo>
                <a:lnTo>
                  <a:pt x="0" y="183"/>
                </a:lnTo>
                <a:lnTo>
                  <a:pt x="2" y="187"/>
                </a:lnTo>
                <a:close/>
              </a:path>
            </a:pathLst>
          </a:cu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íṣlïḓè">
            <a:extLst>
              <a:ext uri="{FF2B5EF4-FFF2-40B4-BE49-F238E27FC236}">
                <a16:creationId xmlns:a16="http://schemas.microsoft.com/office/drawing/2014/main" id="{AB296DF0-7116-48EA-BD76-C15E7D215E8F}"/>
              </a:ext>
            </a:extLst>
          </p:cNvPr>
          <p:cNvSpPr/>
          <p:nvPr/>
        </p:nvSpPr>
        <p:spPr bwMode="auto">
          <a:xfrm>
            <a:off x="10630780" y="2570488"/>
            <a:ext cx="444250" cy="219195"/>
          </a:xfrm>
          <a:custGeom>
            <a:avLst/>
            <a:gdLst>
              <a:gd name="T0" fmla="*/ 2 w 379"/>
              <a:gd name="T1" fmla="*/ 187 h 187"/>
              <a:gd name="T2" fmla="*/ 379 w 379"/>
              <a:gd name="T3" fmla="*/ 6 h 187"/>
              <a:gd name="T4" fmla="*/ 376 w 379"/>
              <a:gd name="T5" fmla="*/ 0 h 187"/>
              <a:gd name="T6" fmla="*/ 0 w 379"/>
              <a:gd name="T7" fmla="*/ 18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9" h="187">
                <a:moveTo>
                  <a:pt x="2" y="187"/>
                </a:moveTo>
                <a:lnTo>
                  <a:pt x="379" y="6"/>
                </a:lnTo>
                <a:lnTo>
                  <a:pt x="376" y="0"/>
                </a:lnTo>
                <a:lnTo>
                  <a:pt x="0" y="18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îṧľiďè">
            <a:extLst>
              <a:ext uri="{FF2B5EF4-FFF2-40B4-BE49-F238E27FC236}">
                <a16:creationId xmlns:a16="http://schemas.microsoft.com/office/drawing/2014/main" id="{59E54018-A9CF-45CB-B5DB-9B2CC5F6ED0E}"/>
              </a:ext>
            </a:extLst>
          </p:cNvPr>
          <p:cNvSpPr/>
          <p:nvPr/>
        </p:nvSpPr>
        <p:spPr bwMode="auto">
          <a:xfrm>
            <a:off x="10664774" y="2640818"/>
            <a:ext cx="440734" cy="213333"/>
          </a:xfrm>
          <a:custGeom>
            <a:avLst/>
            <a:gdLst>
              <a:gd name="T0" fmla="*/ 0 w 376"/>
              <a:gd name="T1" fmla="*/ 182 h 182"/>
              <a:gd name="T2" fmla="*/ 376 w 376"/>
              <a:gd name="T3" fmla="*/ 0 h 182"/>
              <a:gd name="T4" fmla="*/ 0 w 376"/>
              <a:gd name="T5" fmla="*/ 18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6" h="182">
                <a:moveTo>
                  <a:pt x="0" y="182"/>
                </a:moveTo>
                <a:lnTo>
                  <a:pt x="376" y="0"/>
                </a:lnTo>
                <a:lnTo>
                  <a:pt x="0" y="182"/>
                </a:lnTo>
                <a:close/>
              </a:path>
            </a:pathLst>
          </a:custGeom>
          <a:solidFill>
            <a:srgbClr val="6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iṡļiḑê">
            <a:extLst>
              <a:ext uri="{FF2B5EF4-FFF2-40B4-BE49-F238E27FC236}">
                <a16:creationId xmlns:a16="http://schemas.microsoft.com/office/drawing/2014/main" id="{567B7DF9-70B7-47B8-8527-65CA49BAE967}"/>
              </a:ext>
            </a:extLst>
          </p:cNvPr>
          <p:cNvSpPr/>
          <p:nvPr/>
        </p:nvSpPr>
        <p:spPr bwMode="auto">
          <a:xfrm flipV="1">
            <a:off x="10664774" y="2640818"/>
            <a:ext cx="440734" cy="21333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iŝ1ïďé">
            <a:extLst>
              <a:ext uri="{FF2B5EF4-FFF2-40B4-BE49-F238E27FC236}">
                <a16:creationId xmlns:a16="http://schemas.microsoft.com/office/drawing/2014/main" id="{A645A9E7-4143-48F7-899C-B7AE3FE9CA67}"/>
              </a:ext>
            </a:extLst>
          </p:cNvPr>
          <p:cNvSpPr/>
          <p:nvPr/>
        </p:nvSpPr>
        <p:spPr bwMode="auto">
          <a:xfrm>
            <a:off x="10663601" y="2638473"/>
            <a:ext cx="444250" cy="220367"/>
          </a:xfrm>
          <a:custGeom>
            <a:avLst/>
            <a:gdLst>
              <a:gd name="T0" fmla="*/ 1 w 379"/>
              <a:gd name="T1" fmla="*/ 188 h 188"/>
              <a:gd name="T2" fmla="*/ 379 w 379"/>
              <a:gd name="T3" fmla="*/ 5 h 188"/>
              <a:gd name="T4" fmla="*/ 375 w 379"/>
              <a:gd name="T5" fmla="*/ 0 h 188"/>
              <a:gd name="T6" fmla="*/ 0 w 379"/>
              <a:gd name="T7" fmla="*/ 181 h 188"/>
              <a:gd name="T8" fmla="*/ 1 w 379"/>
              <a:gd name="T9" fmla="*/ 18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9" h="188">
                <a:moveTo>
                  <a:pt x="1" y="188"/>
                </a:moveTo>
                <a:lnTo>
                  <a:pt x="379" y="5"/>
                </a:lnTo>
                <a:lnTo>
                  <a:pt x="375" y="0"/>
                </a:lnTo>
                <a:lnTo>
                  <a:pt x="0" y="181"/>
                </a:lnTo>
                <a:lnTo>
                  <a:pt x="1" y="188"/>
                </a:lnTo>
                <a:close/>
              </a:path>
            </a:pathLst>
          </a:cu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išļídé">
            <a:extLst>
              <a:ext uri="{FF2B5EF4-FFF2-40B4-BE49-F238E27FC236}">
                <a16:creationId xmlns:a16="http://schemas.microsoft.com/office/drawing/2014/main" id="{801DB0AF-C27E-4C30-A012-C5C99D03CDC2}"/>
              </a:ext>
            </a:extLst>
          </p:cNvPr>
          <p:cNvSpPr/>
          <p:nvPr/>
        </p:nvSpPr>
        <p:spPr bwMode="auto">
          <a:xfrm>
            <a:off x="10663601" y="2638473"/>
            <a:ext cx="444250" cy="220367"/>
          </a:xfrm>
          <a:custGeom>
            <a:avLst/>
            <a:gdLst>
              <a:gd name="T0" fmla="*/ 1 w 379"/>
              <a:gd name="T1" fmla="*/ 188 h 188"/>
              <a:gd name="T2" fmla="*/ 379 w 379"/>
              <a:gd name="T3" fmla="*/ 5 h 188"/>
              <a:gd name="T4" fmla="*/ 375 w 379"/>
              <a:gd name="T5" fmla="*/ 0 h 188"/>
              <a:gd name="T6" fmla="*/ 0 w 379"/>
              <a:gd name="T7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9" h="188">
                <a:moveTo>
                  <a:pt x="1" y="188"/>
                </a:moveTo>
                <a:lnTo>
                  <a:pt x="379" y="5"/>
                </a:lnTo>
                <a:lnTo>
                  <a:pt x="375" y="0"/>
                </a:lnTo>
                <a:lnTo>
                  <a:pt x="0" y="18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íś1ïḋe">
            <a:extLst>
              <a:ext uri="{FF2B5EF4-FFF2-40B4-BE49-F238E27FC236}">
                <a16:creationId xmlns:a16="http://schemas.microsoft.com/office/drawing/2014/main" id="{162EFC42-B678-4DEF-8289-3BECDFC06965}"/>
              </a:ext>
            </a:extLst>
          </p:cNvPr>
          <p:cNvSpPr/>
          <p:nvPr/>
        </p:nvSpPr>
        <p:spPr bwMode="auto">
          <a:xfrm>
            <a:off x="10697593" y="2708803"/>
            <a:ext cx="440734" cy="212162"/>
          </a:xfrm>
          <a:custGeom>
            <a:avLst/>
            <a:gdLst>
              <a:gd name="T0" fmla="*/ 0 w 376"/>
              <a:gd name="T1" fmla="*/ 181 h 181"/>
              <a:gd name="T2" fmla="*/ 376 w 376"/>
              <a:gd name="T3" fmla="*/ 0 h 181"/>
              <a:gd name="T4" fmla="*/ 0 w 376"/>
              <a:gd name="T5" fmla="*/ 18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6" h="181">
                <a:moveTo>
                  <a:pt x="0" y="181"/>
                </a:moveTo>
                <a:lnTo>
                  <a:pt x="376" y="0"/>
                </a:lnTo>
                <a:lnTo>
                  <a:pt x="0" y="181"/>
                </a:lnTo>
                <a:close/>
              </a:path>
            </a:pathLst>
          </a:custGeom>
          <a:solidFill>
            <a:srgbClr val="6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íśļïḋe">
            <a:extLst>
              <a:ext uri="{FF2B5EF4-FFF2-40B4-BE49-F238E27FC236}">
                <a16:creationId xmlns:a16="http://schemas.microsoft.com/office/drawing/2014/main" id="{B3ADE580-827D-4791-A7B3-AD3AF9F8C877}"/>
              </a:ext>
            </a:extLst>
          </p:cNvPr>
          <p:cNvSpPr/>
          <p:nvPr/>
        </p:nvSpPr>
        <p:spPr bwMode="auto">
          <a:xfrm flipV="1">
            <a:off x="10697593" y="2708803"/>
            <a:ext cx="440734" cy="2121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iṣ1íḓe">
            <a:extLst>
              <a:ext uri="{FF2B5EF4-FFF2-40B4-BE49-F238E27FC236}">
                <a16:creationId xmlns:a16="http://schemas.microsoft.com/office/drawing/2014/main" id="{1057AF34-AC5C-48E7-9794-28E4FCC67452}"/>
              </a:ext>
            </a:extLst>
          </p:cNvPr>
          <p:cNvSpPr/>
          <p:nvPr/>
        </p:nvSpPr>
        <p:spPr bwMode="auto">
          <a:xfrm>
            <a:off x="10695250" y="2705287"/>
            <a:ext cx="444250" cy="219195"/>
          </a:xfrm>
          <a:custGeom>
            <a:avLst/>
            <a:gdLst>
              <a:gd name="T0" fmla="*/ 4 w 379"/>
              <a:gd name="T1" fmla="*/ 187 h 187"/>
              <a:gd name="T2" fmla="*/ 379 w 379"/>
              <a:gd name="T3" fmla="*/ 5 h 187"/>
              <a:gd name="T4" fmla="*/ 376 w 379"/>
              <a:gd name="T5" fmla="*/ 0 h 187"/>
              <a:gd name="T6" fmla="*/ 0 w 379"/>
              <a:gd name="T7" fmla="*/ 181 h 187"/>
              <a:gd name="T8" fmla="*/ 4 w 379"/>
              <a:gd name="T9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9" h="187">
                <a:moveTo>
                  <a:pt x="4" y="187"/>
                </a:moveTo>
                <a:lnTo>
                  <a:pt x="379" y="5"/>
                </a:lnTo>
                <a:lnTo>
                  <a:pt x="376" y="0"/>
                </a:lnTo>
                <a:lnTo>
                  <a:pt x="0" y="181"/>
                </a:lnTo>
                <a:lnTo>
                  <a:pt x="4" y="187"/>
                </a:lnTo>
                <a:close/>
              </a:path>
            </a:pathLst>
          </a:cu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iṥḷiďê">
            <a:extLst>
              <a:ext uri="{FF2B5EF4-FFF2-40B4-BE49-F238E27FC236}">
                <a16:creationId xmlns:a16="http://schemas.microsoft.com/office/drawing/2014/main" id="{7102B86D-1081-46E6-99B3-5216D2BA40E8}"/>
              </a:ext>
            </a:extLst>
          </p:cNvPr>
          <p:cNvSpPr/>
          <p:nvPr/>
        </p:nvSpPr>
        <p:spPr bwMode="auto">
          <a:xfrm>
            <a:off x="10695250" y="2705287"/>
            <a:ext cx="444250" cy="219195"/>
          </a:xfrm>
          <a:custGeom>
            <a:avLst/>
            <a:gdLst>
              <a:gd name="T0" fmla="*/ 4 w 379"/>
              <a:gd name="T1" fmla="*/ 187 h 187"/>
              <a:gd name="T2" fmla="*/ 379 w 379"/>
              <a:gd name="T3" fmla="*/ 5 h 187"/>
              <a:gd name="T4" fmla="*/ 376 w 379"/>
              <a:gd name="T5" fmla="*/ 0 h 187"/>
              <a:gd name="T6" fmla="*/ 0 w 379"/>
              <a:gd name="T7" fmla="*/ 181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9" h="187">
                <a:moveTo>
                  <a:pt x="4" y="187"/>
                </a:moveTo>
                <a:lnTo>
                  <a:pt x="379" y="5"/>
                </a:lnTo>
                <a:lnTo>
                  <a:pt x="376" y="0"/>
                </a:lnTo>
                <a:lnTo>
                  <a:pt x="0" y="18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îṣḷîḓê">
            <a:extLst>
              <a:ext uri="{FF2B5EF4-FFF2-40B4-BE49-F238E27FC236}">
                <a16:creationId xmlns:a16="http://schemas.microsoft.com/office/drawing/2014/main" id="{429D4CC2-DB9F-45FC-8A53-6CB97705FB62}"/>
              </a:ext>
            </a:extLst>
          </p:cNvPr>
          <p:cNvSpPr/>
          <p:nvPr/>
        </p:nvSpPr>
        <p:spPr bwMode="auto">
          <a:xfrm>
            <a:off x="10729242" y="2775617"/>
            <a:ext cx="440734" cy="212162"/>
          </a:xfrm>
          <a:custGeom>
            <a:avLst/>
            <a:gdLst>
              <a:gd name="T0" fmla="*/ 0 w 376"/>
              <a:gd name="T1" fmla="*/ 181 h 181"/>
              <a:gd name="T2" fmla="*/ 376 w 376"/>
              <a:gd name="T3" fmla="*/ 0 h 181"/>
              <a:gd name="T4" fmla="*/ 0 w 376"/>
              <a:gd name="T5" fmla="*/ 18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6" h="181">
                <a:moveTo>
                  <a:pt x="0" y="181"/>
                </a:moveTo>
                <a:lnTo>
                  <a:pt x="376" y="0"/>
                </a:lnTo>
                <a:lnTo>
                  <a:pt x="0" y="181"/>
                </a:lnTo>
                <a:close/>
              </a:path>
            </a:pathLst>
          </a:custGeom>
          <a:solidFill>
            <a:srgbClr val="6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ïsḷïḓé">
            <a:extLst>
              <a:ext uri="{FF2B5EF4-FFF2-40B4-BE49-F238E27FC236}">
                <a16:creationId xmlns:a16="http://schemas.microsoft.com/office/drawing/2014/main" id="{ADCA2197-25DF-445B-8ADF-88A3D9AE9377}"/>
              </a:ext>
            </a:extLst>
          </p:cNvPr>
          <p:cNvSpPr/>
          <p:nvPr/>
        </p:nvSpPr>
        <p:spPr bwMode="auto">
          <a:xfrm flipV="1">
            <a:off x="10729242" y="2775617"/>
            <a:ext cx="440734" cy="2121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í$1îḓè">
            <a:extLst>
              <a:ext uri="{FF2B5EF4-FFF2-40B4-BE49-F238E27FC236}">
                <a16:creationId xmlns:a16="http://schemas.microsoft.com/office/drawing/2014/main" id="{8964AB62-8476-4B77-9E98-3CB7668F04B1}"/>
              </a:ext>
            </a:extLst>
          </p:cNvPr>
          <p:cNvSpPr/>
          <p:nvPr/>
        </p:nvSpPr>
        <p:spPr bwMode="auto">
          <a:xfrm>
            <a:off x="10728070" y="2770928"/>
            <a:ext cx="444250" cy="220367"/>
          </a:xfrm>
          <a:custGeom>
            <a:avLst/>
            <a:gdLst>
              <a:gd name="T0" fmla="*/ 3 w 379"/>
              <a:gd name="T1" fmla="*/ 188 h 188"/>
              <a:gd name="T2" fmla="*/ 379 w 379"/>
              <a:gd name="T3" fmla="*/ 7 h 188"/>
              <a:gd name="T4" fmla="*/ 375 w 379"/>
              <a:gd name="T5" fmla="*/ 0 h 188"/>
              <a:gd name="T6" fmla="*/ 0 w 379"/>
              <a:gd name="T7" fmla="*/ 183 h 188"/>
              <a:gd name="T8" fmla="*/ 3 w 379"/>
              <a:gd name="T9" fmla="*/ 18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9" h="188">
                <a:moveTo>
                  <a:pt x="3" y="188"/>
                </a:moveTo>
                <a:lnTo>
                  <a:pt x="379" y="7"/>
                </a:lnTo>
                <a:lnTo>
                  <a:pt x="375" y="0"/>
                </a:lnTo>
                <a:lnTo>
                  <a:pt x="0" y="183"/>
                </a:lnTo>
                <a:lnTo>
                  <a:pt x="3" y="188"/>
                </a:lnTo>
                <a:close/>
              </a:path>
            </a:pathLst>
          </a:cu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íśľiḑè">
            <a:extLst>
              <a:ext uri="{FF2B5EF4-FFF2-40B4-BE49-F238E27FC236}">
                <a16:creationId xmlns:a16="http://schemas.microsoft.com/office/drawing/2014/main" id="{C9A6267D-6CA9-4391-9C83-3ABCE57C1A85}"/>
              </a:ext>
            </a:extLst>
          </p:cNvPr>
          <p:cNvSpPr/>
          <p:nvPr/>
        </p:nvSpPr>
        <p:spPr bwMode="auto">
          <a:xfrm>
            <a:off x="10728070" y="2770928"/>
            <a:ext cx="444250" cy="220367"/>
          </a:xfrm>
          <a:custGeom>
            <a:avLst/>
            <a:gdLst>
              <a:gd name="T0" fmla="*/ 3 w 379"/>
              <a:gd name="T1" fmla="*/ 188 h 188"/>
              <a:gd name="T2" fmla="*/ 379 w 379"/>
              <a:gd name="T3" fmla="*/ 7 h 188"/>
              <a:gd name="T4" fmla="*/ 375 w 379"/>
              <a:gd name="T5" fmla="*/ 0 h 188"/>
              <a:gd name="T6" fmla="*/ 0 w 379"/>
              <a:gd name="T7" fmla="*/ 183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9" h="188">
                <a:moveTo>
                  <a:pt x="3" y="188"/>
                </a:moveTo>
                <a:lnTo>
                  <a:pt x="379" y="7"/>
                </a:lnTo>
                <a:lnTo>
                  <a:pt x="375" y="0"/>
                </a:lnTo>
                <a:lnTo>
                  <a:pt x="0" y="18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íṧlíḋè">
            <a:extLst>
              <a:ext uri="{FF2B5EF4-FFF2-40B4-BE49-F238E27FC236}">
                <a16:creationId xmlns:a16="http://schemas.microsoft.com/office/drawing/2014/main" id="{BDCDC7E8-427C-40F8-BF03-274233AF4CA1}"/>
              </a:ext>
            </a:extLst>
          </p:cNvPr>
          <p:cNvSpPr/>
          <p:nvPr/>
        </p:nvSpPr>
        <p:spPr bwMode="auto">
          <a:xfrm>
            <a:off x="10762063" y="2841258"/>
            <a:ext cx="440734" cy="214506"/>
          </a:xfrm>
          <a:custGeom>
            <a:avLst/>
            <a:gdLst>
              <a:gd name="T0" fmla="*/ 0 w 376"/>
              <a:gd name="T1" fmla="*/ 183 h 183"/>
              <a:gd name="T2" fmla="*/ 376 w 376"/>
              <a:gd name="T3" fmla="*/ 0 h 183"/>
              <a:gd name="T4" fmla="*/ 0 w 376"/>
              <a:gd name="T5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6" h="183">
                <a:moveTo>
                  <a:pt x="0" y="183"/>
                </a:moveTo>
                <a:lnTo>
                  <a:pt x="376" y="0"/>
                </a:lnTo>
                <a:lnTo>
                  <a:pt x="0" y="183"/>
                </a:lnTo>
                <a:close/>
              </a:path>
            </a:pathLst>
          </a:custGeom>
          <a:solidFill>
            <a:srgbClr val="6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ïṡľiḋé">
            <a:extLst>
              <a:ext uri="{FF2B5EF4-FFF2-40B4-BE49-F238E27FC236}">
                <a16:creationId xmlns:a16="http://schemas.microsoft.com/office/drawing/2014/main" id="{8CD7BF97-3E9A-46C0-9520-A1FDF5507896}"/>
              </a:ext>
            </a:extLst>
          </p:cNvPr>
          <p:cNvSpPr/>
          <p:nvPr/>
        </p:nvSpPr>
        <p:spPr bwMode="auto">
          <a:xfrm flipV="1">
            <a:off x="10762063" y="2841258"/>
            <a:ext cx="440734" cy="214506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íṧļîde">
            <a:extLst>
              <a:ext uri="{FF2B5EF4-FFF2-40B4-BE49-F238E27FC236}">
                <a16:creationId xmlns:a16="http://schemas.microsoft.com/office/drawing/2014/main" id="{B3246915-07FC-4430-B298-561894DD65BF}"/>
              </a:ext>
            </a:extLst>
          </p:cNvPr>
          <p:cNvSpPr/>
          <p:nvPr/>
        </p:nvSpPr>
        <p:spPr bwMode="auto">
          <a:xfrm>
            <a:off x="10759718" y="2837741"/>
            <a:ext cx="444250" cy="219195"/>
          </a:xfrm>
          <a:custGeom>
            <a:avLst/>
            <a:gdLst>
              <a:gd name="T0" fmla="*/ 4 w 379"/>
              <a:gd name="T1" fmla="*/ 187 h 187"/>
              <a:gd name="T2" fmla="*/ 379 w 379"/>
              <a:gd name="T3" fmla="*/ 6 h 187"/>
              <a:gd name="T4" fmla="*/ 376 w 379"/>
              <a:gd name="T5" fmla="*/ 0 h 187"/>
              <a:gd name="T6" fmla="*/ 0 w 379"/>
              <a:gd name="T7" fmla="*/ 183 h 187"/>
              <a:gd name="T8" fmla="*/ 4 w 379"/>
              <a:gd name="T9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9" h="187">
                <a:moveTo>
                  <a:pt x="4" y="187"/>
                </a:moveTo>
                <a:lnTo>
                  <a:pt x="379" y="6"/>
                </a:lnTo>
                <a:lnTo>
                  <a:pt x="376" y="0"/>
                </a:lnTo>
                <a:lnTo>
                  <a:pt x="0" y="183"/>
                </a:lnTo>
                <a:lnTo>
                  <a:pt x="4" y="187"/>
                </a:lnTo>
                <a:close/>
              </a:path>
            </a:pathLst>
          </a:cu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iṩḻîďè">
            <a:extLst>
              <a:ext uri="{FF2B5EF4-FFF2-40B4-BE49-F238E27FC236}">
                <a16:creationId xmlns:a16="http://schemas.microsoft.com/office/drawing/2014/main" id="{CABBE75A-9585-4D8F-A7BB-355C9E7CC43D}"/>
              </a:ext>
            </a:extLst>
          </p:cNvPr>
          <p:cNvSpPr/>
          <p:nvPr/>
        </p:nvSpPr>
        <p:spPr bwMode="auto">
          <a:xfrm>
            <a:off x="10759718" y="2837741"/>
            <a:ext cx="444250" cy="219195"/>
          </a:xfrm>
          <a:custGeom>
            <a:avLst/>
            <a:gdLst>
              <a:gd name="T0" fmla="*/ 4 w 379"/>
              <a:gd name="T1" fmla="*/ 187 h 187"/>
              <a:gd name="T2" fmla="*/ 379 w 379"/>
              <a:gd name="T3" fmla="*/ 6 h 187"/>
              <a:gd name="T4" fmla="*/ 376 w 379"/>
              <a:gd name="T5" fmla="*/ 0 h 187"/>
              <a:gd name="T6" fmla="*/ 0 w 379"/>
              <a:gd name="T7" fmla="*/ 18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9" h="187">
                <a:moveTo>
                  <a:pt x="4" y="187"/>
                </a:moveTo>
                <a:lnTo>
                  <a:pt x="379" y="6"/>
                </a:lnTo>
                <a:lnTo>
                  <a:pt x="376" y="0"/>
                </a:lnTo>
                <a:lnTo>
                  <a:pt x="0" y="18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ïṣḷíḑé">
            <a:extLst>
              <a:ext uri="{FF2B5EF4-FFF2-40B4-BE49-F238E27FC236}">
                <a16:creationId xmlns:a16="http://schemas.microsoft.com/office/drawing/2014/main" id="{CA0AF46C-6179-4C38-9714-6B249A276261}"/>
              </a:ext>
            </a:extLst>
          </p:cNvPr>
          <p:cNvSpPr/>
          <p:nvPr/>
        </p:nvSpPr>
        <p:spPr bwMode="auto">
          <a:xfrm>
            <a:off x="10794883" y="2908071"/>
            <a:ext cx="439562" cy="213333"/>
          </a:xfrm>
          <a:custGeom>
            <a:avLst/>
            <a:gdLst>
              <a:gd name="T0" fmla="*/ 0 w 375"/>
              <a:gd name="T1" fmla="*/ 182 h 182"/>
              <a:gd name="T2" fmla="*/ 375 w 375"/>
              <a:gd name="T3" fmla="*/ 0 h 182"/>
              <a:gd name="T4" fmla="*/ 0 w 375"/>
              <a:gd name="T5" fmla="*/ 18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5" h="182">
                <a:moveTo>
                  <a:pt x="0" y="182"/>
                </a:moveTo>
                <a:lnTo>
                  <a:pt x="375" y="0"/>
                </a:lnTo>
                <a:lnTo>
                  <a:pt x="0" y="182"/>
                </a:lnTo>
                <a:close/>
              </a:path>
            </a:pathLst>
          </a:custGeom>
          <a:solidFill>
            <a:srgbClr val="6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îṣ1íḋê">
            <a:extLst>
              <a:ext uri="{FF2B5EF4-FFF2-40B4-BE49-F238E27FC236}">
                <a16:creationId xmlns:a16="http://schemas.microsoft.com/office/drawing/2014/main" id="{8DC57F80-EE09-4291-A6EE-2F2F8B62953F}"/>
              </a:ext>
            </a:extLst>
          </p:cNvPr>
          <p:cNvSpPr/>
          <p:nvPr/>
        </p:nvSpPr>
        <p:spPr bwMode="auto">
          <a:xfrm flipV="1">
            <a:off x="10794883" y="2908071"/>
            <a:ext cx="439562" cy="21333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îṡḻíďè">
            <a:extLst>
              <a:ext uri="{FF2B5EF4-FFF2-40B4-BE49-F238E27FC236}">
                <a16:creationId xmlns:a16="http://schemas.microsoft.com/office/drawing/2014/main" id="{CFDC544F-8775-4204-BFE3-C767ACDF6BB4}"/>
              </a:ext>
            </a:extLst>
          </p:cNvPr>
          <p:cNvSpPr/>
          <p:nvPr/>
        </p:nvSpPr>
        <p:spPr bwMode="auto">
          <a:xfrm>
            <a:off x="10792539" y="2903382"/>
            <a:ext cx="444250" cy="222711"/>
          </a:xfrm>
          <a:custGeom>
            <a:avLst/>
            <a:gdLst>
              <a:gd name="T0" fmla="*/ 3 w 379"/>
              <a:gd name="T1" fmla="*/ 190 h 190"/>
              <a:gd name="T2" fmla="*/ 379 w 379"/>
              <a:gd name="T3" fmla="*/ 7 h 190"/>
              <a:gd name="T4" fmla="*/ 376 w 379"/>
              <a:gd name="T5" fmla="*/ 0 h 190"/>
              <a:gd name="T6" fmla="*/ 0 w 379"/>
              <a:gd name="T7" fmla="*/ 183 h 190"/>
              <a:gd name="T8" fmla="*/ 3 w 379"/>
              <a:gd name="T9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9" h="190">
                <a:moveTo>
                  <a:pt x="3" y="190"/>
                </a:moveTo>
                <a:lnTo>
                  <a:pt x="379" y="7"/>
                </a:lnTo>
                <a:lnTo>
                  <a:pt x="376" y="0"/>
                </a:lnTo>
                <a:lnTo>
                  <a:pt x="0" y="183"/>
                </a:lnTo>
                <a:lnTo>
                  <a:pt x="3" y="190"/>
                </a:lnTo>
                <a:close/>
              </a:path>
            </a:pathLst>
          </a:cu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i$ḻíḋê">
            <a:extLst>
              <a:ext uri="{FF2B5EF4-FFF2-40B4-BE49-F238E27FC236}">
                <a16:creationId xmlns:a16="http://schemas.microsoft.com/office/drawing/2014/main" id="{7599C30B-57FD-476F-B7AE-D74C1E34125F}"/>
              </a:ext>
            </a:extLst>
          </p:cNvPr>
          <p:cNvSpPr/>
          <p:nvPr/>
        </p:nvSpPr>
        <p:spPr bwMode="auto">
          <a:xfrm>
            <a:off x="10792539" y="2903382"/>
            <a:ext cx="444250" cy="222711"/>
          </a:xfrm>
          <a:custGeom>
            <a:avLst/>
            <a:gdLst>
              <a:gd name="T0" fmla="*/ 3 w 379"/>
              <a:gd name="T1" fmla="*/ 190 h 190"/>
              <a:gd name="T2" fmla="*/ 379 w 379"/>
              <a:gd name="T3" fmla="*/ 7 h 190"/>
              <a:gd name="T4" fmla="*/ 376 w 379"/>
              <a:gd name="T5" fmla="*/ 0 h 190"/>
              <a:gd name="T6" fmla="*/ 0 w 379"/>
              <a:gd name="T7" fmla="*/ 183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9" h="190">
                <a:moveTo>
                  <a:pt x="3" y="190"/>
                </a:moveTo>
                <a:lnTo>
                  <a:pt x="379" y="7"/>
                </a:lnTo>
                <a:lnTo>
                  <a:pt x="376" y="0"/>
                </a:lnTo>
                <a:lnTo>
                  <a:pt x="0" y="18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îŝlíḓe">
            <a:extLst>
              <a:ext uri="{FF2B5EF4-FFF2-40B4-BE49-F238E27FC236}">
                <a16:creationId xmlns:a16="http://schemas.microsoft.com/office/drawing/2014/main" id="{FEFC5604-38D3-411B-9BAA-C77F7ED53152}"/>
              </a:ext>
            </a:extLst>
          </p:cNvPr>
          <p:cNvSpPr/>
          <p:nvPr/>
        </p:nvSpPr>
        <p:spPr bwMode="auto">
          <a:xfrm>
            <a:off x="10826532" y="2973712"/>
            <a:ext cx="440734" cy="214506"/>
          </a:xfrm>
          <a:custGeom>
            <a:avLst/>
            <a:gdLst>
              <a:gd name="T0" fmla="*/ 0 w 376"/>
              <a:gd name="T1" fmla="*/ 183 h 183"/>
              <a:gd name="T2" fmla="*/ 376 w 376"/>
              <a:gd name="T3" fmla="*/ 0 h 183"/>
              <a:gd name="T4" fmla="*/ 0 w 376"/>
              <a:gd name="T5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6" h="183">
                <a:moveTo>
                  <a:pt x="0" y="183"/>
                </a:moveTo>
                <a:lnTo>
                  <a:pt x="376" y="0"/>
                </a:lnTo>
                <a:lnTo>
                  <a:pt x="0" y="183"/>
                </a:lnTo>
                <a:close/>
              </a:path>
            </a:pathLst>
          </a:custGeom>
          <a:solidFill>
            <a:srgbClr val="6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íšḻîḑé">
            <a:extLst>
              <a:ext uri="{FF2B5EF4-FFF2-40B4-BE49-F238E27FC236}">
                <a16:creationId xmlns:a16="http://schemas.microsoft.com/office/drawing/2014/main" id="{917AAD08-E080-42FD-A907-33C9711DE734}"/>
              </a:ext>
            </a:extLst>
          </p:cNvPr>
          <p:cNvSpPr/>
          <p:nvPr/>
        </p:nvSpPr>
        <p:spPr bwMode="auto">
          <a:xfrm flipV="1">
            <a:off x="10826532" y="2973712"/>
            <a:ext cx="440734" cy="214506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îṡḷïḑé">
            <a:extLst>
              <a:ext uri="{FF2B5EF4-FFF2-40B4-BE49-F238E27FC236}">
                <a16:creationId xmlns:a16="http://schemas.microsoft.com/office/drawing/2014/main" id="{931F8ABD-9AA6-4CF5-9E3C-B692E0F053A9}"/>
              </a:ext>
            </a:extLst>
          </p:cNvPr>
          <p:cNvSpPr/>
          <p:nvPr/>
        </p:nvSpPr>
        <p:spPr bwMode="auto">
          <a:xfrm>
            <a:off x="10824187" y="2972541"/>
            <a:ext cx="444250" cy="219195"/>
          </a:xfrm>
          <a:custGeom>
            <a:avLst/>
            <a:gdLst>
              <a:gd name="T0" fmla="*/ 4 w 379"/>
              <a:gd name="T1" fmla="*/ 187 h 187"/>
              <a:gd name="T2" fmla="*/ 379 w 379"/>
              <a:gd name="T3" fmla="*/ 4 h 187"/>
              <a:gd name="T4" fmla="*/ 376 w 379"/>
              <a:gd name="T5" fmla="*/ 0 h 187"/>
              <a:gd name="T6" fmla="*/ 0 w 379"/>
              <a:gd name="T7" fmla="*/ 181 h 187"/>
              <a:gd name="T8" fmla="*/ 4 w 379"/>
              <a:gd name="T9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9" h="187">
                <a:moveTo>
                  <a:pt x="4" y="187"/>
                </a:moveTo>
                <a:lnTo>
                  <a:pt x="379" y="4"/>
                </a:lnTo>
                <a:lnTo>
                  <a:pt x="376" y="0"/>
                </a:lnTo>
                <a:lnTo>
                  <a:pt x="0" y="181"/>
                </a:lnTo>
                <a:lnTo>
                  <a:pt x="4" y="187"/>
                </a:lnTo>
                <a:close/>
              </a:path>
            </a:pathLst>
          </a:cu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îṧļîďé">
            <a:extLst>
              <a:ext uri="{FF2B5EF4-FFF2-40B4-BE49-F238E27FC236}">
                <a16:creationId xmlns:a16="http://schemas.microsoft.com/office/drawing/2014/main" id="{3A0A1A39-1E8E-4E43-BF43-8801476D4761}"/>
              </a:ext>
            </a:extLst>
          </p:cNvPr>
          <p:cNvSpPr/>
          <p:nvPr/>
        </p:nvSpPr>
        <p:spPr bwMode="auto">
          <a:xfrm>
            <a:off x="10824187" y="2972541"/>
            <a:ext cx="444250" cy="219195"/>
          </a:xfrm>
          <a:custGeom>
            <a:avLst/>
            <a:gdLst>
              <a:gd name="T0" fmla="*/ 4 w 379"/>
              <a:gd name="T1" fmla="*/ 187 h 187"/>
              <a:gd name="T2" fmla="*/ 379 w 379"/>
              <a:gd name="T3" fmla="*/ 4 h 187"/>
              <a:gd name="T4" fmla="*/ 376 w 379"/>
              <a:gd name="T5" fmla="*/ 0 h 187"/>
              <a:gd name="T6" fmla="*/ 0 w 379"/>
              <a:gd name="T7" fmla="*/ 181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9" h="187">
                <a:moveTo>
                  <a:pt x="4" y="187"/>
                </a:moveTo>
                <a:lnTo>
                  <a:pt x="379" y="4"/>
                </a:lnTo>
                <a:lnTo>
                  <a:pt x="376" y="0"/>
                </a:lnTo>
                <a:lnTo>
                  <a:pt x="0" y="18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išļîḍé">
            <a:extLst>
              <a:ext uri="{FF2B5EF4-FFF2-40B4-BE49-F238E27FC236}">
                <a16:creationId xmlns:a16="http://schemas.microsoft.com/office/drawing/2014/main" id="{52499FF6-BEF7-420A-8E65-C2D7B863CF6B}"/>
              </a:ext>
            </a:extLst>
          </p:cNvPr>
          <p:cNvSpPr/>
          <p:nvPr/>
        </p:nvSpPr>
        <p:spPr bwMode="auto">
          <a:xfrm>
            <a:off x="10859353" y="3041698"/>
            <a:ext cx="439562" cy="212162"/>
          </a:xfrm>
          <a:custGeom>
            <a:avLst/>
            <a:gdLst>
              <a:gd name="T0" fmla="*/ 0 w 375"/>
              <a:gd name="T1" fmla="*/ 181 h 181"/>
              <a:gd name="T2" fmla="*/ 375 w 375"/>
              <a:gd name="T3" fmla="*/ 0 h 181"/>
              <a:gd name="T4" fmla="*/ 0 w 375"/>
              <a:gd name="T5" fmla="*/ 18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5" h="181">
                <a:moveTo>
                  <a:pt x="0" y="181"/>
                </a:moveTo>
                <a:lnTo>
                  <a:pt x="375" y="0"/>
                </a:lnTo>
                <a:lnTo>
                  <a:pt x="0" y="181"/>
                </a:lnTo>
                <a:close/>
              </a:path>
            </a:pathLst>
          </a:custGeom>
          <a:solidFill>
            <a:srgbClr val="6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8" name="îṥlïḓê">
            <a:extLst>
              <a:ext uri="{FF2B5EF4-FFF2-40B4-BE49-F238E27FC236}">
                <a16:creationId xmlns:a16="http://schemas.microsoft.com/office/drawing/2014/main" id="{D30405E9-89BC-4140-A495-F73BC91A1B95}"/>
              </a:ext>
            </a:extLst>
          </p:cNvPr>
          <p:cNvSpPr/>
          <p:nvPr/>
        </p:nvSpPr>
        <p:spPr bwMode="auto">
          <a:xfrm flipV="1">
            <a:off x="10859353" y="3041698"/>
            <a:ext cx="439562" cy="2121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9" name="í$ḻidè">
            <a:extLst>
              <a:ext uri="{FF2B5EF4-FFF2-40B4-BE49-F238E27FC236}">
                <a16:creationId xmlns:a16="http://schemas.microsoft.com/office/drawing/2014/main" id="{5DDB4D4F-F515-4648-87CD-FD9DE177E350}"/>
              </a:ext>
            </a:extLst>
          </p:cNvPr>
          <p:cNvSpPr/>
          <p:nvPr/>
        </p:nvSpPr>
        <p:spPr bwMode="auto">
          <a:xfrm>
            <a:off x="10857008" y="3038182"/>
            <a:ext cx="444250" cy="220367"/>
          </a:xfrm>
          <a:custGeom>
            <a:avLst/>
            <a:gdLst>
              <a:gd name="T0" fmla="*/ 3 w 379"/>
              <a:gd name="T1" fmla="*/ 188 h 188"/>
              <a:gd name="T2" fmla="*/ 379 w 379"/>
              <a:gd name="T3" fmla="*/ 5 h 188"/>
              <a:gd name="T4" fmla="*/ 376 w 379"/>
              <a:gd name="T5" fmla="*/ 0 h 188"/>
              <a:gd name="T6" fmla="*/ 0 w 379"/>
              <a:gd name="T7" fmla="*/ 181 h 188"/>
              <a:gd name="T8" fmla="*/ 3 w 379"/>
              <a:gd name="T9" fmla="*/ 18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9" h="188">
                <a:moveTo>
                  <a:pt x="3" y="188"/>
                </a:moveTo>
                <a:lnTo>
                  <a:pt x="379" y="5"/>
                </a:lnTo>
                <a:lnTo>
                  <a:pt x="376" y="0"/>
                </a:lnTo>
                <a:lnTo>
                  <a:pt x="0" y="181"/>
                </a:lnTo>
                <a:lnTo>
                  <a:pt x="3" y="188"/>
                </a:lnTo>
                <a:close/>
              </a:path>
            </a:pathLst>
          </a:cu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0" name="işḻíḑé">
            <a:extLst>
              <a:ext uri="{FF2B5EF4-FFF2-40B4-BE49-F238E27FC236}">
                <a16:creationId xmlns:a16="http://schemas.microsoft.com/office/drawing/2014/main" id="{853516C6-6AC0-4C72-8D03-E9C3A2EEF736}"/>
              </a:ext>
            </a:extLst>
          </p:cNvPr>
          <p:cNvSpPr/>
          <p:nvPr/>
        </p:nvSpPr>
        <p:spPr bwMode="auto">
          <a:xfrm>
            <a:off x="10857008" y="3038182"/>
            <a:ext cx="444250" cy="220367"/>
          </a:xfrm>
          <a:custGeom>
            <a:avLst/>
            <a:gdLst>
              <a:gd name="T0" fmla="*/ 3 w 379"/>
              <a:gd name="T1" fmla="*/ 188 h 188"/>
              <a:gd name="T2" fmla="*/ 379 w 379"/>
              <a:gd name="T3" fmla="*/ 5 h 188"/>
              <a:gd name="T4" fmla="*/ 376 w 379"/>
              <a:gd name="T5" fmla="*/ 0 h 188"/>
              <a:gd name="T6" fmla="*/ 0 w 379"/>
              <a:gd name="T7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9" h="188">
                <a:moveTo>
                  <a:pt x="3" y="188"/>
                </a:moveTo>
                <a:lnTo>
                  <a:pt x="379" y="5"/>
                </a:lnTo>
                <a:lnTo>
                  <a:pt x="376" y="0"/>
                </a:lnTo>
                <a:lnTo>
                  <a:pt x="0" y="18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1" name="îṡļiďé">
            <a:extLst>
              <a:ext uri="{FF2B5EF4-FFF2-40B4-BE49-F238E27FC236}">
                <a16:creationId xmlns:a16="http://schemas.microsoft.com/office/drawing/2014/main" id="{0714A9F6-8156-43F8-B22A-CBEDA0543426}"/>
              </a:ext>
            </a:extLst>
          </p:cNvPr>
          <p:cNvSpPr/>
          <p:nvPr/>
        </p:nvSpPr>
        <p:spPr bwMode="auto">
          <a:xfrm>
            <a:off x="10126749" y="3984117"/>
            <a:ext cx="528646" cy="234433"/>
          </a:xfrm>
          <a:custGeom>
            <a:avLst/>
            <a:gdLst>
              <a:gd name="T0" fmla="*/ 12 w 279"/>
              <a:gd name="T1" fmla="*/ 124 h 124"/>
              <a:gd name="T2" fmla="*/ 4 w 279"/>
              <a:gd name="T3" fmla="*/ 109 h 124"/>
              <a:gd name="T4" fmla="*/ 60 w 279"/>
              <a:gd name="T5" fmla="*/ 13 h 124"/>
              <a:gd name="T6" fmla="*/ 84 w 279"/>
              <a:gd name="T7" fmla="*/ 0 h 124"/>
              <a:gd name="T8" fmla="*/ 195 w 279"/>
              <a:gd name="T9" fmla="*/ 0 h 124"/>
              <a:gd name="T10" fmla="*/ 219 w 279"/>
              <a:gd name="T11" fmla="*/ 13 h 124"/>
              <a:gd name="T12" fmla="*/ 275 w 279"/>
              <a:gd name="T13" fmla="*/ 110 h 124"/>
              <a:gd name="T14" fmla="*/ 267 w 279"/>
              <a:gd name="T15" fmla="*/ 124 h 124"/>
              <a:gd name="T16" fmla="*/ 12 w 279"/>
              <a:gd name="T17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9" h="124">
                <a:moveTo>
                  <a:pt x="12" y="124"/>
                </a:moveTo>
                <a:cubicBezTo>
                  <a:pt x="3" y="124"/>
                  <a:pt x="0" y="117"/>
                  <a:pt x="4" y="109"/>
                </a:cubicBezTo>
                <a:cubicBezTo>
                  <a:pt x="60" y="13"/>
                  <a:pt x="60" y="13"/>
                  <a:pt x="60" y="13"/>
                </a:cubicBezTo>
                <a:cubicBezTo>
                  <a:pt x="64" y="5"/>
                  <a:pt x="75" y="0"/>
                  <a:pt x="84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204" y="0"/>
                  <a:pt x="215" y="5"/>
                  <a:pt x="219" y="13"/>
                </a:cubicBezTo>
                <a:cubicBezTo>
                  <a:pt x="275" y="110"/>
                  <a:pt x="275" y="110"/>
                  <a:pt x="275" y="110"/>
                </a:cubicBezTo>
                <a:cubicBezTo>
                  <a:pt x="279" y="117"/>
                  <a:pt x="275" y="124"/>
                  <a:pt x="267" y="124"/>
                </a:cubicBezTo>
                <a:lnTo>
                  <a:pt x="12" y="124"/>
                </a:lnTo>
                <a:close/>
              </a:path>
            </a:pathLst>
          </a:custGeom>
          <a:solidFill>
            <a:srgbClr val="6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2" name="íSḷîdê">
            <a:extLst>
              <a:ext uri="{FF2B5EF4-FFF2-40B4-BE49-F238E27FC236}">
                <a16:creationId xmlns:a16="http://schemas.microsoft.com/office/drawing/2014/main" id="{65055BDF-430D-408B-B411-7AB1F6D1ECAB}"/>
              </a:ext>
            </a:extLst>
          </p:cNvPr>
          <p:cNvSpPr/>
          <p:nvPr/>
        </p:nvSpPr>
        <p:spPr bwMode="auto">
          <a:xfrm>
            <a:off x="10864041" y="3451955"/>
            <a:ext cx="345789" cy="502858"/>
          </a:xfrm>
          <a:custGeom>
            <a:avLst/>
            <a:gdLst>
              <a:gd name="T0" fmla="*/ 5 w 182"/>
              <a:gd name="T1" fmla="*/ 33 h 266"/>
              <a:gd name="T2" fmla="*/ 57 w 182"/>
              <a:gd name="T3" fmla="*/ 5 h 266"/>
              <a:gd name="T4" fmla="*/ 97 w 182"/>
              <a:gd name="T5" fmla="*/ 35 h 266"/>
              <a:gd name="T6" fmla="*/ 174 w 182"/>
              <a:gd name="T7" fmla="*/ 186 h 266"/>
              <a:gd name="T8" fmla="*/ 180 w 182"/>
              <a:gd name="T9" fmla="*/ 227 h 266"/>
              <a:gd name="T10" fmla="*/ 129 w 182"/>
              <a:gd name="T11" fmla="*/ 261 h 266"/>
              <a:gd name="T12" fmla="*/ 106 w 182"/>
              <a:gd name="T13" fmla="*/ 190 h 266"/>
              <a:gd name="T14" fmla="*/ 135 w 182"/>
              <a:gd name="T15" fmla="*/ 182 h 266"/>
              <a:gd name="T16" fmla="*/ 101 w 182"/>
              <a:gd name="T17" fmla="*/ 88 h 266"/>
              <a:gd name="T18" fmla="*/ 76 w 182"/>
              <a:gd name="T19" fmla="*/ 65 h 266"/>
              <a:gd name="T20" fmla="*/ 40 w 182"/>
              <a:gd name="T21" fmla="*/ 78 h 266"/>
              <a:gd name="T22" fmla="*/ 5 w 182"/>
              <a:gd name="T23" fmla="*/ 33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2" h="266">
                <a:moveTo>
                  <a:pt x="5" y="33"/>
                </a:moveTo>
                <a:cubicBezTo>
                  <a:pt x="5" y="33"/>
                  <a:pt x="46" y="0"/>
                  <a:pt x="57" y="5"/>
                </a:cubicBezTo>
                <a:cubicBezTo>
                  <a:pt x="57" y="5"/>
                  <a:pt x="88" y="29"/>
                  <a:pt x="97" y="35"/>
                </a:cubicBezTo>
                <a:cubicBezTo>
                  <a:pt x="106" y="40"/>
                  <a:pt x="164" y="97"/>
                  <a:pt x="174" y="186"/>
                </a:cubicBezTo>
                <a:cubicBezTo>
                  <a:pt x="174" y="186"/>
                  <a:pt x="179" y="220"/>
                  <a:pt x="180" y="227"/>
                </a:cubicBezTo>
                <a:cubicBezTo>
                  <a:pt x="182" y="234"/>
                  <a:pt x="136" y="266"/>
                  <a:pt x="129" y="261"/>
                </a:cubicBezTo>
                <a:cubicBezTo>
                  <a:pt x="121" y="256"/>
                  <a:pt x="92" y="201"/>
                  <a:pt x="106" y="190"/>
                </a:cubicBezTo>
                <a:cubicBezTo>
                  <a:pt x="119" y="180"/>
                  <a:pt x="130" y="184"/>
                  <a:pt x="135" y="182"/>
                </a:cubicBezTo>
                <a:cubicBezTo>
                  <a:pt x="141" y="179"/>
                  <a:pt x="146" y="170"/>
                  <a:pt x="101" y="88"/>
                </a:cubicBezTo>
                <a:cubicBezTo>
                  <a:pt x="101" y="88"/>
                  <a:pt x="89" y="55"/>
                  <a:pt x="76" y="65"/>
                </a:cubicBezTo>
                <a:cubicBezTo>
                  <a:pt x="62" y="76"/>
                  <a:pt x="54" y="89"/>
                  <a:pt x="40" y="78"/>
                </a:cubicBezTo>
                <a:cubicBezTo>
                  <a:pt x="26" y="66"/>
                  <a:pt x="0" y="42"/>
                  <a:pt x="5" y="33"/>
                </a:cubicBezTo>
                <a:close/>
              </a:path>
            </a:pathLst>
          </a:custGeom>
          <a:solidFill>
            <a:srgbClr val="B130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3" name="îṧľide">
            <a:extLst>
              <a:ext uri="{FF2B5EF4-FFF2-40B4-BE49-F238E27FC236}">
                <a16:creationId xmlns:a16="http://schemas.microsoft.com/office/drawing/2014/main" id="{7E34BE61-3874-47C1-9A94-6D911711E31A}"/>
              </a:ext>
            </a:extLst>
          </p:cNvPr>
          <p:cNvSpPr/>
          <p:nvPr/>
        </p:nvSpPr>
        <p:spPr bwMode="auto">
          <a:xfrm>
            <a:off x="11138327" y="2629096"/>
            <a:ext cx="141832" cy="229744"/>
          </a:xfrm>
          <a:custGeom>
            <a:avLst/>
            <a:gdLst>
              <a:gd name="T0" fmla="*/ 71 w 75"/>
              <a:gd name="T1" fmla="*/ 68 h 121"/>
              <a:gd name="T2" fmla="*/ 70 w 75"/>
              <a:gd name="T3" fmla="*/ 61 h 121"/>
              <a:gd name="T4" fmla="*/ 53 w 75"/>
              <a:gd name="T5" fmla="*/ 27 h 121"/>
              <a:gd name="T6" fmla="*/ 50 w 75"/>
              <a:gd name="T7" fmla="*/ 26 h 121"/>
              <a:gd name="T8" fmla="*/ 43 w 75"/>
              <a:gd name="T9" fmla="*/ 13 h 121"/>
              <a:gd name="T10" fmla="*/ 36 w 75"/>
              <a:gd name="T11" fmla="*/ 13 h 121"/>
              <a:gd name="T12" fmla="*/ 20 w 75"/>
              <a:gd name="T13" fmla="*/ 5 h 121"/>
              <a:gd name="T14" fmla="*/ 20 w 75"/>
              <a:gd name="T15" fmla="*/ 14 h 121"/>
              <a:gd name="T16" fmla="*/ 9 w 75"/>
              <a:gd name="T17" fmla="*/ 34 h 121"/>
              <a:gd name="T18" fmla="*/ 1 w 75"/>
              <a:gd name="T19" fmla="*/ 62 h 121"/>
              <a:gd name="T20" fmla="*/ 15 w 75"/>
              <a:gd name="T21" fmla="*/ 70 h 121"/>
              <a:gd name="T22" fmla="*/ 25 w 75"/>
              <a:gd name="T23" fmla="*/ 61 h 121"/>
              <a:gd name="T24" fmla="*/ 25 w 75"/>
              <a:gd name="T25" fmla="*/ 82 h 121"/>
              <a:gd name="T26" fmla="*/ 37 w 75"/>
              <a:gd name="T27" fmla="*/ 89 h 121"/>
              <a:gd name="T28" fmla="*/ 40 w 75"/>
              <a:gd name="T29" fmla="*/ 88 h 121"/>
              <a:gd name="T30" fmla="*/ 39 w 75"/>
              <a:gd name="T31" fmla="*/ 101 h 121"/>
              <a:gd name="T32" fmla="*/ 63 w 75"/>
              <a:gd name="T33" fmla="*/ 111 h 121"/>
              <a:gd name="T34" fmla="*/ 71 w 75"/>
              <a:gd name="T35" fmla="*/ 68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5" h="121">
                <a:moveTo>
                  <a:pt x="71" y="68"/>
                </a:moveTo>
                <a:cubicBezTo>
                  <a:pt x="72" y="65"/>
                  <a:pt x="71" y="63"/>
                  <a:pt x="70" y="61"/>
                </a:cubicBezTo>
                <a:cubicBezTo>
                  <a:pt x="66" y="48"/>
                  <a:pt x="59" y="35"/>
                  <a:pt x="53" y="27"/>
                </a:cubicBezTo>
                <a:cubicBezTo>
                  <a:pt x="52" y="26"/>
                  <a:pt x="51" y="26"/>
                  <a:pt x="50" y="26"/>
                </a:cubicBezTo>
                <a:cubicBezTo>
                  <a:pt x="48" y="20"/>
                  <a:pt x="45" y="16"/>
                  <a:pt x="43" y="13"/>
                </a:cubicBezTo>
                <a:cubicBezTo>
                  <a:pt x="40" y="11"/>
                  <a:pt x="38" y="11"/>
                  <a:pt x="36" y="13"/>
                </a:cubicBezTo>
                <a:cubicBezTo>
                  <a:pt x="34" y="5"/>
                  <a:pt x="29" y="0"/>
                  <a:pt x="20" y="5"/>
                </a:cubicBezTo>
                <a:cubicBezTo>
                  <a:pt x="16" y="8"/>
                  <a:pt x="17" y="13"/>
                  <a:pt x="20" y="14"/>
                </a:cubicBezTo>
                <a:cubicBezTo>
                  <a:pt x="15" y="19"/>
                  <a:pt x="11" y="28"/>
                  <a:pt x="9" y="34"/>
                </a:cubicBezTo>
                <a:cubicBezTo>
                  <a:pt x="5" y="42"/>
                  <a:pt x="0" y="53"/>
                  <a:pt x="1" y="62"/>
                </a:cubicBezTo>
                <a:cubicBezTo>
                  <a:pt x="1" y="68"/>
                  <a:pt x="9" y="74"/>
                  <a:pt x="15" y="70"/>
                </a:cubicBezTo>
                <a:cubicBezTo>
                  <a:pt x="19" y="67"/>
                  <a:pt x="22" y="64"/>
                  <a:pt x="25" y="61"/>
                </a:cubicBezTo>
                <a:cubicBezTo>
                  <a:pt x="23" y="68"/>
                  <a:pt x="23" y="76"/>
                  <a:pt x="25" y="82"/>
                </a:cubicBezTo>
                <a:cubicBezTo>
                  <a:pt x="27" y="88"/>
                  <a:pt x="32" y="90"/>
                  <a:pt x="37" y="89"/>
                </a:cubicBezTo>
                <a:cubicBezTo>
                  <a:pt x="38" y="89"/>
                  <a:pt x="39" y="89"/>
                  <a:pt x="40" y="88"/>
                </a:cubicBezTo>
                <a:cubicBezTo>
                  <a:pt x="39" y="93"/>
                  <a:pt x="38" y="97"/>
                  <a:pt x="39" y="101"/>
                </a:cubicBezTo>
                <a:cubicBezTo>
                  <a:pt x="42" y="113"/>
                  <a:pt x="53" y="121"/>
                  <a:pt x="63" y="111"/>
                </a:cubicBezTo>
                <a:cubicBezTo>
                  <a:pt x="74" y="101"/>
                  <a:pt x="75" y="84"/>
                  <a:pt x="71" y="68"/>
                </a:cubicBezTo>
                <a:close/>
              </a:path>
            </a:pathLst>
          </a:custGeom>
          <a:solidFill>
            <a:srgbClr val="FBC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4" name="íšļïḍè">
            <a:extLst>
              <a:ext uri="{FF2B5EF4-FFF2-40B4-BE49-F238E27FC236}">
                <a16:creationId xmlns:a16="http://schemas.microsoft.com/office/drawing/2014/main" id="{0DD52E19-D891-4232-ADBA-332A14357095}"/>
              </a:ext>
            </a:extLst>
          </p:cNvPr>
          <p:cNvSpPr/>
          <p:nvPr/>
        </p:nvSpPr>
        <p:spPr bwMode="auto">
          <a:xfrm>
            <a:off x="11071514" y="3566826"/>
            <a:ext cx="128939" cy="212162"/>
          </a:xfrm>
          <a:custGeom>
            <a:avLst/>
            <a:gdLst>
              <a:gd name="T0" fmla="*/ 35 w 68"/>
              <a:gd name="T1" fmla="*/ 7 h 112"/>
              <a:gd name="T2" fmla="*/ 24 w 68"/>
              <a:gd name="T3" fmla="*/ 1 h 112"/>
              <a:gd name="T4" fmla="*/ 20 w 68"/>
              <a:gd name="T5" fmla="*/ 17 h 112"/>
              <a:gd name="T6" fmla="*/ 20 w 68"/>
              <a:gd name="T7" fmla="*/ 17 h 112"/>
              <a:gd name="T8" fmla="*/ 19 w 68"/>
              <a:gd name="T9" fmla="*/ 21 h 112"/>
              <a:gd name="T10" fmla="*/ 13 w 68"/>
              <a:gd name="T11" fmla="*/ 32 h 112"/>
              <a:gd name="T12" fmla="*/ 3 w 68"/>
              <a:gd name="T13" fmla="*/ 45 h 112"/>
              <a:gd name="T14" fmla="*/ 23 w 68"/>
              <a:gd name="T15" fmla="*/ 58 h 112"/>
              <a:gd name="T16" fmla="*/ 21 w 68"/>
              <a:gd name="T17" fmla="*/ 66 h 112"/>
              <a:gd name="T18" fmla="*/ 34 w 68"/>
              <a:gd name="T19" fmla="*/ 82 h 112"/>
              <a:gd name="T20" fmla="*/ 32 w 68"/>
              <a:gd name="T21" fmla="*/ 92 h 112"/>
              <a:gd name="T22" fmla="*/ 49 w 68"/>
              <a:gd name="T23" fmla="*/ 105 h 112"/>
              <a:gd name="T24" fmla="*/ 65 w 68"/>
              <a:gd name="T25" fmla="*/ 74 h 112"/>
              <a:gd name="T26" fmla="*/ 35 w 68"/>
              <a:gd name="T27" fmla="*/ 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8" h="112">
                <a:moveTo>
                  <a:pt x="35" y="7"/>
                </a:moveTo>
                <a:cubicBezTo>
                  <a:pt x="34" y="3"/>
                  <a:pt x="30" y="0"/>
                  <a:pt x="24" y="1"/>
                </a:cubicBezTo>
                <a:cubicBezTo>
                  <a:pt x="15" y="2"/>
                  <a:pt x="13" y="13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19" y="19"/>
                  <a:pt x="19" y="20"/>
                  <a:pt x="19" y="21"/>
                </a:cubicBezTo>
                <a:cubicBezTo>
                  <a:pt x="18" y="25"/>
                  <a:pt x="16" y="28"/>
                  <a:pt x="13" y="32"/>
                </a:cubicBezTo>
                <a:cubicBezTo>
                  <a:pt x="11" y="36"/>
                  <a:pt x="4" y="40"/>
                  <a:pt x="3" y="45"/>
                </a:cubicBezTo>
                <a:cubicBezTo>
                  <a:pt x="0" y="58"/>
                  <a:pt x="13" y="64"/>
                  <a:pt x="23" y="58"/>
                </a:cubicBezTo>
                <a:cubicBezTo>
                  <a:pt x="23" y="61"/>
                  <a:pt x="22" y="63"/>
                  <a:pt x="21" y="66"/>
                </a:cubicBezTo>
                <a:cubicBezTo>
                  <a:pt x="20" y="74"/>
                  <a:pt x="25" y="83"/>
                  <a:pt x="34" y="82"/>
                </a:cubicBezTo>
                <a:cubicBezTo>
                  <a:pt x="32" y="86"/>
                  <a:pt x="32" y="89"/>
                  <a:pt x="32" y="92"/>
                </a:cubicBezTo>
                <a:cubicBezTo>
                  <a:pt x="32" y="102"/>
                  <a:pt x="39" y="112"/>
                  <a:pt x="49" y="105"/>
                </a:cubicBezTo>
                <a:cubicBezTo>
                  <a:pt x="59" y="99"/>
                  <a:pt x="64" y="84"/>
                  <a:pt x="65" y="74"/>
                </a:cubicBezTo>
                <a:cubicBezTo>
                  <a:pt x="68" y="56"/>
                  <a:pt x="38" y="6"/>
                  <a:pt x="35" y="7"/>
                </a:cubicBezTo>
                <a:close/>
              </a:path>
            </a:pathLst>
          </a:custGeom>
          <a:solidFill>
            <a:srgbClr val="FBC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5" name="ïṥļiḑe">
            <a:extLst>
              <a:ext uri="{FF2B5EF4-FFF2-40B4-BE49-F238E27FC236}">
                <a16:creationId xmlns:a16="http://schemas.microsoft.com/office/drawing/2014/main" id="{C33DA16E-174F-445B-B970-0ECC052065D5}"/>
              </a:ext>
            </a:extLst>
          </p:cNvPr>
          <p:cNvSpPr/>
          <p:nvPr/>
        </p:nvSpPr>
        <p:spPr bwMode="auto">
          <a:xfrm>
            <a:off x="7402641" y="3104994"/>
            <a:ext cx="144176" cy="206301"/>
          </a:xfrm>
          <a:custGeom>
            <a:avLst/>
            <a:gdLst>
              <a:gd name="T0" fmla="*/ 73 w 76"/>
              <a:gd name="T1" fmla="*/ 42 h 109"/>
              <a:gd name="T2" fmla="*/ 56 w 76"/>
              <a:gd name="T3" fmla="*/ 20 h 109"/>
              <a:gd name="T4" fmla="*/ 36 w 76"/>
              <a:gd name="T5" fmla="*/ 12 h 109"/>
              <a:gd name="T6" fmla="*/ 10 w 76"/>
              <a:gd name="T7" fmla="*/ 1 h 109"/>
              <a:gd name="T8" fmla="*/ 6 w 76"/>
              <a:gd name="T9" fmla="*/ 5 h 109"/>
              <a:gd name="T10" fmla="*/ 6 w 76"/>
              <a:gd name="T11" fmla="*/ 6 h 109"/>
              <a:gd name="T12" fmla="*/ 7 w 76"/>
              <a:gd name="T13" fmla="*/ 18 h 109"/>
              <a:gd name="T14" fmla="*/ 9 w 76"/>
              <a:gd name="T15" fmla="*/ 19 h 109"/>
              <a:gd name="T16" fmla="*/ 13 w 76"/>
              <a:gd name="T17" fmla="*/ 25 h 109"/>
              <a:gd name="T18" fmla="*/ 8 w 76"/>
              <a:gd name="T19" fmla="*/ 32 h 109"/>
              <a:gd name="T20" fmla="*/ 9 w 76"/>
              <a:gd name="T21" fmla="*/ 39 h 109"/>
              <a:gd name="T22" fmla="*/ 4 w 76"/>
              <a:gd name="T23" fmla="*/ 45 h 109"/>
              <a:gd name="T24" fmla="*/ 5 w 76"/>
              <a:gd name="T25" fmla="*/ 53 h 109"/>
              <a:gd name="T26" fmla="*/ 1 w 76"/>
              <a:gd name="T27" fmla="*/ 59 h 109"/>
              <a:gd name="T28" fmla="*/ 4 w 76"/>
              <a:gd name="T29" fmla="*/ 71 h 109"/>
              <a:gd name="T30" fmla="*/ 9 w 76"/>
              <a:gd name="T31" fmla="*/ 77 h 109"/>
              <a:gd name="T32" fmla="*/ 62 w 76"/>
              <a:gd name="T33" fmla="*/ 98 h 109"/>
              <a:gd name="T34" fmla="*/ 65 w 76"/>
              <a:gd name="T35" fmla="*/ 86 h 109"/>
              <a:gd name="T36" fmla="*/ 65 w 76"/>
              <a:gd name="T37" fmla="*/ 85 h 109"/>
              <a:gd name="T38" fmla="*/ 65 w 76"/>
              <a:gd name="T39" fmla="*/ 76 h 109"/>
              <a:gd name="T40" fmla="*/ 68 w 76"/>
              <a:gd name="T41" fmla="*/ 65 h 109"/>
              <a:gd name="T42" fmla="*/ 67 w 76"/>
              <a:gd name="T43" fmla="*/ 64 h 109"/>
              <a:gd name="T44" fmla="*/ 72 w 76"/>
              <a:gd name="T45" fmla="*/ 58 h 109"/>
              <a:gd name="T46" fmla="*/ 69 w 76"/>
              <a:gd name="T47" fmla="*/ 48 h 109"/>
              <a:gd name="T48" fmla="*/ 73 w 76"/>
              <a:gd name="T49" fmla="*/ 42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6" h="109">
                <a:moveTo>
                  <a:pt x="73" y="42"/>
                </a:moveTo>
                <a:cubicBezTo>
                  <a:pt x="76" y="32"/>
                  <a:pt x="64" y="24"/>
                  <a:pt x="56" y="20"/>
                </a:cubicBezTo>
                <a:cubicBezTo>
                  <a:pt x="50" y="17"/>
                  <a:pt x="43" y="14"/>
                  <a:pt x="36" y="12"/>
                </a:cubicBezTo>
                <a:cubicBezTo>
                  <a:pt x="27" y="9"/>
                  <a:pt x="18" y="4"/>
                  <a:pt x="10" y="1"/>
                </a:cubicBezTo>
                <a:cubicBezTo>
                  <a:pt x="7" y="0"/>
                  <a:pt x="5" y="3"/>
                  <a:pt x="6" y="5"/>
                </a:cubicBezTo>
                <a:cubicBezTo>
                  <a:pt x="6" y="6"/>
                  <a:pt x="6" y="6"/>
                  <a:pt x="6" y="6"/>
                </a:cubicBezTo>
                <a:cubicBezTo>
                  <a:pt x="3" y="9"/>
                  <a:pt x="2" y="15"/>
                  <a:pt x="7" y="18"/>
                </a:cubicBezTo>
                <a:cubicBezTo>
                  <a:pt x="8" y="18"/>
                  <a:pt x="8" y="19"/>
                  <a:pt x="9" y="19"/>
                </a:cubicBezTo>
                <a:cubicBezTo>
                  <a:pt x="10" y="21"/>
                  <a:pt x="11" y="23"/>
                  <a:pt x="13" y="25"/>
                </a:cubicBezTo>
                <a:cubicBezTo>
                  <a:pt x="10" y="26"/>
                  <a:pt x="8" y="29"/>
                  <a:pt x="8" y="32"/>
                </a:cubicBezTo>
                <a:cubicBezTo>
                  <a:pt x="8" y="35"/>
                  <a:pt x="8" y="37"/>
                  <a:pt x="9" y="39"/>
                </a:cubicBezTo>
                <a:cubicBezTo>
                  <a:pt x="7" y="40"/>
                  <a:pt x="5" y="42"/>
                  <a:pt x="4" y="45"/>
                </a:cubicBezTo>
                <a:cubicBezTo>
                  <a:pt x="3" y="48"/>
                  <a:pt x="4" y="50"/>
                  <a:pt x="5" y="53"/>
                </a:cubicBezTo>
                <a:cubicBezTo>
                  <a:pt x="3" y="54"/>
                  <a:pt x="2" y="56"/>
                  <a:pt x="1" y="59"/>
                </a:cubicBezTo>
                <a:cubicBezTo>
                  <a:pt x="0" y="64"/>
                  <a:pt x="1" y="68"/>
                  <a:pt x="4" y="71"/>
                </a:cubicBezTo>
                <a:cubicBezTo>
                  <a:pt x="5" y="73"/>
                  <a:pt x="6" y="76"/>
                  <a:pt x="9" y="77"/>
                </a:cubicBezTo>
                <a:cubicBezTo>
                  <a:pt x="28" y="86"/>
                  <a:pt x="38" y="109"/>
                  <a:pt x="62" y="98"/>
                </a:cubicBezTo>
                <a:cubicBezTo>
                  <a:pt x="66" y="96"/>
                  <a:pt x="68" y="89"/>
                  <a:pt x="65" y="86"/>
                </a:cubicBezTo>
                <a:cubicBezTo>
                  <a:pt x="65" y="85"/>
                  <a:pt x="65" y="85"/>
                  <a:pt x="65" y="85"/>
                </a:cubicBezTo>
                <a:cubicBezTo>
                  <a:pt x="66" y="83"/>
                  <a:pt x="66" y="79"/>
                  <a:pt x="65" y="76"/>
                </a:cubicBezTo>
                <a:cubicBezTo>
                  <a:pt x="68" y="74"/>
                  <a:pt x="71" y="69"/>
                  <a:pt x="68" y="65"/>
                </a:cubicBezTo>
                <a:cubicBezTo>
                  <a:pt x="67" y="64"/>
                  <a:pt x="67" y="64"/>
                  <a:pt x="67" y="64"/>
                </a:cubicBezTo>
                <a:cubicBezTo>
                  <a:pt x="69" y="63"/>
                  <a:pt x="70" y="61"/>
                  <a:pt x="72" y="58"/>
                </a:cubicBezTo>
                <a:cubicBezTo>
                  <a:pt x="73" y="54"/>
                  <a:pt x="72" y="51"/>
                  <a:pt x="69" y="48"/>
                </a:cubicBezTo>
                <a:cubicBezTo>
                  <a:pt x="71" y="47"/>
                  <a:pt x="73" y="45"/>
                  <a:pt x="73" y="42"/>
                </a:cubicBezTo>
                <a:close/>
              </a:path>
            </a:pathLst>
          </a:custGeom>
          <a:solidFill>
            <a:srgbClr val="FBC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6" name="ïšľïďê">
            <a:extLst>
              <a:ext uri="{FF2B5EF4-FFF2-40B4-BE49-F238E27FC236}">
                <a16:creationId xmlns:a16="http://schemas.microsoft.com/office/drawing/2014/main" id="{69853D7D-2D5A-48A7-B8D3-0570B891ABB7}"/>
              </a:ext>
            </a:extLst>
          </p:cNvPr>
          <p:cNvSpPr/>
          <p:nvPr/>
        </p:nvSpPr>
        <p:spPr bwMode="auto">
          <a:xfrm>
            <a:off x="10513564" y="2047704"/>
            <a:ext cx="184030" cy="94946"/>
          </a:xfrm>
          <a:custGeom>
            <a:avLst/>
            <a:gdLst>
              <a:gd name="T0" fmla="*/ 90 w 97"/>
              <a:gd name="T1" fmla="*/ 26 h 50"/>
              <a:gd name="T2" fmla="*/ 46 w 97"/>
              <a:gd name="T3" fmla="*/ 13 h 50"/>
              <a:gd name="T4" fmla="*/ 7 w 97"/>
              <a:gd name="T5" fmla="*/ 3 h 50"/>
              <a:gd name="T6" fmla="*/ 3 w 97"/>
              <a:gd name="T7" fmla="*/ 15 h 50"/>
              <a:gd name="T8" fmla="*/ 39 w 97"/>
              <a:gd name="T9" fmla="*/ 40 h 50"/>
              <a:gd name="T10" fmla="*/ 84 w 97"/>
              <a:gd name="T11" fmla="*/ 47 h 50"/>
              <a:gd name="T12" fmla="*/ 90 w 97"/>
              <a:gd name="T13" fmla="*/ 2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" h="50">
                <a:moveTo>
                  <a:pt x="90" y="26"/>
                </a:moveTo>
                <a:cubicBezTo>
                  <a:pt x="78" y="15"/>
                  <a:pt x="61" y="17"/>
                  <a:pt x="46" y="13"/>
                </a:cubicBezTo>
                <a:cubicBezTo>
                  <a:pt x="32" y="10"/>
                  <a:pt x="22" y="0"/>
                  <a:pt x="7" y="3"/>
                </a:cubicBezTo>
                <a:cubicBezTo>
                  <a:pt x="1" y="4"/>
                  <a:pt x="0" y="11"/>
                  <a:pt x="3" y="15"/>
                </a:cubicBezTo>
                <a:cubicBezTo>
                  <a:pt x="13" y="26"/>
                  <a:pt x="26" y="35"/>
                  <a:pt x="39" y="40"/>
                </a:cubicBezTo>
                <a:cubicBezTo>
                  <a:pt x="52" y="45"/>
                  <a:pt x="71" y="50"/>
                  <a:pt x="84" y="47"/>
                </a:cubicBezTo>
                <a:cubicBezTo>
                  <a:pt x="93" y="45"/>
                  <a:pt x="97" y="32"/>
                  <a:pt x="90" y="26"/>
                </a:cubicBezTo>
                <a:close/>
              </a:path>
            </a:pathLst>
          </a:custGeom>
          <a:solidFill>
            <a:srgbClr val="FBC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7" name="iṩļïḍé">
            <a:extLst>
              <a:ext uri="{FF2B5EF4-FFF2-40B4-BE49-F238E27FC236}">
                <a16:creationId xmlns:a16="http://schemas.microsoft.com/office/drawing/2014/main" id="{05D8CE5F-2491-45F0-BA8C-E0A30FB66C3E}"/>
              </a:ext>
            </a:extLst>
          </p:cNvPr>
          <p:cNvSpPr/>
          <p:nvPr/>
        </p:nvSpPr>
        <p:spPr bwMode="auto">
          <a:xfrm>
            <a:off x="7237365" y="2134443"/>
            <a:ext cx="228572" cy="248499"/>
          </a:xfrm>
          <a:custGeom>
            <a:avLst/>
            <a:gdLst>
              <a:gd name="T0" fmla="*/ 88 w 120"/>
              <a:gd name="T1" fmla="*/ 4 h 131"/>
              <a:gd name="T2" fmla="*/ 65 w 120"/>
              <a:gd name="T3" fmla="*/ 0 h 131"/>
              <a:gd name="T4" fmla="*/ 55 w 120"/>
              <a:gd name="T5" fmla="*/ 16 h 131"/>
              <a:gd name="T6" fmla="*/ 80 w 120"/>
              <a:gd name="T7" fmla="*/ 19 h 131"/>
              <a:gd name="T8" fmla="*/ 102 w 120"/>
              <a:gd name="T9" fmla="*/ 57 h 131"/>
              <a:gd name="T10" fmla="*/ 98 w 120"/>
              <a:gd name="T11" fmla="*/ 81 h 131"/>
              <a:gd name="T12" fmla="*/ 67 w 120"/>
              <a:gd name="T13" fmla="*/ 111 h 131"/>
              <a:gd name="T14" fmla="*/ 35 w 120"/>
              <a:gd name="T15" fmla="*/ 106 h 131"/>
              <a:gd name="T16" fmla="*/ 13 w 120"/>
              <a:gd name="T17" fmla="*/ 80 h 131"/>
              <a:gd name="T18" fmla="*/ 0 w 120"/>
              <a:gd name="T19" fmla="*/ 99 h 131"/>
              <a:gd name="T20" fmla="*/ 26 w 120"/>
              <a:gd name="T21" fmla="*/ 122 h 131"/>
              <a:gd name="T22" fmla="*/ 70 w 120"/>
              <a:gd name="T23" fmla="*/ 128 h 131"/>
              <a:gd name="T24" fmla="*/ 112 w 120"/>
              <a:gd name="T25" fmla="*/ 87 h 131"/>
              <a:gd name="T26" fmla="*/ 116 w 120"/>
              <a:gd name="T27" fmla="*/ 54 h 131"/>
              <a:gd name="T28" fmla="*/ 88 w 120"/>
              <a:gd name="T29" fmla="*/ 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0" h="131">
                <a:moveTo>
                  <a:pt x="88" y="4"/>
                </a:moveTo>
                <a:cubicBezTo>
                  <a:pt x="65" y="0"/>
                  <a:pt x="65" y="0"/>
                  <a:pt x="65" y="0"/>
                </a:cubicBezTo>
                <a:cubicBezTo>
                  <a:pt x="62" y="5"/>
                  <a:pt x="58" y="11"/>
                  <a:pt x="55" y="16"/>
                </a:cubicBezTo>
                <a:cubicBezTo>
                  <a:pt x="80" y="19"/>
                  <a:pt x="80" y="19"/>
                  <a:pt x="80" y="19"/>
                </a:cubicBezTo>
                <a:cubicBezTo>
                  <a:pt x="95" y="21"/>
                  <a:pt x="104" y="38"/>
                  <a:pt x="102" y="57"/>
                </a:cubicBezTo>
                <a:cubicBezTo>
                  <a:pt x="98" y="81"/>
                  <a:pt x="98" y="81"/>
                  <a:pt x="98" y="81"/>
                </a:cubicBezTo>
                <a:cubicBezTo>
                  <a:pt x="96" y="99"/>
                  <a:pt x="82" y="113"/>
                  <a:pt x="67" y="111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23" y="104"/>
                  <a:pt x="15" y="94"/>
                  <a:pt x="13" y="80"/>
                </a:cubicBezTo>
                <a:cubicBezTo>
                  <a:pt x="9" y="86"/>
                  <a:pt x="5" y="93"/>
                  <a:pt x="0" y="99"/>
                </a:cubicBezTo>
                <a:cubicBezTo>
                  <a:pt x="5" y="111"/>
                  <a:pt x="14" y="120"/>
                  <a:pt x="26" y="122"/>
                </a:cubicBezTo>
                <a:cubicBezTo>
                  <a:pt x="70" y="128"/>
                  <a:pt x="70" y="128"/>
                  <a:pt x="70" y="128"/>
                </a:cubicBezTo>
                <a:cubicBezTo>
                  <a:pt x="89" y="131"/>
                  <a:pt x="108" y="113"/>
                  <a:pt x="112" y="87"/>
                </a:cubicBezTo>
                <a:cubicBezTo>
                  <a:pt x="116" y="54"/>
                  <a:pt x="116" y="54"/>
                  <a:pt x="116" y="54"/>
                </a:cubicBezTo>
                <a:cubicBezTo>
                  <a:pt x="120" y="29"/>
                  <a:pt x="107" y="6"/>
                  <a:pt x="88" y="4"/>
                </a:cubicBezTo>
                <a:close/>
              </a:path>
            </a:pathLst>
          </a:custGeom>
          <a:solidFill>
            <a:srgbClr val="FCB7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8" name="iṧ1ïḍè">
            <a:extLst>
              <a:ext uri="{FF2B5EF4-FFF2-40B4-BE49-F238E27FC236}">
                <a16:creationId xmlns:a16="http://schemas.microsoft.com/office/drawing/2014/main" id="{36076723-D218-4EB9-A179-2011F52AFA79}"/>
              </a:ext>
            </a:extLst>
          </p:cNvPr>
          <p:cNvSpPr/>
          <p:nvPr/>
        </p:nvSpPr>
        <p:spPr bwMode="auto">
          <a:xfrm>
            <a:off x="7052164" y="2025432"/>
            <a:ext cx="375093" cy="412602"/>
          </a:xfrm>
          <a:custGeom>
            <a:avLst/>
            <a:gdLst>
              <a:gd name="T0" fmla="*/ 134 w 198"/>
              <a:gd name="T1" fmla="*/ 208 h 218"/>
              <a:gd name="T2" fmla="*/ 118 w 198"/>
              <a:gd name="T3" fmla="*/ 217 h 218"/>
              <a:gd name="T4" fmla="*/ 26 w 198"/>
              <a:gd name="T5" fmla="*/ 204 h 218"/>
              <a:gd name="T6" fmla="*/ 13 w 198"/>
              <a:gd name="T7" fmla="*/ 190 h 218"/>
              <a:gd name="T8" fmla="*/ 1 w 198"/>
              <a:gd name="T9" fmla="*/ 12 h 218"/>
              <a:gd name="T10" fmla="*/ 12 w 198"/>
              <a:gd name="T11" fmla="*/ 1 h 218"/>
              <a:gd name="T12" fmla="*/ 188 w 198"/>
              <a:gd name="T13" fmla="*/ 27 h 218"/>
              <a:gd name="T14" fmla="*/ 196 w 198"/>
              <a:gd name="T15" fmla="*/ 40 h 218"/>
              <a:gd name="T16" fmla="*/ 134 w 198"/>
              <a:gd name="T17" fmla="*/ 20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8" h="218">
                <a:moveTo>
                  <a:pt x="134" y="208"/>
                </a:moveTo>
                <a:cubicBezTo>
                  <a:pt x="132" y="214"/>
                  <a:pt x="124" y="218"/>
                  <a:pt x="118" y="217"/>
                </a:cubicBezTo>
                <a:cubicBezTo>
                  <a:pt x="26" y="204"/>
                  <a:pt x="26" y="204"/>
                  <a:pt x="26" y="204"/>
                </a:cubicBezTo>
                <a:cubicBezTo>
                  <a:pt x="19" y="203"/>
                  <a:pt x="14" y="197"/>
                  <a:pt x="13" y="190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5"/>
                  <a:pt x="5" y="0"/>
                  <a:pt x="12" y="1"/>
                </a:cubicBezTo>
                <a:cubicBezTo>
                  <a:pt x="188" y="27"/>
                  <a:pt x="188" y="27"/>
                  <a:pt x="188" y="27"/>
                </a:cubicBezTo>
                <a:cubicBezTo>
                  <a:pt x="195" y="28"/>
                  <a:pt x="198" y="33"/>
                  <a:pt x="196" y="40"/>
                </a:cubicBezTo>
                <a:lnTo>
                  <a:pt x="134" y="208"/>
                </a:lnTo>
                <a:close/>
              </a:path>
            </a:pathLst>
          </a:custGeom>
          <a:solidFill>
            <a:srgbClr val="FCB7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9" name="ïşḻïdé">
            <a:extLst>
              <a:ext uri="{FF2B5EF4-FFF2-40B4-BE49-F238E27FC236}">
                <a16:creationId xmlns:a16="http://schemas.microsoft.com/office/drawing/2014/main" id="{69DAC6C8-7F3A-45FF-9C43-9905F9FE900A}"/>
              </a:ext>
            </a:extLst>
          </p:cNvPr>
          <p:cNvSpPr/>
          <p:nvPr/>
        </p:nvSpPr>
        <p:spPr bwMode="auto">
          <a:xfrm>
            <a:off x="7368648" y="2210634"/>
            <a:ext cx="178169" cy="94946"/>
          </a:xfrm>
          <a:custGeom>
            <a:avLst/>
            <a:gdLst>
              <a:gd name="T0" fmla="*/ 92 w 94"/>
              <a:gd name="T1" fmla="*/ 39 h 50"/>
              <a:gd name="T2" fmla="*/ 51 w 94"/>
              <a:gd name="T3" fmla="*/ 13 h 50"/>
              <a:gd name="T4" fmla="*/ 16 w 94"/>
              <a:gd name="T5" fmla="*/ 8 h 50"/>
              <a:gd name="T6" fmla="*/ 7 w 94"/>
              <a:gd name="T7" fmla="*/ 39 h 50"/>
              <a:gd name="T8" fmla="*/ 40 w 94"/>
              <a:gd name="T9" fmla="*/ 49 h 50"/>
              <a:gd name="T10" fmla="*/ 52 w 94"/>
              <a:gd name="T11" fmla="*/ 39 h 50"/>
              <a:gd name="T12" fmla="*/ 89 w 94"/>
              <a:gd name="T13" fmla="*/ 47 h 50"/>
              <a:gd name="T14" fmla="*/ 92 w 94"/>
              <a:gd name="T15" fmla="*/ 39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4" h="50">
                <a:moveTo>
                  <a:pt x="92" y="39"/>
                </a:moveTo>
                <a:cubicBezTo>
                  <a:pt x="79" y="29"/>
                  <a:pt x="64" y="23"/>
                  <a:pt x="51" y="13"/>
                </a:cubicBezTo>
                <a:cubicBezTo>
                  <a:pt x="41" y="4"/>
                  <a:pt x="27" y="0"/>
                  <a:pt x="16" y="8"/>
                </a:cubicBezTo>
                <a:cubicBezTo>
                  <a:pt x="5" y="16"/>
                  <a:pt x="0" y="27"/>
                  <a:pt x="7" y="39"/>
                </a:cubicBezTo>
                <a:cubicBezTo>
                  <a:pt x="13" y="50"/>
                  <a:pt x="30" y="50"/>
                  <a:pt x="40" y="49"/>
                </a:cubicBezTo>
                <a:cubicBezTo>
                  <a:pt x="46" y="49"/>
                  <a:pt x="50" y="44"/>
                  <a:pt x="52" y="39"/>
                </a:cubicBezTo>
                <a:cubicBezTo>
                  <a:pt x="64" y="44"/>
                  <a:pt x="77" y="47"/>
                  <a:pt x="89" y="47"/>
                </a:cubicBezTo>
                <a:cubicBezTo>
                  <a:pt x="93" y="47"/>
                  <a:pt x="94" y="42"/>
                  <a:pt x="92" y="39"/>
                </a:cubicBezTo>
                <a:close/>
              </a:path>
            </a:pathLst>
          </a:custGeom>
          <a:solidFill>
            <a:srgbClr val="FBCC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0" name="ïṧ1iḋè">
            <a:extLst>
              <a:ext uri="{FF2B5EF4-FFF2-40B4-BE49-F238E27FC236}">
                <a16:creationId xmlns:a16="http://schemas.microsoft.com/office/drawing/2014/main" id="{B2052F84-8805-40D0-8E7F-DF11C746F5F5}"/>
              </a:ext>
            </a:extLst>
          </p:cNvPr>
          <p:cNvSpPr/>
          <p:nvPr/>
        </p:nvSpPr>
        <p:spPr bwMode="auto">
          <a:xfrm>
            <a:off x="8748285" y="4028660"/>
            <a:ext cx="607181" cy="98462"/>
          </a:xfrm>
          <a:custGeom>
            <a:avLst/>
            <a:gdLst>
              <a:gd name="T0" fmla="*/ 518 w 518"/>
              <a:gd name="T1" fmla="*/ 84 h 84"/>
              <a:gd name="T2" fmla="*/ 0 w 518"/>
              <a:gd name="T3" fmla="*/ 7 h 84"/>
              <a:gd name="T4" fmla="*/ 0 w 518"/>
              <a:gd name="T5" fmla="*/ 0 h 84"/>
              <a:gd name="T6" fmla="*/ 518 w 518"/>
              <a:gd name="T7" fmla="*/ 0 h 84"/>
              <a:gd name="T8" fmla="*/ 518 w 518"/>
              <a:gd name="T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8" h="84">
                <a:moveTo>
                  <a:pt x="518" y="84"/>
                </a:moveTo>
                <a:lnTo>
                  <a:pt x="0" y="7"/>
                </a:lnTo>
                <a:lnTo>
                  <a:pt x="0" y="0"/>
                </a:lnTo>
                <a:lnTo>
                  <a:pt x="518" y="0"/>
                </a:lnTo>
                <a:lnTo>
                  <a:pt x="518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ïśľïḓe">
            <a:extLst>
              <a:ext uri="{FF2B5EF4-FFF2-40B4-BE49-F238E27FC236}">
                <a16:creationId xmlns:a16="http://schemas.microsoft.com/office/drawing/2014/main" id="{BB6BC123-F397-43C5-B11D-84E3E03858A8}"/>
              </a:ext>
            </a:extLst>
          </p:cNvPr>
          <p:cNvSpPr txBox="1"/>
          <p:nvPr/>
        </p:nvSpPr>
        <p:spPr>
          <a:xfrm>
            <a:off x="7769522" y="4916543"/>
            <a:ext cx="907134" cy="22094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Impact" panose="020B0806030902050204" pitchFamily="34" charset="0"/>
              </a:rPr>
              <a:t>Year-end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5" name="îṣḷîďé">
            <a:extLst>
              <a:ext uri="{FF2B5EF4-FFF2-40B4-BE49-F238E27FC236}">
                <a16:creationId xmlns:a16="http://schemas.microsoft.com/office/drawing/2014/main" id="{BC707F35-4C18-4CD4-8E4B-27DFF742986B}"/>
              </a:ext>
            </a:extLst>
          </p:cNvPr>
          <p:cNvSpPr txBox="1"/>
          <p:nvPr/>
        </p:nvSpPr>
        <p:spPr>
          <a:xfrm>
            <a:off x="7769881" y="5170585"/>
            <a:ext cx="902983" cy="15893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SUMMARY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6" name="íṥľïḓé">
            <a:extLst>
              <a:ext uri="{FF2B5EF4-FFF2-40B4-BE49-F238E27FC236}">
                <a16:creationId xmlns:a16="http://schemas.microsoft.com/office/drawing/2014/main" id="{A838E716-E9A2-49F7-9F31-CDBF2B6DA306}"/>
              </a:ext>
            </a:extLst>
          </p:cNvPr>
          <p:cNvSpPr txBox="1"/>
          <p:nvPr/>
        </p:nvSpPr>
        <p:spPr>
          <a:xfrm>
            <a:off x="8783835" y="4916543"/>
            <a:ext cx="1538898" cy="42085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Impact" panose="020B0806030902050204" pitchFamily="34" charset="0"/>
              </a:rPr>
              <a:t>2017-2018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íš1íḋé">
            <a:extLst>
              <a:ext uri="{FF2B5EF4-FFF2-40B4-BE49-F238E27FC236}">
                <a16:creationId xmlns:a16="http://schemas.microsoft.com/office/drawing/2014/main" id="{E668F030-9C0D-493D-8D50-C93D6CA82520}"/>
              </a:ext>
            </a:extLst>
          </p:cNvPr>
          <p:cNvSpPr txBox="1"/>
          <p:nvPr/>
        </p:nvSpPr>
        <p:spPr>
          <a:xfrm>
            <a:off x="789936" y="1146434"/>
            <a:ext cx="5314436" cy="146805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zh-CN" sz="140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/>
              <a:t>Adjust the spacing to adapt to Chinese typesetting, use the reference line in PPT.</a:t>
            </a:r>
            <a:endParaRPr lang="en-US" altLang="zh-CN" sz="1600" b="1"/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AF8D0B6-D153-4E68-BD2F-79F511B01CFA}"/>
              </a:ext>
            </a:extLst>
          </p:cNvPr>
          <p:cNvCxnSpPr>
            <a:cxnSpLocks/>
          </p:cNvCxnSpPr>
          <p:nvPr/>
        </p:nvCxnSpPr>
        <p:spPr>
          <a:xfrm>
            <a:off x="828830" y="2738317"/>
            <a:ext cx="5297784" cy="0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Sḻîde">
            <a:extLst>
              <a:ext uri="{FF2B5EF4-FFF2-40B4-BE49-F238E27FC236}">
                <a16:creationId xmlns:a16="http://schemas.microsoft.com/office/drawing/2014/main" id="{E43AFC13-E6BE-4BAB-A241-15D9EFB10BF1}"/>
              </a:ext>
            </a:extLst>
          </p:cNvPr>
          <p:cNvSpPr txBox="1"/>
          <p:nvPr/>
        </p:nvSpPr>
        <p:spPr>
          <a:xfrm>
            <a:off x="1626917" y="3575822"/>
            <a:ext cx="4544611" cy="99302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900"/>
              <a:t>You can use the icon library in iSlide  (www.islide.cc) to filter and replace existing icon elements with one click.</a:t>
            </a:r>
            <a:endParaRPr lang="en-US" altLang="zh-CN" sz="900" dirty="0"/>
          </a:p>
        </p:txBody>
      </p:sp>
      <p:sp>
        <p:nvSpPr>
          <p:cNvPr id="18" name="ïS1íďe">
            <a:extLst>
              <a:ext uri="{FF2B5EF4-FFF2-40B4-BE49-F238E27FC236}">
                <a16:creationId xmlns:a16="http://schemas.microsoft.com/office/drawing/2014/main" id="{24C7D40F-8C20-45D5-998E-1ABCDC6CBCE8}"/>
              </a:ext>
            </a:extLst>
          </p:cNvPr>
          <p:cNvSpPr txBox="1"/>
          <p:nvPr/>
        </p:nvSpPr>
        <p:spPr>
          <a:xfrm>
            <a:off x="1626917" y="3104002"/>
            <a:ext cx="4544611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1400" b="1">
                <a:solidFill>
                  <a:schemeClr val="accent1"/>
                </a:solidFill>
              </a:rPr>
              <a:t>Text here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20" name="íṡ1ïḍê">
            <a:extLst>
              <a:ext uri="{FF2B5EF4-FFF2-40B4-BE49-F238E27FC236}">
                <a16:creationId xmlns:a16="http://schemas.microsoft.com/office/drawing/2014/main" id="{DF343C4C-9B6B-406A-ABD6-FD67723A80F0}"/>
              </a:ext>
            </a:extLst>
          </p:cNvPr>
          <p:cNvSpPr/>
          <p:nvPr/>
        </p:nvSpPr>
        <p:spPr>
          <a:xfrm>
            <a:off x="789936" y="3142271"/>
            <a:ext cx="675000" cy="675005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1" name="îṡ1iḍè">
            <a:extLst>
              <a:ext uri="{FF2B5EF4-FFF2-40B4-BE49-F238E27FC236}">
                <a16:creationId xmlns:a16="http://schemas.microsoft.com/office/drawing/2014/main" id="{E1CAA15A-6105-4F08-B113-BB74EBD3F028}"/>
              </a:ext>
            </a:extLst>
          </p:cNvPr>
          <p:cNvSpPr/>
          <p:nvPr/>
        </p:nvSpPr>
        <p:spPr bwMode="auto">
          <a:xfrm>
            <a:off x="955343" y="3311035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2" name="iS1íďè">
            <a:extLst>
              <a:ext uri="{FF2B5EF4-FFF2-40B4-BE49-F238E27FC236}">
                <a16:creationId xmlns:a16="http://schemas.microsoft.com/office/drawing/2014/main" id="{4C50A570-3ECD-43DC-98CD-2DDC222B898C}"/>
              </a:ext>
            </a:extLst>
          </p:cNvPr>
          <p:cNvSpPr txBox="1"/>
          <p:nvPr/>
        </p:nvSpPr>
        <p:spPr>
          <a:xfrm>
            <a:off x="1626917" y="5308188"/>
            <a:ext cx="4544611" cy="99302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900"/>
              <a:t>You can use the icon library in iSlide  (www.islide.cc) to filter and replace existing icon elements with one click.</a:t>
            </a:r>
            <a:endParaRPr lang="zh-CN" altLang="en-US" sz="900" dirty="0"/>
          </a:p>
        </p:txBody>
      </p:sp>
      <p:sp>
        <p:nvSpPr>
          <p:cNvPr id="13" name="iṥ1ïḑé">
            <a:extLst>
              <a:ext uri="{FF2B5EF4-FFF2-40B4-BE49-F238E27FC236}">
                <a16:creationId xmlns:a16="http://schemas.microsoft.com/office/drawing/2014/main" id="{1554A9A2-33A3-40EA-98C7-DE4C862F0C77}"/>
              </a:ext>
            </a:extLst>
          </p:cNvPr>
          <p:cNvSpPr txBox="1"/>
          <p:nvPr/>
        </p:nvSpPr>
        <p:spPr>
          <a:xfrm>
            <a:off x="1626917" y="4836368"/>
            <a:ext cx="4544611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1400" b="1">
                <a:solidFill>
                  <a:schemeClr val="accent1"/>
                </a:solidFill>
              </a:rPr>
              <a:t>Text here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5" name="íṧļîḑê">
            <a:extLst>
              <a:ext uri="{FF2B5EF4-FFF2-40B4-BE49-F238E27FC236}">
                <a16:creationId xmlns:a16="http://schemas.microsoft.com/office/drawing/2014/main" id="{9DC8D725-AECB-43F5-9BED-4295E68853A9}"/>
              </a:ext>
            </a:extLst>
          </p:cNvPr>
          <p:cNvSpPr/>
          <p:nvPr/>
        </p:nvSpPr>
        <p:spPr>
          <a:xfrm>
            <a:off x="789936" y="4874637"/>
            <a:ext cx="675000" cy="675005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6" name="îsļíḑè">
            <a:extLst>
              <a:ext uri="{FF2B5EF4-FFF2-40B4-BE49-F238E27FC236}">
                <a16:creationId xmlns:a16="http://schemas.microsoft.com/office/drawing/2014/main" id="{694F9DD1-89CB-435A-B1FC-E91C2536549B}"/>
              </a:ext>
            </a:extLst>
          </p:cNvPr>
          <p:cNvSpPr/>
          <p:nvPr/>
        </p:nvSpPr>
        <p:spPr bwMode="auto">
          <a:xfrm>
            <a:off x="955343" y="5043401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2FEA8A43-8F66-4F20-8604-DDA67AAF346D}"/>
              </a:ext>
            </a:extLst>
          </p:cNvPr>
          <p:cNvCxnSpPr>
            <a:cxnSpLocks/>
          </p:cNvCxnSpPr>
          <p:nvPr/>
        </p:nvCxnSpPr>
        <p:spPr>
          <a:xfrm>
            <a:off x="828830" y="4689000"/>
            <a:ext cx="532635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722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AB75AE8-5B1A-4B80-9CD4-61446E1ACE16}"/>
              </a:ext>
            </a:extLst>
          </p:cNvPr>
          <p:cNvCxnSpPr>
            <a:cxnSpLocks/>
          </p:cNvCxnSpPr>
          <p:nvPr/>
        </p:nvCxnSpPr>
        <p:spPr>
          <a:xfrm>
            <a:off x="5368000" y="1135063"/>
            <a:ext cx="0" cy="1800000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îšḻide">
            <a:extLst>
              <a:ext uri="{FF2B5EF4-FFF2-40B4-BE49-F238E27FC236}">
                <a16:creationId xmlns:a16="http://schemas.microsoft.com/office/drawing/2014/main" id="{7748CD55-641F-45AF-A629-B56A4D73316B}"/>
              </a:ext>
            </a:extLst>
          </p:cNvPr>
          <p:cNvSpPr/>
          <p:nvPr/>
        </p:nvSpPr>
        <p:spPr bwMode="auto">
          <a:xfrm>
            <a:off x="5953980" y="1685576"/>
            <a:ext cx="609685" cy="437524"/>
          </a:xfrm>
          <a:custGeom>
            <a:avLst/>
            <a:gdLst>
              <a:gd name="connsiteX0" fmla="*/ 533228 w 606862"/>
              <a:gd name="connsiteY0" fmla="*/ 69781 h 435499"/>
              <a:gd name="connsiteX1" fmla="*/ 528214 w 606862"/>
              <a:gd name="connsiteY1" fmla="*/ 81924 h 435499"/>
              <a:gd name="connsiteX2" fmla="*/ 515122 w 606862"/>
              <a:gd name="connsiteY2" fmla="*/ 82851 h 435499"/>
              <a:gd name="connsiteX3" fmla="*/ 513543 w 606862"/>
              <a:gd name="connsiteY3" fmla="*/ 87671 h 435499"/>
              <a:gd name="connsiteX4" fmla="*/ 523571 w 606862"/>
              <a:gd name="connsiteY4" fmla="*/ 96107 h 435499"/>
              <a:gd name="connsiteX5" fmla="*/ 520414 w 606862"/>
              <a:gd name="connsiteY5" fmla="*/ 108806 h 435499"/>
              <a:gd name="connsiteX6" fmla="*/ 524500 w 606862"/>
              <a:gd name="connsiteY6" fmla="*/ 111773 h 435499"/>
              <a:gd name="connsiteX7" fmla="*/ 535643 w 606862"/>
              <a:gd name="connsiteY7" fmla="*/ 104913 h 435499"/>
              <a:gd name="connsiteX8" fmla="*/ 546785 w 606862"/>
              <a:gd name="connsiteY8" fmla="*/ 111773 h 435499"/>
              <a:gd name="connsiteX9" fmla="*/ 550871 w 606862"/>
              <a:gd name="connsiteY9" fmla="*/ 108806 h 435499"/>
              <a:gd name="connsiteX10" fmla="*/ 547807 w 606862"/>
              <a:gd name="connsiteY10" fmla="*/ 96107 h 435499"/>
              <a:gd name="connsiteX11" fmla="*/ 557835 w 606862"/>
              <a:gd name="connsiteY11" fmla="*/ 87671 h 435499"/>
              <a:gd name="connsiteX12" fmla="*/ 556349 w 606862"/>
              <a:gd name="connsiteY12" fmla="*/ 82851 h 435499"/>
              <a:gd name="connsiteX13" fmla="*/ 543257 w 606862"/>
              <a:gd name="connsiteY13" fmla="*/ 81924 h 435499"/>
              <a:gd name="connsiteX14" fmla="*/ 538242 w 606862"/>
              <a:gd name="connsiteY14" fmla="*/ 69781 h 435499"/>
              <a:gd name="connsiteX15" fmla="*/ 533228 w 606862"/>
              <a:gd name="connsiteY15" fmla="*/ 69781 h 435499"/>
              <a:gd name="connsiteX16" fmla="*/ 474173 w 606862"/>
              <a:gd name="connsiteY16" fmla="*/ 69781 h 435499"/>
              <a:gd name="connsiteX17" fmla="*/ 469159 w 606862"/>
              <a:gd name="connsiteY17" fmla="*/ 81924 h 435499"/>
              <a:gd name="connsiteX18" fmla="*/ 456066 w 606862"/>
              <a:gd name="connsiteY18" fmla="*/ 82851 h 435499"/>
              <a:gd name="connsiteX19" fmla="*/ 454488 w 606862"/>
              <a:gd name="connsiteY19" fmla="*/ 87671 h 435499"/>
              <a:gd name="connsiteX20" fmla="*/ 464516 w 606862"/>
              <a:gd name="connsiteY20" fmla="*/ 96107 h 435499"/>
              <a:gd name="connsiteX21" fmla="*/ 461359 w 606862"/>
              <a:gd name="connsiteY21" fmla="*/ 108806 h 435499"/>
              <a:gd name="connsiteX22" fmla="*/ 465445 w 606862"/>
              <a:gd name="connsiteY22" fmla="*/ 111773 h 435499"/>
              <a:gd name="connsiteX23" fmla="*/ 476587 w 606862"/>
              <a:gd name="connsiteY23" fmla="*/ 104913 h 435499"/>
              <a:gd name="connsiteX24" fmla="*/ 487730 w 606862"/>
              <a:gd name="connsiteY24" fmla="*/ 111773 h 435499"/>
              <a:gd name="connsiteX25" fmla="*/ 491815 w 606862"/>
              <a:gd name="connsiteY25" fmla="*/ 108806 h 435499"/>
              <a:gd name="connsiteX26" fmla="*/ 488751 w 606862"/>
              <a:gd name="connsiteY26" fmla="*/ 96107 h 435499"/>
              <a:gd name="connsiteX27" fmla="*/ 498779 w 606862"/>
              <a:gd name="connsiteY27" fmla="*/ 87671 h 435499"/>
              <a:gd name="connsiteX28" fmla="*/ 497294 w 606862"/>
              <a:gd name="connsiteY28" fmla="*/ 82851 h 435499"/>
              <a:gd name="connsiteX29" fmla="*/ 484201 w 606862"/>
              <a:gd name="connsiteY29" fmla="*/ 81924 h 435499"/>
              <a:gd name="connsiteX30" fmla="*/ 479187 w 606862"/>
              <a:gd name="connsiteY30" fmla="*/ 69781 h 435499"/>
              <a:gd name="connsiteX31" fmla="*/ 474173 w 606862"/>
              <a:gd name="connsiteY31" fmla="*/ 69781 h 435499"/>
              <a:gd name="connsiteX32" fmla="*/ 415117 w 606862"/>
              <a:gd name="connsiteY32" fmla="*/ 69781 h 435499"/>
              <a:gd name="connsiteX33" fmla="*/ 410103 w 606862"/>
              <a:gd name="connsiteY33" fmla="*/ 81924 h 435499"/>
              <a:gd name="connsiteX34" fmla="*/ 397011 w 606862"/>
              <a:gd name="connsiteY34" fmla="*/ 82851 h 435499"/>
              <a:gd name="connsiteX35" fmla="*/ 395432 w 606862"/>
              <a:gd name="connsiteY35" fmla="*/ 87671 h 435499"/>
              <a:gd name="connsiteX36" fmla="*/ 405460 w 606862"/>
              <a:gd name="connsiteY36" fmla="*/ 96107 h 435499"/>
              <a:gd name="connsiteX37" fmla="*/ 402303 w 606862"/>
              <a:gd name="connsiteY37" fmla="*/ 108806 h 435499"/>
              <a:gd name="connsiteX38" fmla="*/ 406389 w 606862"/>
              <a:gd name="connsiteY38" fmla="*/ 111773 h 435499"/>
              <a:gd name="connsiteX39" fmla="*/ 417532 w 606862"/>
              <a:gd name="connsiteY39" fmla="*/ 104913 h 435499"/>
              <a:gd name="connsiteX40" fmla="*/ 428674 w 606862"/>
              <a:gd name="connsiteY40" fmla="*/ 111773 h 435499"/>
              <a:gd name="connsiteX41" fmla="*/ 432760 w 606862"/>
              <a:gd name="connsiteY41" fmla="*/ 108806 h 435499"/>
              <a:gd name="connsiteX42" fmla="*/ 429696 w 606862"/>
              <a:gd name="connsiteY42" fmla="*/ 96107 h 435499"/>
              <a:gd name="connsiteX43" fmla="*/ 439724 w 606862"/>
              <a:gd name="connsiteY43" fmla="*/ 87671 h 435499"/>
              <a:gd name="connsiteX44" fmla="*/ 438238 w 606862"/>
              <a:gd name="connsiteY44" fmla="*/ 82851 h 435499"/>
              <a:gd name="connsiteX45" fmla="*/ 425146 w 606862"/>
              <a:gd name="connsiteY45" fmla="*/ 81924 h 435499"/>
              <a:gd name="connsiteX46" fmla="*/ 420132 w 606862"/>
              <a:gd name="connsiteY46" fmla="*/ 69781 h 435499"/>
              <a:gd name="connsiteX47" fmla="*/ 415117 w 606862"/>
              <a:gd name="connsiteY47" fmla="*/ 69781 h 435499"/>
              <a:gd name="connsiteX48" fmla="*/ 436010 w 606862"/>
              <a:gd name="connsiteY48" fmla="*/ 3780 h 435499"/>
              <a:gd name="connsiteX49" fmla="*/ 517257 w 606862"/>
              <a:gd name="connsiteY49" fmla="*/ 3780 h 435499"/>
              <a:gd name="connsiteX50" fmla="*/ 606862 w 606862"/>
              <a:gd name="connsiteY50" fmla="*/ 93140 h 435499"/>
              <a:gd name="connsiteX51" fmla="*/ 517257 w 606862"/>
              <a:gd name="connsiteY51" fmla="*/ 182594 h 435499"/>
              <a:gd name="connsiteX52" fmla="*/ 456438 w 606862"/>
              <a:gd name="connsiteY52" fmla="*/ 182594 h 435499"/>
              <a:gd name="connsiteX53" fmla="*/ 415210 w 606862"/>
              <a:gd name="connsiteY53" fmla="*/ 223751 h 435499"/>
              <a:gd name="connsiteX54" fmla="*/ 407689 w 606862"/>
              <a:gd name="connsiteY54" fmla="*/ 220692 h 435499"/>
              <a:gd name="connsiteX55" fmla="*/ 407689 w 606862"/>
              <a:gd name="connsiteY55" fmla="*/ 178051 h 435499"/>
              <a:gd name="connsiteX56" fmla="*/ 346405 w 606862"/>
              <a:gd name="connsiteY56" fmla="*/ 93233 h 435499"/>
              <a:gd name="connsiteX57" fmla="*/ 436010 w 606862"/>
              <a:gd name="connsiteY57" fmla="*/ 3780 h 435499"/>
              <a:gd name="connsiteX58" fmla="*/ 140854 w 606862"/>
              <a:gd name="connsiteY58" fmla="*/ 207 h 435499"/>
              <a:gd name="connsiteX59" fmla="*/ 216621 w 606862"/>
              <a:gd name="connsiteY59" fmla="*/ 856 h 435499"/>
              <a:gd name="connsiteX60" fmla="*/ 272145 w 606862"/>
              <a:gd name="connsiteY60" fmla="*/ 33762 h 435499"/>
              <a:gd name="connsiteX61" fmla="*/ 302693 w 606862"/>
              <a:gd name="connsiteY61" fmla="*/ 122934 h 435499"/>
              <a:gd name="connsiteX62" fmla="*/ 310400 w 606862"/>
              <a:gd name="connsiteY62" fmla="*/ 158343 h 435499"/>
              <a:gd name="connsiteX63" fmla="*/ 293130 w 606862"/>
              <a:gd name="connsiteY63" fmla="*/ 188098 h 435499"/>
              <a:gd name="connsiteX64" fmla="*/ 281152 w 606862"/>
              <a:gd name="connsiteY64" fmla="*/ 220819 h 435499"/>
              <a:gd name="connsiteX65" fmla="*/ 281152 w 606862"/>
              <a:gd name="connsiteY65" fmla="*/ 260863 h 435499"/>
              <a:gd name="connsiteX66" fmla="*/ 283287 w 606862"/>
              <a:gd name="connsiteY66" fmla="*/ 264385 h 435499"/>
              <a:gd name="connsiteX67" fmla="*/ 407057 w 606862"/>
              <a:gd name="connsiteY67" fmla="*/ 343732 h 435499"/>
              <a:gd name="connsiteX68" fmla="*/ 422192 w 606862"/>
              <a:gd name="connsiteY68" fmla="*/ 375989 h 435499"/>
              <a:gd name="connsiteX69" fmla="*/ 422192 w 606862"/>
              <a:gd name="connsiteY69" fmla="*/ 435406 h 435499"/>
              <a:gd name="connsiteX70" fmla="*/ 238533 w 606862"/>
              <a:gd name="connsiteY70" fmla="*/ 435406 h 435499"/>
              <a:gd name="connsiteX71" fmla="*/ 220520 w 606862"/>
              <a:gd name="connsiteY71" fmla="*/ 352816 h 435499"/>
              <a:gd name="connsiteX72" fmla="*/ 210957 w 606862"/>
              <a:gd name="connsiteY72" fmla="*/ 299331 h 435499"/>
              <a:gd name="connsiteX73" fmla="*/ 201393 w 606862"/>
              <a:gd name="connsiteY73" fmla="*/ 352816 h 435499"/>
              <a:gd name="connsiteX74" fmla="*/ 183566 w 606862"/>
              <a:gd name="connsiteY74" fmla="*/ 435499 h 435499"/>
              <a:gd name="connsiteX75" fmla="*/ 0 w 606862"/>
              <a:gd name="connsiteY75" fmla="*/ 435499 h 435499"/>
              <a:gd name="connsiteX76" fmla="*/ 0 w 606862"/>
              <a:gd name="connsiteY76" fmla="*/ 376082 h 435499"/>
              <a:gd name="connsiteX77" fmla="*/ 15135 w 606862"/>
              <a:gd name="connsiteY77" fmla="*/ 343824 h 435499"/>
              <a:gd name="connsiteX78" fmla="*/ 138905 w 606862"/>
              <a:gd name="connsiteY78" fmla="*/ 264478 h 435499"/>
              <a:gd name="connsiteX79" fmla="*/ 141040 w 606862"/>
              <a:gd name="connsiteY79" fmla="*/ 261049 h 435499"/>
              <a:gd name="connsiteX80" fmla="*/ 141040 w 606862"/>
              <a:gd name="connsiteY80" fmla="*/ 221005 h 435499"/>
              <a:gd name="connsiteX81" fmla="*/ 128970 w 606862"/>
              <a:gd name="connsiteY81" fmla="*/ 188191 h 435499"/>
              <a:gd name="connsiteX82" fmla="*/ 111792 w 606862"/>
              <a:gd name="connsiteY82" fmla="*/ 158436 h 435499"/>
              <a:gd name="connsiteX83" fmla="*/ 118942 w 606862"/>
              <a:gd name="connsiteY83" fmla="*/ 123120 h 435499"/>
              <a:gd name="connsiteX84" fmla="*/ 149397 w 606862"/>
              <a:gd name="connsiteY84" fmla="*/ 18560 h 435499"/>
              <a:gd name="connsiteX85" fmla="*/ 140854 w 606862"/>
              <a:gd name="connsiteY85" fmla="*/ 207 h 43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06862" h="435499">
                <a:moveTo>
                  <a:pt x="533228" y="69781"/>
                </a:moveTo>
                <a:lnTo>
                  <a:pt x="528214" y="81924"/>
                </a:lnTo>
                <a:lnTo>
                  <a:pt x="515122" y="82851"/>
                </a:lnTo>
                <a:cubicBezTo>
                  <a:pt x="512615" y="83036"/>
                  <a:pt x="511686" y="86095"/>
                  <a:pt x="513543" y="87671"/>
                </a:cubicBezTo>
                <a:lnTo>
                  <a:pt x="523571" y="96107"/>
                </a:lnTo>
                <a:lnTo>
                  <a:pt x="520414" y="108806"/>
                </a:lnTo>
                <a:cubicBezTo>
                  <a:pt x="519857" y="111217"/>
                  <a:pt x="522457" y="113163"/>
                  <a:pt x="524500" y="111773"/>
                </a:cubicBezTo>
                <a:lnTo>
                  <a:pt x="535643" y="104913"/>
                </a:lnTo>
                <a:lnTo>
                  <a:pt x="546785" y="111773"/>
                </a:lnTo>
                <a:cubicBezTo>
                  <a:pt x="548921" y="113163"/>
                  <a:pt x="551521" y="111217"/>
                  <a:pt x="550871" y="108806"/>
                </a:cubicBezTo>
                <a:lnTo>
                  <a:pt x="547807" y="96107"/>
                </a:lnTo>
                <a:lnTo>
                  <a:pt x="557835" y="87671"/>
                </a:lnTo>
                <a:cubicBezTo>
                  <a:pt x="559785" y="86095"/>
                  <a:pt x="558856" y="83036"/>
                  <a:pt x="556349" y="82851"/>
                </a:cubicBezTo>
                <a:lnTo>
                  <a:pt x="543257" y="81924"/>
                </a:lnTo>
                <a:lnTo>
                  <a:pt x="538242" y="69781"/>
                </a:lnTo>
                <a:cubicBezTo>
                  <a:pt x="537407" y="67463"/>
                  <a:pt x="534157" y="67463"/>
                  <a:pt x="533228" y="69781"/>
                </a:cubicBezTo>
                <a:close/>
                <a:moveTo>
                  <a:pt x="474173" y="69781"/>
                </a:moveTo>
                <a:lnTo>
                  <a:pt x="469159" y="81924"/>
                </a:lnTo>
                <a:lnTo>
                  <a:pt x="456066" y="82851"/>
                </a:lnTo>
                <a:cubicBezTo>
                  <a:pt x="453559" y="83036"/>
                  <a:pt x="452631" y="86095"/>
                  <a:pt x="454488" y="87671"/>
                </a:cubicBezTo>
                <a:lnTo>
                  <a:pt x="464516" y="96107"/>
                </a:lnTo>
                <a:lnTo>
                  <a:pt x="461359" y="108806"/>
                </a:lnTo>
                <a:cubicBezTo>
                  <a:pt x="460802" y="111217"/>
                  <a:pt x="463402" y="113163"/>
                  <a:pt x="465445" y="111773"/>
                </a:cubicBezTo>
                <a:lnTo>
                  <a:pt x="476587" y="104913"/>
                </a:lnTo>
                <a:lnTo>
                  <a:pt x="487730" y="111773"/>
                </a:lnTo>
                <a:cubicBezTo>
                  <a:pt x="489865" y="113163"/>
                  <a:pt x="492465" y="111217"/>
                  <a:pt x="491815" y="108806"/>
                </a:cubicBezTo>
                <a:lnTo>
                  <a:pt x="488751" y="96107"/>
                </a:lnTo>
                <a:lnTo>
                  <a:pt x="498779" y="87671"/>
                </a:lnTo>
                <a:cubicBezTo>
                  <a:pt x="500729" y="86095"/>
                  <a:pt x="499615" y="83036"/>
                  <a:pt x="497294" y="82851"/>
                </a:cubicBezTo>
                <a:lnTo>
                  <a:pt x="484201" y="81924"/>
                </a:lnTo>
                <a:lnTo>
                  <a:pt x="479187" y="69781"/>
                </a:lnTo>
                <a:cubicBezTo>
                  <a:pt x="478351" y="67463"/>
                  <a:pt x="475101" y="67463"/>
                  <a:pt x="474173" y="69781"/>
                </a:cubicBezTo>
                <a:close/>
                <a:moveTo>
                  <a:pt x="415117" y="69781"/>
                </a:moveTo>
                <a:lnTo>
                  <a:pt x="410103" y="81924"/>
                </a:lnTo>
                <a:lnTo>
                  <a:pt x="397011" y="82851"/>
                </a:lnTo>
                <a:cubicBezTo>
                  <a:pt x="394504" y="83036"/>
                  <a:pt x="393575" y="86095"/>
                  <a:pt x="395432" y="87671"/>
                </a:cubicBezTo>
                <a:lnTo>
                  <a:pt x="405460" y="96107"/>
                </a:lnTo>
                <a:lnTo>
                  <a:pt x="402303" y="108806"/>
                </a:lnTo>
                <a:cubicBezTo>
                  <a:pt x="401746" y="111217"/>
                  <a:pt x="404346" y="113163"/>
                  <a:pt x="406389" y="111773"/>
                </a:cubicBezTo>
                <a:lnTo>
                  <a:pt x="417532" y="104913"/>
                </a:lnTo>
                <a:lnTo>
                  <a:pt x="428674" y="111773"/>
                </a:lnTo>
                <a:cubicBezTo>
                  <a:pt x="430810" y="113163"/>
                  <a:pt x="433410" y="111217"/>
                  <a:pt x="432760" y="108806"/>
                </a:cubicBezTo>
                <a:lnTo>
                  <a:pt x="429696" y="96107"/>
                </a:lnTo>
                <a:lnTo>
                  <a:pt x="439724" y="87671"/>
                </a:lnTo>
                <a:cubicBezTo>
                  <a:pt x="441581" y="86095"/>
                  <a:pt x="440560" y="83036"/>
                  <a:pt x="438238" y="82851"/>
                </a:cubicBezTo>
                <a:lnTo>
                  <a:pt x="425146" y="81924"/>
                </a:lnTo>
                <a:lnTo>
                  <a:pt x="420132" y="69781"/>
                </a:lnTo>
                <a:cubicBezTo>
                  <a:pt x="419296" y="67463"/>
                  <a:pt x="416046" y="67463"/>
                  <a:pt x="415117" y="69781"/>
                </a:cubicBezTo>
                <a:close/>
                <a:moveTo>
                  <a:pt x="436010" y="3780"/>
                </a:moveTo>
                <a:lnTo>
                  <a:pt x="517257" y="3780"/>
                </a:lnTo>
                <a:cubicBezTo>
                  <a:pt x="566749" y="3780"/>
                  <a:pt x="606862" y="43825"/>
                  <a:pt x="606862" y="93140"/>
                </a:cubicBezTo>
                <a:cubicBezTo>
                  <a:pt x="606862" y="142548"/>
                  <a:pt x="566749" y="182594"/>
                  <a:pt x="517257" y="182594"/>
                </a:cubicBezTo>
                <a:lnTo>
                  <a:pt x="456438" y="182594"/>
                </a:lnTo>
                <a:lnTo>
                  <a:pt x="415210" y="223751"/>
                </a:lnTo>
                <a:cubicBezTo>
                  <a:pt x="412517" y="226625"/>
                  <a:pt x="407689" y="224678"/>
                  <a:pt x="407689" y="220692"/>
                </a:cubicBezTo>
                <a:lnTo>
                  <a:pt x="407689" y="178051"/>
                </a:lnTo>
                <a:cubicBezTo>
                  <a:pt x="372126" y="166279"/>
                  <a:pt x="346405" y="132815"/>
                  <a:pt x="346405" y="93233"/>
                </a:cubicBezTo>
                <a:cubicBezTo>
                  <a:pt x="346405" y="43825"/>
                  <a:pt x="386518" y="3780"/>
                  <a:pt x="436010" y="3780"/>
                </a:cubicBezTo>
                <a:close/>
                <a:moveTo>
                  <a:pt x="140854" y="207"/>
                </a:moveTo>
                <a:cubicBezTo>
                  <a:pt x="140854" y="207"/>
                  <a:pt x="191922" y="5954"/>
                  <a:pt x="216621" y="856"/>
                </a:cubicBezTo>
                <a:cubicBezTo>
                  <a:pt x="241412" y="-4335"/>
                  <a:pt x="267874" y="15038"/>
                  <a:pt x="272145" y="33762"/>
                </a:cubicBezTo>
                <a:cubicBezTo>
                  <a:pt x="272145" y="33762"/>
                  <a:pt x="322099" y="33948"/>
                  <a:pt x="302693" y="122934"/>
                </a:cubicBezTo>
                <a:cubicBezTo>
                  <a:pt x="310493" y="122563"/>
                  <a:pt x="318942" y="128032"/>
                  <a:pt x="310400" y="158343"/>
                </a:cubicBezTo>
                <a:cubicBezTo>
                  <a:pt x="303807" y="181331"/>
                  <a:pt x="297772" y="187727"/>
                  <a:pt x="293130" y="188098"/>
                </a:cubicBezTo>
                <a:cubicBezTo>
                  <a:pt x="291551" y="198480"/>
                  <a:pt x="287466" y="209974"/>
                  <a:pt x="281152" y="220819"/>
                </a:cubicBezTo>
                <a:lnTo>
                  <a:pt x="281152" y="260863"/>
                </a:lnTo>
                <a:cubicBezTo>
                  <a:pt x="281152" y="262346"/>
                  <a:pt x="281895" y="263737"/>
                  <a:pt x="283287" y="264385"/>
                </a:cubicBezTo>
                <a:cubicBezTo>
                  <a:pt x="294987" y="270133"/>
                  <a:pt x="353204" y="299424"/>
                  <a:pt x="407057" y="343732"/>
                </a:cubicBezTo>
                <a:cubicBezTo>
                  <a:pt x="416714" y="351611"/>
                  <a:pt x="422192" y="363476"/>
                  <a:pt x="422192" y="375989"/>
                </a:cubicBezTo>
                <a:lnTo>
                  <a:pt x="422192" y="435406"/>
                </a:lnTo>
                <a:lnTo>
                  <a:pt x="238533" y="435406"/>
                </a:lnTo>
                <a:lnTo>
                  <a:pt x="220520" y="352816"/>
                </a:lnTo>
                <a:cubicBezTo>
                  <a:pt x="257104" y="301834"/>
                  <a:pt x="217735" y="299331"/>
                  <a:pt x="210957" y="299331"/>
                </a:cubicBezTo>
                <a:cubicBezTo>
                  <a:pt x="204179" y="299424"/>
                  <a:pt x="164810" y="301834"/>
                  <a:pt x="201393" y="352816"/>
                </a:cubicBezTo>
                <a:lnTo>
                  <a:pt x="183566" y="435499"/>
                </a:lnTo>
                <a:lnTo>
                  <a:pt x="0" y="435499"/>
                </a:lnTo>
                <a:lnTo>
                  <a:pt x="0" y="376082"/>
                </a:lnTo>
                <a:cubicBezTo>
                  <a:pt x="0" y="363754"/>
                  <a:pt x="5478" y="351703"/>
                  <a:pt x="15135" y="343824"/>
                </a:cubicBezTo>
                <a:cubicBezTo>
                  <a:pt x="68988" y="299609"/>
                  <a:pt x="127113" y="270318"/>
                  <a:pt x="138905" y="264478"/>
                </a:cubicBezTo>
                <a:cubicBezTo>
                  <a:pt x="140112" y="263829"/>
                  <a:pt x="141040" y="262532"/>
                  <a:pt x="141040" y="261049"/>
                </a:cubicBezTo>
                <a:lnTo>
                  <a:pt x="141040" y="221005"/>
                </a:lnTo>
                <a:cubicBezTo>
                  <a:pt x="134726" y="210067"/>
                  <a:pt x="130641" y="198573"/>
                  <a:pt x="128970" y="188191"/>
                </a:cubicBezTo>
                <a:cubicBezTo>
                  <a:pt x="124420" y="187820"/>
                  <a:pt x="118385" y="181424"/>
                  <a:pt x="111792" y="158436"/>
                </a:cubicBezTo>
                <a:cubicBezTo>
                  <a:pt x="103528" y="128867"/>
                  <a:pt x="111328" y="123120"/>
                  <a:pt x="118942" y="123120"/>
                </a:cubicBezTo>
                <a:cubicBezTo>
                  <a:pt x="114856" y="105786"/>
                  <a:pt x="104643" y="45813"/>
                  <a:pt x="149397" y="18560"/>
                </a:cubicBezTo>
                <a:cubicBezTo>
                  <a:pt x="149397" y="18560"/>
                  <a:pt x="140112" y="10960"/>
                  <a:pt x="140854" y="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îSḻïdê">
            <a:extLst>
              <a:ext uri="{FF2B5EF4-FFF2-40B4-BE49-F238E27FC236}">
                <a16:creationId xmlns:a16="http://schemas.microsoft.com/office/drawing/2014/main" id="{59A77A8C-1423-4A47-9E2D-BC054835BAC4}"/>
              </a:ext>
            </a:extLst>
          </p:cNvPr>
          <p:cNvSpPr/>
          <p:nvPr/>
        </p:nvSpPr>
        <p:spPr bwMode="auto">
          <a:xfrm>
            <a:off x="8256000" y="1671236"/>
            <a:ext cx="609685" cy="466203"/>
          </a:xfrm>
          <a:custGeom>
            <a:avLst/>
            <a:gdLst>
              <a:gd name="connsiteX0" fmla="*/ 279380 w 602133"/>
              <a:gd name="connsiteY0" fmla="*/ 303917 h 460429"/>
              <a:gd name="connsiteX1" fmla="*/ 329638 w 602133"/>
              <a:gd name="connsiteY1" fmla="*/ 303917 h 460429"/>
              <a:gd name="connsiteX2" fmla="*/ 405716 w 602133"/>
              <a:gd name="connsiteY2" fmla="*/ 379871 h 460429"/>
              <a:gd name="connsiteX3" fmla="*/ 405716 w 602133"/>
              <a:gd name="connsiteY3" fmla="*/ 441555 h 460429"/>
              <a:gd name="connsiteX4" fmla="*/ 405255 w 602133"/>
              <a:gd name="connsiteY4" fmla="*/ 441555 h 460429"/>
              <a:gd name="connsiteX5" fmla="*/ 401566 w 602133"/>
              <a:gd name="connsiteY5" fmla="*/ 443857 h 460429"/>
              <a:gd name="connsiteX6" fmla="*/ 311195 w 602133"/>
              <a:gd name="connsiteY6" fmla="*/ 460429 h 460429"/>
              <a:gd name="connsiteX7" fmla="*/ 207452 w 602133"/>
              <a:gd name="connsiteY7" fmla="*/ 443857 h 460429"/>
              <a:gd name="connsiteX8" fmla="*/ 203302 w 602133"/>
              <a:gd name="connsiteY8" fmla="*/ 442476 h 460429"/>
              <a:gd name="connsiteX9" fmla="*/ 203302 w 602133"/>
              <a:gd name="connsiteY9" fmla="*/ 441555 h 460429"/>
              <a:gd name="connsiteX10" fmla="*/ 203302 w 602133"/>
              <a:gd name="connsiteY10" fmla="*/ 379871 h 460429"/>
              <a:gd name="connsiteX11" fmla="*/ 279380 w 602133"/>
              <a:gd name="connsiteY11" fmla="*/ 303917 h 460429"/>
              <a:gd name="connsiteX12" fmla="*/ 378044 w 602133"/>
              <a:gd name="connsiteY12" fmla="*/ 242690 h 460429"/>
              <a:gd name="connsiteX13" fmla="*/ 428312 w 602133"/>
              <a:gd name="connsiteY13" fmla="*/ 242690 h 460429"/>
              <a:gd name="connsiteX14" fmla="*/ 504406 w 602133"/>
              <a:gd name="connsiteY14" fmla="*/ 318644 h 460429"/>
              <a:gd name="connsiteX15" fmla="*/ 504406 w 602133"/>
              <a:gd name="connsiteY15" fmla="*/ 380329 h 460429"/>
              <a:gd name="connsiteX16" fmla="*/ 503945 w 602133"/>
              <a:gd name="connsiteY16" fmla="*/ 380329 h 460429"/>
              <a:gd name="connsiteX17" fmla="*/ 499794 w 602133"/>
              <a:gd name="connsiteY17" fmla="*/ 382630 h 460429"/>
              <a:gd name="connsiteX18" fmla="*/ 420011 w 602133"/>
              <a:gd name="connsiteY18" fmla="*/ 399202 h 460429"/>
              <a:gd name="connsiteX19" fmla="*/ 420011 w 602133"/>
              <a:gd name="connsiteY19" fmla="*/ 380329 h 460429"/>
              <a:gd name="connsiteX20" fmla="*/ 355446 w 602133"/>
              <a:gd name="connsiteY20" fmla="*/ 293787 h 460429"/>
              <a:gd name="connsiteX21" fmla="*/ 378044 w 602133"/>
              <a:gd name="connsiteY21" fmla="*/ 242690 h 460429"/>
              <a:gd name="connsiteX22" fmla="*/ 175210 w 602133"/>
              <a:gd name="connsiteY22" fmla="*/ 242690 h 460429"/>
              <a:gd name="connsiteX23" fmla="*/ 225454 w 602133"/>
              <a:gd name="connsiteY23" fmla="*/ 242690 h 460429"/>
              <a:gd name="connsiteX24" fmla="*/ 230986 w 602133"/>
              <a:gd name="connsiteY24" fmla="*/ 243150 h 460429"/>
              <a:gd name="connsiteX25" fmla="*/ 253573 w 602133"/>
              <a:gd name="connsiteY25" fmla="*/ 293792 h 460429"/>
              <a:gd name="connsiteX26" fmla="*/ 189038 w 602133"/>
              <a:gd name="connsiteY26" fmla="*/ 380343 h 460429"/>
              <a:gd name="connsiteX27" fmla="*/ 189038 w 602133"/>
              <a:gd name="connsiteY27" fmla="*/ 398758 h 460429"/>
              <a:gd name="connsiteX28" fmla="*/ 103300 w 602133"/>
              <a:gd name="connsiteY28" fmla="*/ 382645 h 460429"/>
              <a:gd name="connsiteX29" fmla="*/ 99151 w 602133"/>
              <a:gd name="connsiteY29" fmla="*/ 381264 h 460429"/>
              <a:gd name="connsiteX30" fmla="*/ 98690 w 602133"/>
              <a:gd name="connsiteY30" fmla="*/ 380343 h 460429"/>
              <a:gd name="connsiteX31" fmla="*/ 98690 w 602133"/>
              <a:gd name="connsiteY31" fmla="*/ 318652 h 460429"/>
              <a:gd name="connsiteX32" fmla="*/ 175210 w 602133"/>
              <a:gd name="connsiteY32" fmla="*/ 242690 h 460429"/>
              <a:gd name="connsiteX33" fmla="*/ 76056 w 602133"/>
              <a:gd name="connsiteY33" fmla="*/ 185090 h 460429"/>
              <a:gd name="connsiteX34" fmla="*/ 126300 w 602133"/>
              <a:gd name="connsiteY34" fmla="*/ 185090 h 460429"/>
              <a:gd name="connsiteX35" fmla="*/ 148886 w 602133"/>
              <a:gd name="connsiteY35" fmla="*/ 235732 h 460429"/>
              <a:gd name="connsiteX36" fmla="*/ 84353 w 602133"/>
              <a:gd name="connsiteY36" fmla="*/ 322283 h 460429"/>
              <a:gd name="connsiteX37" fmla="*/ 84353 w 602133"/>
              <a:gd name="connsiteY37" fmla="*/ 341158 h 460429"/>
              <a:gd name="connsiteX38" fmla="*/ 4609 w 602133"/>
              <a:gd name="connsiteY38" fmla="*/ 324584 h 460429"/>
              <a:gd name="connsiteX39" fmla="*/ 461 w 602133"/>
              <a:gd name="connsiteY39" fmla="*/ 322743 h 460429"/>
              <a:gd name="connsiteX40" fmla="*/ 0 w 602133"/>
              <a:gd name="connsiteY40" fmla="*/ 322743 h 460429"/>
              <a:gd name="connsiteX41" fmla="*/ 0 w 602133"/>
              <a:gd name="connsiteY41" fmla="*/ 261052 h 460429"/>
              <a:gd name="connsiteX42" fmla="*/ 76056 w 602133"/>
              <a:gd name="connsiteY42" fmla="*/ 185090 h 460429"/>
              <a:gd name="connsiteX43" fmla="*/ 476280 w 602133"/>
              <a:gd name="connsiteY43" fmla="*/ 183239 h 460429"/>
              <a:gd name="connsiteX44" fmla="*/ 526068 w 602133"/>
              <a:gd name="connsiteY44" fmla="*/ 183239 h 460429"/>
              <a:gd name="connsiteX45" fmla="*/ 602133 w 602133"/>
              <a:gd name="connsiteY45" fmla="*/ 259201 h 460429"/>
              <a:gd name="connsiteX46" fmla="*/ 602133 w 602133"/>
              <a:gd name="connsiteY46" fmla="*/ 320432 h 460429"/>
              <a:gd name="connsiteX47" fmla="*/ 601672 w 602133"/>
              <a:gd name="connsiteY47" fmla="*/ 320432 h 460429"/>
              <a:gd name="connsiteX48" fmla="*/ 597984 w 602133"/>
              <a:gd name="connsiteY48" fmla="*/ 322733 h 460429"/>
              <a:gd name="connsiteX49" fmla="*/ 518231 w 602133"/>
              <a:gd name="connsiteY49" fmla="*/ 339307 h 460429"/>
              <a:gd name="connsiteX50" fmla="*/ 518231 w 602133"/>
              <a:gd name="connsiteY50" fmla="*/ 320432 h 460429"/>
              <a:gd name="connsiteX51" fmla="*/ 453691 w 602133"/>
              <a:gd name="connsiteY51" fmla="*/ 233881 h 460429"/>
              <a:gd name="connsiteX52" fmla="*/ 476280 w 602133"/>
              <a:gd name="connsiteY52" fmla="*/ 183239 h 460429"/>
              <a:gd name="connsiteX53" fmla="*/ 304510 w 602133"/>
              <a:gd name="connsiteY53" fmla="*/ 181462 h 460429"/>
              <a:gd name="connsiteX54" fmla="*/ 363739 w 602133"/>
              <a:gd name="connsiteY54" fmla="*/ 240839 h 460429"/>
              <a:gd name="connsiteX55" fmla="*/ 304510 w 602133"/>
              <a:gd name="connsiteY55" fmla="*/ 300216 h 460429"/>
              <a:gd name="connsiteX56" fmla="*/ 245281 w 602133"/>
              <a:gd name="connsiteY56" fmla="*/ 240839 h 460429"/>
              <a:gd name="connsiteX57" fmla="*/ 304510 w 602133"/>
              <a:gd name="connsiteY57" fmla="*/ 181462 h 460429"/>
              <a:gd name="connsiteX58" fmla="*/ 274338 w 602133"/>
              <a:gd name="connsiteY58" fmla="*/ 133116 h 460429"/>
              <a:gd name="connsiteX59" fmla="*/ 328757 w 602133"/>
              <a:gd name="connsiteY59" fmla="*/ 133116 h 460429"/>
              <a:gd name="connsiteX60" fmla="*/ 345821 w 602133"/>
              <a:gd name="connsiteY60" fmla="*/ 134957 h 460429"/>
              <a:gd name="connsiteX61" fmla="*/ 332447 w 602133"/>
              <a:gd name="connsiteY61" fmla="*/ 172703 h 460429"/>
              <a:gd name="connsiteX62" fmla="*/ 304776 w 602133"/>
              <a:gd name="connsiteY62" fmla="*/ 166719 h 460429"/>
              <a:gd name="connsiteX63" fmla="*/ 270648 w 602133"/>
              <a:gd name="connsiteY63" fmla="*/ 175465 h 460429"/>
              <a:gd name="connsiteX64" fmla="*/ 257274 w 602133"/>
              <a:gd name="connsiteY64" fmla="*/ 134957 h 460429"/>
              <a:gd name="connsiteX65" fmla="*/ 274338 w 602133"/>
              <a:gd name="connsiteY65" fmla="*/ 133116 h 460429"/>
              <a:gd name="connsiteX66" fmla="*/ 402940 w 602133"/>
              <a:gd name="connsiteY66" fmla="*/ 120160 h 460429"/>
              <a:gd name="connsiteX67" fmla="*/ 462427 w 602133"/>
              <a:gd name="connsiteY67" fmla="*/ 179582 h 460429"/>
              <a:gd name="connsiteX68" fmla="*/ 402940 w 602133"/>
              <a:gd name="connsiteY68" fmla="*/ 238543 h 460429"/>
              <a:gd name="connsiteX69" fmla="*/ 377577 w 602133"/>
              <a:gd name="connsiteY69" fmla="*/ 233015 h 460429"/>
              <a:gd name="connsiteX70" fmla="*/ 343452 w 602133"/>
              <a:gd name="connsiteY70" fmla="*/ 178661 h 460429"/>
              <a:gd name="connsiteX71" fmla="*/ 402940 w 602133"/>
              <a:gd name="connsiteY71" fmla="*/ 120160 h 460429"/>
              <a:gd name="connsiteX72" fmla="*/ 200081 w 602133"/>
              <a:gd name="connsiteY72" fmla="*/ 120160 h 460429"/>
              <a:gd name="connsiteX73" fmla="*/ 259569 w 602133"/>
              <a:gd name="connsiteY73" fmla="*/ 179582 h 460429"/>
              <a:gd name="connsiteX74" fmla="*/ 259569 w 602133"/>
              <a:gd name="connsiteY74" fmla="*/ 182806 h 460429"/>
              <a:gd name="connsiteX75" fmla="*/ 231900 w 602133"/>
              <a:gd name="connsiteY75" fmla="*/ 229791 h 460429"/>
              <a:gd name="connsiteX76" fmla="*/ 200081 w 602133"/>
              <a:gd name="connsiteY76" fmla="*/ 238543 h 460429"/>
              <a:gd name="connsiteX77" fmla="*/ 140594 w 602133"/>
              <a:gd name="connsiteY77" fmla="*/ 179582 h 460429"/>
              <a:gd name="connsiteX78" fmla="*/ 200081 w 602133"/>
              <a:gd name="connsiteY78" fmla="*/ 120160 h 460429"/>
              <a:gd name="connsiteX79" fmla="*/ 101428 w 602133"/>
              <a:gd name="connsiteY79" fmla="*/ 62190 h 460429"/>
              <a:gd name="connsiteX80" fmla="*/ 160879 w 602133"/>
              <a:gd name="connsiteY80" fmla="*/ 120646 h 460429"/>
              <a:gd name="connsiteX81" fmla="*/ 126315 w 602133"/>
              <a:gd name="connsiteY81" fmla="*/ 175421 h 460429"/>
              <a:gd name="connsiteX82" fmla="*/ 101428 w 602133"/>
              <a:gd name="connsiteY82" fmla="*/ 180944 h 460429"/>
              <a:gd name="connsiteX83" fmla="*/ 41978 w 602133"/>
              <a:gd name="connsiteY83" fmla="*/ 121567 h 460429"/>
              <a:gd name="connsiteX84" fmla="*/ 101428 w 602133"/>
              <a:gd name="connsiteY84" fmla="*/ 62190 h 460429"/>
              <a:gd name="connsiteX85" fmla="*/ 500695 w 602133"/>
              <a:gd name="connsiteY85" fmla="*/ 60339 h 460429"/>
              <a:gd name="connsiteX86" fmla="*/ 560154 w 602133"/>
              <a:gd name="connsiteY86" fmla="*/ 119716 h 460429"/>
              <a:gd name="connsiteX87" fmla="*/ 500695 w 602133"/>
              <a:gd name="connsiteY87" fmla="*/ 179093 h 460429"/>
              <a:gd name="connsiteX88" fmla="*/ 475805 w 602133"/>
              <a:gd name="connsiteY88" fmla="*/ 173570 h 460429"/>
              <a:gd name="connsiteX89" fmla="*/ 441697 w 602133"/>
              <a:gd name="connsiteY89" fmla="*/ 118795 h 460429"/>
              <a:gd name="connsiteX90" fmla="*/ 500695 w 602133"/>
              <a:gd name="connsiteY90" fmla="*/ 60339 h 460429"/>
              <a:gd name="connsiteX91" fmla="*/ 413085 w 602133"/>
              <a:gd name="connsiteY91" fmla="*/ 16140 h 460429"/>
              <a:gd name="connsiteX92" fmla="*/ 468869 w 602133"/>
              <a:gd name="connsiteY92" fmla="*/ 55274 h 460429"/>
              <a:gd name="connsiteX93" fmla="*/ 429221 w 602133"/>
              <a:gd name="connsiteY93" fmla="*/ 112824 h 460429"/>
              <a:gd name="connsiteX94" fmla="*/ 402020 w 602133"/>
              <a:gd name="connsiteY94" fmla="*/ 107760 h 460429"/>
              <a:gd name="connsiteX95" fmla="*/ 370670 w 602133"/>
              <a:gd name="connsiteY95" fmla="*/ 115126 h 460429"/>
              <a:gd name="connsiteX96" fmla="*/ 363294 w 602133"/>
              <a:gd name="connsiteY96" fmla="*/ 105918 h 460429"/>
              <a:gd name="connsiteX97" fmla="*/ 376664 w 602133"/>
              <a:gd name="connsiteY97" fmla="*/ 63561 h 460429"/>
              <a:gd name="connsiteX98" fmla="*/ 370670 w 602133"/>
              <a:gd name="connsiteY98" fmla="*/ 34556 h 460429"/>
              <a:gd name="connsiteX99" fmla="*/ 413085 w 602133"/>
              <a:gd name="connsiteY99" fmla="*/ 16140 h 460429"/>
              <a:gd name="connsiteX100" fmla="*/ 192697 w 602133"/>
              <a:gd name="connsiteY100" fmla="*/ 16140 h 460429"/>
              <a:gd name="connsiteX101" fmla="*/ 231875 w 602133"/>
              <a:gd name="connsiteY101" fmla="*/ 31337 h 460429"/>
              <a:gd name="connsiteX102" fmla="*/ 224501 w 602133"/>
              <a:gd name="connsiteY102" fmla="*/ 63573 h 460429"/>
              <a:gd name="connsiteX103" fmla="*/ 240172 w 602133"/>
              <a:gd name="connsiteY103" fmla="*/ 109165 h 460429"/>
              <a:gd name="connsiteX104" fmla="*/ 233719 w 602133"/>
              <a:gd name="connsiteY104" fmla="*/ 116533 h 460429"/>
              <a:gd name="connsiteX105" fmla="*/ 199150 w 602133"/>
              <a:gd name="connsiteY105" fmla="*/ 107783 h 460429"/>
              <a:gd name="connsiteX106" fmla="*/ 171034 w 602133"/>
              <a:gd name="connsiteY106" fmla="*/ 114230 h 460429"/>
              <a:gd name="connsiteX107" fmla="*/ 136004 w 602133"/>
              <a:gd name="connsiteY107" fmla="*/ 59429 h 460429"/>
              <a:gd name="connsiteX108" fmla="*/ 192697 w 602133"/>
              <a:gd name="connsiteY108" fmla="*/ 16140 h 460429"/>
              <a:gd name="connsiteX109" fmla="*/ 301511 w 602133"/>
              <a:gd name="connsiteY109" fmla="*/ 0 h 460429"/>
              <a:gd name="connsiteX110" fmla="*/ 366033 w 602133"/>
              <a:gd name="connsiteY110" fmla="*/ 64485 h 460429"/>
              <a:gd name="connsiteX111" fmla="*/ 301511 w 602133"/>
              <a:gd name="connsiteY111" fmla="*/ 128970 h 460429"/>
              <a:gd name="connsiteX112" fmla="*/ 236989 w 602133"/>
              <a:gd name="connsiteY112" fmla="*/ 64485 h 460429"/>
              <a:gd name="connsiteX113" fmla="*/ 301511 w 602133"/>
              <a:gd name="connsiteY113" fmla="*/ 0 h 46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02133" h="460429">
                <a:moveTo>
                  <a:pt x="279380" y="303917"/>
                </a:moveTo>
                <a:lnTo>
                  <a:pt x="329638" y="303917"/>
                </a:lnTo>
                <a:cubicBezTo>
                  <a:pt x="371596" y="303917"/>
                  <a:pt x="405716" y="337981"/>
                  <a:pt x="405716" y="379871"/>
                </a:cubicBezTo>
                <a:lnTo>
                  <a:pt x="405716" y="441555"/>
                </a:lnTo>
                <a:lnTo>
                  <a:pt x="405255" y="441555"/>
                </a:lnTo>
                <a:lnTo>
                  <a:pt x="401566" y="443857"/>
                </a:lnTo>
                <a:cubicBezTo>
                  <a:pt x="399261" y="444778"/>
                  <a:pt x="366985" y="460429"/>
                  <a:pt x="311195" y="460429"/>
                </a:cubicBezTo>
                <a:cubicBezTo>
                  <a:pt x="282608" y="460429"/>
                  <a:pt x="247566" y="456286"/>
                  <a:pt x="207452" y="443857"/>
                </a:cubicBezTo>
                <a:lnTo>
                  <a:pt x="203302" y="442476"/>
                </a:lnTo>
                <a:lnTo>
                  <a:pt x="203302" y="441555"/>
                </a:lnTo>
                <a:lnTo>
                  <a:pt x="203302" y="379871"/>
                </a:lnTo>
                <a:cubicBezTo>
                  <a:pt x="203302" y="337981"/>
                  <a:pt x="237422" y="303917"/>
                  <a:pt x="279380" y="303917"/>
                </a:cubicBezTo>
                <a:close/>
                <a:moveTo>
                  <a:pt x="378044" y="242690"/>
                </a:moveTo>
                <a:lnTo>
                  <a:pt x="428312" y="242690"/>
                </a:lnTo>
                <a:cubicBezTo>
                  <a:pt x="470279" y="242690"/>
                  <a:pt x="504406" y="276754"/>
                  <a:pt x="504406" y="318644"/>
                </a:cubicBezTo>
                <a:lnTo>
                  <a:pt x="504406" y="380329"/>
                </a:lnTo>
                <a:lnTo>
                  <a:pt x="503945" y="380329"/>
                </a:lnTo>
                <a:lnTo>
                  <a:pt x="499794" y="382630"/>
                </a:lnTo>
                <a:cubicBezTo>
                  <a:pt x="497950" y="383551"/>
                  <a:pt x="469357" y="397361"/>
                  <a:pt x="420011" y="399202"/>
                </a:cubicBezTo>
                <a:lnTo>
                  <a:pt x="420011" y="380329"/>
                </a:lnTo>
                <a:cubicBezTo>
                  <a:pt x="420011" y="339359"/>
                  <a:pt x="392801" y="304834"/>
                  <a:pt x="355446" y="293787"/>
                </a:cubicBezTo>
                <a:cubicBezTo>
                  <a:pt x="368820" y="280897"/>
                  <a:pt x="377583" y="262944"/>
                  <a:pt x="378044" y="242690"/>
                </a:cubicBezTo>
                <a:close/>
                <a:moveTo>
                  <a:pt x="175210" y="242690"/>
                </a:moveTo>
                <a:lnTo>
                  <a:pt x="225454" y="242690"/>
                </a:lnTo>
                <a:cubicBezTo>
                  <a:pt x="227298" y="242690"/>
                  <a:pt x="229142" y="243150"/>
                  <a:pt x="230986" y="243150"/>
                </a:cubicBezTo>
                <a:cubicBezTo>
                  <a:pt x="231447" y="262947"/>
                  <a:pt x="240205" y="280901"/>
                  <a:pt x="253573" y="293792"/>
                </a:cubicBezTo>
                <a:cubicBezTo>
                  <a:pt x="216235" y="304841"/>
                  <a:pt x="189038" y="339369"/>
                  <a:pt x="189038" y="380343"/>
                </a:cubicBezTo>
                <a:lnTo>
                  <a:pt x="189038" y="398758"/>
                </a:lnTo>
                <a:cubicBezTo>
                  <a:pt x="164146" y="397377"/>
                  <a:pt x="135567" y="392773"/>
                  <a:pt x="103300" y="382645"/>
                </a:cubicBezTo>
                <a:lnTo>
                  <a:pt x="99151" y="381264"/>
                </a:lnTo>
                <a:lnTo>
                  <a:pt x="98690" y="380343"/>
                </a:lnTo>
                <a:lnTo>
                  <a:pt x="98690" y="318652"/>
                </a:lnTo>
                <a:cubicBezTo>
                  <a:pt x="98690" y="276758"/>
                  <a:pt x="133262" y="242690"/>
                  <a:pt x="175210" y="242690"/>
                </a:cubicBezTo>
                <a:close/>
                <a:moveTo>
                  <a:pt x="76056" y="185090"/>
                </a:moveTo>
                <a:lnTo>
                  <a:pt x="126300" y="185090"/>
                </a:lnTo>
                <a:cubicBezTo>
                  <a:pt x="126760" y="204886"/>
                  <a:pt x="135058" y="222841"/>
                  <a:pt x="148886" y="235732"/>
                </a:cubicBezTo>
                <a:cubicBezTo>
                  <a:pt x="111549" y="246781"/>
                  <a:pt x="84353" y="281309"/>
                  <a:pt x="84353" y="322283"/>
                </a:cubicBezTo>
                <a:lnTo>
                  <a:pt x="84353" y="341158"/>
                </a:lnTo>
                <a:cubicBezTo>
                  <a:pt x="34571" y="339316"/>
                  <a:pt x="6453" y="325505"/>
                  <a:pt x="4609" y="324584"/>
                </a:cubicBezTo>
                <a:lnTo>
                  <a:pt x="461" y="322743"/>
                </a:lnTo>
                <a:lnTo>
                  <a:pt x="0" y="322743"/>
                </a:lnTo>
                <a:lnTo>
                  <a:pt x="0" y="261052"/>
                </a:lnTo>
                <a:cubicBezTo>
                  <a:pt x="0" y="219158"/>
                  <a:pt x="34110" y="185090"/>
                  <a:pt x="76056" y="185090"/>
                </a:cubicBezTo>
                <a:close/>
                <a:moveTo>
                  <a:pt x="476280" y="183239"/>
                </a:moveTo>
                <a:lnTo>
                  <a:pt x="526068" y="183239"/>
                </a:lnTo>
                <a:cubicBezTo>
                  <a:pt x="568019" y="183239"/>
                  <a:pt x="602133" y="217307"/>
                  <a:pt x="602133" y="259201"/>
                </a:cubicBezTo>
                <a:lnTo>
                  <a:pt x="602133" y="320432"/>
                </a:lnTo>
                <a:lnTo>
                  <a:pt x="601672" y="320432"/>
                </a:lnTo>
                <a:lnTo>
                  <a:pt x="597984" y="322733"/>
                </a:lnTo>
                <a:cubicBezTo>
                  <a:pt x="596140" y="323654"/>
                  <a:pt x="567558" y="337465"/>
                  <a:pt x="518231" y="339307"/>
                </a:cubicBezTo>
                <a:lnTo>
                  <a:pt x="518231" y="320432"/>
                </a:lnTo>
                <a:cubicBezTo>
                  <a:pt x="518231" y="279458"/>
                  <a:pt x="490571" y="244930"/>
                  <a:pt x="453691" y="233881"/>
                </a:cubicBezTo>
                <a:cubicBezTo>
                  <a:pt x="467060" y="220990"/>
                  <a:pt x="475358" y="203035"/>
                  <a:pt x="476280" y="183239"/>
                </a:cubicBezTo>
                <a:close/>
                <a:moveTo>
                  <a:pt x="304510" y="181462"/>
                </a:moveTo>
                <a:cubicBezTo>
                  <a:pt x="337221" y="181462"/>
                  <a:pt x="363739" y="208046"/>
                  <a:pt x="363739" y="240839"/>
                </a:cubicBezTo>
                <a:cubicBezTo>
                  <a:pt x="363739" y="273632"/>
                  <a:pt x="337221" y="300216"/>
                  <a:pt x="304510" y="300216"/>
                </a:cubicBezTo>
                <a:cubicBezTo>
                  <a:pt x="271799" y="300216"/>
                  <a:pt x="245281" y="273632"/>
                  <a:pt x="245281" y="240839"/>
                </a:cubicBezTo>
                <a:cubicBezTo>
                  <a:pt x="245281" y="208046"/>
                  <a:pt x="271799" y="181462"/>
                  <a:pt x="304510" y="181462"/>
                </a:cubicBezTo>
                <a:close/>
                <a:moveTo>
                  <a:pt x="274338" y="133116"/>
                </a:moveTo>
                <a:lnTo>
                  <a:pt x="328757" y="133116"/>
                </a:lnTo>
                <a:cubicBezTo>
                  <a:pt x="334753" y="133116"/>
                  <a:pt x="340287" y="134037"/>
                  <a:pt x="345821" y="134957"/>
                </a:cubicBezTo>
                <a:cubicBezTo>
                  <a:pt x="337981" y="145545"/>
                  <a:pt x="333369" y="158894"/>
                  <a:pt x="332447" y="172703"/>
                </a:cubicBezTo>
                <a:cubicBezTo>
                  <a:pt x="324145" y="169021"/>
                  <a:pt x="314461" y="166719"/>
                  <a:pt x="304776" y="166719"/>
                </a:cubicBezTo>
                <a:cubicBezTo>
                  <a:pt x="292324" y="166719"/>
                  <a:pt x="280794" y="169941"/>
                  <a:pt x="270648" y="175465"/>
                </a:cubicBezTo>
                <a:cubicBezTo>
                  <a:pt x="270648" y="160275"/>
                  <a:pt x="265575" y="146465"/>
                  <a:pt x="257274" y="134957"/>
                </a:cubicBezTo>
                <a:cubicBezTo>
                  <a:pt x="262808" y="134037"/>
                  <a:pt x="268342" y="133116"/>
                  <a:pt x="274338" y="133116"/>
                </a:cubicBezTo>
                <a:close/>
                <a:moveTo>
                  <a:pt x="402940" y="120160"/>
                </a:moveTo>
                <a:cubicBezTo>
                  <a:pt x="435681" y="120160"/>
                  <a:pt x="462427" y="146416"/>
                  <a:pt x="462427" y="179582"/>
                </a:cubicBezTo>
                <a:cubicBezTo>
                  <a:pt x="462427" y="212287"/>
                  <a:pt x="435681" y="238543"/>
                  <a:pt x="402940" y="238543"/>
                </a:cubicBezTo>
                <a:cubicBezTo>
                  <a:pt x="393717" y="238543"/>
                  <a:pt x="385416" y="236700"/>
                  <a:pt x="377577" y="233015"/>
                </a:cubicBezTo>
                <a:cubicBezTo>
                  <a:pt x="375271" y="209984"/>
                  <a:pt x="362359" y="190176"/>
                  <a:pt x="343452" y="178661"/>
                </a:cubicBezTo>
                <a:cubicBezTo>
                  <a:pt x="343913" y="145956"/>
                  <a:pt x="370198" y="120160"/>
                  <a:pt x="402940" y="120160"/>
                </a:cubicBezTo>
                <a:close/>
                <a:moveTo>
                  <a:pt x="200081" y="120160"/>
                </a:moveTo>
                <a:cubicBezTo>
                  <a:pt x="232823" y="120160"/>
                  <a:pt x="259569" y="146416"/>
                  <a:pt x="259569" y="179582"/>
                </a:cubicBezTo>
                <a:cubicBezTo>
                  <a:pt x="259569" y="180503"/>
                  <a:pt x="259569" y="181424"/>
                  <a:pt x="259569" y="182806"/>
                </a:cubicBezTo>
                <a:cubicBezTo>
                  <a:pt x="244812" y="193861"/>
                  <a:pt x="234667" y="210444"/>
                  <a:pt x="231900" y="229791"/>
                </a:cubicBezTo>
                <a:cubicBezTo>
                  <a:pt x="222677" y="235319"/>
                  <a:pt x="212071" y="238543"/>
                  <a:pt x="200081" y="238543"/>
                </a:cubicBezTo>
                <a:cubicBezTo>
                  <a:pt x="167340" y="238543"/>
                  <a:pt x="140594" y="212287"/>
                  <a:pt x="140594" y="179582"/>
                </a:cubicBezTo>
                <a:cubicBezTo>
                  <a:pt x="140594" y="146416"/>
                  <a:pt x="167340" y="120160"/>
                  <a:pt x="200081" y="120160"/>
                </a:cubicBezTo>
                <a:close/>
                <a:moveTo>
                  <a:pt x="101428" y="62190"/>
                </a:moveTo>
                <a:cubicBezTo>
                  <a:pt x="133688" y="62190"/>
                  <a:pt x="160418" y="88426"/>
                  <a:pt x="160879" y="120646"/>
                </a:cubicBezTo>
                <a:cubicBezTo>
                  <a:pt x="141984" y="132154"/>
                  <a:pt x="128619" y="152406"/>
                  <a:pt x="126315" y="175421"/>
                </a:cubicBezTo>
                <a:cubicBezTo>
                  <a:pt x="118941" y="178643"/>
                  <a:pt x="110185" y="180944"/>
                  <a:pt x="101428" y="180944"/>
                </a:cubicBezTo>
                <a:cubicBezTo>
                  <a:pt x="68708" y="180944"/>
                  <a:pt x="41978" y="154247"/>
                  <a:pt x="41978" y="121567"/>
                </a:cubicBezTo>
                <a:cubicBezTo>
                  <a:pt x="41978" y="88887"/>
                  <a:pt x="68708" y="62190"/>
                  <a:pt x="101428" y="62190"/>
                </a:cubicBezTo>
                <a:close/>
                <a:moveTo>
                  <a:pt x="500695" y="60339"/>
                </a:moveTo>
                <a:cubicBezTo>
                  <a:pt x="533882" y="60339"/>
                  <a:pt x="560154" y="87036"/>
                  <a:pt x="560154" y="119716"/>
                </a:cubicBezTo>
                <a:cubicBezTo>
                  <a:pt x="560154" y="152396"/>
                  <a:pt x="533882" y="179093"/>
                  <a:pt x="500695" y="179093"/>
                </a:cubicBezTo>
                <a:cubicBezTo>
                  <a:pt x="491938" y="179093"/>
                  <a:pt x="483180" y="176792"/>
                  <a:pt x="475805" y="173570"/>
                </a:cubicBezTo>
                <a:cubicBezTo>
                  <a:pt x="473501" y="150095"/>
                  <a:pt x="460134" y="130303"/>
                  <a:pt x="441697" y="118795"/>
                </a:cubicBezTo>
                <a:cubicBezTo>
                  <a:pt x="442158" y="86575"/>
                  <a:pt x="468431" y="60339"/>
                  <a:pt x="500695" y="60339"/>
                </a:cubicBezTo>
                <a:close/>
                <a:moveTo>
                  <a:pt x="413085" y="16140"/>
                </a:moveTo>
                <a:cubicBezTo>
                  <a:pt x="438441" y="16140"/>
                  <a:pt x="460571" y="31794"/>
                  <a:pt x="468869" y="55274"/>
                </a:cubicBezTo>
                <a:cubicBezTo>
                  <a:pt x="446279" y="66324"/>
                  <a:pt x="431526" y="87962"/>
                  <a:pt x="429221" y="112824"/>
                </a:cubicBezTo>
                <a:cubicBezTo>
                  <a:pt x="422766" y="110522"/>
                  <a:pt x="412624" y="107760"/>
                  <a:pt x="402020" y="107760"/>
                </a:cubicBezTo>
                <a:cubicBezTo>
                  <a:pt x="390956" y="107760"/>
                  <a:pt x="380352" y="110062"/>
                  <a:pt x="370670" y="115126"/>
                </a:cubicBezTo>
                <a:cubicBezTo>
                  <a:pt x="367904" y="112364"/>
                  <a:pt x="365599" y="109141"/>
                  <a:pt x="363294" y="105918"/>
                </a:cubicBezTo>
                <a:cubicBezTo>
                  <a:pt x="372054" y="93487"/>
                  <a:pt x="376664" y="78754"/>
                  <a:pt x="376664" y="63561"/>
                </a:cubicBezTo>
                <a:cubicBezTo>
                  <a:pt x="376664" y="53432"/>
                  <a:pt x="374359" y="43764"/>
                  <a:pt x="370670" y="34556"/>
                </a:cubicBezTo>
                <a:cubicBezTo>
                  <a:pt x="381735" y="22586"/>
                  <a:pt x="396949" y="16140"/>
                  <a:pt x="413085" y="16140"/>
                </a:cubicBezTo>
                <a:close/>
                <a:moveTo>
                  <a:pt x="192697" y="16140"/>
                </a:moveTo>
                <a:cubicBezTo>
                  <a:pt x="207447" y="16140"/>
                  <a:pt x="221274" y="21206"/>
                  <a:pt x="231875" y="31337"/>
                </a:cubicBezTo>
                <a:cubicBezTo>
                  <a:pt x="227266" y="41008"/>
                  <a:pt x="224501" y="52060"/>
                  <a:pt x="224501" y="63573"/>
                </a:cubicBezTo>
                <a:cubicBezTo>
                  <a:pt x="224501" y="80152"/>
                  <a:pt x="230032" y="96270"/>
                  <a:pt x="240172" y="109165"/>
                </a:cubicBezTo>
                <a:cubicBezTo>
                  <a:pt x="238328" y="111928"/>
                  <a:pt x="236024" y="114230"/>
                  <a:pt x="233719" y="116533"/>
                </a:cubicBezTo>
                <a:cubicBezTo>
                  <a:pt x="223118" y="111007"/>
                  <a:pt x="211134" y="107783"/>
                  <a:pt x="199150" y="107783"/>
                </a:cubicBezTo>
                <a:cubicBezTo>
                  <a:pt x="189010" y="107783"/>
                  <a:pt x="177948" y="111467"/>
                  <a:pt x="171034" y="114230"/>
                </a:cubicBezTo>
                <a:cubicBezTo>
                  <a:pt x="168729" y="91204"/>
                  <a:pt x="155824" y="70942"/>
                  <a:pt x="136004" y="59429"/>
                </a:cubicBezTo>
                <a:cubicBezTo>
                  <a:pt x="142457" y="34100"/>
                  <a:pt x="165964" y="16140"/>
                  <a:pt x="192697" y="16140"/>
                </a:cubicBezTo>
                <a:close/>
                <a:moveTo>
                  <a:pt x="301511" y="0"/>
                </a:moveTo>
                <a:cubicBezTo>
                  <a:pt x="337146" y="0"/>
                  <a:pt x="366033" y="28871"/>
                  <a:pt x="366033" y="64485"/>
                </a:cubicBezTo>
                <a:cubicBezTo>
                  <a:pt x="366033" y="100099"/>
                  <a:pt x="337146" y="128970"/>
                  <a:pt x="301511" y="128970"/>
                </a:cubicBezTo>
                <a:cubicBezTo>
                  <a:pt x="265876" y="128970"/>
                  <a:pt x="236989" y="100099"/>
                  <a:pt x="236989" y="64485"/>
                </a:cubicBezTo>
                <a:cubicBezTo>
                  <a:pt x="236989" y="28871"/>
                  <a:pt x="265876" y="0"/>
                  <a:pt x="3015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9" name="iṩľiḍé" title="DD0IYHNI901dCsq">
            <a:extLst>
              <a:ext uri="{FF2B5EF4-FFF2-40B4-BE49-F238E27FC236}">
                <a16:creationId xmlns:a16="http://schemas.microsoft.com/office/drawing/2014/main" id="{8E713173-EF8D-4B51-AC34-77B5B2250189}"/>
              </a:ext>
            </a:extLst>
          </p:cNvPr>
          <p:cNvSpPr/>
          <p:nvPr/>
        </p:nvSpPr>
        <p:spPr bwMode="auto">
          <a:xfrm>
            <a:off x="10371000" y="1614011"/>
            <a:ext cx="609684" cy="580651"/>
          </a:xfrm>
          <a:custGeom>
            <a:avLst/>
            <a:gdLst>
              <a:gd name="connsiteX0" fmla="*/ 168121 w 609643"/>
              <a:gd name="connsiteY0" fmla="*/ 328124 h 580612"/>
              <a:gd name="connsiteX1" fmla="*/ 161669 w 609643"/>
              <a:gd name="connsiteY1" fmla="*/ 334470 h 580612"/>
              <a:gd name="connsiteX2" fmla="*/ 161669 w 609643"/>
              <a:gd name="connsiteY2" fmla="*/ 346575 h 580612"/>
              <a:gd name="connsiteX3" fmla="*/ 160301 w 609643"/>
              <a:gd name="connsiteY3" fmla="*/ 347942 h 580612"/>
              <a:gd name="connsiteX4" fmla="*/ 132343 w 609643"/>
              <a:gd name="connsiteY4" fmla="*/ 380450 h 580612"/>
              <a:gd name="connsiteX5" fmla="*/ 166361 w 609643"/>
              <a:gd name="connsiteY5" fmla="*/ 415887 h 580612"/>
              <a:gd name="connsiteX6" fmla="*/ 186303 w 609643"/>
              <a:gd name="connsiteY6" fmla="*/ 435313 h 580612"/>
              <a:gd name="connsiteX7" fmla="*/ 166459 w 609643"/>
              <a:gd name="connsiteY7" fmla="*/ 450543 h 580612"/>
              <a:gd name="connsiteX8" fmla="*/ 142803 w 609643"/>
              <a:gd name="connsiteY8" fmla="*/ 444197 h 580612"/>
              <a:gd name="connsiteX9" fmla="*/ 140066 w 609643"/>
              <a:gd name="connsiteY9" fmla="*/ 443514 h 580612"/>
              <a:gd name="connsiteX10" fmla="*/ 134298 w 609643"/>
              <a:gd name="connsiteY10" fmla="*/ 447516 h 580612"/>
              <a:gd name="connsiteX11" fmla="*/ 131366 w 609643"/>
              <a:gd name="connsiteY11" fmla="*/ 455521 h 580612"/>
              <a:gd name="connsiteX12" fmla="*/ 134005 w 609643"/>
              <a:gd name="connsiteY12" fmla="*/ 462062 h 580612"/>
              <a:gd name="connsiteX13" fmla="*/ 159127 w 609643"/>
              <a:gd name="connsiteY13" fmla="*/ 468993 h 580612"/>
              <a:gd name="connsiteX14" fmla="*/ 160301 w 609643"/>
              <a:gd name="connsiteY14" fmla="*/ 470262 h 580612"/>
              <a:gd name="connsiteX15" fmla="*/ 160301 w 609643"/>
              <a:gd name="connsiteY15" fmla="*/ 482367 h 580612"/>
              <a:gd name="connsiteX16" fmla="*/ 166752 w 609643"/>
              <a:gd name="connsiteY16" fmla="*/ 488615 h 580612"/>
              <a:gd name="connsiteX17" fmla="*/ 172520 w 609643"/>
              <a:gd name="connsiteY17" fmla="*/ 488615 h 580612"/>
              <a:gd name="connsiteX18" fmla="*/ 178971 w 609643"/>
              <a:gd name="connsiteY18" fmla="*/ 482367 h 580612"/>
              <a:gd name="connsiteX19" fmla="*/ 178971 w 609643"/>
              <a:gd name="connsiteY19" fmla="*/ 469677 h 580612"/>
              <a:gd name="connsiteX20" fmla="*/ 180046 w 609643"/>
              <a:gd name="connsiteY20" fmla="*/ 468310 h 580612"/>
              <a:gd name="connsiteX21" fmla="*/ 209665 w 609643"/>
              <a:gd name="connsiteY21" fmla="*/ 434044 h 580612"/>
              <a:gd name="connsiteX22" fmla="*/ 177505 w 609643"/>
              <a:gd name="connsiteY22" fmla="*/ 396753 h 580612"/>
              <a:gd name="connsiteX23" fmla="*/ 155511 w 609643"/>
              <a:gd name="connsiteY23" fmla="*/ 378204 h 580612"/>
              <a:gd name="connsiteX24" fmla="*/ 172813 w 609643"/>
              <a:gd name="connsiteY24" fmla="*/ 365221 h 580612"/>
              <a:gd name="connsiteX25" fmla="*/ 192852 w 609643"/>
              <a:gd name="connsiteY25" fmla="*/ 369809 h 580612"/>
              <a:gd name="connsiteX26" fmla="*/ 195882 w 609643"/>
              <a:gd name="connsiteY26" fmla="*/ 370492 h 580612"/>
              <a:gd name="connsiteX27" fmla="*/ 201454 w 609643"/>
              <a:gd name="connsiteY27" fmla="*/ 366685 h 580612"/>
              <a:gd name="connsiteX28" fmla="*/ 204582 w 609643"/>
              <a:gd name="connsiteY28" fmla="*/ 358778 h 580612"/>
              <a:gd name="connsiteX29" fmla="*/ 201845 w 609643"/>
              <a:gd name="connsiteY29" fmla="*/ 352432 h 580612"/>
              <a:gd name="connsiteX30" fmla="*/ 181122 w 609643"/>
              <a:gd name="connsiteY30" fmla="*/ 347063 h 580612"/>
              <a:gd name="connsiteX31" fmla="*/ 180144 w 609643"/>
              <a:gd name="connsiteY31" fmla="*/ 345891 h 580612"/>
              <a:gd name="connsiteX32" fmla="*/ 180144 w 609643"/>
              <a:gd name="connsiteY32" fmla="*/ 334470 h 580612"/>
              <a:gd name="connsiteX33" fmla="*/ 173693 w 609643"/>
              <a:gd name="connsiteY33" fmla="*/ 328124 h 580612"/>
              <a:gd name="connsiteX34" fmla="*/ 170369 w 609643"/>
              <a:gd name="connsiteY34" fmla="*/ 227573 h 580612"/>
              <a:gd name="connsiteX35" fmla="*/ 191092 w 609643"/>
              <a:gd name="connsiteY35" fmla="*/ 234602 h 580612"/>
              <a:gd name="connsiteX36" fmla="*/ 237720 w 609643"/>
              <a:gd name="connsiteY36" fmla="*/ 272870 h 580612"/>
              <a:gd name="connsiteX37" fmla="*/ 237720 w 609643"/>
              <a:gd name="connsiteY37" fmla="*/ 244071 h 580612"/>
              <a:gd name="connsiteX38" fmla="*/ 243390 w 609643"/>
              <a:gd name="connsiteY38" fmla="*/ 238312 h 580612"/>
              <a:gd name="connsiteX39" fmla="*/ 289725 w 609643"/>
              <a:gd name="connsiteY39" fmla="*/ 238312 h 580612"/>
              <a:gd name="connsiteX40" fmla="*/ 295492 w 609643"/>
              <a:gd name="connsiteY40" fmla="*/ 244071 h 580612"/>
              <a:gd name="connsiteX41" fmla="*/ 295492 w 609643"/>
              <a:gd name="connsiteY41" fmla="*/ 320314 h 580612"/>
              <a:gd name="connsiteX42" fmla="*/ 333322 w 609643"/>
              <a:gd name="connsiteY42" fmla="*/ 351358 h 580612"/>
              <a:gd name="connsiteX43" fmla="*/ 340360 w 609643"/>
              <a:gd name="connsiteY43" fmla="*/ 365709 h 580612"/>
              <a:gd name="connsiteX44" fmla="*/ 327261 w 609643"/>
              <a:gd name="connsiteY44" fmla="*/ 374788 h 580612"/>
              <a:gd name="connsiteX45" fmla="*/ 304290 w 609643"/>
              <a:gd name="connsiteY45" fmla="*/ 378985 h 580612"/>
              <a:gd name="connsiteX46" fmla="*/ 304290 w 609643"/>
              <a:gd name="connsiteY46" fmla="*/ 556658 h 580612"/>
              <a:gd name="connsiteX47" fmla="*/ 291680 w 609643"/>
              <a:gd name="connsiteY47" fmla="*/ 569251 h 580612"/>
              <a:gd name="connsiteX48" fmla="*/ 49058 w 609643"/>
              <a:gd name="connsiteY48" fmla="*/ 569251 h 580612"/>
              <a:gd name="connsiteX49" fmla="*/ 36448 w 609643"/>
              <a:gd name="connsiteY49" fmla="*/ 556658 h 580612"/>
              <a:gd name="connsiteX50" fmla="*/ 36448 w 609643"/>
              <a:gd name="connsiteY50" fmla="*/ 378985 h 580612"/>
              <a:gd name="connsiteX51" fmla="*/ 13477 w 609643"/>
              <a:gd name="connsiteY51" fmla="*/ 374788 h 580612"/>
              <a:gd name="connsiteX52" fmla="*/ 280 w 609643"/>
              <a:gd name="connsiteY52" fmla="*/ 365709 h 580612"/>
              <a:gd name="connsiteX53" fmla="*/ 7318 w 609643"/>
              <a:gd name="connsiteY53" fmla="*/ 351358 h 580612"/>
              <a:gd name="connsiteX54" fmla="*/ 149548 w 609643"/>
              <a:gd name="connsiteY54" fmla="*/ 234602 h 580612"/>
              <a:gd name="connsiteX55" fmla="*/ 170369 w 609643"/>
              <a:gd name="connsiteY55" fmla="*/ 227573 h 580612"/>
              <a:gd name="connsiteX56" fmla="*/ 518056 w 609643"/>
              <a:gd name="connsiteY56" fmla="*/ 159266 h 580612"/>
              <a:gd name="connsiteX57" fmla="*/ 541035 w 609643"/>
              <a:gd name="connsiteY57" fmla="*/ 172836 h 580612"/>
              <a:gd name="connsiteX58" fmla="*/ 606058 w 609643"/>
              <a:gd name="connsiteY58" fmla="*/ 286373 h 580612"/>
              <a:gd name="connsiteX59" fmla="*/ 608698 w 609643"/>
              <a:gd name="connsiteY59" fmla="*/ 306874 h 580612"/>
              <a:gd name="connsiteX60" fmla="*/ 595987 w 609643"/>
              <a:gd name="connsiteY60" fmla="*/ 323177 h 580612"/>
              <a:gd name="connsiteX61" fmla="*/ 585622 w 609643"/>
              <a:gd name="connsiteY61" fmla="*/ 326594 h 580612"/>
              <a:gd name="connsiteX62" fmla="*/ 582689 w 609643"/>
              <a:gd name="connsiteY62" fmla="*/ 326692 h 580612"/>
              <a:gd name="connsiteX63" fmla="*/ 565968 w 609643"/>
              <a:gd name="connsiteY63" fmla="*/ 321030 h 580612"/>
              <a:gd name="connsiteX64" fmla="*/ 580342 w 609643"/>
              <a:gd name="connsiteY64" fmla="*/ 405279 h 580612"/>
              <a:gd name="connsiteX65" fmla="*/ 576626 w 609643"/>
              <a:gd name="connsiteY65" fmla="*/ 420020 h 580612"/>
              <a:gd name="connsiteX66" fmla="*/ 562742 w 609643"/>
              <a:gd name="connsiteY66" fmla="*/ 426171 h 580612"/>
              <a:gd name="connsiteX67" fmla="*/ 534092 w 609643"/>
              <a:gd name="connsiteY67" fmla="*/ 426171 h 580612"/>
              <a:gd name="connsiteX68" fmla="*/ 534092 w 609643"/>
              <a:gd name="connsiteY68" fmla="*/ 552594 h 580612"/>
              <a:gd name="connsiteX69" fmla="*/ 506029 w 609643"/>
              <a:gd name="connsiteY69" fmla="*/ 580612 h 580612"/>
              <a:gd name="connsiteX70" fmla="*/ 477869 w 609643"/>
              <a:gd name="connsiteY70" fmla="*/ 552594 h 580612"/>
              <a:gd name="connsiteX71" fmla="*/ 477869 w 609643"/>
              <a:gd name="connsiteY71" fmla="*/ 426171 h 580612"/>
              <a:gd name="connsiteX72" fmla="*/ 453326 w 609643"/>
              <a:gd name="connsiteY72" fmla="*/ 426171 h 580612"/>
              <a:gd name="connsiteX73" fmla="*/ 453326 w 609643"/>
              <a:gd name="connsiteY73" fmla="*/ 552594 h 580612"/>
              <a:gd name="connsiteX74" fmla="*/ 425263 w 609643"/>
              <a:gd name="connsiteY74" fmla="*/ 580612 h 580612"/>
              <a:gd name="connsiteX75" fmla="*/ 397103 w 609643"/>
              <a:gd name="connsiteY75" fmla="*/ 552594 h 580612"/>
              <a:gd name="connsiteX76" fmla="*/ 397103 w 609643"/>
              <a:gd name="connsiteY76" fmla="*/ 426171 h 580612"/>
              <a:gd name="connsiteX77" fmla="*/ 370702 w 609643"/>
              <a:gd name="connsiteY77" fmla="*/ 426171 h 580612"/>
              <a:gd name="connsiteX78" fmla="*/ 356719 w 609643"/>
              <a:gd name="connsiteY78" fmla="*/ 420020 h 580612"/>
              <a:gd name="connsiteX79" fmla="*/ 353102 w 609643"/>
              <a:gd name="connsiteY79" fmla="*/ 405279 h 580612"/>
              <a:gd name="connsiteX80" fmla="*/ 367769 w 609643"/>
              <a:gd name="connsiteY80" fmla="*/ 321615 h 580612"/>
              <a:gd name="connsiteX81" fmla="*/ 352026 w 609643"/>
              <a:gd name="connsiteY81" fmla="*/ 326692 h 580612"/>
              <a:gd name="connsiteX82" fmla="*/ 348995 w 609643"/>
              <a:gd name="connsiteY82" fmla="*/ 326594 h 580612"/>
              <a:gd name="connsiteX83" fmla="*/ 338630 w 609643"/>
              <a:gd name="connsiteY83" fmla="*/ 323177 h 580612"/>
              <a:gd name="connsiteX84" fmla="*/ 326017 w 609643"/>
              <a:gd name="connsiteY84" fmla="*/ 306874 h 580612"/>
              <a:gd name="connsiteX85" fmla="*/ 328559 w 609643"/>
              <a:gd name="connsiteY85" fmla="*/ 286373 h 580612"/>
              <a:gd name="connsiteX86" fmla="*/ 393680 w 609643"/>
              <a:gd name="connsiteY86" fmla="*/ 172836 h 580612"/>
              <a:gd name="connsiteX87" fmla="*/ 415094 w 609643"/>
              <a:gd name="connsiteY87" fmla="*/ 159364 h 580612"/>
              <a:gd name="connsiteX88" fmla="*/ 518056 w 609643"/>
              <a:gd name="connsiteY88" fmla="*/ 159266 h 580612"/>
              <a:gd name="connsiteX89" fmla="*/ 462898 w 609643"/>
              <a:gd name="connsiteY89" fmla="*/ 0 h 580612"/>
              <a:gd name="connsiteX90" fmla="*/ 536745 w 609643"/>
              <a:gd name="connsiteY90" fmla="*/ 73706 h 580612"/>
              <a:gd name="connsiteX91" fmla="*/ 462898 w 609643"/>
              <a:gd name="connsiteY91" fmla="*/ 147412 h 580612"/>
              <a:gd name="connsiteX92" fmla="*/ 389051 w 609643"/>
              <a:gd name="connsiteY92" fmla="*/ 73706 h 580612"/>
              <a:gd name="connsiteX93" fmla="*/ 462898 w 609643"/>
              <a:gd name="connsiteY93" fmla="*/ 0 h 58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609643" h="580612">
                <a:moveTo>
                  <a:pt x="168121" y="328124"/>
                </a:moveTo>
                <a:cubicBezTo>
                  <a:pt x="164504" y="328124"/>
                  <a:pt x="161669" y="330955"/>
                  <a:pt x="161669" y="334470"/>
                </a:cubicBezTo>
                <a:lnTo>
                  <a:pt x="161669" y="346575"/>
                </a:lnTo>
                <a:cubicBezTo>
                  <a:pt x="161669" y="347453"/>
                  <a:pt x="160692" y="347844"/>
                  <a:pt x="160301" y="347942"/>
                </a:cubicBezTo>
                <a:cubicBezTo>
                  <a:pt x="143096" y="352042"/>
                  <a:pt x="132343" y="364635"/>
                  <a:pt x="132343" y="380450"/>
                </a:cubicBezTo>
                <a:cubicBezTo>
                  <a:pt x="132343" y="400267"/>
                  <a:pt x="148668" y="409248"/>
                  <a:pt x="166361" y="415887"/>
                </a:cubicBezTo>
                <a:cubicBezTo>
                  <a:pt x="180535" y="421451"/>
                  <a:pt x="186303" y="427113"/>
                  <a:pt x="186303" y="435313"/>
                </a:cubicBezTo>
                <a:cubicBezTo>
                  <a:pt x="186303" y="444295"/>
                  <a:pt x="178091" y="450543"/>
                  <a:pt x="166459" y="450543"/>
                </a:cubicBezTo>
                <a:cubicBezTo>
                  <a:pt x="156390" y="450543"/>
                  <a:pt x="142901" y="444197"/>
                  <a:pt x="142803" y="444197"/>
                </a:cubicBezTo>
                <a:cubicBezTo>
                  <a:pt x="141923" y="443709"/>
                  <a:pt x="141043" y="443514"/>
                  <a:pt x="140066" y="443514"/>
                </a:cubicBezTo>
                <a:cubicBezTo>
                  <a:pt x="137524" y="443514"/>
                  <a:pt x="135276" y="445076"/>
                  <a:pt x="134298" y="447516"/>
                </a:cubicBezTo>
                <a:lnTo>
                  <a:pt x="131366" y="455521"/>
                </a:lnTo>
                <a:cubicBezTo>
                  <a:pt x="130291" y="458548"/>
                  <a:pt x="131952" y="460988"/>
                  <a:pt x="134005" y="462062"/>
                </a:cubicBezTo>
                <a:cubicBezTo>
                  <a:pt x="142314" y="466357"/>
                  <a:pt x="158345" y="468896"/>
                  <a:pt x="159127" y="468993"/>
                </a:cubicBezTo>
                <a:cubicBezTo>
                  <a:pt x="159323" y="468993"/>
                  <a:pt x="160301" y="469384"/>
                  <a:pt x="160301" y="470262"/>
                </a:cubicBezTo>
                <a:lnTo>
                  <a:pt x="160301" y="482367"/>
                </a:lnTo>
                <a:cubicBezTo>
                  <a:pt x="160301" y="485784"/>
                  <a:pt x="163135" y="488615"/>
                  <a:pt x="166752" y="488615"/>
                </a:cubicBezTo>
                <a:lnTo>
                  <a:pt x="172520" y="488615"/>
                </a:lnTo>
                <a:cubicBezTo>
                  <a:pt x="176039" y="488615"/>
                  <a:pt x="178971" y="485784"/>
                  <a:pt x="178971" y="482367"/>
                </a:cubicBezTo>
                <a:lnTo>
                  <a:pt x="178971" y="469677"/>
                </a:lnTo>
                <a:cubicBezTo>
                  <a:pt x="178971" y="468407"/>
                  <a:pt x="179851" y="468310"/>
                  <a:pt x="180046" y="468310"/>
                </a:cubicBezTo>
                <a:cubicBezTo>
                  <a:pt x="198326" y="464210"/>
                  <a:pt x="209665" y="450835"/>
                  <a:pt x="209665" y="434044"/>
                </a:cubicBezTo>
                <a:cubicBezTo>
                  <a:pt x="209665" y="416765"/>
                  <a:pt x="199988" y="405539"/>
                  <a:pt x="177505" y="396753"/>
                </a:cubicBezTo>
                <a:cubicBezTo>
                  <a:pt x="160398" y="389821"/>
                  <a:pt x="155511" y="385721"/>
                  <a:pt x="155511" y="378204"/>
                </a:cubicBezTo>
                <a:cubicBezTo>
                  <a:pt x="155511" y="372249"/>
                  <a:pt x="160007" y="365221"/>
                  <a:pt x="172813" y="365221"/>
                </a:cubicBezTo>
                <a:cubicBezTo>
                  <a:pt x="184152" y="365221"/>
                  <a:pt x="192852" y="369711"/>
                  <a:pt x="192852" y="369809"/>
                </a:cubicBezTo>
                <a:cubicBezTo>
                  <a:pt x="193830" y="370199"/>
                  <a:pt x="194807" y="370492"/>
                  <a:pt x="195882" y="370492"/>
                </a:cubicBezTo>
                <a:cubicBezTo>
                  <a:pt x="198326" y="370492"/>
                  <a:pt x="200477" y="369028"/>
                  <a:pt x="201454" y="366685"/>
                </a:cubicBezTo>
                <a:lnTo>
                  <a:pt x="204582" y="358778"/>
                </a:lnTo>
                <a:cubicBezTo>
                  <a:pt x="205658" y="355849"/>
                  <a:pt x="203996" y="353311"/>
                  <a:pt x="201845" y="352432"/>
                </a:cubicBezTo>
                <a:cubicBezTo>
                  <a:pt x="194905" y="349406"/>
                  <a:pt x="181317" y="347063"/>
                  <a:pt x="181122" y="347063"/>
                </a:cubicBezTo>
                <a:cubicBezTo>
                  <a:pt x="180926" y="346965"/>
                  <a:pt x="180144" y="346868"/>
                  <a:pt x="180144" y="345891"/>
                </a:cubicBezTo>
                <a:lnTo>
                  <a:pt x="180144" y="334470"/>
                </a:lnTo>
                <a:cubicBezTo>
                  <a:pt x="180144" y="330955"/>
                  <a:pt x="177212" y="328124"/>
                  <a:pt x="173693" y="328124"/>
                </a:cubicBezTo>
                <a:close/>
                <a:moveTo>
                  <a:pt x="170369" y="227573"/>
                </a:moveTo>
                <a:cubicBezTo>
                  <a:pt x="178189" y="227573"/>
                  <a:pt x="185618" y="230014"/>
                  <a:pt x="191092" y="234602"/>
                </a:cubicBezTo>
                <a:lnTo>
                  <a:pt x="237720" y="272870"/>
                </a:lnTo>
                <a:lnTo>
                  <a:pt x="237720" y="244071"/>
                </a:lnTo>
                <a:cubicBezTo>
                  <a:pt x="237720" y="240948"/>
                  <a:pt x="240262" y="238312"/>
                  <a:pt x="243390" y="238312"/>
                </a:cubicBezTo>
                <a:lnTo>
                  <a:pt x="289725" y="238312"/>
                </a:lnTo>
                <a:cubicBezTo>
                  <a:pt x="292950" y="238312"/>
                  <a:pt x="295492" y="240948"/>
                  <a:pt x="295492" y="244071"/>
                </a:cubicBezTo>
                <a:lnTo>
                  <a:pt x="295492" y="320314"/>
                </a:lnTo>
                <a:lnTo>
                  <a:pt x="333322" y="351358"/>
                </a:lnTo>
                <a:cubicBezTo>
                  <a:pt x="339089" y="356044"/>
                  <a:pt x="341631" y="361121"/>
                  <a:pt x="340360" y="365709"/>
                </a:cubicBezTo>
                <a:cubicBezTo>
                  <a:pt x="339187" y="370297"/>
                  <a:pt x="334495" y="373519"/>
                  <a:pt x="327261" y="374788"/>
                </a:cubicBezTo>
                <a:lnTo>
                  <a:pt x="304290" y="378985"/>
                </a:lnTo>
                <a:lnTo>
                  <a:pt x="304290" y="556658"/>
                </a:lnTo>
                <a:cubicBezTo>
                  <a:pt x="304290" y="563589"/>
                  <a:pt x="298620" y="569251"/>
                  <a:pt x="291680" y="569251"/>
                </a:cubicBezTo>
                <a:lnTo>
                  <a:pt x="49058" y="569251"/>
                </a:lnTo>
                <a:cubicBezTo>
                  <a:pt x="42118" y="569251"/>
                  <a:pt x="36448" y="563589"/>
                  <a:pt x="36448" y="556658"/>
                </a:cubicBezTo>
                <a:lnTo>
                  <a:pt x="36448" y="378985"/>
                </a:lnTo>
                <a:lnTo>
                  <a:pt x="13477" y="374788"/>
                </a:lnTo>
                <a:cubicBezTo>
                  <a:pt x="6145" y="373519"/>
                  <a:pt x="1453" y="370297"/>
                  <a:pt x="280" y="365709"/>
                </a:cubicBezTo>
                <a:cubicBezTo>
                  <a:pt x="-893" y="361121"/>
                  <a:pt x="1649" y="356044"/>
                  <a:pt x="7318" y="351358"/>
                </a:cubicBezTo>
                <a:lnTo>
                  <a:pt x="149548" y="234602"/>
                </a:lnTo>
                <a:cubicBezTo>
                  <a:pt x="155120" y="230014"/>
                  <a:pt x="162451" y="227573"/>
                  <a:pt x="170369" y="227573"/>
                </a:cubicBezTo>
                <a:close/>
                <a:moveTo>
                  <a:pt x="518056" y="159266"/>
                </a:moveTo>
                <a:cubicBezTo>
                  <a:pt x="528030" y="159266"/>
                  <a:pt x="537026" y="165807"/>
                  <a:pt x="541035" y="172836"/>
                </a:cubicBezTo>
                <a:lnTo>
                  <a:pt x="606058" y="286373"/>
                </a:lnTo>
                <a:cubicBezTo>
                  <a:pt x="609676" y="292621"/>
                  <a:pt x="610556" y="299943"/>
                  <a:pt x="608698" y="306874"/>
                </a:cubicBezTo>
                <a:cubicBezTo>
                  <a:pt x="606743" y="313805"/>
                  <a:pt x="602245" y="319565"/>
                  <a:pt x="595987" y="323177"/>
                </a:cubicBezTo>
                <a:cubicBezTo>
                  <a:pt x="592760" y="325032"/>
                  <a:pt x="589338" y="326106"/>
                  <a:pt x="585622" y="326594"/>
                </a:cubicBezTo>
                <a:cubicBezTo>
                  <a:pt x="584644" y="326692"/>
                  <a:pt x="583667" y="326692"/>
                  <a:pt x="582689" y="326692"/>
                </a:cubicBezTo>
                <a:cubicBezTo>
                  <a:pt x="576529" y="326692"/>
                  <a:pt x="570662" y="324642"/>
                  <a:pt x="565968" y="321030"/>
                </a:cubicBezTo>
                <a:lnTo>
                  <a:pt x="580342" y="405279"/>
                </a:lnTo>
                <a:cubicBezTo>
                  <a:pt x="581320" y="410844"/>
                  <a:pt x="579951" y="416018"/>
                  <a:pt x="576626" y="420020"/>
                </a:cubicBezTo>
                <a:cubicBezTo>
                  <a:pt x="573302" y="424023"/>
                  <a:pt x="568315" y="426171"/>
                  <a:pt x="562742" y="426171"/>
                </a:cubicBezTo>
                <a:lnTo>
                  <a:pt x="534092" y="426171"/>
                </a:lnTo>
                <a:lnTo>
                  <a:pt x="534092" y="552594"/>
                </a:lnTo>
                <a:cubicBezTo>
                  <a:pt x="534092" y="568116"/>
                  <a:pt x="521479" y="580612"/>
                  <a:pt x="506029" y="580612"/>
                </a:cubicBezTo>
                <a:cubicBezTo>
                  <a:pt x="490482" y="580612"/>
                  <a:pt x="477869" y="568116"/>
                  <a:pt x="477869" y="552594"/>
                </a:cubicBezTo>
                <a:lnTo>
                  <a:pt x="477869" y="426171"/>
                </a:lnTo>
                <a:lnTo>
                  <a:pt x="453326" y="426171"/>
                </a:lnTo>
                <a:lnTo>
                  <a:pt x="453326" y="552594"/>
                </a:lnTo>
                <a:cubicBezTo>
                  <a:pt x="453326" y="568116"/>
                  <a:pt x="440712" y="580612"/>
                  <a:pt x="425263" y="580612"/>
                </a:cubicBezTo>
                <a:cubicBezTo>
                  <a:pt x="409716" y="580612"/>
                  <a:pt x="397103" y="568116"/>
                  <a:pt x="397103" y="552594"/>
                </a:cubicBezTo>
                <a:lnTo>
                  <a:pt x="397103" y="426171"/>
                </a:lnTo>
                <a:lnTo>
                  <a:pt x="370702" y="426171"/>
                </a:lnTo>
                <a:cubicBezTo>
                  <a:pt x="365031" y="426171"/>
                  <a:pt x="360142" y="424023"/>
                  <a:pt x="356719" y="420020"/>
                </a:cubicBezTo>
                <a:cubicBezTo>
                  <a:pt x="353395" y="416018"/>
                  <a:pt x="352124" y="410844"/>
                  <a:pt x="353102" y="405279"/>
                </a:cubicBezTo>
                <a:lnTo>
                  <a:pt x="367769" y="321615"/>
                </a:lnTo>
                <a:cubicBezTo>
                  <a:pt x="363271" y="324837"/>
                  <a:pt x="357697" y="326692"/>
                  <a:pt x="352026" y="326692"/>
                </a:cubicBezTo>
                <a:cubicBezTo>
                  <a:pt x="351048" y="326692"/>
                  <a:pt x="349973" y="326692"/>
                  <a:pt x="348995" y="326594"/>
                </a:cubicBezTo>
                <a:cubicBezTo>
                  <a:pt x="345377" y="326106"/>
                  <a:pt x="341857" y="325032"/>
                  <a:pt x="338630" y="323177"/>
                </a:cubicBezTo>
                <a:cubicBezTo>
                  <a:pt x="332372" y="319565"/>
                  <a:pt x="327874" y="313805"/>
                  <a:pt x="326017" y="306874"/>
                </a:cubicBezTo>
                <a:cubicBezTo>
                  <a:pt x="324061" y="299943"/>
                  <a:pt x="325039" y="292621"/>
                  <a:pt x="328559" y="286373"/>
                </a:cubicBezTo>
                <a:lnTo>
                  <a:pt x="393680" y="172836"/>
                </a:lnTo>
                <a:cubicBezTo>
                  <a:pt x="397885" y="165319"/>
                  <a:pt x="406881" y="159364"/>
                  <a:pt x="415094" y="159364"/>
                </a:cubicBezTo>
                <a:cubicBezTo>
                  <a:pt x="415387" y="159364"/>
                  <a:pt x="492340" y="159266"/>
                  <a:pt x="518056" y="159266"/>
                </a:cubicBezTo>
                <a:close/>
                <a:moveTo>
                  <a:pt x="462898" y="0"/>
                </a:moveTo>
                <a:cubicBezTo>
                  <a:pt x="503683" y="0"/>
                  <a:pt x="536745" y="32999"/>
                  <a:pt x="536745" y="73706"/>
                </a:cubicBezTo>
                <a:cubicBezTo>
                  <a:pt x="536745" y="114413"/>
                  <a:pt x="503683" y="147412"/>
                  <a:pt x="462898" y="147412"/>
                </a:cubicBezTo>
                <a:cubicBezTo>
                  <a:pt x="422113" y="147412"/>
                  <a:pt x="389051" y="114413"/>
                  <a:pt x="389051" y="73706"/>
                </a:cubicBezTo>
                <a:cubicBezTo>
                  <a:pt x="389051" y="32999"/>
                  <a:pt x="422113" y="0"/>
                  <a:pt x="462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0" name="íśľîḑe">
            <a:extLst>
              <a:ext uri="{FF2B5EF4-FFF2-40B4-BE49-F238E27FC236}">
                <a16:creationId xmlns:a16="http://schemas.microsoft.com/office/drawing/2014/main" id="{9DFBC5CE-FDE1-4306-8C28-EDD7EB64F6A7}"/>
              </a:ext>
            </a:extLst>
          </p:cNvPr>
          <p:cNvSpPr txBox="1"/>
          <p:nvPr/>
        </p:nvSpPr>
        <p:spPr>
          <a:xfrm>
            <a:off x="5377470" y="2280387"/>
            <a:ext cx="1762704" cy="654676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2000" b="1">
                <a:solidFill>
                  <a:schemeClr val="accent1"/>
                </a:solidFill>
              </a:rPr>
              <a:t>18K</a:t>
            </a:r>
          </a:p>
          <a:p>
            <a:pPr algn="ctr"/>
            <a:r>
              <a:rPr lang="en-US" altLang="zh-CN" sz="1400"/>
              <a:t>Key words</a:t>
            </a:r>
            <a:endParaRPr lang="zh-CN" altLang="en-US" sz="1400" dirty="0"/>
          </a:p>
        </p:txBody>
      </p:sp>
      <p:sp>
        <p:nvSpPr>
          <p:cNvPr id="11" name="îṧliḋé">
            <a:extLst>
              <a:ext uri="{FF2B5EF4-FFF2-40B4-BE49-F238E27FC236}">
                <a16:creationId xmlns:a16="http://schemas.microsoft.com/office/drawing/2014/main" id="{342B6635-42EF-4A7C-B782-881180BC35EB}"/>
              </a:ext>
            </a:extLst>
          </p:cNvPr>
          <p:cNvSpPr txBox="1"/>
          <p:nvPr/>
        </p:nvSpPr>
        <p:spPr>
          <a:xfrm>
            <a:off x="7679490" y="2280387"/>
            <a:ext cx="1762704" cy="654676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2000" b="1">
                <a:solidFill>
                  <a:schemeClr val="accent1"/>
                </a:solidFill>
              </a:rPr>
              <a:t>25K</a:t>
            </a:r>
          </a:p>
          <a:p>
            <a:pPr algn="ctr"/>
            <a:r>
              <a:rPr lang="en-US" altLang="zh-CN" sz="1400"/>
              <a:t>Key words</a:t>
            </a:r>
            <a:endParaRPr lang="zh-CN" altLang="en-US" sz="1400" dirty="0"/>
          </a:p>
        </p:txBody>
      </p:sp>
      <p:sp>
        <p:nvSpPr>
          <p:cNvPr id="12" name="íṣlîḍê">
            <a:extLst>
              <a:ext uri="{FF2B5EF4-FFF2-40B4-BE49-F238E27FC236}">
                <a16:creationId xmlns:a16="http://schemas.microsoft.com/office/drawing/2014/main" id="{F44DDE7F-AD5F-4EAF-9C47-7317EB627454}"/>
              </a:ext>
            </a:extLst>
          </p:cNvPr>
          <p:cNvSpPr txBox="1"/>
          <p:nvPr/>
        </p:nvSpPr>
        <p:spPr>
          <a:xfrm>
            <a:off x="9794490" y="2280387"/>
            <a:ext cx="1762704" cy="654676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2000" b="1">
                <a:solidFill>
                  <a:schemeClr val="accent1"/>
                </a:solidFill>
              </a:rPr>
              <a:t>40K</a:t>
            </a:r>
          </a:p>
          <a:p>
            <a:pPr algn="ctr"/>
            <a:r>
              <a:rPr lang="en-US" altLang="zh-CN" sz="1400"/>
              <a:t>Key words</a:t>
            </a:r>
            <a:endParaRPr lang="zh-CN" altLang="en-US" sz="1400" dirty="0"/>
          </a:p>
        </p:txBody>
      </p:sp>
      <p:sp>
        <p:nvSpPr>
          <p:cNvPr id="13" name="íŝḷídê">
            <a:extLst>
              <a:ext uri="{FF2B5EF4-FFF2-40B4-BE49-F238E27FC236}">
                <a16:creationId xmlns:a16="http://schemas.microsoft.com/office/drawing/2014/main" id="{8F8E2783-2D1D-4BC0-AFB8-19DD53F433D3}"/>
              </a:ext>
            </a:extLst>
          </p:cNvPr>
          <p:cNvSpPr txBox="1"/>
          <p:nvPr/>
        </p:nvSpPr>
        <p:spPr>
          <a:xfrm>
            <a:off x="669925" y="1357568"/>
            <a:ext cx="4355245" cy="153106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/>
              <a:t>Unified fonts make reading more fluent.</a:t>
            </a:r>
          </a:p>
          <a:p>
            <a:pPr algn="just">
              <a:lnSpc>
                <a:spcPct val="150000"/>
              </a:lnSpc>
            </a:pPr>
            <a:r>
              <a:rPr lang="en-US" altLang="zh-CN" sz="1700" b="1"/>
              <a:t>Theme color makes PPT more convenient to change.</a:t>
            </a:r>
          </a:p>
          <a:p>
            <a:pPr algn="just">
              <a:lnSpc>
                <a:spcPct val="150000"/>
              </a:lnSpc>
            </a:pPr>
            <a:r>
              <a:rPr lang="en-US" altLang="zh-CN" sz="1400"/>
              <a:t>Adjust the spacing to adapt to Chinese typesetting, use the reference line in PPT.</a:t>
            </a:r>
            <a:endParaRPr lang="en-US" altLang="zh-CN" sz="1600" b="1" dirty="0"/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6BF1986-1F5E-4110-927A-204C487CCC3B}"/>
              </a:ext>
            </a:extLst>
          </p:cNvPr>
          <p:cNvCxnSpPr/>
          <p:nvPr/>
        </p:nvCxnSpPr>
        <p:spPr>
          <a:xfrm>
            <a:off x="7491000" y="1657596"/>
            <a:ext cx="0" cy="1277467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33389AC-04A0-42B0-8A5C-E68D87B778C4}"/>
              </a:ext>
            </a:extLst>
          </p:cNvPr>
          <p:cNvCxnSpPr/>
          <p:nvPr/>
        </p:nvCxnSpPr>
        <p:spPr>
          <a:xfrm>
            <a:off x="9606000" y="1657596"/>
            <a:ext cx="0" cy="1277467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î$ḻïḋê">
            <a:extLst>
              <a:ext uri="{FF2B5EF4-FFF2-40B4-BE49-F238E27FC236}">
                <a16:creationId xmlns:a16="http://schemas.microsoft.com/office/drawing/2014/main" id="{D624B49C-EADA-463A-A06A-D875711775C2}"/>
              </a:ext>
            </a:extLst>
          </p:cNvPr>
          <p:cNvSpPr txBox="1"/>
          <p:nvPr/>
        </p:nvSpPr>
        <p:spPr>
          <a:xfrm>
            <a:off x="670968" y="4213425"/>
            <a:ext cx="3168512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>
                <a:solidFill>
                  <a:schemeClr val="accent4"/>
                </a:solidFill>
              </a:rPr>
              <a:t>Text here</a:t>
            </a:r>
            <a:endParaRPr lang="en-US" altLang="zh-CN" b="1" dirty="0">
              <a:solidFill>
                <a:schemeClr val="accent4"/>
              </a:solidFill>
            </a:endParaRPr>
          </a:p>
        </p:txBody>
      </p:sp>
      <p:sp>
        <p:nvSpPr>
          <p:cNvPr id="28" name="işļïdè">
            <a:extLst>
              <a:ext uri="{FF2B5EF4-FFF2-40B4-BE49-F238E27FC236}">
                <a16:creationId xmlns:a16="http://schemas.microsoft.com/office/drawing/2014/main" id="{F629EF45-3BBD-46E6-8769-0E521232C07B}"/>
              </a:ext>
            </a:extLst>
          </p:cNvPr>
          <p:cNvSpPr txBox="1"/>
          <p:nvPr/>
        </p:nvSpPr>
        <p:spPr>
          <a:xfrm>
            <a:off x="670968" y="4801757"/>
            <a:ext cx="3168511" cy="132288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/>
          </a:p>
          <a:p>
            <a:pPr>
              <a:lnSpc>
                <a:spcPct val="150000"/>
              </a:lnSpc>
            </a:pPr>
            <a:r>
              <a:rPr lang="en-US" altLang="zh-CN" sz="1000"/>
              <a:t>Adjust the spacing to adapt to Chinese typesetting, use the reference line in PPT.</a:t>
            </a:r>
            <a:endParaRPr lang="en-US" altLang="zh-CN" sz="1000" dirty="0"/>
          </a:p>
        </p:txBody>
      </p:sp>
      <p:sp>
        <p:nvSpPr>
          <p:cNvPr id="29" name="ïSlïḑè">
            <a:extLst>
              <a:ext uri="{FF2B5EF4-FFF2-40B4-BE49-F238E27FC236}">
                <a16:creationId xmlns:a16="http://schemas.microsoft.com/office/drawing/2014/main" id="{A69A3B8B-EF02-4A80-8439-08733F77E412}"/>
              </a:ext>
            </a:extLst>
          </p:cNvPr>
          <p:cNvSpPr/>
          <p:nvPr/>
        </p:nvSpPr>
        <p:spPr bwMode="auto">
          <a:xfrm>
            <a:off x="803458" y="3534251"/>
            <a:ext cx="609685" cy="493484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ïṡḻíḑè">
            <a:extLst>
              <a:ext uri="{FF2B5EF4-FFF2-40B4-BE49-F238E27FC236}">
                <a16:creationId xmlns:a16="http://schemas.microsoft.com/office/drawing/2014/main" id="{4EC4CCB5-EB26-4732-85FD-B0569EF77879}"/>
              </a:ext>
            </a:extLst>
          </p:cNvPr>
          <p:cNvSpPr txBox="1"/>
          <p:nvPr/>
        </p:nvSpPr>
        <p:spPr>
          <a:xfrm>
            <a:off x="4575984" y="4213425"/>
            <a:ext cx="3168512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>
                <a:solidFill>
                  <a:schemeClr val="accent2"/>
                </a:solidFill>
              </a:rPr>
              <a:t>Text here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25" name="îṩḻîḓê">
            <a:extLst>
              <a:ext uri="{FF2B5EF4-FFF2-40B4-BE49-F238E27FC236}">
                <a16:creationId xmlns:a16="http://schemas.microsoft.com/office/drawing/2014/main" id="{029F7CE6-6960-4497-80DA-B83660863D3C}"/>
              </a:ext>
            </a:extLst>
          </p:cNvPr>
          <p:cNvSpPr txBox="1"/>
          <p:nvPr/>
        </p:nvSpPr>
        <p:spPr>
          <a:xfrm>
            <a:off x="4575984" y="4801757"/>
            <a:ext cx="3168511" cy="132288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/>
          </a:p>
          <a:p>
            <a:pPr>
              <a:lnSpc>
                <a:spcPct val="150000"/>
              </a:lnSpc>
            </a:pPr>
            <a:r>
              <a:rPr lang="en-US" altLang="zh-CN" sz="1000"/>
              <a:t>Adjust the spacing to adapt to Chinese typesetting, use the reference line in PPT.</a:t>
            </a:r>
            <a:endParaRPr lang="en-US" altLang="zh-CN" sz="1000" dirty="0"/>
          </a:p>
        </p:txBody>
      </p:sp>
      <p:sp>
        <p:nvSpPr>
          <p:cNvPr id="26" name="îSlídè">
            <a:extLst>
              <a:ext uri="{FF2B5EF4-FFF2-40B4-BE49-F238E27FC236}">
                <a16:creationId xmlns:a16="http://schemas.microsoft.com/office/drawing/2014/main" id="{FDBF1DB7-E57E-4AAC-BC9E-E3540B0B5D75}"/>
              </a:ext>
            </a:extLst>
          </p:cNvPr>
          <p:cNvSpPr/>
          <p:nvPr/>
        </p:nvSpPr>
        <p:spPr bwMode="auto">
          <a:xfrm>
            <a:off x="4708474" y="3534251"/>
            <a:ext cx="609685" cy="493484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íŝļíďe">
            <a:extLst>
              <a:ext uri="{FF2B5EF4-FFF2-40B4-BE49-F238E27FC236}">
                <a16:creationId xmlns:a16="http://schemas.microsoft.com/office/drawing/2014/main" id="{8133DCF0-700C-4599-A85E-296F9012B05A}"/>
              </a:ext>
            </a:extLst>
          </p:cNvPr>
          <p:cNvSpPr txBox="1"/>
          <p:nvPr/>
        </p:nvSpPr>
        <p:spPr>
          <a:xfrm>
            <a:off x="8481000" y="4213425"/>
            <a:ext cx="3168512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>
                <a:solidFill>
                  <a:schemeClr val="accent3"/>
                </a:solidFill>
              </a:rPr>
              <a:t>Text here</a:t>
            </a:r>
            <a:endParaRPr lang="en-US" altLang="zh-CN" b="1" dirty="0">
              <a:solidFill>
                <a:schemeClr val="accent3"/>
              </a:solidFill>
            </a:endParaRPr>
          </a:p>
        </p:txBody>
      </p:sp>
      <p:sp>
        <p:nvSpPr>
          <p:cNvPr id="22" name="ïṩļïḓè">
            <a:extLst>
              <a:ext uri="{FF2B5EF4-FFF2-40B4-BE49-F238E27FC236}">
                <a16:creationId xmlns:a16="http://schemas.microsoft.com/office/drawing/2014/main" id="{E1609663-2E13-4206-BF26-B25F96DC9F92}"/>
              </a:ext>
            </a:extLst>
          </p:cNvPr>
          <p:cNvSpPr txBox="1"/>
          <p:nvPr/>
        </p:nvSpPr>
        <p:spPr>
          <a:xfrm>
            <a:off x="8481000" y="4801757"/>
            <a:ext cx="3168511" cy="132288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/>
          </a:p>
          <a:p>
            <a:pPr>
              <a:lnSpc>
                <a:spcPct val="150000"/>
              </a:lnSpc>
            </a:pPr>
            <a:r>
              <a:rPr lang="en-US" altLang="zh-CN" sz="1000"/>
              <a:t>Adjust the spacing to adapt to Chinese typesetting, use the reference line in PPT.</a:t>
            </a:r>
            <a:endParaRPr lang="en-US" altLang="zh-CN" sz="1000" dirty="0"/>
          </a:p>
        </p:txBody>
      </p:sp>
      <p:sp>
        <p:nvSpPr>
          <p:cNvPr id="23" name="îṥ1íḑé">
            <a:extLst>
              <a:ext uri="{FF2B5EF4-FFF2-40B4-BE49-F238E27FC236}">
                <a16:creationId xmlns:a16="http://schemas.microsoft.com/office/drawing/2014/main" id="{0914B92E-7F34-4F08-8815-A8B67EB92C55}"/>
              </a:ext>
            </a:extLst>
          </p:cNvPr>
          <p:cNvSpPr/>
          <p:nvPr/>
        </p:nvSpPr>
        <p:spPr bwMode="auto">
          <a:xfrm>
            <a:off x="8613490" y="3534251"/>
            <a:ext cx="609685" cy="493484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3169D9F9-9522-48E7-AF7C-A485E846823B}"/>
              </a:ext>
            </a:extLst>
          </p:cNvPr>
          <p:cNvCxnSpPr>
            <a:cxnSpLocks/>
          </p:cNvCxnSpPr>
          <p:nvPr/>
        </p:nvCxnSpPr>
        <p:spPr>
          <a:xfrm>
            <a:off x="4103850" y="4397375"/>
            <a:ext cx="0" cy="1727263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AE354517-9284-4DC2-B1B2-960C2726D20B}"/>
              </a:ext>
            </a:extLst>
          </p:cNvPr>
          <p:cNvCxnSpPr>
            <a:cxnSpLocks/>
          </p:cNvCxnSpPr>
          <p:nvPr/>
        </p:nvCxnSpPr>
        <p:spPr>
          <a:xfrm>
            <a:off x="8076000" y="4397375"/>
            <a:ext cx="0" cy="174625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231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îsḷíḋê">
            <a:extLst>
              <a:ext uri="{FF2B5EF4-FFF2-40B4-BE49-F238E27FC236}">
                <a16:creationId xmlns:a16="http://schemas.microsoft.com/office/drawing/2014/main" id="{7C59FBA5-6C2B-4FC0-AF6B-7ABBA1666B2E}"/>
              </a:ext>
            </a:extLst>
          </p:cNvPr>
          <p:cNvSpPr/>
          <p:nvPr/>
        </p:nvSpPr>
        <p:spPr bwMode="auto">
          <a:xfrm>
            <a:off x="0" y="1125538"/>
            <a:ext cx="12192000" cy="2334755"/>
          </a:xfrm>
          <a:prstGeom prst="rect">
            <a:avLst/>
          </a:prstGeom>
          <a:blipFill>
            <a:blip r:embed="rId3"/>
            <a:srcRect/>
            <a:stretch>
              <a:fillRect t="-119295" b="-118524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7" name="î$ḷíḋè">
            <a:extLst>
              <a:ext uri="{FF2B5EF4-FFF2-40B4-BE49-F238E27FC236}">
                <a16:creationId xmlns:a16="http://schemas.microsoft.com/office/drawing/2014/main" id="{DFBCBAE4-2AFF-4C5F-9BF6-5A3EF06126C9}"/>
              </a:ext>
            </a:extLst>
          </p:cNvPr>
          <p:cNvSpPr/>
          <p:nvPr/>
        </p:nvSpPr>
        <p:spPr bwMode="auto">
          <a:xfrm>
            <a:off x="669925" y="3001500"/>
            <a:ext cx="10850563" cy="85500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8" name="ís1ïḍè">
            <a:extLst>
              <a:ext uri="{FF2B5EF4-FFF2-40B4-BE49-F238E27FC236}">
                <a16:creationId xmlns:a16="http://schemas.microsoft.com/office/drawing/2014/main" id="{E58E3BD4-A219-411B-8FF3-1DB0A70FD56A}"/>
              </a:ext>
            </a:extLst>
          </p:cNvPr>
          <p:cNvSpPr txBox="1"/>
          <p:nvPr/>
        </p:nvSpPr>
        <p:spPr>
          <a:xfrm>
            <a:off x="669926" y="3001500"/>
            <a:ext cx="10850562" cy="458793"/>
          </a:xfrm>
          <a:prstGeom prst="rect">
            <a:avLst/>
          </a:prstGeom>
        </p:spPr>
        <p:txBody>
          <a:bodyPr wrap="none" lIns="72000" tIns="72000" rIns="72000" bIns="72000" anchor="ctr" anchorCtr="0">
            <a:normAutofit/>
          </a:bodyPr>
          <a:lstStyle/>
          <a:p>
            <a:pPr marL="0" indent="0" algn="ctr">
              <a:buNone/>
            </a:pPr>
            <a:r>
              <a:rPr lang="en-US" altLang="zh-CN" sz="1800" b="1">
                <a:solidFill>
                  <a:schemeClr val="bg1"/>
                </a:solidFill>
              </a:rPr>
              <a:t>Text here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îṣļïḋe">
            <a:extLst>
              <a:ext uri="{FF2B5EF4-FFF2-40B4-BE49-F238E27FC236}">
                <a16:creationId xmlns:a16="http://schemas.microsoft.com/office/drawing/2014/main" id="{ACCB30CE-8136-4446-A51D-D1BAEDB6F141}"/>
              </a:ext>
            </a:extLst>
          </p:cNvPr>
          <p:cNvSpPr/>
          <p:nvPr/>
        </p:nvSpPr>
        <p:spPr bwMode="auto">
          <a:xfrm>
            <a:off x="2057820" y="3545870"/>
            <a:ext cx="621260" cy="6212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01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1" name="ï$ḻïḋé">
            <a:extLst>
              <a:ext uri="{FF2B5EF4-FFF2-40B4-BE49-F238E27FC236}">
                <a16:creationId xmlns:a16="http://schemas.microsoft.com/office/drawing/2014/main" id="{22639009-1890-4F3C-8620-47D1D3F3DDF2}"/>
              </a:ext>
            </a:extLst>
          </p:cNvPr>
          <p:cNvSpPr txBox="1"/>
          <p:nvPr/>
        </p:nvSpPr>
        <p:spPr>
          <a:xfrm>
            <a:off x="674875" y="4767579"/>
            <a:ext cx="3387150" cy="139385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Unified fonts make reading more fluent.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Theme color makes PPT more convenient to change.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Adjust the spacing to adapt to Chinese typesetting, use the reference line in PPT.</a:t>
            </a:r>
            <a:endParaRPr lang="en-US" altLang="zh-CN" sz="900" dirty="0"/>
          </a:p>
        </p:txBody>
      </p:sp>
      <p:sp>
        <p:nvSpPr>
          <p:cNvPr id="22" name="ïŝḻíďè">
            <a:extLst>
              <a:ext uri="{FF2B5EF4-FFF2-40B4-BE49-F238E27FC236}">
                <a16:creationId xmlns:a16="http://schemas.microsoft.com/office/drawing/2014/main" id="{220A6B74-FCB1-4924-B1D3-28BC21E93967}"/>
              </a:ext>
            </a:extLst>
          </p:cNvPr>
          <p:cNvSpPr txBox="1"/>
          <p:nvPr/>
        </p:nvSpPr>
        <p:spPr>
          <a:xfrm>
            <a:off x="674876" y="4296000"/>
            <a:ext cx="3387150" cy="471579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1600" b="1">
                <a:solidFill>
                  <a:schemeClr val="accent1"/>
                </a:solidFill>
              </a:rPr>
              <a:t>Text here</a:t>
            </a:r>
            <a:endParaRPr lang="en-US" altLang="zh-CN" sz="1600" b="1" dirty="0">
              <a:solidFill>
                <a:schemeClr val="accent1"/>
              </a:solidFill>
            </a:endParaRPr>
          </a:p>
        </p:txBody>
      </p:sp>
      <p:sp>
        <p:nvSpPr>
          <p:cNvPr id="11" name="iṥļíḓe">
            <a:extLst>
              <a:ext uri="{FF2B5EF4-FFF2-40B4-BE49-F238E27FC236}">
                <a16:creationId xmlns:a16="http://schemas.microsoft.com/office/drawing/2014/main" id="{21760986-5CA4-436B-8452-5D0AE3DDC287}"/>
              </a:ext>
            </a:extLst>
          </p:cNvPr>
          <p:cNvSpPr/>
          <p:nvPr/>
        </p:nvSpPr>
        <p:spPr bwMode="auto">
          <a:xfrm>
            <a:off x="5784575" y="3545870"/>
            <a:ext cx="621260" cy="6212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02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9" name="î$1ïďe">
            <a:extLst>
              <a:ext uri="{FF2B5EF4-FFF2-40B4-BE49-F238E27FC236}">
                <a16:creationId xmlns:a16="http://schemas.microsoft.com/office/drawing/2014/main" id="{9BB33D65-DFBC-4FB2-B654-5F663C7768BB}"/>
              </a:ext>
            </a:extLst>
          </p:cNvPr>
          <p:cNvSpPr txBox="1"/>
          <p:nvPr/>
        </p:nvSpPr>
        <p:spPr>
          <a:xfrm>
            <a:off x="4401630" y="4767579"/>
            <a:ext cx="3387150" cy="139385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Unified fonts make reading more fluent.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Theme color makes PPT more convenient to change.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Adjust the spacing to adapt to Chinese typesetting, use the reference line in PPT.</a:t>
            </a:r>
            <a:endParaRPr lang="en-US" altLang="zh-CN" sz="900" dirty="0"/>
          </a:p>
        </p:txBody>
      </p:sp>
      <p:sp>
        <p:nvSpPr>
          <p:cNvPr id="20" name="îśľiḋe">
            <a:extLst>
              <a:ext uri="{FF2B5EF4-FFF2-40B4-BE49-F238E27FC236}">
                <a16:creationId xmlns:a16="http://schemas.microsoft.com/office/drawing/2014/main" id="{CBC23F5C-42D8-4B39-99EC-538404AFB9B4}"/>
              </a:ext>
            </a:extLst>
          </p:cNvPr>
          <p:cNvSpPr txBox="1"/>
          <p:nvPr/>
        </p:nvSpPr>
        <p:spPr>
          <a:xfrm>
            <a:off x="4401631" y="4296000"/>
            <a:ext cx="3387150" cy="471579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1600" b="1">
                <a:solidFill>
                  <a:schemeClr val="accent2"/>
                </a:solidFill>
              </a:rPr>
              <a:t>Text here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13" name="ïŝḷîḑe">
            <a:extLst>
              <a:ext uri="{FF2B5EF4-FFF2-40B4-BE49-F238E27FC236}">
                <a16:creationId xmlns:a16="http://schemas.microsoft.com/office/drawing/2014/main" id="{CA6C0F11-33D9-4006-992E-AD504A5CE50C}"/>
              </a:ext>
            </a:extLst>
          </p:cNvPr>
          <p:cNvSpPr/>
          <p:nvPr/>
        </p:nvSpPr>
        <p:spPr bwMode="auto">
          <a:xfrm>
            <a:off x="9511330" y="3545870"/>
            <a:ext cx="621260" cy="6212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03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7" name="ïṥḻïḑè">
            <a:extLst>
              <a:ext uri="{FF2B5EF4-FFF2-40B4-BE49-F238E27FC236}">
                <a16:creationId xmlns:a16="http://schemas.microsoft.com/office/drawing/2014/main" id="{E4E4B898-96A3-45F6-88CA-BC0EBED77764}"/>
              </a:ext>
            </a:extLst>
          </p:cNvPr>
          <p:cNvSpPr txBox="1"/>
          <p:nvPr/>
        </p:nvSpPr>
        <p:spPr>
          <a:xfrm>
            <a:off x="8128385" y="4767579"/>
            <a:ext cx="3387150" cy="139385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Unified fonts make reading more fluent.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Theme color makes PPT more convenient to change.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/>
              <a:t>Adjust the spacing to adapt to Chinese typesetting, use the reference line in PPT.</a:t>
            </a:r>
            <a:endParaRPr lang="en-US" altLang="zh-CN" sz="900" dirty="0"/>
          </a:p>
        </p:txBody>
      </p:sp>
      <p:sp>
        <p:nvSpPr>
          <p:cNvPr id="18" name="íş1îḑê">
            <a:extLst>
              <a:ext uri="{FF2B5EF4-FFF2-40B4-BE49-F238E27FC236}">
                <a16:creationId xmlns:a16="http://schemas.microsoft.com/office/drawing/2014/main" id="{957EC0BF-6CB3-4558-8E2D-7983B974DD1A}"/>
              </a:ext>
            </a:extLst>
          </p:cNvPr>
          <p:cNvSpPr txBox="1"/>
          <p:nvPr/>
        </p:nvSpPr>
        <p:spPr>
          <a:xfrm>
            <a:off x="8128386" y="4296000"/>
            <a:ext cx="3387150" cy="471579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1600" b="1">
                <a:solidFill>
                  <a:schemeClr val="accent3"/>
                </a:solidFill>
              </a:rPr>
              <a:t>Text here</a:t>
            </a:r>
            <a:endParaRPr lang="en-US" altLang="zh-CN" sz="1600" b="1" dirty="0">
              <a:solidFill>
                <a:schemeClr val="accent3"/>
              </a:solidFill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CF0961E4-1FC5-4D97-931E-98C1532F03CD}"/>
              </a:ext>
            </a:extLst>
          </p:cNvPr>
          <p:cNvCxnSpPr>
            <a:cxnSpLocks/>
          </p:cNvCxnSpPr>
          <p:nvPr/>
        </p:nvCxnSpPr>
        <p:spPr>
          <a:xfrm>
            <a:off x="4161000" y="4767579"/>
            <a:ext cx="0" cy="138557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7D1DAA9A-77B1-42E2-BA2A-D809CBED1D22}"/>
              </a:ext>
            </a:extLst>
          </p:cNvPr>
          <p:cNvCxnSpPr>
            <a:cxnSpLocks/>
          </p:cNvCxnSpPr>
          <p:nvPr/>
        </p:nvCxnSpPr>
        <p:spPr>
          <a:xfrm>
            <a:off x="7896000" y="4767579"/>
            <a:ext cx="0" cy="138557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7862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e1e55c70-8ff8-435c-8472-397be70b3853"/>
</p:tagLst>
</file>

<file path=ppt/theme/theme1.xml><?xml version="1.0" encoding="utf-8"?>
<a:theme xmlns:a="http://schemas.openxmlformats.org/drawingml/2006/main" name="主题5">
  <a:themeElements>
    <a:clrScheme name="自定义 4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308BBC"/>
      </a:accent1>
      <a:accent2>
        <a:srgbClr val="214981"/>
      </a:accent2>
      <a:accent3>
        <a:srgbClr val="1C9969"/>
      </a:accent3>
      <a:accent4>
        <a:srgbClr val="2B849F"/>
      </a:accent4>
      <a:accent5>
        <a:srgbClr val="455976"/>
      </a:accent5>
      <a:accent6>
        <a:srgbClr val="0F5E89"/>
      </a:accent6>
      <a:hlink>
        <a:srgbClr val="004986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68394"/>
    </a:dk2>
    <a:lt2>
      <a:srgbClr val="F0F0F0"/>
    </a:lt2>
    <a:accent1>
      <a:srgbClr val="308BBC"/>
    </a:accent1>
    <a:accent2>
      <a:srgbClr val="214981"/>
    </a:accent2>
    <a:accent3>
      <a:srgbClr val="1C9969"/>
    </a:accent3>
    <a:accent4>
      <a:srgbClr val="2B849F"/>
    </a:accent4>
    <a:accent5>
      <a:srgbClr val="455976"/>
    </a:accent5>
    <a:accent6>
      <a:srgbClr val="0F5E89"/>
    </a:accent6>
    <a:hlink>
      <a:srgbClr val="00498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68394"/>
    </a:dk2>
    <a:lt2>
      <a:srgbClr val="F0F0F0"/>
    </a:lt2>
    <a:accent1>
      <a:srgbClr val="308BBC"/>
    </a:accent1>
    <a:accent2>
      <a:srgbClr val="214981"/>
    </a:accent2>
    <a:accent3>
      <a:srgbClr val="1C9969"/>
    </a:accent3>
    <a:accent4>
      <a:srgbClr val="2B849F"/>
    </a:accent4>
    <a:accent5>
      <a:srgbClr val="455976"/>
    </a:accent5>
    <a:accent6>
      <a:srgbClr val="0F5E89"/>
    </a:accent6>
    <a:hlink>
      <a:srgbClr val="00498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68394"/>
    </a:dk2>
    <a:lt2>
      <a:srgbClr val="F0F0F0"/>
    </a:lt2>
    <a:accent1>
      <a:srgbClr val="308BBC"/>
    </a:accent1>
    <a:accent2>
      <a:srgbClr val="214981"/>
    </a:accent2>
    <a:accent3>
      <a:srgbClr val="1C9969"/>
    </a:accent3>
    <a:accent4>
      <a:srgbClr val="2B849F"/>
    </a:accent4>
    <a:accent5>
      <a:srgbClr val="455976"/>
    </a:accent5>
    <a:accent6>
      <a:srgbClr val="0F5E89"/>
    </a:accent6>
    <a:hlink>
      <a:srgbClr val="004986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68394"/>
    </a:dk2>
    <a:lt2>
      <a:srgbClr val="F0F0F0"/>
    </a:lt2>
    <a:accent1>
      <a:srgbClr val="308BBC"/>
    </a:accent1>
    <a:accent2>
      <a:srgbClr val="214981"/>
    </a:accent2>
    <a:accent3>
      <a:srgbClr val="1C9969"/>
    </a:accent3>
    <a:accent4>
      <a:srgbClr val="2B849F"/>
    </a:accent4>
    <a:accent5>
      <a:srgbClr val="455976"/>
    </a:accent5>
    <a:accent6>
      <a:srgbClr val="0F5E89"/>
    </a:accent6>
    <a:hlink>
      <a:srgbClr val="004986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68394"/>
    </a:dk2>
    <a:lt2>
      <a:srgbClr val="F0F0F0"/>
    </a:lt2>
    <a:accent1>
      <a:srgbClr val="308BBC"/>
    </a:accent1>
    <a:accent2>
      <a:srgbClr val="214981"/>
    </a:accent2>
    <a:accent3>
      <a:srgbClr val="1C9969"/>
    </a:accent3>
    <a:accent4>
      <a:srgbClr val="2B849F"/>
    </a:accent4>
    <a:accent5>
      <a:srgbClr val="455976"/>
    </a:accent5>
    <a:accent6>
      <a:srgbClr val="0F5E89"/>
    </a:accent6>
    <a:hlink>
      <a:srgbClr val="004986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68394"/>
    </a:dk2>
    <a:lt2>
      <a:srgbClr val="F0F0F0"/>
    </a:lt2>
    <a:accent1>
      <a:srgbClr val="308BBC"/>
    </a:accent1>
    <a:accent2>
      <a:srgbClr val="214981"/>
    </a:accent2>
    <a:accent3>
      <a:srgbClr val="1C9969"/>
    </a:accent3>
    <a:accent4>
      <a:srgbClr val="2B849F"/>
    </a:accent4>
    <a:accent5>
      <a:srgbClr val="455976"/>
    </a:accent5>
    <a:accent6>
      <a:srgbClr val="0F5E89"/>
    </a:accent6>
    <a:hlink>
      <a:srgbClr val="004986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68394"/>
    </a:dk2>
    <a:lt2>
      <a:srgbClr val="F0F0F0"/>
    </a:lt2>
    <a:accent1>
      <a:srgbClr val="308BBC"/>
    </a:accent1>
    <a:accent2>
      <a:srgbClr val="214981"/>
    </a:accent2>
    <a:accent3>
      <a:srgbClr val="1C9969"/>
    </a:accent3>
    <a:accent4>
      <a:srgbClr val="2B849F"/>
    </a:accent4>
    <a:accent5>
      <a:srgbClr val="455976"/>
    </a:accent5>
    <a:accent6>
      <a:srgbClr val="0F5E89"/>
    </a:accent6>
    <a:hlink>
      <a:srgbClr val="00498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81</TotalTime>
  <Words>1782</Words>
  <Application>Microsoft Office PowerPoint</Application>
  <PresentationFormat>宽屏</PresentationFormat>
  <Paragraphs>323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Arial</vt:lpstr>
      <vt:lpstr>Calibri</vt:lpstr>
      <vt:lpstr>Impact</vt:lpstr>
      <vt:lpstr>主题5</vt:lpstr>
      <vt:lpstr>毕业论文答辩PPT模板</vt:lpstr>
      <vt:lpstr>PowerPoint 演示文稿</vt:lpstr>
      <vt:lpstr>PowerPoint 演示文稿</vt:lpstr>
      <vt:lpstr>PowerPoint 演示文稿</vt:lpstr>
      <vt:lpstr>Click to edit Master title style</vt:lpstr>
      <vt:lpstr>PowerPoint 演示文稿</vt:lpstr>
      <vt:lpstr>Click to edit Master title style</vt:lpstr>
      <vt:lpstr>Click to edit Master title style</vt:lpstr>
      <vt:lpstr>Click to edit Master title style</vt:lpstr>
      <vt:lpstr>PowerPoint 演示文稿</vt:lpstr>
      <vt:lpstr>Click to edit Master title style</vt:lpstr>
      <vt:lpstr>Click to edit Master title style</vt:lpstr>
      <vt:lpstr>Click to edit Master title style</vt:lpstr>
      <vt:lpstr>PowerPoint 演示文稿</vt:lpstr>
      <vt:lpstr>Click to edit Master title style</vt:lpstr>
      <vt:lpstr>Click to edit Master title style</vt:lpstr>
      <vt:lpstr>Click to edit Master title style</vt:lpstr>
      <vt:lpstr>PowerPoint 演示文稿</vt:lpstr>
      <vt:lpstr>Click to edit Master title style</vt:lpstr>
      <vt:lpstr>Click to edit Master title style</vt:lpstr>
      <vt:lpstr>Thanks And Your Slogan Here.</vt:lpstr>
    </vt:vector>
  </TitlesOfParts>
  <Manager>GUET-MBA</Manager>
  <Company>桂林电子科技大学MBA教育中心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16</cp:revision>
  <cp:lastPrinted>2018-03-01T16:00:00Z</cp:lastPrinted>
  <dcterms:created xsi:type="dcterms:W3CDTF">2018-03-01T16:00:00Z</dcterms:created>
  <dcterms:modified xsi:type="dcterms:W3CDTF">2023-09-02T08:59:56Z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