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58" r:id="rId4"/>
    <p:sldId id="275" r:id="rId5"/>
    <p:sldId id="276" r:id="rId6"/>
    <p:sldId id="271" r:id="rId7"/>
    <p:sldId id="277" r:id="rId8"/>
    <p:sldId id="278" r:id="rId9"/>
    <p:sldId id="279" r:id="rId10"/>
    <p:sldId id="272" r:id="rId11"/>
    <p:sldId id="281" r:id="rId12"/>
    <p:sldId id="282" r:id="rId13"/>
    <p:sldId id="280" r:id="rId14"/>
    <p:sldId id="273" r:id="rId15"/>
    <p:sldId id="283" r:id="rId16"/>
    <p:sldId id="284" r:id="rId17"/>
    <p:sldId id="285" r:id="rId18"/>
    <p:sldId id="274" r:id="rId19"/>
    <p:sldId id="286" r:id="rId20"/>
    <p:sldId id="287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865"/>
    <a:srgbClr val="D2A123"/>
    <a:srgbClr val="EBF6FC"/>
    <a:srgbClr val="36A9AC"/>
    <a:srgbClr val="D61E42"/>
    <a:srgbClr val="A80C26"/>
    <a:srgbClr val="2261A6"/>
    <a:srgbClr val="DF2736"/>
    <a:srgbClr val="E6E6E6"/>
    <a:srgbClr val="495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fdeea2c0-ca85-462b-add5-13f481d8e537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72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3a9e4344-9786-4fa3-8dbc-08d7ed104fb1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478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8fb14a8a-c05c-4579-9152-9ea236f7dd1a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9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f2135ec2-c961-4a15-9874-f22b3ace5f57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2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7eb4bd56-cee7-4a39-8351-453ca5630933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3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6a721654-f423-42c4-b696-2bc342c41c21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6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2d310c8c-0b5d-49fc-a8b2-f8cb64d72729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9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021864dc-8cf4-4436-bc4a-ef2d687c5408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3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f5a6e27e-84da-47a7-b972-e97a41a2f425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02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3f023e18-d75f-4e6e-b450-08fb112b28b5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119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78e6b1cc-139a-40e5-b932-967f7c0bb651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94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d90deb3a-4768-49ee-bb89-fc6a28caa88f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80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6b1fe24d-bf48-4543-99e8-38e5405cbd0b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2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aa9bf20f-d178-45a3-8aa3-2166afb65c27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35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45f8257d-3c92-4029-a0d1-3b19f0e8157d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0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c7667f4d-ca4c-45ac-a736-c58f95ea871a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50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19f01123-0d17-4133-ac95-91ef90a2905d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95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abd3b689-814b-4eb5-b7cc-41a69d78662d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3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3fcce86a-f619-4404-ab34-5c32fc068dd5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5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efd53612-39f6-4d89-b1c7-0dd87f549371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92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abbb7dd7-a588-4ae5-83f4-f5fb7cdb4065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6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6594475"/>
            <a:ext cx="12188825" cy="263525"/>
          </a:xfrm>
          <a:prstGeom prst="rect">
            <a:avLst/>
          </a:pr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2183A59-C10D-4B65-8CE2-80A1D1074DA4}"/>
              </a:ext>
            </a:extLst>
          </p:cNvPr>
          <p:cNvGrpSpPr/>
          <p:nvPr userDrawn="1"/>
        </p:nvGrpSpPr>
        <p:grpSpPr>
          <a:xfrm>
            <a:off x="4972051" y="673100"/>
            <a:ext cx="2249487" cy="1301750"/>
            <a:chOff x="4972051" y="673100"/>
            <a:chExt cx="2249487" cy="130175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972051" y="695325"/>
              <a:ext cx="390525" cy="1279525"/>
            </a:xfrm>
            <a:custGeom>
              <a:avLst/>
              <a:gdLst>
                <a:gd name="T0" fmla="*/ 219 w 246"/>
                <a:gd name="T1" fmla="*/ 806 h 806"/>
                <a:gd name="T2" fmla="*/ 27 w 246"/>
                <a:gd name="T3" fmla="*/ 806 h 806"/>
                <a:gd name="T4" fmla="*/ 0 w 246"/>
                <a:gd name="T5" fmla="*/ 780 h 806"/>
                <a:gd name="T6" fmla="*/ 0 w 246"/>
                <a:gd name="T7" fmla="*/ 27 h 806"/>
                <a:gd name="T8" fmla="*/ 27 w 246"/>
                <a:gd name="T9" fmla="*/ 0 h 806"/>
                <a:gd name="T10" fmla="*/ 219 w 246"/>
                <a:gd name="T11" fmla="*/ 0 h 806"/>
                <a:gd name="T12" fmla="*/ 246 w 246"/>
                <a:gd name="T13" fmla="*/ 27 h 806"/>
                <a:gd name="T14" fmla="*/ 246 w 246"/>
                <a:gd name="T15" fmla="*/ 780 h 806"/>
                <a:gd name="T16" fmla="*/ 219 w 246"/>
                <a:gd name="T1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806">
                  <a:moveTo>
                    <a:pt x="219" y="806"/>
                  </a:moveTo>
                  <a:cubicBezTo>
                    <a:pt x="27" y="806"/>
                    <a:pt x="27" y="806"/>
                    <a:pt x="27" y="806"/>
                  </a:cubicBezTo>
                  <a:cubicBezTo>
                    <a:pt x="12" y="806"/>
                    <a:pt x="0" y="794"/>
                    <a:pt x="0" y="7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4" y="0"/>
                    <a:pt x="246" y="12"/>
                    <a:pt x="246" y="27"/>
                  </a:cubicBezTo>
                  <a:cubicBezTo>
                    <a:pt x="246" y="780"/>
                    <a:pt x="246" y="780"/>
                    <a:pt x="246" y="780"/>
                  </a:cubicBezTo>
                  <a:cubicBezTo>
                    <a:pt x="246" y="794"/>
                    <a:pt x="234" y="806"/>
                    <a:pt x="219" y="806"/>
                  </a:cubicBezTo>
                  <a:close/>
                </a:path>
              </a:pathLst>
            </a:custGeom>
            <a:solidFill>
              <a:srgbClr val="5C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018088" y="765175"/>
              <a:ext cx="298450" cy="520700"/>
            </a:xfrm>
            <a:custGeom>
              <a:avLst/>
              <a:gdLst>
                <a:gd name="T0" fmla="*/ 169 w 188"/>
                <a:gd name="T1" fmla="*/ 328 h 328"/>
                <a:gd name="T2" fmla="*/ 19 w 188"/>
                <a:gd name="T3" fmla="*/ 328 h 328"/>
                <a:gd name="T4" fmla="*/ 0 w 188"/>
                <a:gd name="T5" fmla="*/ 308 h 328"/>
                <a:gd name="T6" fmla="*/ 0 w 188"/>
                <a:gd name="T7" fmla="*/ 19 h 328"/>
                <a:gd name="T8" fmla="*/ 19 w 188"/>
                <a:gd name="T9" fmla="*/ 0 h 328"/>
                <a:gd name="T10" fmla="*/ 169 w 188"/>
                <a:gd name="T11" fmla="*/ 0 h 328"/>
                <a:gd name="T12" fmla="*/ 188 w 188"/>
                <a:gd name="T13" fmla="*/ 19 h 328"/>
                <a:gd name="T14" fmla="*/ 188 w 188"/>
                <a:gd name="T15" fmla="*/ 308 h 328"/>
                <a:gd name="T16" fmla="*/ 169 w 188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28">
                  <a:moveTo>
                    <a:pt x="169" y="328"/>
                  </a:moveTo>
                  <a:cubicBezTo>
                    <a:pt x="19" y="328"/>
                    <a:pt x="19" y="328"/>
                    <a:pt x="19" y="328"/>
                  </a:cubicBezTo>
                  <a:cubicBezTo>
                    <a:pt x="8" y="328"/>
                    <a:pt x="0" y="319"/>
                    <a:pt x="0" y="3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0" y="0"/>
                    <a:pt x="188" y="8"/>
                    <a:pt x="188" y="19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9"/>
                    <a:pt x="180" y="328"/>
                    <a:pt x="169" y="328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5018088" y="1719263"/>
              <a:ext cx="298450" cy="30163"/>
            </a:xfrm>
            <a:custGeom>
              <a:avLst/>
              <a:gdLst>
                <a:gd name="T0" fmla="*/ 185 w 188"/>
                <a:gd name="T1" fmla="*/ 19 h 19"/>
                <a:gd name="T2" fmla="*/ 4 w 188"/>
                <a:gd name="T3" fmla="*/ 19 h 19"/>
                <a:gd name="T4" fmla="*/ 0 w 188"/>
                <a:gd name="T5" fmla="*/ 15 h 19"/>
                <a:gd name="T6" fmla="*/ 0 w 188"/>
                <a:gd name="T7" fmla="*/ 3 h 19"/>
                <a:gd name="T8" fmla="*/ 4 w 188"/>
                <a:gd name="T9" fmla="*/ 0 h 19"/>
                <a:gd name="T10" fmla="*/ 185 w 188"/>
                <a:gd name="T11" fmla="*/ 0 h 19"/>
                <a:gd name="T12" fmla="*/ 188 w 188"/>
                <a:gd name="T13" fmla="*/ 3 h 19"/>
                <a:gd name="T14" fmla="*/ 188 w 188"/>
                <a:gd name="T15" fmla="*/ 15 h 19"/>
                <a:gd name="T16" fmla="*/ 185 w 188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9">
                  <a:moveTo>
                    <a:pt x="18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8" y="1"/>
                    <a:pt x="188" y="3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7"/>
                    <a:pt x="187" y="19"/>
                    <a:pt x="185" y="19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18088" y="1806575"/>
              <a:ext cx="298450" cy="31750"/>
            </a:xfrm>
            <a:custGeom>
              <a:avLst/>
              <a:gdLst>
                <a:gd name="T0" fmla="*/ 185 w 188"/>
                <a:gd name="T1" fmla="*/ 20 h 20"/>
                <a:gd name="T2" fmla="*/ 4 w 188"/>
                <a:gd name="T3" fmla="*/ 20 h 20"/>
                <a:gd name="T4" fmla="*/ 0 w 188"/>
                <a:gd name="T5" fmla="*/ 16 h 20"/>
                <a:gd name="T6" fmla="*/ 0 w 188"/>
                <a:gd name="T7" fmla="*/ 4 h 20"/>
                <a:gd name="T8" fmla="*/ 4 w 188"/>
                <a:gd name="T9" fmla="*/ 0 h 20"/>
                <a:gd name="T10" fmla="*/ 185 w 188"/>
                <a:gd name="T11" fmla="*/ 0 h 20"/>
                <a:gd name="T12" fmla="*/ 188 w 188"/>
                <a:gd name="T13" fmla="*/ 4 h 20"/>
                <a:gd name="T14" fmla="*/ 188 w 188"/>
                <a:gd name="T15" fmla="*/ 16 h 20"/>
                <a:gd name="T16" fmla="*/ 185 w 188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0">
                  <a:moveTo>
                    <a:pt x="18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8" y="2"/>
                    <a:pt x="188" y="4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8"/>
                    <a:pt x="187" y="20"/>
                    <a:pt x="185" y="20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392738" y="695325"/>
              <a:ext cx="388938" cy="1279525"/>
            </a:xfrm>
            <a:custGeom>
              <a:avLst/>
              <a:gdLst>
                <a:gd name="T0" fmla="*/ 218 w 245"/>
                <a:gd name="T1" fmla="*/ 806 h 806"/>
                <a:gd name="T2" fmla="*/ 26 w 245"/>
                <a:gd name="T3" fmla="*/ 806 h 806"/>
                <a:gd name="T4" fmla="*/ 0 w 245"/>
                <a:gd name="T5" fmla="*/ 780 h 806"/>
                <a:gd name="T6" fmla="*/ 0 w 245"/>
                <a:gd name="T7" fmla="*/ 27 h 806"/>
                <a:gd name="T8" fmla="*/ 26 w 245"/>
                <a:gd name="T9" fmla="*/ 0 h 806"/>
                <a:gd name="T10" fmla="*/ 218 w 245"/>
                <a:gd name="T11" fmla="*/ 0 h 806"/>
                <a:gd name="T12" fmla="*/ 245 w 245"/>
                <a:gd name="T13" fmla="*/ 27 h 806"/>
                <a:gd name="T14" fmla="*/ 245 w 245"/>
                <a:gd name="T15" fmla="*/ 780 h 806"/>
                <a:gd name="T16" fmla="*/ 218 w 245"/>
                <a:gd name="T1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806">
                  <a:moveTo>
                    <a:pt x="218" y="806"/>
                  </a:moveTo>
                  <a:cubicBezTo>
                    <a:pt x="26" y="806"/>
                    <a:pt x="26" y="806"/>
                    <a:pt x="26" y="806"/>
                  </a:cubicBezTo>
                  <a:cubicBezTo>
                    <a:pt x="12" y="806"/>
                    <a:pt x="0" y="794"/>
                    <a:pt x="0" y="7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3" y="0"/>
                    <a:pt x="245" y="12"/>
                    <a:pt x="245" y="27"/>
                  </a:cubicBezTo>
                  <a:cubicBezTo>
                    <a:pt x="245" y="780"/>
                    <a:pt x="245" y="780"/>
                    <a:pt x="245" y="780"/>
                  </a:cubicBezTo>
                  <a:cubicBezTo>
                    <a:pt x="245" y="794"/>
                    <a:pt x="233" y="806"/>
                    <a:pt x="218" y="806"/>
                  </a:cubicBezTo>
                  <a:close/>
                </a:path>
              </a:pathLst>
            </a:custGeom>
            <a:solidFill>
              <a:srgbClr val="5C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437188" y="765175"/>
              <a:ext cx="300038" cy="520700"/>
            </a:xfrm>
            <a:custGeom>
              <a:avLst/>
              <a:gdLst>
                <a:gd name="T0" fmla="*/ 169 w 189"/>
                <a:gd name="T1" fmla="*/ 328 h 328"/>
                <a:gd name="T2" fmla="*/ 19 w 189"/>
                <a:gd name="T3" fmla="*/ 328 h 328"/>
                <a:gd name="T4" fmla="*/ 0 w 189"/>
                <a:gd name="T5" fmla="*/ 308 h 328"/>
                <a:gd name="T6" fmla="*/ 0 w 189"/>
                <a:gd name="T7" fmla="*/ 19 h 328"/>
                <a:gd name="T8" fmla="*/ 19 w 189"/>
                <a:gd name="T9" fmla="*/ 0 h 328"/>
                <a:gd name="T10" fmla="*/ 169 w 189"/>
                <a:gd name="T11" fmla="*/ 0 h 328"/>
                <a:gd name="T12" fmla="*/ 189 w 189"/>
                <a:gd name="T13" fmla="*/ 19 h 328"/>
                <a:gd name="T14" fmla="*/ 189 w 189"/>
                <a:gd name="T15" fmla="*/ 308 h 328"/>
                <a:gd name="T16" fmla="*/ 169 w 189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28">
                  <a:moveTo>
                    <a:pt x="169" y="328"/>
                  </a:moveTo>
                  <a:cubicBezTo>
                    <a:pt x="19" y="328"/>
                    <a:pt x="19" y="328"/>
                    <a:pt x="19" y="328"/>
                  </a:cubicBezTo>
                  <a:cubicBezTo>
                    <a:pt x="9" y="328"/>
                    <a:pt x="0" y="319"/>
                    <a:pt x="0" y="3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0" y="0"/>
                    <a:pt x="189" y="8"/>
                    <a:pt x="189" y="19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89" y="319"/>
                    <a:pt x="180" y="328"/>
                    <a:pt x="169" y="328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5437188" y="1719263"/>
              <a:ext cx="300038" cy="30163"/>
            </a:xfrm>
            <a:custGeom>
              <a:avLst/>
              <a:gdLst>
                <a:gd name="T0" fmla="*/ 185 w 189"/>
                <a:gd name="T1" fmla="*/ 19 h 19"/>
                <a:gd name="T2" fmla="*/ 4 w 189"/>
                <a:gd name="T3" fmla="*/ 19 h 19"/>
                <a:gd name="T4" fmla="*/ 0 w 189"/>
                <a:gd name="T5" fmla="*/ 15 h 19"/>
                <a:gd name="T6" fmla="*/ 0 w 189"/>
                <a:gd name="T7" fmla="*/ 3 h 19"/>
                <a:gd name="T8" fmla="*/ 4 w 189"/>
                <a:gd name="T9" fmla="*/ 0 h 19"/>
                <a:gd name="T10" fmla="*/ 185 w 189"/>
                <a:gd name="T11" fmla="*/ 0 h 19"/>
                <a:gd name="T12" fmla="*/ 189 w 189"/>
                <a:gd name="T13" fmla="*/ 3 h 19"/>
                <a:gd name="T14" fmla="*/ 189 w 189"/>
                <a:gd name="T15" fmla="*/ 15 h 19"/>
                <a:gd name="T16" fmla="*/ 185 w 18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9">
                  <a:moveTo>
                    <a:pt x="18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1"/>
                    <a:pt x="189" y="3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7"/>
                    <a:pt x="187" y="19"/>
                    <a:pt x="185" y="19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437188" y="1806575"/>
              <a:ext cx="300038" cy="31750"/>
            </a:xfrm>
            <a:custGeom>
              <a:avLst/>
              <a:gdLst>
                <a:gd name="T0" fmla="*/ 185 w 189"/>
                <a:gd name="T1" fmla="*/ 20 h 20"/>
                <a:gd name="T2" fmla="*/ 4 w 189"/>
                <a:gd name="T3" fmla="*/ 20 h 20"/>
                <a:gd name="T4" fmla="*/ 0 w 189"/>
                <a:gd name="T5" fmla="*/ 16 h 20"/>
                <a:gd name="T6" fmla="*/ 0 w 189"/>
                <a:gd name="T7" fmla="*/ 4 h 20"/>
                <a:gd name="T8" fmla="*/ 4 w 189"/>
                <a:gd name="T9" fmla="*/ 0 h 20"/>
                <a:gd name="T10" fmla="*/ 185 w 189"/>
                <a:gd name="T11" fmla="*/ 0 h 20"/>
                <a:gd name="T12" fmla="*/ 189 w 189"/>
                <a:gd name="T13" fmla="*/ 4 h 20"/>
                <a:gd name="T14" fmla="*/ 189 w 189"/>
                <a:gd name="T15" fmla="*/ 16 h 20"/>
                <a:gd name="T16" fmla="*/ 185 w 18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">
                  <a:moveTo>
                    <a:pt x="18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8"/>
                    <a:pt x="187" y="20"/>
                    <a:pt x="185" y="20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811838" y="695325"/>
              <a:ext cx="390525" cy="1279525"/>
            </a:xfrm>
            <a:custGeom>
              <a:avLst/>
              <a:gdLst>
                <a:gd name="T0" fmla="*/ 219 w 246"/>
                <a:gd name="T1" fmla="*/ 806 h 806"/>
                <a:gd name="T2" fmla="*/ 27 w 246"/>
                <a:gd name="T3" fmla="*/ 806 h 806"/>
                <a:gd name="T4" fmla="*/ 0 w 246"/>
                <a:gd name="T5" fmla="*/ 780 h 806"/>
                <a:gd name="T6" fmla="*/ 0 w 246"/>
                <a:gd name="T7" fmla="*/ 27 h 806"/>
                <a:gd name="T8" fmla="*/ 27 w 246"/>
                <a:gd name="T9" fmla="*/ 0 h 806"/>
                <a:gd name="T10" fmla="*/ 219 w 246"/>
                <a:gd name="T11" fmla="*/ 0 h 806"/>
                <a:gd name="T12" fmla="*/ 246 w 246"/>
                <a:gd name="T13" fmla="*/ 27 h 806"/>
                <a:gd name="T14" fmla="*/ 246 w 246"/>
                <a:gd name="T15" fmla="*/ 780 h 806"/>
                <a:gd name="T16" fmla="*/ 219 w 246"/>
                <a:gd name="T1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806">
                  <a:moveTo>
                    <a:pt x="219" y="806"/>
                  </a:moveTo>
                  <a:cubicBezTo>
                    <a:pt x="27" y="806"/>
                    <a:pt x="27" y="806"/>
                    <a:pt x="27" y="806"/>
                  </a:cubicBezTo>
                  <a:cubicBezTo>
                    <a:pt x="12" y="806"/>
                    <a:pt x="0" y="794"/>
                    <a:pt x="0" y="7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4" y="0"/>
                    <a:pt x="246" y="12"/>
                    <a:pt x="246" y="27"/>
                  </a:cubicBezTo>
                  <a:cubicBezTo>
                    <a:pt x="246" y="780"/>
                    <a:pt x="246" y="780"/>
                    <a:pt x="246" y="780"/>
                  </a:cubicBezTo>
                  <a:cubicBezTo>
                    <a:pt x="246" y="794"/>
                    <a:pt x="234" y="806"/>
                    <a:pt x="219" y="806"/>
                  </a:cubicBezTo>
                  <a:close/>
                </a:path>
              </a:pathLst>
            </a:custGeom>
            <a:solidFill>
              <a:srgbClr val="5C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856288" y="765175"/>
              <a:ext cx="300038" cy="520700"/>
            </a:xfrm>
            <a:custGeom>
              <a:avLst/>
              <a:gdLst>
                <a:gd name="T0" fmla="*/ 170 w 189"/>
                <a:gd name="T1" fmla="*/ 328 h 328"/>
                <a:gd name="T2" fmla="*/ 20 w 189"/>
                <a:gd name="T3" fmla="*/ 328 h 328"/>
                <a:gd name="T4" fmla="*/ 0 w 189"/>
                <a:gd name="T5" fmla="*/ 308 h 328"/>
                <a:gd name="T6" fmla="*/ 0 w 189"/>
                <a:gd name="T7" fmla="*/ 19 h 328"/>
                <a:gd name="T8" fmla="*/ 20 w 189"/>
                <a:gd name="T9" fmla="*/ 0 h 328"/>
                <a:gd name="T10" fmla="*/ 170 w 189"/>
                <a:gd name="T11" fmla="*/ 0 h 328"/>
                <a:gd name="T12" fmla="*/ 189 w 189"/>
                <a:gd name="T13" fmla="*/ 19 h 328"/>
                <a:gd name="T14" fmla="*/ 189 w 189"/>
                <a:gd name="T15" fmla="*/ 308 h 328"/>
                <a:gd name="T16" fmla="*/ 170 w 189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28">
                  <a:moveTo>
                    <a:pt x="170" y="328"/>
                  </a:moveTo>
                  <a:cubicBezTo>
                    <a:pt x="20" y="328"/>
                    <a:pt x="20" y="328"/>
                    <a:pt x="20" y="328"/>
                  </a:cubicBezTo>
                  <a:cubicBezTo>
                    <a:pt x="9" y="328"/>
                    <a:pt x="0" y="319"/>
                    <a:pt x="0" y="3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9" y="8"/>
                    <a:pt x="189" y="19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89" y="319"/>
                    <a:pt x="180" y="328"/>
                    <a:pt x="170" y="328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5856288" y="1719263"/>
              <a:ext cx="300038" cy="30163"/>
            </a:xfrm>
            <a:custGeom>
              <a:avLst/>
              <a:gdLst>
                <a:gd name="T0" fmla="*/ 185 w 189"/>
                <a:gd name="T1" fmla="*/ 19 h 19"/>
                <a:gd name="T2" fmla="*/ 4 w 189"/>
                <a:gd name="T3" fmla="*/ 19 h 19"/>
                <a:gd name="T4" fmla="*/ 0 w 189"/>
                <a:gd name="T5" fmla="*/ 15 h 19"/>
                <a:gd name="T6" fmla="*/ 0 w 189"/>
                <a:gd name="T7" fmla="*/ 3 h 19"/>
                <a:gd name="T8" fmla="*/ 4 w 189"/>
                <a:gd name="T9" fmla="*/ 0 h 19"/>
                <a:gd name="T10" fmla="*/ 185 w 189"/>
                <a:gd name="T11" fmla="*/ 0 h 19"/>
                <a:gd name="T12" fmla="*/ 189 w 189"/>
                <a:gd name="T13" fmla="*/ 3 h 19"/>
                <a:gd name="T14" fmla="*/ 189 w 189"/>
                <a:gd name="T15" fmla="*/ 15 h 19"/>
                <a:gd name="T16" fmla="*/ 185 w 18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9">
                  <a:moveTo>
                    <a:pt x="18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1"/>
                    <a:pt x="189" y="3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7"/>
                    <a:pt x="187" y="19"/>
                    <a:pt x="185" y="19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5856288" y="1806575"/>
              <a:ext cx="300038" cy="31750"/>
            </a:xfrm>
            <a:custGeom>
              <a:avLst/>
              <a:gdLst>
                <a:gd name="T0" fmla="*/ 185 w 189"/>
                <a:gd name="T1" fmla="*/ 20 h 20"/>
                <a:gd name="T2" fmla="*/ 4 w 189"/>
                <a:gd name="T3" fmla="*/ 20 h 20"/>
                <a:gd name="T4" fmla="*/ 0 w 189"/>
                <a:gd name="T5" fmla="*/ 16 h 20"/>
                <a:gd name="T6" fmla="*/ 0 w 189"/>
                <a:gd name="T7" fmla="*/ 4 h 20"/>
                <a:gd name="T8" fmla="*/ 4 w 189"/>
                <a:gd name="T9" fmla="*/ 0 h 20"/>
                <a:gd name="T10" fmla="*/ 185 w 189"/>
                <a:gd name="T11" fmla="*/ 0 h 20"/>
                <a:gd name="T12" fmla="*/ 189 w 189"/>
                <a:gd name="T13" fmla="*/ 4 h 20"/>
                <a:gd name="T14" fmla="*/ 189 w 189"/>
                <a:gd name="T15" fmla="*/ 16 h 20"/>
                <a:gd name="T16" fmla="*/ 185 w 18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">
                  <a:moveTo>
                    <a:pt x="18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8"/>
                    <a:pt x="187" y="20"/>
                    <a:pt x="185" y="20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6196013" y="673100"/>
              <a:ext cx="1025525" cy="1254125"/>
            </a:xfrm>
            <a:custGeom>
              <a:avLst/>
              <a:gdLst>
                <a:gd name="T0" fmla="*/ 631 w 646"/>
                <a:gd name="T1" fmla="*/ 672 h 790"/>
                <a:gd name="T2" fmla="*/ 473 w 646"/>
                <a:gd name="T3" fmla="*/ 781 h 790"/>
                <a:gd name="T4" fmla="*/ 436 w 646"/>
                <a:gd name="T5" fmla="*/ 774 h 790"/>
                <a:gd name="T6" fmla="*/ 8 w 646"/>
                <a:gd name="T7" fmla="*/ 155 h 790"/>
                <a:gd name="T8" fmla="*/ 15 w 646"/>
                <a:gd name="T9" fmla="*/ 118 h 790"/>
                <a:gd name="T10" fmla="*/ 173 w 646"/>
                <a:gd name="T11" fmla="*/ 9 h 790"/>
                <a:gd name="T12" fmla="*/ 210 w 646"/>
                <a:gd name="T13" fmla="*/ 16 h 790"/>
                <a:gd name="T14" fmla="*/ 638 w 646"/>
                <a:gd name="T15" fmla="*/ 635 h 790"/>
                <a:gd name="T16" fmla="*/ 631 w 646"/>
                <a:gd name="T17" fmla="*/ 672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6" h="790">
                  <a:moveTo>
                    <a:pt x="631" y="672"/>
                  </a:moveTo>
                  <a:cubicBezTo>
                    <a:pt x="473" y="781"/>
                    <a:pt x="473" y="781"/>
                    <a:pt x="473" y="781"/>
                  </a:cubicBezTo>
                  <a:cubicBezTo>
                    <a:pt x="461" y="790"/>
                    <a:pt x="444" y="786"/>
                    <a:pt x="436" y="774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0" y="143"/>
                    <a:pt x="3" y="126"/>
                    <a:pt x="15" y="118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85" y="0"/>
                    <a:pt x="202" y="3"/>
                    <a:pt x="210" y="16"/>
                  </a:cubicBezTo>
                  <a:cubicBezTo>
                    <a:pt x="638" y="635"/>
                    <a:pt x="638" y="635"/>
                    <a:pt x="638" y="635"/>
                  </a:cubicBezTo>
                  <a:cubicBezTo>
                    <a:pt x="646" y="647"/>
                    <a:pt x="643" y="664"/>
                    <a:pt x="631" y="672"/>
                  </a:cubicBezTo>
                  <a:close/>
                </a:path>
              </a:pathLst>
            </a:custGeom>
            <a:solidFill>
              <a:srgbClr val="5C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6269038" y="752475"/>
              <a:ext cx="527050" cy="584200"/>
            </a:xfrm>
            <a:custGeom>
              <a:avLst/>
              <a:gdLst>
                <a:gd name="T0" fmla="*/ 321 w 332"/>
                <a:gd name="T1" fmla="*/ 276 h 368"/>
                <a:gd name="T2" fmla="*/ 197 w 332"/>
                <a:gd name="T3" fmla="*/ 362 h 368"/>
                <a:gd name="T4" fmla="*/ 170 w 332"/>
                <a:gd name="T5" fmla="*/ 357 h 368"/>
                <a:gd name="T6" fmla="*/ 6 w 332"/>
                <a:gd name="T7" fmla="*/ 119 h 368"/>
                <a:gd name="T8" fmla="*/ 11 w 332"/>
                <a:gd name="T9" fmla="*/ 92 h 368"/>
                <a:gd name="T10" fmla="*/ 135 w 332"/>
                <a:gd name="T11" fmla="*/ 6 h 368"/>
                <a:gd name="T12" fmla="*/ 161 w 332"/>
                <a:gd name="T13" fmla="*/ 11 h 368"/>
                <a:gd name="T14" fmla="*/ 326 w 332"/>
                <a:gd name="T15" fmla="*/ 249 h 368"/>
                <a:gd name="T16" fmla="*/ 321 w 332"/>
                <a:gd name="T17" fmla="*/ 27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68">
                  <a:moveTo>
                    <a:pt x="321" y="276"/>
                  </a:moveTo>
                  <a:cubicBezTo>
                    <a:pt x="197" y="362"/>
                    <a:pt x="197" y="362"/>
                    <a:pt x="197" y="362"/>
                  </a:cubicBezTo>
                  <a:cubicBezTo>
                    <a:pt x="189" y="368"/>
                    <a:pt x="177" y="365"/>
                    <a:pt x="170" y="35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0"/>
                    <a:pt x="2" y="98"/>
                    <a:pt x="11" y="92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43" y="0"/>
                    <a:pt x="155" y="3"/>
                    <a:pt x="161" y="11"/>
                  </a:cubicBezTo>
                  <a:cubicBezTo>
                    <a:pt x="326" y="249"/>
                    <a:pt x="326" y="249"/>
                    <a:pt x="326" y="249"/>
                  </a:cubicBezTo>
                  <a:cubicBezTo>
                    <a:pt x="332" y="258"/>
                    <a:pt x="330" y="270"/>
                    <a:pt x="321" y="276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6805613" y="1531938"/>
              <a:ext cx="260350" cy="192088"/>
            </a:xfrm>
            <a:custGeom>
              <a:avLst/>
              <a:gdLst>
                <a:gd name="T0" fmla="*/ 162 w 164"/>
                <a:gd name="T1" fmla="*/ 17 h 121"/>
                <a:gd name="T2" fmla="*/ 13 w 164"/>
                <a:gd name="T3" fmla="*/ 120 h 121"/>
                <a:gd name="T4" fmla="*/ 7 w 164"/>
                <a:gd name="T5" fmla="*/ 119 h 121"/>
                <a:gd name="T6" fmla="*/ 1 w 164"/>
                <a:gd name="T7" fmla="*/ 109 h 121"/>
                <a:gd name="T8" fmla="*/ 2 w 164"/>
                <a:gd name="T9" fmla="*/ 104 h 121"/>
                <a:gd name="T10" fmla="*/ 151 w 164"/>
                <a:gd name="T11" fmla="*/ 1 h 121"/>
                <a:gd name="T12" fmla="*/ 156 w 164"/>
                <a:gd name="T13" fmla="*/ 2 h 121"/>
                <a:gd name="T14" fmla="*/ 163 w 164"/>
                <a:gd name="T15" fmla="*/ 11 h 121"/>
                <a:gd name="T16" fmla="*/ 162 w 164"/>
                <a:gd name="T17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1">
                  <a:moveTo>
                    <a:pt x="162" y="17"/>
                  </a:moveTo>
                  <a:cubicBezTo>
                    <a:pt x="13" y="120"/>
                    <a:pt x="13" y="120"/>
                    <a:pt x="13" y="120"/>
                  </a:cubicBezTo>
                  <a:cubicBezTo>
                    <a:pt x="11" y="121"/>
                    <a:pt x="9" y="121"/>
                    <a:pt x="7" y="11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5"/>
                    <a:pt x="2" y="104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2" y="0"/>
                    <a:pt x="155" y="0"/>
                    <a:pt x="156" y="2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4" y="13"/>
                    <a:pt x="163" y="16"/>
                    <a:pt x="162" y="17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6854826" y="1604963"/>
              <a:ext cx="261938" cy="192088"/>
            </a:xfrm>
            <a:custGeom>
              <a:avLst/>
              <a:gdLst>
                <a:gd name="T0" fmla="*/ 162 w 165"/>
                <a:gd name="T1" fmla="*/ 17 h 121"/>
                <a:gd name="T2" fmla="*/ 14 w 165"/>
                <a:gd name="T3" fmla="*/ 120 h 121"/>
                <a:gd name="T4" fmla="*/ 8 w 165"/>
                <a:gd name="T5" fmla="*/ 119 h 121"/>
                <a:gd name="T6" fmla="*/ 2 w 165"/>
                <a:gd name="T7" fmla="*/ 109 h 121"/>
                <a:gd name="T8" fmla="*/ 3 w 165"/>
                <a:gd name="T9" fmla="*/ 104 h 121"/>
                <a:gd name="T10" fmla="*/ 151 w 165"/>
                <a:gd name="T11" fmla="*/ 1 h 121"/>
                <a:gd name="T12" fmla="*/ 157 w 165"/>
                <a:gd name="T13" fmla="*/ 2 h 121"/>
                <a:gd name="T14" fmla="*/ 163 w 165"/>
                <a:gd name="T15" fmla="*/ 11 h 121"/>
                <a:gd name="T16" fmla="*/ 162 w 165"/>
                <a:gd name="T17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21">
                  <a:moveTo>
                    <a:pt x="162" y="17"/>
                  </a:moveTo>
                  <a:cubicBezTo>
                    <a:pt x="14" y="120"/>
                    <a:pt x="14" y="120"/>
                    <a:pt x="14" y="120"/>
                  </a:cubicBezTo>
                  <a:cubicBezTo>
                    <a:pt x="12" y="121"/>
                    <a:pt x="9" y="121"/>
                    <a:pt x="8" y="11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8"/>
                    <a:pt x="1" y="105"/>
                    <a:pt x="3" y="104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3" y="0"/>
                    <a:pt x="156" y="0"/>
                    <a:pt x="157" y="2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5" y="13"/>
                    <a:pt x="164" y="16"/>
                    <a:pt x="162" y="17"/>
                  </a:cubicBezTo>
                  <a:close/>
                </a:path>
              </a:pathLst>
            </a:custGeom>
            <a:solidFill>
              <a:srgbClr val="2DA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Freeform 23"/>
          <p:cNvSpPr>
            <a:spLocks/>
          </p:cNvSpPr>
          <p:nvPr userDrawn="1"/>
        </p:nvSpPr>
        <p:spPr bwMode="auto">
          <a:xfrm>
            <a:off x="1697038" y="5014913"/>
            <a:ext cx="652463" cy="1584325"/>
          </a:xfrm>
          <a:custGeom>
            <a:avLst/>
            <a:gdLst>
              <a:gd name="T0" fmla="*/ 277 w 411"/>
              <a:gd name="T1" fmla="*/ 949 h 998"/>
              <a:gd name="T2" fmla="*/ 281 w 411"/>
              <a:gd name="T3" fmla="*/ 968 h 998"/>
              <a:gd name="T4" fmla="*/ 349 w 411"/>
              <a:gd name="T5" fmla="*/ 996 h 998"/>
              <a:gd name="T6" fmla="*/ 309 w 411"/>
              <a:gd name="T7" fmla="*/ 996 h 998"/>
              <a:gd name="T8" fmla="*/ 246 w 411"/>
              <a:gd name="T9" fmla="*/ 996 h 998"/>
              <a:gd name="T10" fmla="*/ 179 w 411"/>
              <a:gd name="T11" fmla="*/ 951 h 998"/>
              <a:gd name="T12" fmla="*/ 150 w 411"/>
              <a:gd name="T13" fmla="*/ 996 h 998"/>
              <a:gd name="T14" fmla="*/ 71 w 411"/>
              <a:gd name="T15" fmla="*/ 995 h 998"/>
              <a:gd name="T16" fmla="*/ 142 w 411"/>
              <a:gd name="T17" fmla="*/ 949 h 998"/>
              <a:gd name="T18" fmla="*/ 68 w 411"/>
              <a:gd name="T19" fmla="*/ 852 h 998"/>
              <a:gd name="T20" fmla="*/ 56 w 411"/>
              <a:gd name="T21" fmla="*/ 618 h 998"/>
              <a:gd name="T22" fmla="*/ 27 w 411"/>
              <a:gd name="T23" fmla="*/ 639 h 998"/>
              <a:gd name="T24" fmla="*/ 19 w 411"/>
              <a:gd name="T25" fmla="*/ 669 h 998"/>
              <a:gd name="T26" fmla="*/ 0 w 411"/>
              <a:gd name="T27" fmla="*/ 625 h 998"/>
              <a:gd name="T28" fmla="*/ 33 w 411"/>
              <a:gd name="T29" fmla="*/ 323 h 998"/>
              <a:gd name="T30" fmla="*/ 124 w 411"/>
              <a:gd name="T31" fmla="*/ 215 h 998"/>
              <a:gd name="T32" fmla="*/ 97 w 411"/>
              <a:gd name="T33" fmla="*/ 170 h 998"/>
              <a:gd name="T34" fmla="*/ 84 w 411"/>
              <a:gd name="T35" fmla="*/ 125 h 998"/>
              <a:gd name="T36" fmla="*/ 62 w 411"/>
              <a:gd name="T37" fmla="*/ 131 h 998"/>
              <a:gd name="T38" fmla="*/ 60 w 411"/>
              <a:gd name="T39" fmla="*/ 193 h 998"/>
              <a:gd name="T40" fmla="*/ 56 w 411"/>
              <a:gd name="T41" fmla="*/ 195 h 998"/>
              <a:gd name="T42" fmla="*/ 56 w 411"/>
              <a:gd name="T43" fmla="*/ 132 h 998"/>
              <a:gd name="T44" fmla="*/ 175 w 411"/>
              <a:gd name="T45" fmla="*/ 83 h 998"/>
              <a:gd name="T46" fmla="*/ 164 w 411"/>
              <a:gd name="T47" fmla="*/ 147 h 998"/>
              <a:gd name="T48" fmla="*/ 167 w 411"/>
              <a:gd name="T49" fmla="*/ 182 h 998"/>
              <a:gd name="T50" fmla="*/ 179 w 411"/>
              <a:gd name="T51" fmla="*/ 220 h 998"/>
              <a:gd name="T52" fmla="*/ 316 w 411"/>
              <a:gd name="T53" fmla="*/ 52 h 998"/>
              <a:gd name="T54" fmla="*/ 219 w 411"/>
              <a:gd name="T55" fmla="*/ 11 h 998"/>
              <a:gd name="T56" fmla="*/ 275 w 411"/>
              <a:gd name="T57" fmla="*/ 10 h 998"/>
              <a:gd name="T58" fmla="*/ 305 w 411"/>
              <a:gd name="T59" fmla="*/ 5 h 998"/>
              <a:gd name="T60" fmla="*/ 320 w 411"/>
              <a:gd name="T61" fmla="*/ 9 h 998"/>
              <a:gd name="T62" fmla="*/ 347 w 411"/>
              <a:gd name="T63" fmla="*/ 23 h 998"/>
              <a:gd name="T64" fmla="*/ 401 w 411"/>
              <a:gd name="T65" fmla="*/ 42 h 998"/>
              <a:gd name="T66" fmla="*/ 336 w 411"/>
              <a:gd name="T67" fmla="*/ 56 h 998"/>
              <a:gd name="T68" fmla="*/ 334 w 411"/>
              <a:gd name="T69" fmla="*/ 187 h 998"/>
              <a:gd name="T70" fmla="*/ 343 w 411"/>
              <a:gd name="T71" fmla="*/ 482 h 998"/>
              <a:gd name="T72" fmla="*/ 297 w 411"/>
              <a:gd name="T73" fmla="*/ 579 h 998"/>
              <a:gd name="T74" fmla="*/ 293 w 411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1" h="998">
                <a:moveTo>
                  <a:pt x="293" y="947"/>
                </a:moveTo>
                <a:cubicBezTo>
                  <a:pt x="288" y="948"/>
                  <a:pt x="283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9" y="967"/>
                  <a:pt x="280" y="968"/>
                  <a:pt x="281" y="968"/>
                </a:cubicBezTo>
                <a:cubicBezTo>
                  <a:pt x="304" y="973"/>
                  <a:pt x="322" y="982"/>
                  <a:pt x="330" y="984"/>
                </a:cubicBezTo>
                <a:cubicBezTo>
                  <a:pt x="338" y="986"/>
                  <a:pt x="349" y="993"/>
                  <a:pt x="349" y="996"/>
                </a:cubicBezTo>
                <a:cubicBezTo>
                  <a:pt x="350" y="998"/>
                  <a:pt x="347" y="998"/>
                  <a:pt x="338" y="998"/>
                </a:cubicBezTo>
                <a:cubicBezTo>
                  <a:pt x="333" y="998"/>
                  <a:pt x="322" y="996"/>
                  <a:pt x="309" y="996"/>
                </a:cubicBezTo>
                <a:cubicBezTo>
                  <a:pt x="298" y="996"/>
                  <a:pt x="278" y="985"/>
                  <a:pt x="279" y="995"/>
                </a:cubicBezTo>
                <a:cubicBezTo>
                  <a:pt x="274" y="995"/>
                  <a:pt x="257" y="996"/>
                  <a:pt x="246" y="996"/>
                </a:cubicBezTo>
                <a:cubicBezTo>
                  <a:pt x="245" y="986"/>
                  <a:pt x="239" y="964"/>
                  <a:pt x="235" y="949"/>
                </a:cubicBezTo>
                <a:cubicBezTo>
                  <a:pt x="216" y="950"/>
                  <a:pt x="197" y="950"/>
                  <a:pt x="179" y="951"/>
                </a:cubicBezTo>
                <a:cubicBezTo>
                  <a:pt x="179" y="966"/>
                  <a:pt x="180" y="981"/>
                  <a:pt x="181" y="996"/>
                </a:cubicBezTo>
                <a:cubicBezTo>
                  <a:pt x="170" y="996"/>
                  <a:pt x="160" y="996"/>
                  <a:pt x="150" y="996"/>
                </a:cubicBezTo>
                <a:cubicBezTo>
                  <a:pt x="149" y="989"/>
                  <a:pt x="118" y="996"/>
                  <a:pt x="91" y="996"/>
                </a:cubicBezTo>
                <a:cubicBezTo>
                  <a:pt x="82" y="996"/>
                  <a:pt x="73" y="996"/>
                  <a:pt x="71" y="995"/>
                </a:cubicBezTo>
                <a:cubicBezTo>
                  <a:pt x="69" y="993"/>
                  <a:pt x="70" y="990"/>
                  <a:pt x="71" y="989"/>
                </a:cubicBezTo>
                <a:cubicBezTo>
                  <a:pt x="92" y="977"/>
                  <a:pt x="135" y="971"/>
                  <a:pt x="142" y="949"/>
                </a:cubicBezTo>
                <a:cubicBezTo>
                  <a:pt x="116" y="950"/>
                  <a:pt x="102" y="945"/>
                  <a:pt x="74" y="945"/>
                </a:cubicBezTo>
                <a:cubicBezTo>
                  <a:pt x="72" y="914"/>
                  <a:pt x="70" y="883"/>
                  <a:pt x="68" y="852"/>
                </a:cubicBezTo>
                <a:cubicBezTo>
                  <a:pt x="56" y="771"/>
                  <a:pt x="74" y="686"/>
                  <a:pt x="58" y="618"/>
                </a:cubicBezTo>
                <a:cubicBezTo>
                  <a:pt x="58" y="618"/>
                  <a:pt x="57" y="618"/>
                  <a:pt x="56" y="618"/>
                </a:cubicBezTo>
                <a:cubicBezTo>
                  <a:pt x="56" y="623"/>
                  <a:pt x="55" y="629"/>
                  <a:pt x="55" y="635"/>
                </a:cubicBezTo>
                <a:cubicBezTo>
                  <a:pt x="46" y="636"/>
                  <a:pt x="36" y="638"/>
                  <a:pt x="27" y="639"/>
                </a:cubicBezTo>
                <a:cubicBezTo>
                  <a:pt x="26" y="642"/>
                  <a:pt x="27" y="650"/>
                  <a:pt x="27" y="666"/>
                </a:cubicBezTo>
                <a:cubicBezTo>
                  <a:pt x="26" y="684"/>
                  <a:pt x="22" y="671"/>
                  <a:pt x="19" y="669"/>
                </a:cubicBezTo>
                <a:cubicBezTo>
                  <a:pt x="16" y="658"/>
                  <a:pt x="18" y="650"/>
                  <a:pt x="12" y="635"/>
                </a:cubicBezTo>
                <a:cubicBezTo>
                  <a:pt x="8" y="632"/>
                  <a:pt x="4" y="629"/>
                  <a:pt x="0" y="625"/>
                </a:cubicBezTo>
                <a:cubicBezTo>
                  <a:pt x="4" y="600"/>
                  <a:pt x="7" y="575"/>
                  <a:pt x="10" y="550"/>
                </a:cubicBezTo>
                <a:cubicBezTo>
                  <a:pt x="22" y="481"/>
                  <a:pt x="8" y="385"/>
                  <a:pt x="33" y="323"/>
                </a:cubicBezTo>
                <a:cubicBezTo>
                  <a:pt x="43" y="298"/>
                  <a:pt x="81" y="291"/>
                  <a:pt x="97" y="271"/>
                </a:cubicBezTo>
                <a:cubicBezTo>
                  <a:pt x="106" y="252"/>
                  <a:pt x="115" y="233"/>
                  <a:pt x="124" y="215"/>
                </a:cubicBezTo>
                <a:cubicBezTo>
                  <a:pt x="114" y="210"/>
                  <a:pt x="105" y="203"/>
                  <a:pt x="100" y="192"/>
                </a:cubicBezTo>
                <a:cubicBezTo>
                  <a:pt x="98" y="186"/>
                  <a:pt x="98" y="177"/>
                  <a:pt x="97" y="170"/>
                </a:cubicBezTo>
                <a:cubicBezTo>
                  <a:pt x="96" y="166"/>
                  <a:pt x="90" y="163"/>
                  <a:pt x="91" y="158"/>
                </a:cubicBezTo>
                <a:cubicBezTo>
                  <a:pt x="91" y="145"/>
                  <a:pt x="88" y="135"/>
                  <a:pt x="84" y="125"/>
                </a:cubicBezTo>
                <a:cubicBezTo>
                  <a:pt x="83" y="125"/>
                  <a:pt x="82" y="125"/>
                  <a:pt x="82" y="125"/>
                </a:cubicBezTo>
                <a:cubicBezTo>
                  <a:pt x="74" y="127"/>
                  <a:pt x="69" y="129"/>
                  <a:pt x="62" y="131"/>
                </a:cubicBezTo>
                <a:cubicBezTo>
                  <a:pt x="62" y="142"/>
                  <a:pt x="62" y="152"/>
                  <a:pt x="62" y="162"/>
                </a:cubicBezTo>
                <a:cubicBezTo>
                  <a:pt x="65" y="173"/>
                  <a:pt x="65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9" y="196"/>
                  <a:pt x="58" y="196"/>
                  <a:pt x="56" y="195"/>
                </a:cubicBezTo>
                <a:cubicBezTo>
                  <a:pt x="56" y="193"/>
                  <a:pt x="55" y="191"/>
                  <a:pt x="55" y="189"/>
                </a:cubicBezTo>
                <a:cubicBezTo>
                  <a:pt x="63" y="157"/>
                  <a:pt x="55" y="143"/>
                  <a:pt x="56" y="132"/>
                </a:cubicBezTo>
                <a:cubicBezTo>
                  <a:pt x="64" y="122"/>
                  <a:pt x="85" y="100"/>
                  <a:pt x="93" y="92"/>
                </a:cubicBezTo>
                <a:cubicBezTo>
                  <a:pt x="102" y="90"/>
                  <a:pt x="148" y="86"/>
                  <a:pt x="175" y="83"/>
                </a:cubicBezTo>
                <a:cubicBezTo>
                  <a:pt x="167" y="92"/>
                  <a:pt x="159" y="102"/>
                  <a:pt x="151" y="112"/>
                </a:cubicBezTo>
                <a:cubicBezTo>
                  <a:pt x="162" y="121"/>
                  <a:pt x="159" y="136"/>
                  <a:pt x="164" y="147"/>
                </a:cubicBezTo>
                <a:cubicBezTo>
                  <a:pt x="165" y="150"/>
                  <a:pt x="169" y="147"/>
                  <a:pt x="170" y="150"/>
                </a:cubicBezTo>
                <a:cubicBezTo>
                  <a:pt x="174" y="162"/>
                  <a:pt x="172" y="177"/>
                  <a:pt x="167" y="182"/>
                </a:cubicBezTo>
                <a:cubicBezTo>
                  <a:pt x="167" y="188"/>
                  <a:pt x="168" y="202"/>
                  <a:pt x="169" y="209"/>
                </a:cubicBezTo>
                <a:cubicBezTo>
                  <a:pt x="172" y="213"/>
                  <a:pt x="175" y="218"/>
                  <a:pt x="179" y="220"/>
                </a:cubicBezTo>
                <a:cubicBezTo>
                  <a:pt x="182" y="222"/>
                  <a:pt x="185" y="220"/>
                  <a:pt x="188" y="220"/>
                </a:cubicBezTo>
                <a:cubicBezTo>
                  <a:pt x="240" y="190"/>
                  <a:pt x="316" y="130"/>
                  <a:pt x="316" y="52"/>
                </a:cubicBezTo>
                <a:cubicBezTo>
                  <a:pt x="302" y="46"/>
                  <a:pt x="293" y="37"/>
                  <a:pt x="288" y="21"/>
                </a:cubicBezTo>
                <a:cubicBezTo>
                  <a:pt x="266" y="19"/>
                  <a:pt x="241" y="14"/>
                  <a:pt x="219" y="11"/>
                </a:cubicBezTo>
                <a:cubicBezTo>
                  <a:pt x="210" y="9"/>
                  <a:pt x="212" y="0"/>
                  <a:pt x="219" y="1"/>
                </a:cubicBezTo>
                <a:cubicBezTo>
                  <a:pt x="236" y="3"/>
                  <a:pt x="258" y="8"/>
                  <a:pt x="275" y="10"/>
                </a:cubicBezTo>
                <a:cubicBezTo>
                  <a:pt x="292" y="13"/>
                  <a:pt x="287" y="4"/>
                  <a:pt x="297" y="3"/>
                </a:cubicBezTo>
                <a:cubicBezTo>
                  <a:pt x="299" y="3"/>
                  <a:pt x="303" y="5"/>
                  <a:pt x="305" y="5"/>
                </a:cubicBezTo>
                <a:cubicBezTo>
                  <a:pt x="307" y="6"/>
                  <a:pt x="311" y="4"/>
                  <a:pt x="313" y="4"/>
                </a:cubicBezTo>
                <a:cubicBezTo>
                  <a:pt x="315" y="5"/>
                  <a:pt x="317" y="8"/>
                  <a:pt x="320" y="9"/>
                </a:cubicBezTo>
                <a:cubicBezTo>
                  <a:pt x="322" y="10"/>
                  <a:pt x="324" y="8"/>
                  <a:pt x="328" y="9"/>
                </a:cubicBezTo>
                <a:cubicBezTo>
                  <a:pt x="337" y="11"/>
                  <a:pt x="336" y="21"/>
                  <a:pt x="347" y="23"/>
                </a:cubicBezTo>
                <a:cubicBezTo>
                  <a:pt x="355" y="24"/>
                  <a:pt x="395" y="32"/>
                  <a:pt x="403" y="33"/>
                </a:cubicBezTo>
                <a:cubicBezTo>
                  <a:pt x="411" y="34"/>
                  <a:pt x="411" y="44"/>
                  <a:pt x="401" y="42"/>
                </a:cubicBezTo>
                <a:cubicBezTo>
                  <a:pt x="381" y="39"/>
                  <a:pt x="368" y="36"/>
                  <a:pt x="348" y="33"/>
                </a:cubicBezTo>
                <a:cubicBezTo>
                  <a:pt x="338" y="36"/>
                  <a:pt x="338" y="48"/>
                  <a:pt x="336" y="56"/>
                </a:cubicBezTo>
                <a:cubicBezTo>
                  <a:pt x="344" y="65"/>
                  <a:pt x="352" y="74"/>
                  <a:pt x="361" y="83"/>
                </a:cubicBezTo>
                <a:cubicBezTo>
                  <a:pt x="351" y="108"/>
                  <a:pt x="337" y="160"/>
                  <a:pt x="334" y="187"/>
                </a:cubicBezTo>
                <a:cubicBezTo>
                  <a:pt x="337" y="211"/>
                  <a:pt x="340" y="234"/>
                  <a:pt x="343" y="257"/>
                </a:cubicBezTo>
                <a:cubicBezTo>
                  <a:pt x="355" y="321"/>
                  <a:pt x="360" y="428"/>
                  <a:pt x="343" y="482"/>
                </a:cubicBezTo>
                <a:cubicBezTo>
                  <a:pt x="323" y="476"/>
                  <a:pt x="313" y="458"/>
                  <a:pt x="285" y="468"/>
                </a:cubicBezTo>
                <a:cubicBezTo>
                  <a:pt x="289" y="505"/>
                  <a:pt x="293" y="542"/>
                  <a:pt x="297" y="579"/>
                </a:cubicBezTo>
                <a:cubicBezTo>
                  <a:pt x="306" y="641"/>
                  <a:pt x="291" y="704"/>
                  <a:pt x="283" y="757"/>
                </a:cubicBezTo>
                <a:cubicBezTo>
                  <a:pt x="286" y="821"/>
                  <a:pt x="290" y="884"/>
                  <a:pt x="293" y="94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27" name="Freeform 24"/>
          <p:cNvSpPr>
            <a:spLocks noEditPoints="1"/>
          </p:cNvSpPr>
          <p:nvPr userDrawn="1"/>
        </p:nvSpPr>
        <p:spPr bwMode="auto">
          <a:xfrm>
            <a:off x="2787651" y="5040313"/>
            <a:ext cx="976313" cy="1593850"/>
          </a:xfrm>
          <a:custGeom>
            <a:avLst/>
            <a:gdLst>
              <a:gd name="T0" fmla="*/ 371 w 616"/>
              <a:gd name="T1" fmla="*/ 954 h 1004"/>
              <a:gd name="T2" fmla="*/ 395 w 616"/>
              <a:gd name="T3" fmla="*/ 974 h 1004"/>
              <a:gd name="T4" fmla="*/ 415 w 616"/>
              <a:gd name="T5" fmla="*/ 995 h 1004"/>
              <a:gd name="T6" fmla="*/ 346 w 616"/>
              <a:gd name="T7" fmla="*/ 960 h 1004"/>
              <a:gd name="T8" fmla="*/ 332 w 616"/>
              <a:gd name="T9" fmla="*/ 951 h 1004"/>
              <a:gd name="T10" fmla="*/ 339 w 616"/>
              <a:gd name="T11" fmla="*/ 869 h 1004"/>
              <a:gd name="T12" fmla="*/ 292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7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89 w 616"/>
              <a:gd name="T25" fmla="*/ 856 h 1004"/>
              <a:gd name="T26" fmla="*/ 188 w 616"/>
              <a:gd name="T27" fmla="*/ 848 h 1004"/>
              <a:gd name="T28" fmla="*/ 186 w 616"/>
              <a:gd name="T29" fmla="*/ 416 h 1004"/>
              <a:gd name="T30" fmla="*/ 100 w 616"/>
              <a:gd name="T31" fmla="*/ 279 h 1004"/>
              <a:gd name="T32" fmla="*/ 0 w 616"/>
              <a:gd name="T33" fmla="*/ 249 h 1004"/>
              <a:gd name="T34" fmla="*/ 40 w 616"/>
              <a:gd name="T35" fmla="*/ 159 h 1004"/>
              <a:gd name="T36" fmla="*/ 25 w 616"/>
              <a:gd name="T37" fmla="*/ 43 h 1004"/>
              <a:gd name="T38" fmla="*/ 47 w 616"/>
              <a:gd name="T39" fmla="*/ 91 h 1004"/>
              <a:gd name="T40" fmla="*/ 68 w 616"/>
              <a:gd name="T41" fmla="*/ 100 h 1004"/>
              <a:gd name="T42" fmla="*/ 171 w 616"/>
              <a:gd name="T43" fmla="*/ 176 h 1004"/>
              <a:gd name="T44" fmla="*/ 210 w 616"/>
              <a:gd name="T45" fmla="*/ 211 h 1004"/>
              <a:gd name="T46" fmla="*/ 274 w 616"/>
              <a:gd name="T47" fmla="*/ 243 h 1004"/>
              <a:gd name="T48" fmla="*/ 260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5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1 w 616"/>
              <a:gd name="T61" fmla="*/ 154 h 1004"/>
              <a:gd name="T62" fmla="*/ 319 w 616"/>
              <a:gd name="T63" fmla="*/ 215 h 1004"/>
              <a:gd name="T64" fmla="*/ 350 w 616"/>
              <a:gd name="T65" fmla="*/ 231 h 1004"/>
              <a:gd name="T66" fmla="*/ 408 w 616"/>
              <a:gd name="T67" fmla="*/ 200 h 1004"/>
              <a:gd name="T68" fmla="*/ 426 w 616"/>
              <a:gd name="T69" fmla="*/ 171 h 1004"/>
              <a:gd name="T70" fmla="*/ 524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7 w 616"/>
              <a:gd name="T77" fmla="*/ 90 h 1004"/>
              <a:gd name="T78" fmla="*/ 605 w 616"/>
              <a:gd name="T79" fmla="*/ 177 h 1004"/>
              <a:gd name="T80" fmla="*/ 506 w 616"/>
              <a:gd name="T81" fmla="*/ 269 h 1004"/>
              <a:gd name="T82" fmla="*/ 423 w 616"/>
              <a:gd name="T83" fmla="*/ 322 h 1004"/>
              <a:gd name="T84" fmla="*/ 420 w 616"/>
              <a:gd name="T85" fmla="*/ 485 h 1004"/>
              <a:gd name="T86" fmla="*/ 436 w 616"/>
              <a:gd name="T87" fmla="*/ 747 h 1004"/>
              <a:gd name="T88" fmla="*/ 400 w 616"/>
              <a:gd name="T89" fmla="*/ 854 h 1004"/>
              <a:gd name="T90" fmla="*/ 390 w 616"/>
              <a:gd name="T91" fmla="*/ 953 h 1004"/>
              <a:gd name="T92" fmla="*/ 379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3" y="953"/>
                  <a:pt x="377" y="953"/>
                  <a:pt x="371" y="953"/>
                </a:cubicBezTo>
                <a:cubicBezTo>
                  <a:pt x="371" y="953"/>
                  <a:pt x="371" y="954"/>
                  <a:pt x="371" y="954"/>
                </a:cubicBezTo>
                <a:cubicBezTo>
                  <a:pt x="376" y="958"/>
                  <a:pt x="380" y="963"/>
                  <a:pt x="385" y="967"/>
                </a:cubicBezTo>
                <a:cubicBezTo>
                  <a:pt x="387" y="968"/>
                  <a:pt x="389" y="968"/>
                  <a:pt x="390" y="969"/>
                </a:cubicBezTo>
                <a:cubicBezTo>
                  <a:pt x="392" y="971"/>
                  <a:pt x="393" y="972"/>
                  <a:pt x="395" y="974"/>
                </a:cubicBezTo>
                <a:cubicBezTo>
                  <a:pt x="400" y="978"/>
                  <a:pt x="406" y="983"/>
                  <a:pt x="412" y="987"/>
                </a:cubicBezTo>
                <a:cubicBezTo>
                  <a:pt x="413" y="988"/>
                  <a:pt x="414" y="991"/>
                  <a:pt x="416" y="992"/>
                </a:cubicBezTo>
                <a:cubicBezTo>
                  <a:pt x="416" y="993"/>
                  <a:pt x="416" y="994"/>
                  <a:pt x="415" y="995"/>
                </a:cubicBezTo>
                <a:cubicBezTo>
                  <a:pt x="409" y="996"/>
                  <a:pt x="388" y="999"/>
                  <a:pt x="382" y="997"/>
                </a:cubicBezTo>
                <a:cubicBezTo>
                  <a:pt x="372" y="994"/>
                  <a:pt x="350" y="975"/>
                  <a:pt x="343" y="967"/>
                </a:cubicBezTo>
                <a:cubicBezTo>
                  <a:pt x="344" y="964"/>
                  <a:pt x="345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39" y="953"/>
                  <a:pt x="336" y="952"/>
                  <a:pt x="332" y="952"/>
                </a:cubicBezTo>
                <a:cubicBezTo>
                  <a:pt x="332" y="952"/>
                  <a:pt x="332" y="951"/>
                  <a:pt x="332" y="951"/>
                </a:cubicBezTo>
                <a:cubicBezTo>
                  <a:pt x="334" y="944"/>
                  <a:pt x="336" y="937"/>
                  <a:pt x="338" y="930"/>
                </a:cubicBezTo>
                <a:cubicBezTo>
                  <a:pt x="338" y="922"/>
                  <a:pt x="338" y="915"/>
                  <a:pt x="338" y="908"/>
                </a:cubicBezTo>
                <a:cubicBezTo>
                  <a:pt x="339" y="895"/>
                  <a:pt x="339" y="882"/>
                  <a:pt x="339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3" y="863"/>
                  <a:pt x="301" y="864"/>
                </a:cubicBezTo>
                <a:cubicBezTo>
                  <a:pt x="302" y="880"/>
                  <a:pt x="295" y="896"/>
                  <a:pt x="292" y="909"/>
                </a:cubicBezTo>
                <a:cubicBezTo>
                  <a:pt x="293" y="924"/>
                  <a:pt x="294" y="938"/>
                  <a:pt x="295" y="953"/>
                </a:cubicBezTo>
                <a:cubicBezTo>
                  <a:pt x="291" y="953"/>
                  <a:pt x="287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4" y="958"/>
                  <a:pt x="285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79" y="976"/>
                  <a:pt x="278" y="978"/>
                  <a:pt x="278" y="980"/>
                </a:cubicBezTo>
                <a:cubicBezTo>
                  <a:pt x="274" y="983"/>
                  <a:pt x="271" y="985"/>
                  <a:pt x="267" y="988"/>
                </a:cubicBezTo>
                <a:cubicBezTo>
                  <a:pt x="262" y="992"/>
                  <a:pt x="258" y="998"/>
                  <a:pt x="251" y="1000"/>
                </a:cubicBezTo>
                <a:cubicBezTo>
                  <a:pt x="240" y="1004"/>
                  <a:pt x="227" y="1000"/>
                  <a:pt x="217" y="998"/>
                </a:cubicBezTo>
                <a:cubicBezTo>
                  <a:pt x="217" y="998"/>
                  <a:pt x="217" y="997"/>
                  <a:pt x="217" y="997"/>
                </a:cubicBezTo>
                <a:cubicBezTo>
                  <a:pt x="218" y="994"/>
                  <a:pt x="218" y="992"/>
                  <a:pt x="219" y="990"/>
                </a:cubicBezTo>
                <a:cubicBezTo>
                  <a:pt x="222" y="984"/>
                  <a:pt x="231" y="982"/>
                  <a:pt x="237" y="978"/>
                </a:cubicBezTo>
                <a:cubicBezTo>
                  <a:pt x="243" y="973"/>
                  <a:pt x="249" y="968"/>
                  <a:pt x="254" y="963"/>
                </a:cubicBezTo>
                <a:cubicBezTo>
                  <a:pt x="255" y="959"/>
                  <a:pt x="255" y="956"/>
                  <a:pt x="255" y="952"/>
                </a:cubicBezTo>
                <a:cubicBezTo>
                  <a:pt x="249" y="952"/>
                  <a:pt x="242" y="952"/>
                  <a:pt x="236" y="952"/>
                </a:cubicBezTo>
                <a:cubicBezTo>
                  <a:pt x="236" y="943"/>
                  <a:pt x="233" y="932"/>
                  <a:pt x="234" y="925"/>
                </a:cubicBezTo>
                <a:cubicBezTo>
                  <a:pt x="237" y="905"/>
                  <a:pt x="239" y="862"/>
                  <a:pt x="227" y="852"/>
                </a:cubicBezTo>
                <a:cubicBezTo>
                  <a:pt x="214" y="853"/>
                  <a:pt x="202" y="855"/>
                  <a:pt x="189" y="856"/>
                </a:cubicBezTo>
                <a:cubicBezTo>
                  <a:pt x="189" y="855"/>
                  <a:pt x="189" y="855"/>
                  <a:pt x="189" y="854"/>
                </a:cubicBezTo>
                <a:cubicBezTo>
                  <a:pt x="189" y="852"/>
                  <a:pt x="189" y="850"/>
                  <a:pt x="190" y="848"/>
                </a:cubicBezTo>
                <a:cubicBezTo>
                  <a:pt x="189" y="848"/>
                  <a:pt x="189" y="848"/>
                  <a:pt x="188" y="848"/>
                </a:cubicBezTo>
                <a:cubicBezTo>
                  <a:pt x="189" y="765"/>
                  <a:pt x="190" y="681"/>
                  <a:pt x="191" y="598"/>
                </a:cubicBezTo>
                <a:cubicBezTo>
                  <a:pt x="190" y="558"/>
                  <a:pt x="189" y="518"/>
                  <a:pt x="188" y="478"/>
                </a:cubicBezTo>
                <a:cubicBezTo>
                  <a:pt x="188" y="458"/>
                  <a:pt x="187" y="437"/>
                  <a:pt x="186" y="416"/>
                </a:cubicBezTo>
                <a:cubicBezTo>
                  <a:pt x="186" y="405"/>
                  <a:pt x="185" y="393"/>
                  <a:pt x="184" y="382"/>
                </a:cubicBezTo>
                <a:cubicBezTo>
                  <a:pt x="183" y="365"/>
                  <a:pt x="181" y="349"/>
                  <a:pt x="180" y="332"/>
                </a:cubicBezTo>
                <a:cubicBezTo>
                  <a:pt x="153" y="314"/>
                  <a:pt x="127" y="297"/>
                  <a:pt x="100" y="279"/>
                </a:cubicBezTo>
                <a:cubicBezTo>
                  <a:pt x="93" y="280"/>
                  <a:pt x="85" y="281"/>
                  <a:pt x="78" y="283"/>
                </a:cubicBezTo>
                <a:cubicBezTo>
                  <a:pt x="61" y="281"/>
                  <a:pt x="45" y="273"/>
                  <a:pt x="33" y="266"/>
                </a:cubicBezTo>
                <a:cubicBezTo>
                  <a:pt x="22" y="260"/>
                  <a:pt x="11" y="254"/>
                  <a:pt x="0" y="249"/>
                </a:cubicBezTo>
                <a:cubicBezTo>
                  <a:pt x="0" y="243"/>
                  <a:pt x="0" y="236"/>
                  <a:pt x="1" y="230"/>
                </a:cubicBezTo>
                <a:cubicBezTo>
                  <a:pt x="7" y="222"/>
                  <a:pt x="13" y="214"/>
                  <a:pt x="19" y="206"/>
                </a:cubicBezTo>
                <a:cubicBezTo>
                  <a:pt x="26" y="190"/>
                  <a:pt x="33" y="174"/>
                  <a:pt x="40" y="159"/>
                </a:cubicBezTo>
                <a:cubicBezTo>
                  <a:pt x="43" y="154"/>
                  <a:pt x="54" y="129"/>
                  <a:pt x="53" y="125"/>
                </a:cubicBezTo>
                <a:cubicBezTo>
                  <a:pt x="52" y="110"/>
                  <a:pt x="34" y="101"/>
                  <a:pt x="26" y="90"/>
                </a:cubicBezTo>
                <a:cubicBezTo>
                  <a:pt x="26" y="74"/>
                  <a:pt x="21" y="57"/>
                  <a:pt x="25" y="43"/>
                </a:cubicBezTo>
                <a:cubicBezTo>
                  <a:pt x="28" y="43"/>
                  <a:pt x="30" y="42"/>
                  <a:pt x="33" y="41"/>
                </a:cubicBezTo>
                <a:cubicBezTo>
                  <a:pt x="40" y="46"/>
                  <a:pt x="45" y="53"/>
                  <a:pt x="51" y="59"/>
                </a:cubicBezTo>
                <a:cubicBezTo>
                  <a:pt x="50" y="62"/>
                  <a:pt x="43" y="86"/>
                  <a:pt x="47" y="91"/>
                </a:cubicBezTo>
                <a:cubicBezTo>
                  <a:pt x="53" y="95"/>
                  <a:pt x="58" y="99"/>
                  <a:pt x="64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6" y="113"/>
                  <a:pt x="104" y="126"/>
                  <a:pt x="123" y="139"/>
                </a:cubicBezTo>
                <a:cubicBezTo>
                  <a:pt x="133" y="150"/>
                  <a:pt x="144" y="161"/>
                  <a:pt x="154" y="173"/>
                </a:cubicBezTo>
                <a:cubicBezTo>
                  <a:pt x="160" y="174"/>
                  <a:pt x="166" y="175"/>
                  <a:pt x="171" y="176"/>
                </a:cubicBezTo>
                <a:cubicBezTo>
                  <a:pt x="179" y="179"/>
                  <a:pt x="188" y="187"/>
                  <a:pt x="193" y="194"/>
                </a:cubicBezTo>
                <a:cubicBezTo>
                  <a:pt x="192" y="196"/>
                  <a:pt x="191" y="202"/>
                  <a:pt x="192" y="204"/>
                </a:cubicBezTo>
                <a:cubicBezTo>
                  <a:pt x="198" y="206"/>
                  <a:pt x="204" y="209"/>
                  <a:pt x="210" y="211"/>
                </a:cubicBezTo>
                <a:cubicBezTo>
                  <a:pt x="214" y="215"/>
                  <a:pt x="218" y="220"/>
                  <a:pt x="222" y="224"/>
                </a:cubicBezTo>
                <a:cubicBezTo>
                  <a:pt x="226" y="225"/>
                  <a:pt x="229" y="227"/>
                  <a:pt x="233" y="228"/>
                </a:cubicBezTo>
                <a:cubicBezTo>
                  <a:pt x="245" y="234"/>
                  <a:pt x="257" y="242"/>
                  <a:pt x="274" y="243"/>
                </a:cubicBezTo>
                <a:cubicBezTo>
                  <a:pt x="277" y="237"/>
                  <a:pt x="281" y="228"/>
                  <a:pt x="278" y="219"/>
                </a:cubicBezTo>
                <a:cubicBezTo>
                  <a:pt x="276" y="216"/>
                  <a:pt x="269" y="213"/>
                  <a:pt x="266" y="211"/>
                </a:cubicBezTo>
                <a:cubicBezTo>
                  <a:pt x="264" y="206"/>
                  <a:pt x="262" y="202"/>
                  <a:pt x="260" y="198"/>
                </a:cubicBezTo>
                <a:cubicBezTo>
                  <a:pt x="258" y="187"/>
                  <a:pt x="260" y="174"/>
                  <a:pt x="260" y="163"/>
                </a:cubicBezTo>
                <a:cubicBezTo>
                  <a:pt x="260" y="160"/>
                  <a:pt x="260" y="157"/>
                  <a:pt x="260" y="153"/>
                </a:cubicBezTo>
                <a:cubicBezTo>
                  <a:pt x="258" y="149"/>
                  <a:pt x="257" y="145"/>
                  <a:pt x="255" y="140"/>
                </a:cubicBezTo>
                <a:cubicBezTo>
                  <a:pt x="256" y="138"/>
                  <a:pt x="256" y="136"/>
                  <a:pt x="257" y="133"/>
                </a:cubicBezTo>
                <a:cubicBezTo>
                  <a:pt x="256" y="126"/>
                  <a:pt x="256" y="119"/>
                  <a:pt x="255" y="112"/>
                </a:cubicBezTo>
                <a:cubicBezTo>
                  <a:pt x="241" y="107"/>
                  <a:pt x="228" y="102"/>
                  <a:pt x="215" y="96"/>
                </a:cubicBezTo>
                <a:cubicBezTo>
                  <a:pt x="241" y="93"/>
                  <a:pt x="268" y="90"/>
                  <a:pt x="294" y="87"/>
                </a:cubicBezTo>
                <a:cubicBezTo>
                  <a:pt x="300" y="89"/>
                  <a:pt x="306" y="92"/>
                  <a:pt x="312" y="94"/>
                </a:cubicBezTo>
                <a:cubicBezTo>
                  <a:pt x="323" y="98"/>
                  <a:pt x="334" y="103"/>
                  <a:pt x="345" y="107"/>
                </a:cubicBezTo>
                <a:cubicBezTo>
                  <a:pt x="352" y="111"/>
                  <a:pt x="359" y="116"/>
                  <a:pt x="367" y="120"/>
                </a:cubicBezTo>
                <a:cubicBezTo>
                  <a:pt x="373" y="124"/>
                  <a:pt x="380" y="129"/>
                  <a:pt x="386" y="133"/>
                </a:cubicBezTo>
                <a:cubicBezTo>
                  <a:pt x="377" y="134"/>
                  <a:pt x="368" y="135"/>
                  <a:pt x="359" y="136"/>
                </a:cubicBezTo>
                <a:cubicBezTo>
                  <a:pt x="358" y="144"/>
                  <a:pt x="358" y="151"/>
                  <a:pt x="358" y="159"/>
                </a:cubicBezTo>
                <a:cubicBezTo>
                  <a:pt x="357" y="159"/>
                  <a:pt x="356" y="158"/>
                  <a:pt x="355" y="158"/>
                </a:cubicBezTo>
                <a:cubicBezTo>
                  <a:pt x="355" y="150"/>
                  <a:pt x="356" y="143"/>
                  <a:pt x="356" y="136"/>
                </a:cubicBezTo>
                <a:cubicBezTo>
                  <a:pt x="349" y="136"/>
                  <a:pt x="341" y="137"/>
                  <a:pt x="334" y="137"/>
                </a:cubicBezTo>
                <a:cubicBezTo>
                  <a:pt x="333" y="142"/>
                  <a:pt x="331" y="147"/>
                  <a:pt x="330" y="151"/>
                </a:cubicBezTo>
                <a:cubicBezTo>
                  <a:pt x="331" y="152"/>
                  <a:pt x="331" y="152"/>
                  <a:pt x="331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8" y="202"/>
                  <a:pt x="326" y="207"/>
                  <a:pt x="324" y="212"/>
                </a:cubicBezTo>
                <a:cubicBezTo>
                  <a:pt x="322" y="213"/>
                  <a:pt x="321" y="214"/>
                  <a:pt x="319" y="215"/>
                </a:cubicBezTo>
                <a:cubicBezTo>
                  <a:pt x="316" y="219"/>
                  <a:pt x="321" y="232"/>
                  <a:pt x="323" y="235"/>
                </a:cubicBezTo>
                <a:cubicBezTo>
                  <a:pt x="325" y="237"/>
                  <a:pt x="327" y="238"/>
                  <a:pt x="328" y="239"/>
                </a:cubicBezTo>
                <a:cubicBezTo>
                  <a:pt x="336" y="237"/>
                  <a:pt x="343" y="234"/>
                  <a:pt x="350" y="231"/>
                </a:cubicBezTo>
                <a:cubicBezTo>
                  <a:pt x="363" y="223"/>
                  <a:pt x="372" y="210"/>
                  <a:pt x="393" y="210"/>
                </a:cubicBezTo>
                <a:cubicBezTo>
                  <a:pt x="394" y="207"/>
                  <a:pt x="394" y="205"/>
                  <a:pt x="395" y="202"/>
                </a:cubicBezTo>
                <a:cubicBezTo>
                  <a:pt x="399" y="202"/>
                  <a:pt x="404" y="201"/>
                  <a:pt x="408" y="200"/>
                </a:cubicBezTo>
                <a:cubicBezTo>
                  <a:pt x="410" y="197"/>
                  <a:pt x="412" y="193"/>
                  <a:pt x="413" y="190"/>
                </a:cubicBezTo>
                <a:cubicBezTo>
                  <a:pt x="416" y="187"/>
                  <a:pt x="422" y="187"/>
                  <a:pt x="424" y="184"/>
                </a:cubicBezTo>
                <a:cubicBezTo>
                  <a:pt x="425" y="181"/>
                  <a:pt x="424" y="174"/>
                  <a:pt x="426" y="171"/>
                </a:cubicBezTo>
                <a:cubicBezTo>
                  <a:pt x="436" y="164"/>
                  <a:pt x="446" y="156"/>
                  <a:pt x="457" y="148"/>
                </a:cubicBezTo>
                <a:cubicBezTo>
                  <a:pt x="464" y="141"/>
                  <a:pt x="471" y="134"/>
                  <a:pt x="479" y="127"/>
                </a:cubicBezTo>
                <a:cubicBezTo>
                  <a:pt x="494" y="114"/>
                  <a:pt x="509" y="101"/>
                  <a:pt x="524" y="89"/>
                </a:cubicBezTo>
                <a:cubicBezTo>
                  <a:pt x="542" y="74"/>
                  <a:pt x="563" y="61"/>
                  <a:pt x="576" y="41"/>
                </a:cubicBezTo>
                <a:cubicBezTo>
                  <a:pt x="575" y="31"/>
                  <a:pt x="569" y="22"/>
                  <a:pt x="564" y="14"/>
                </a:cubicBezTo>
                <a:cubicBezTo>
                  <a:pt x="565" y="13"/>
                  <a:pt x="566" y="11"/>
                  <a:pt x="567" y="9"/>
                </a:cubicBezTo>
                <a:cubicBezTo>
                  <a:pt x="569" y="8"/>
                  <a:pt x="587" y="0"/>
                  <a:pt x="588" y="1"/>
                </a:cubicBezTo>
                <a:cubicBezTo>
                  <a:pt x="591" y="5"/>
                  <a:pt x="586" y="10"/>
                  <a:pt x="588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7" y="48"/>
                  <a:pt x="596" y="50"/>
                  <a:pt x="594" y="52"/>
                </a:cubicBezTo>
                <a:cubicBezTo>
                  <a:pt x="589" y="60"/>
                  <a:pt x="583" y="67"/>
                  <a:pt x="578" y="75"/>
                </a:cubicBezTo>
                <a:cubicBezTo>
                  <a:pt x="578" y="80"/>
                  <a:pt x="577" y="85"/>
                  <a:pt x="577" y="90"/>
                </a:cubicBezTo>
                <a:cubicBezTo>
                  <a:pt x="577" y="94"/>
                  <a:pt x="577" y="97"/>
                  <a:pt x="577" y="101"/>
                </a:cubicBezTo>
                <a:cubicBezTo>
                  <a:pt x="582" y="114"/>
                  <a:pt x="587" y="126"/>
                  <a:pt x="592" y="139"/>
                </a:cubicBezTo>
                <a:cubicBezTo>
                  <a:pt x="596" y="152"/>
                  <a:pt x="601" y="164"/>
                  <a:pt x="605" y="177"/>
                </a:cubicBezTo>
                <a:cubicBezTo>
                  <a:pt x="610" y="190"/>
                  <a:pt x="616" y="202"/>
                  <a:pt x="612" y="220"/>
                </a:cubicBezTo>
                <a:cubicBezTo>
                  <a:pt x="591" y="231"/>
                  <a:pt x="570" y="243"/>
                  <a:pt x="549" y="254"/>
                </a:cubicBezTo>
                <a:cubicBezTo>
                  <a:pt x="535" y="259"/>
                  <a:pt x="520" y="264"/>
                  <a:pt x="506" y="269"/>
                </a:cubicBezTo>
                <a:cubicBezTo>
                  <a:pt x="501" y="273"/>
                  <a:pt x="501" y="280"/>
                  <a:pt x="493" y="284"/>
                </a:cubicBezTo>
                <a:cubicBezTo>
                  <a:pt x="472" y="293"/>
                  <a:pt x="451" y="302"/>
                  <a:pt x="431" y="312"/>
                </a:cubicBezTo>
                <a:cubicBezTo>
                  <a:pt x="428" y="315"/>
                  <a:pt x="426" y="319"/>
                  <a:pt x="423" y="322"/>
                </a:cubicBezTo>
                <a:cubicBezTo>
                  <a:pt x="420" y="323"/>
                  <a:pt x="416" y="323"/>
                  <a:pt x="412" y="324"/>
                </a:cubicBezTo>
                <a:cubicBezTo>
                  <a:pt x="414" y="369"/>
                  <a:pt x="416" y="415"/>
                  <a:pt x="419" y="460"/>
                </a:cubicBezTo>
                <a:cubicBezTo>
                  <a:pt x="419" y="469"/>
                  <a:pt x="419" y="477"/>
                  <a:pt x="420" y="485"/>
                </a:cubicBezTo>
                <a:cubicBezTo>
                  <a:pt x="421" y="512"/>
                  <a:pt x="423" y="539"/>
                  <a:pt x="425" y="567"/>
                </a:cubicBezTo>
                <a:cubicBezTo>
                  <a:pt x="428" y="615"/>
                  <a:pt x="431" y="664"/>
                  <a:pt x="434" y="713"/>
                </a:cubicBezTo>
                <a:cubicBezTo>
                  <a:pt x="435" y="724"/>
                  <a:pt x="436" y="736"/>
                  <a:pt x="436" y="747"/>
                </a:cubicBezTo>
                <a:cubicBezTo>
                  <a:pt x="439" y="766"/>
                  <a:pt x="440" y="794"/>
                  <a:pt x="437" y="814"/>
                </a:cubicBezTo>
                <a:cubicBezTo>
                  <a:pt x="436" y="820"/>
                  <a:pt x="438" y="844"/>
                  <a:pt x="435" y="848"/>
                </a:cubicBezTo>
                <a:cubicBezTo>
                  <a:pt x="423" y="850"/>
                  <a:pt x="412" y="852"/>
                  <a:pt x="400" y="854"/>
                </a:cubicBezTo>
                <a:cubicBezTo>
                  <a:pt x="399" y="864"/>
                  <a:pt x="394" y="872"/>
                  <a:pt x="392" y="880"/>
                </a:cubicBezTo>
                <a:cubicBezTo>
                  <a:pt x="391" y="888"/>
                  <a:pt x="391" y="895"/>
                  <a:pt x="391" y="903"/>
                </a:cubicBezTo>
                <a:cubicBezTo>
                  <a:pt x="388" y="919"/>
                  <a:pt x="389" y="937"/>
                  <a:pt x="390" y="953"/>
                </a:cubicBezTo>
                <a:close/>
                <a:moveTo>
                  <a:pt x="379" y="997"/>
                </a:moveTo>
                <a:cubicBezTo>
                  <a:pt x="379" y="997"/>
                  <a:pt x="380" y="997"/>
                  <a:pt x="380" y="997"/>
                </a:cubicBezTo>
                <a:cubicBezTo>
                  <a:pt x="380" y="997"/>
                  <a:pt x="379" y="997"/>
                  <a:pt x="379" y="99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 noEditPoints="1"/>
          </p:cNvSpPr>
          <p:nvPr userDrawn="1"/>
        </p:nvSpPr>
        <p:spPr bwMode="auto">
          <a:xfrm>
            <a:off x="7037388" y="5073650"/>
            <a:ext cx="504825" cy="1562100"/>
          </a:xfrm>
          <a:custGeom>
            <a:avLst/>
            <a:gdLst>
              <a:gd name="T0" fmla="*/ 188 w 318"/>
              <a:gd name="T1" fmla="*/ 163 h 984"/>
              <a:gd name="T2" fmla="*/ 272 w 318"/>
              <a:gd name="T3" fmla="*/ 201 h 984"/>
              <a:gd name="T4" fmla="*/ 305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8 w 318"/>
              <a:gd name="T11" fmla="*/ 449 h 984"/>
              <a:gd name="T12" fmla="*/ 274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6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79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1 w 318"/>
              <a:gd name="T37" fmla="*/ 881 h 984"/>
              <a:gd name="T38" fmla="*/ 183 w 318"/>
              <a:gd name="T39" fmla="*/ 832 h 984"/>
              <a:gd name="T40" fmla="*/ 155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8 w 318"/>
              <a:gd name="T47" fmla="*/ 951 h 984"/>
              <a:gd name="T48" fmla="*/ 133 w 318"/>
              <a:gd name="T49" fmla="*/ 905 h 984"/>
              <a:gd name="T50" fmla="*/ 134 w 318"/>
              <a:gd name="T51" fmla="*/ 862 h 984"/>
              <a:gd name="T52" fmla="*/ 114 w 318"/>
              <a:gd name="T53" fmla="*/ 846 h 984"/>
              <a:gd name="T54" fmla="*/ 55 w 318"/>
              <a:gd name="T55" fmla="*/ 836 h 984"/>
              <a:gd name="T56" fmla="*/ 61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7 w 318"/>
              <a:gd name="T65" fmla="*/ 518 h 984"/>
              <a:gd name="T66" fmla="*/ 38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7 w 318"/>
              <a:gd name="T79" fmla="*/ 136 h 984"/>
              <a:gd name="T80" fmla="*/ 114 w 318"/>
              <a:gd name="T81" fmla="*/ 137 h 984"/>
              <a:gd name="T82" fmla="*/ 132 w 318"/>
              <a:gd name="T83" fmla="*/ 24 h 984"/>
              <a:gd name="T84" fmla="*/ 94 w 318"/>
              <a:gd name="T85" fmla="*/ 14 h 984"/>
              <a:gd name="T86" fmla="*/ 158 w 318"/>
              <a:gd name="T87" fmla="*/ 0 h 984"/>
              <a:gd name="T88" fmla="*/ 261 w 318"/>
              <a:gd name="T89" fmla="*/ 34 h 984"/>
              <a:gd name="T90" fmla="*/ 229 w 318"/>
              <a:gd name="T91" fmla="*/ 70 h 984"/>
              <a:gd name="T92" fmla="*/ 227 w 318"/>
              <a:gd name="T93" fmla="*/ 81 h 984"/>
              <a:gd name="T94" fmla="*/ 231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3 w 318"/>
              <a:gd name="T101" fmla="*/ 174 h 984"/>
              <a:gd name="T102" fmla="*/ 225 w 318"/>
              <a:gd name="T103" fmla="*/ 118 h 984"/>
              <a:gd name="T104" fmla="*/ 221 w 318"/>
              <a:gd name="T105" fmla="*/ 169 h 984"/>
              <a:gd name="T106" fmla="*/ 224 w 318"/>
              <a:gd name="T107" fmla="*/ 90 h 984"/>
              <a:gd name="T108" fmla="*/ 222 w 318"/>
              <a:gd name="T109" fmla="*/ 76 h 984"/>
              <a:gd name="T110" fmla="*/ 206 w 318"/>
              <a:gd name="T111" fmla="*/ 46 h 984"/>
              <a:gd name="T112" fmla="*/ 206 w 318"/>
              <a:gd name="T113" fmla="*/ 74 h 984"/>
              <a:gd name="T114" fmla="*/ 211 w 318"/>
              <a:gd name="T115" fmla="*/ 111 h 984"/>
              <a:gd name="T116" fmla="*/ 210 w 318"/>
              <a:gd name="T117" fmla="*/ 140 h 984"/>
              <a:gd name="T118" fmla="*/ 225 w 318"/>
              <a:gd name="T119" fmla="*/ 112 h 984"/>
              <a:gd name="T120" fmla="*/ 225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7" y="148"/>
                  <a:pt x="187" y="154"/>
                  <a:pt x="188" y="163"/>
                </a:cubicBezTo>
                <a:cubicBezTo>
                  <a:pt x="199" y="167"/>
                  <a:pt x="210" y="171"/>
                  <a:pt x="221" y="176"/>
                </a:cubicBezTo>
                <a:cubicBezTo>
                  <a:pt x="239" y="183"/>
                  <a:pt x="258" y="189"/>
                  <a:pt x="272" y="201"/>
                </a:cubicBezTo>
                <a:cubicBezTo>
                  <a:pt x="277" y="205"/>
                  <a:pt x="286" y="228"/>
                  <a:pt x="289" y="235"/>
                </a:cubicBezTo>
                <a:cubicBezTo>
                  <a:pt x="295" y="249"/>
                  <a:pt x="300" y="264"/>
                  <a:pt x="305" y="279"/>
                </a:cubicBezTo>
                <a:cubicBezTo>
                  <a:pt x="308" y="286"/>
                  <a:pt x="310" y="294"/>
                  <a:pt x="313" y="302"/>
                </a:cubicBezTo>
                <a:cubicBezTo>
                  <a:pt x="313" y="314"/>
                  <a:pt x="313" y="325"/>
                  <a:pt x="314" y="337"/>
                </a:cubicBezTo>
                <a:cubicBezTo>
                  <a:pt x="314" y="342"/>
                  <a:pt x="314" y="347"/>
                  <a:pt x="314" y="351"/>
                </a:cubicBezTo>
                <a:cubicBezTo>
                  <a:pt x="318" y="372"/>
                  <a:pt x="314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8" y="449"/>
                </a:cubicBezTo>
                <a:cubicBezTo>
                  <a:pt x="287" y="461"/>
                  <a:pt x="286" y="473"/>
                  <a:pt x="284" y="486"/>
                </a:cubicBezTo>
                <a:cubicBezTo>
                  <a:pt x="279" y="505"/>
                  <a:pt x="270" y="526"/>
                  <a:pt x="274" y="552"/>
                </a:cubicBezTo>
                <a:cubicBezTo>
                  <a:pt x="274" y="557"/>
                  <a:pt x="274" y="562"/>
                  <a:pt x="274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3" y="841"/>
                </a:cubicBezTo>
                <a:cubicBezTo>
                  <a:pt x="259" y="841"/>
                  <a:pt x="245" y="841"/>
                  <a:pt x="231" y="841"/>
                </a:cubicBezTo>
                <a:cubicBezTo>
                  <a:pt x="230" y="844"/>
                  <a:pt x="230" y="847"/>
                  <a:pt x="229" y="850"/>
                </a:cubicBezTo>
                <a:cubicBezTo>
                  <a:pt x="225" y="849"/>
                  <a:pt x="221" y="848"/>
                  <a:pt x="216" y="847"/>
                </a:cubicBezTo>
                <a:cubicBezTo>
                  <a:pt x="216" y="847"/>
                  <a:pt x="216" y="847"/>
                  <a:pt x="216" y="847"/>
                </a:cubicBezTo>
                <a:cubicBezTo>
                  <a:pt x="215" y="851"/>
                  <a:pt x="214" y="855"/>
                  <a:pt x="214" y="859"/>
                </a:cubicBezTo>
                <a:cubicBezTo>
                  <a:pt x="210" y="872"/>
                  <a:pt x="207" y="884"/>
                  <a:pt x="209" y="899"/>
                </a:cubicBezTo>
                <a:cubicBezTo>
                  <a:pt x="208" y="903"/>
                  <a:pt x="208" y="908"/>
                  <a:pt x="207" y="912"/>
                </a:cubicBezTo>
                <a:cubicBezTo>
                  <a:pt x="208" y="916"/>
                  <a:pt x="210" y="919"/>
                  <a:pt x="212" y="923"/>
                </a:cubicBezTo>
                <a:cubicBezTo>
                  <a:pt x="213" y="927"/>
                  <a:pt x="214" y="931"/>
                  <a:pt x="216" y="935"/>
                </a:cubicBezTo>
                <a:cubicBezTo>
                  <a:pt x="217" y="936"/>
                  <a:pt x="218" y="937"/>
                  <a:pt x="218" y="939"/>
                </a:cubicBezTo>
                <a:cubicBezTo>
                  <a:pt x="219" y="941"/>
                  <a:pt x="219" y="944"/>
                  <a:pt x="220" y="946"/>
                </a:cubicBezTo>
                <a:cubicBezTo>
                  <a:pt x="221" y="950"/>
                  <a:pt x="223" y="952"/>
                  <a:pt x="223" y="956"/>
                </a:cubicBezTo>
                <a:cubicBezTo>
                  <a:pt x="225" y="962"/>
                  <a:pt x="225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7" y="980"/>
                  <a:pt x="185" y="984"/>
                  <a:pt x="179" y="979"/>
                </a:cubicBezTo>
                <a:cubicBezTo>
                  <a:pt x="178" y="977"/>
                  <a:pt x="177" y="975"/>
                  <a:pt x="177" y="974"/>
                </a:cubicBezTo>
                <a:cubicBezTo>
                  <a:pt x="175" y="971"/>
                  <a:pt x="174" y="968"/>
                  <a:pt x="173" y="966"/>
                </a:cubicBezTo>
                <a:cubicBezTo>
                  <a:pt x="172" y="959"/>
                  <a:pt x="172" y="952"/>
                  <a:pt x="172" y="945"/>
                </a:cubicBezTo>
                <a:cubicBezTo>
                  <a:pt x="169" y="929"/>
                  <a:pt x="170" y="920"/>
                  <a:pt x="174" y="904"/>
                </a:cubicBezTo>
                <a:cubicBezTo>
                  <a:pt x="174" y="900"/>
                  <a:pt x="175" y="896"/>
                  <a:pt x="176" y="892"/>
                </a:cubicBezTo>
                <a:cubicBezTo>
                  <a:pt x="178" y="888"/>
                  <a:pt x="179" y="884"/>
                  <a:pt x="181" y="881"/>
                </a:cubicBezTo>
                <a:cubicBezTo>
                  <a:pt x="182" y="875"/>
                  <a:pt x="183" y="869"/>
                  <a:pt x="184" y="862"/>
                </a:cubicBezTo>
                <a:cubicBezTo>
                  <a:pt x="186" y="853"/>
                  <a:pt x="183" y="842"/>
                  <a:pt x="183" y="832"/>
                </a:cubicBezTo>
                <a:cubicBezTo>
                  <a:pt x="177" y="832"/>
                  <a:pt x="170" y="833"/>
                  <a:pt x="163" y="833"/>
                </a:cubicBezTo>
                <a:cubicBezTo>
                  <a:pt x="163" y="841"/>
                  <a:pt x="162" y="845"/>
                  <a:pt x="155" y="846"/>
                </a:cubicBezTo>
                <a:cubicBezTo>
                  <a:pt x="157" y="859"/>
                  <a:pt x="158" y="871"/>
                  <a:pt x="160" y="884"/>
                </a:cubicBezTo>
                <a:cubicBezTo>
                  <a:pt x="161" y="887"/>
                  <a:pt x="163" y="890"/>
                  <a:pt x="164" y="893"/>
                </a:cubicBezTo>
                <a:cubicBezTo>
                  <a:pt x="164" y="904"/>
                  <a:pt x="163" y="914"/>
                  <a:pt x="163" y="924"/>
                </a:cubicBezTo>
                <a:cubicBezTo>
                  <a:pt x="161" y="935"/>
                  <a:pt x="165" y="945"/>
                  <a:pt x="166" y="955"/>
                </a:cubicBezTo>
                <a:cubicBezTo>
                  <a:pt x="162" y="959"/>
                  <a:pt x="158" y="963"/>
                  <a:pt x="153" y="967"/>
                </a:cubicBezTo>
                <a:cubicBezTo>
                  <a:pt x="133" y="981"/>
                  <a:pt x="101" y="982"/>
                  <a:pt x="98" y="951"/>
                </a:cubicBezTo>
                <a:cubicBezTo>
                  <a:pt x="102" y="947"/>
                  <a:pt x="105" y="942"/>
                  <a:pt x="109" y="938"/>
                </a:cubicBezTo>
                <a:cubicBezTo>
                  <a:pt x="121" y="929"/>
                  <a:pt x="129" y="922"/>
                  <a:pt x="133" y="905"/>
                </a:cubicBezTo>
                <a:cubicBezTo>
                  <a:pt x="136" y="897"/>
                  <a:pt x="136" y="880"/>
                  <a:pt x="135" y="871"/>
                </a:cubicBezTo>
                <a:cubicBezTo>
                  <a:pt x="134" y="868"/>
                  <a:pt x="134" y="865"/>
                  <a:pt x="134" y="862"/>
                </a:cubicBezTo>
                <a:cubicBezTo>
                  <a:pt x="130" y="857"/>
                  <a:pt x="125" y="852"/>
                  <a:pt x="121" y="847"/>
                </a:cubicBezTo>
                <a:cubicBezTo>
                  <a:pt x="119" y="846"/>
                  <a:pt x="116" y="846"/>
                  <a:pt x="114" y="846"/>
                </a:cubicBezTo>
                <a:cubicBezTo>
                  <a:pt x="113" y="843"/>
                  <a:pt x="112" y="841"/>
                  <a:pt x="110" y="838"/>
                </a:cubicBezTo>
                <a:cubicBezTo>
                  <a:pt x="92" y="837"/>
                  <a:pt x="73" y="837"/>
                  <a:pt x="55" y="836"/>
                </a:cubicBezTo>
                <a:cubicBezTo>
                  <a:pt x="54" y="811"/>
                  <a:pt x="54" y="785"/>
                  <a:pt x="54" y="760"/>
                </a:cubicBezTo>
                <a:cubicBezTo>
                  <a:pt x="56" y="726"/>
                  <a:pt x="59" y="692"/>
                  <a:pt x="61" y="658"/>
                </a:cubicBezTo>
                <a:cubicBezTo>
                  <a:pt x="62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0" y="500"/>
                  <a:pt x="70" y="500"/>
                </a:cubicBezTo>
                <a:cubicBezTo>
                  <a:pt x="66" y="502"/>
                  <a:pt x="61" y="503"/>
                  <a:pt x="57" y="505"/>
                </a:cubicBezTo>
                <a:cubicBezTo>
                  <a:pt x="54" y="509"/>
                  <a:pt x="51" y="512"/>
                  <a:pt x="48" y="516"/>
                </a:cubicBezTo>
                <a:cubicBezTo>
                  <a:pt x="45" y="517"/>
                  <a:pt x="41" y="517"/>
                  <a:pt x="37" y="518"/>
                </a:cubicBezTo>
                <a:cubicBezTo>
                  <a:pt x="37" y="514"/>
                  <a:pt x="36" y="510"/>
                  <a:pt x="36" y="506"/>
                </a:cubicBezTo>
                <a:cubicBezTo>
                  <a:pt x="37" y="499"/>
                  <a:pt x="40" y="487"/>
                  <a:pt x="38" y="478"/>
                </a:cubicBezTo>
                <a:cubicBezTo>
                  <a:pt x="36" y="468"/>
                  <a:pt x="29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4" y="427"/>
                  <a:pt x="29" y="415"/>
                  <a:pt x="30" y="402"/>
                </a:cubicBezTo>
                <a:cubicBezTo>
                  <a:pt x="22" y="396"/>
                  <a:pt x="10" y="377"/>
                  <a:pt x="7" y="366"/>
                </a:cubicBezTo>
                <a:cubicBezTo>
                  <a:pt x="4" y="357"/>
                  <a:pt x="5" y="346"/>
                  <a:pt x="4" y="336"/>
                </a:cubicBezTo>
                <a:cubicBezTo>
                  <a:pt x="2" y="331"/>
                  <a:pt x="1" y="325"/>
                  <a:pt x="0" y="320"/>
                </a:cubicBezTo>
                <a:cubicBezTo>
                  <a:pt x="10" y="297"/>
                  <a:pt x="21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4" y="204"/>
                  <a:pt x="57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8" y="183"/>
                  <a:pt x="126" y="171"/>
                  <a:pt x="137" y="157"/>
                </a:cubicBezTo>
                <a:cubicBezTo>
                  <a:pt x="137" y="150"/>
                  <a:pt x="137" y="143"/>
                  <a:pt x="137" y="136"/>
                </a:cubicBezTo>
                <a:cubicBezTo>
                  <a:pt x="128" y="136"/>
                  <a:pt x="122" y="135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23"/>
                  <a:pt x="110" y="108"/>
                  <a:pt x="113" y="93"/>
                </a:cubicBezTo>
                <a:cubicBezTo>
                  <a:pt x="118" y="68"/>
                  <a:pt x="126" y="4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6" y="17"/>
                  <a:pt x="94" y="14"/>
                </a:cubicBezTo>
                <a:cubicBezTo>
                  <a:pt x="92" y="14"/>
                  <a:pt x="82" y="12"/>
                  <a:pt x="83" y="11"/>
                </a:cubicBezTo>
                <a:cubicBezTo>
                  <a:pt x="108" y="8"/>
                  <a:pt x="133" y="4"/>
                  <a:pt x="158" y="0"/>
                </a:cubicBezTo>
                <a:cubicBezTo>
                  <a:pt x="193" y="11"/>
                  <a:pt x="227" y="23"/>
                  <a:pt x="261" y="34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5" y="35"/>
                  <a:pt x="232" y="38"/>
                  <a:pt x="229" y="41"/>
                </a:cubicBezTo>
                <a:cubicBezTo>
                  <a:pt x="229" y="51"/>
                  <a:pt x="229" y="60"/>
                  <a:pt x="229" y="70"/>
                </a:cubicBezTo>
                <a:cubicBezTo>
                  <a:pt x="230" y="72"/>
                  <a:pt x="232" y="73"/>
                  <a:pt x="232" y="75"/>
                </a:cubicBezTo>
                <a:cubicBezTo>
                  <a:pt x="231" y="78"/>
                  <a:pt x="229" y="79"/>
                  <a:pt x="227" y="81"/>
                </a:cubicBezTo>
                <a:cubicBezTo>
                  <a:pt x="227" y="83"/>
                  <a:pt x="227" y="86"/>
                  <a:pt x="227" y="89"/>
                </a:cubicBezTo>
                <a:cubicBezTo>
                  <a:pt x="228" y="89"/>
                  <a:pt x="230" y="90"/>
                  <a:pt x="231" y="90"/>
                </a:cubicBezTo>
                <a:cubicBezTo>
                  <a:pt x="231" y="119"/>
                  <a:pt x="230" y="147"/>
                  <a:pt x="229" y="176"/>
                </a:cubicBezTo>
                <a:cubicBezTo>
                  <a:pt x="229" y="173"/>
                  <a:pt x="228" y="170"/>
                  <a:pt x="228" y="167"/>
                </a:cubicBezTo>
                <a:cubicBezTo>
                  <a:pt x="227" y="169"/>
                  <a:pt x="227" y="171"/>
                  <a:pt x="227" y="173"/>
                </a:cubicBezTo>
                <a:cubicBezTo>
                  <a:pt x="227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3" y="174"/>
                </a:cubicBezTo>
                <a:cubicBezTo>
                  <a:pt x="225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4" y="134"/>
                  <a:pt x="224" y="151"/>
                  <a:pt x="223" y="167"/>
                </a:cubicBezTo>
                <a:cubicBezTo>
                  <a:pt x="223" y="168"/>
                  <a:pt x="222" y="169"/>
                  <a:pt x="221" y="169"/>
                </a:cubicBezTo>
                <a:cubicBezTo>
                  <a:pt x="221" y="143"/>
                  <a:pt x="222" y="118"/>
                  <a:pt x="222" y="92"/>
                </a:cubicBezTo>
                <a:cubicBezTo>
                  <a:pt x="223" y="91"/>
                  <a:pt x="223" y="90"/>
                  <a:pt x="224" y="90"/>
                </a:cubicBezTo>
                <a:cubicBezTo>
                  <a:pt x="225" y="87"/>
                  <a:pt x="225" y="84"/>
                  <a:pt x="225" y="81"/>
                </a:cubicBezTo>
                <a:cubicBezTo>
                  <a:pt x="223" y="80"/>
                  <a:pt x="222" y="79"/>
                  <a:pt x="222" y="76"/>
                </a:cubicBezTo>
                <a:cubicBezTo>
                  <a:pt x="227" y="67"/>
                  <a:pt x="227" y="56"/>
                  <a:pt x="227" y="42"/>
                </a:cubicBezTo>
                <a:cubicBezTo>
                  <a:pt x="220" y="43"/>
                  <a:pt x="213" y="44"/>
                  <a:pt x="206" y="46"/>
                </a:cubicBezTo>
                <a:cubicBezTo>
                  <a:pt x="207" y="52"/>
                  <a:pt x="211" y="68"/>
                  <a:pt x="209" y="72"/>
                </a:cubicBezTo>
                <a:cubicBezTo>
                  <a:pt x="208" y="73"/>
                  <a:pt x="207" y="73"/>
                  <a:pt x="206" y="74"/>
                </a:cubicBezTo>
                <a:cubicBezTo>
                  <a:pt x="208" y="81"/>
                  <a:pt x="209" y="87"/>
                  <a:pt x="211" y="94"/>
                </a:cubicBezTo>
                <a:cubicBezTo>
                  <a:pt x="211" y="100"/>
                  <a:pt x="211" y="106"/>
                  <a:pt x="211" y="111"/>
                </a:cubicBezTo>
                <a:cubicBezTo>
                  <a:pt x="211" y="116"/>
                  <a:pt x="212" y="120"/>
                  <a:pt x="212" y="124"/>
                </a:cubicBezTo>
                <a:cubicBezTo>
                  <a:pt x="211" y="130"/>
                  <a:pt x="210" y="135"/>
                  <a:pt x="210" y="140"/>
                </a:cubicBezTo>
                <a:cubicBezTo>
                  <a:pt x="202" y="140"/>
                  <a:pt x="195" y="139"/>
                  <a:pt x="188" y="139"/>
                </a:cubicBezTo>
                <a:close/>
                <a:moveTo>
                  <a:pt x="225" y="112"/>
                </a:moveTo>
                <a:cubicBezTo>
                  <a:pt x="225" y="112"/>
                  <a:pt x="225" y="113"/>
                  <a:pt x="225" y="113"/>
                </a:cubicBezTo>
                <a:cubicBezTo>
                  <a:pt x="225" y="113"/>
                  <a:pt x="225" y="112"/>
                  <a:pt x="225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 userDrawn="1"/>
        </p:nvSpPr>
        <p:spPr bwMode="auto">
          <a:xfrm>
            <a:off x="5803901" y="5073650"/>
            <a:ext cx="523875" cy="1530350"/>
          </a:xfrm>
          <a:custGeom>
            <a:avLst/>
            <a:gdLst>
              <a:gd name="T0" fmla="*/ 8 w 330"/>
              <a:gd name="T1" fmla="*/ 677 h 964"/>
              <a:gd name="T2" fmla="*/ 27 w 330"/>
              <a:gd name="T3" fmla="*/ 470 h 964"/>
              <a:gd name="T4" fmla="*/ 43 w 330"/>
              <a:gd name="T5" fmla="*/ 273 h 964"/>
              <a:gd name="T6" fmla="*/ 55 w 330"/>
              <a:gd name="T7" fmla="*/ 216 h 964"/>
              <a:gd name="T8" fmla="*/ 68 w 330"/>
              <a:gd name="T9" fmla="*/ 158 h 964"/>
              <a:gd name="T10" fmla="*/ 80 w 330"/>
              <a:gd name="T11" fmla="*/ 106 h 964"/>
              <a:gd name="T12" fmla="*/ 20 w 330"/>
              <a:gd name="T13" fmla="*/ 73 h 964"/>
              <a:gd name="T14" fmla="*/ 187 w 330"/>
              <a:gd name="T15" fmla="*/ 0 h 964"/>
              <a:gd name="T16" fmla="*/ 158 w 330"/>
              <a:gd name="T17" fmla="*/ 21 h 964"/>
              <a:gd name="T18" fmla="*/ 180 w 330"/>
              <a:gd name="T19" fmla="*/ 51 h 964"/>
              <a:gd name="T20" fmla="*/ 193 w 330"/>
              <a:gd name="T21" fmla="*/ 90 h 964"/>
              <a:gd name="T22" fmla="*/ 184 w 330"/>
              <a:gd name="T23" fmla="*/ 97 h 964"/>
              <a:gd name="T24" fmla="*/ 183 w 330"/>
              <a:gd name="T25" fmla="*/ 111 h 964"/>
              <a:gd name="T26" fmla="*/ 182 w 330"/>
              <a:gd name="T27" fmla="*/ 117 h 964"/>
              <a:gd name="T28" fmla="*/ 156 w 330"/>
              <a:gd name="T29" fmla="*/ 134 h 964"/>
              <a:gd name="T30" fmla="*/ 165 w 330"/>
              <a:gd name="T31" fmla="*/ 164 h 964"/>
              <a:gd name="T32" fmla="*/ 179 w 330"/>
              <a:gd name="T33" fmla="*/ 211 h 964"/>
              <a:gd name="T34" fmla="*/ 200 w 330"/>
              <a:gd name="T35" fmla="*/ 281 h 964"/>
              <a:gd name="T36" fmla="*/ 276 w 330"/>
              <a:gd name="T37" fmla="*/ 308 h 964"/>
              <a:gd name="T38" fmla="*/ 321 w 330"/>
              <a:gd name="T39" fmla="*/ 239 h 964"/>
              <a:gd name="T40" fmla="*/ 330 w 330"/>
              <a:gd name="T41" fmla="*/ 246 h 964"/>
              <a:gd name="T42" fmla="*/ 323 w 330"/>
              <a:gd name="T43" fmla="*/ 298 h 964"/>
              <a:gd name="T44" fmla="*/ 315 w 330"/>
              <a:gd name="T45" fmla="*/ 323 h 964"/>
              <a:gd name="T46" fmla="*/ 305 w 330"/>
              <a:gd name="T47" fmla="*/ 338 h 964"/>
              <a:gd name="T48" fmla="*/ 289 w 330"/>
              <a:gd name="T49" fmla="*/ 386 h 964"/>
              <a:gd name="T50" fmla="*/ 290 w 330"/>
              <a:gd name="T51" fmla="*/ 341 h 964"/>
              <a:gd name="T52" fmla="*/ 281 w 330"/>
              <a:gd name="T53" fmla="*/ 335 h 964"/>
              <a:gd name="T54" fmla="*/ 217 w 330"/>
              <a:gd name="T55" fmla="*/ 417 h 964"/>
              <a:gd name="T56" fmla="*/ 231 w 330"/>
              <a:gd name="T57" fmla="*/ 587 h 964"/>
              <a:gd name="T58" fmla="*/ 226 w 330"/>
              <a:gd name="T59" fmla="*/ 687 h 964"/>
              <a:gd name="T60" fmla="*/ 203 w 330"/>
              <a:gd name="T61" fmla="*/ 752 h 964"/>
              <a:gd name="T62" fmla="*/ 220 w 330"/>
              <a:gd name="T63" fmla="*/ 879 h 964"/>
              <a:gd name="T64" fmla="*/ 253 w 330"/>
              <a:gd name="T65" fmla="*/ 930 h 964"/>
              <a:gd name="T66" fmla="*/ 279 w 330"/>
              <a:gd name="T67" fmla="*/ 944 h 964"/>
              <a:gd name="T68" fmla="*/ 310 w 330"/>
              <a:gd name="T69" fmla="*/ 958 h 964"/>
              <a:gd name="T70" fmla="*/ 194 w 330"/>
              <a:gd name="T71" fmla="*/ 932 h 964"/>
              <a:gd name="T72" fmla="*/ 185 w 330"/>
              <a:gd name="T73" fmla="*/ 961 h 964"/>
              <a:gd name="T74" fmla="*/ 173 w 330"/>
              <a:gd name="T75" fmla="*/ 933 h 964"/>
              <a:gd name="T76" fmla="*/ 170 w 330"/>
              <a:gd name="T77" fmla="*/ 912 h 964"/>
              <a:gd name="T78" fmla="*/ 163 w 330"/>
              <a:gd name="T79" fmla="*/ 811 h 964"/>
              <a:gd name="T80" fmla="*/ 151 w 330"/>
              <a:gd name="T81" fmla="*/ 758 h 964"/>
              <a:gd name="T82" fmla="*/ 64 w 330"/>
              <a:gd name="T83" fmla="*/ 837 h 964"/>
              <a:gd name="T84" fmla="*/ 71 w 330"/>
              <a:gd name="T85" fmla="*/ 887 h 964"/>
              <a:gd name="T86" fmla="*/ 99 w 330"/>
              <a:gd name="T87" fmla="*/ 935 h 964"/>
              <a:gd name="T88" fmla="*/ 140 w 330"/>
              <a:gd name="T89" fmla="*/ 957 h 964"/>
              <a:gd name="T90" fmla="*/ 86 w 330"/>
              <a:gd name="T91" fmla="*/ 960 h 964"/>
              <a:gd name="T92" fmla="*/ 68 w 330"/>
              <a:gd name="T93" fmla="*/ 956 h 964"/>
              <a:gd name="T94" fmla="*/ 40 w 330"/>
              <a:gd name="T95" fmla="*/ 935 h 964"/>
              <a:gd name="T96" fmla="*/ 24 w 330"/>
              <a:gd name="T97" fmla="*/ 964 h 964"/>
              <a:gd name="T98" fmla="*/ 15 w 330"/>
              <a:gd name="T99" fmla="*/ 915 h 964"/>
              <a:gd name="T100" fmla="*/ 31 w 330"/>
              <a:gd name="T101" fmla="*/ 862 h 964"/>
              <a:gd name="T102" fmla="*/ 0 w 330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0" h="964">
                <a:moveTo>
                  <a:pt x="6" y="713"/>
                </a:moveTo>
                <a:cubicBezTo>
                  <a:pt x="7" y="701"/>
                  <a:pt x="7" y="689"/>
                  <a:pt x="8" y="677"/>
                </a:cubicBezTo>
                <a:cubicBezTo>
                  <a:pt x="13" y="648"/>
                  <a:pt x="11" y="619"/>
                  <a:pt x="16" y="592"/>
                </a:cubicBezTo>
                <a:cubicBezTo>
                  <a:pt x="19" y="551"/>
                  <a:pt x="23" y="511"/>
                  <a:pt x="27" y="470"/>
                </a:cubicBezTo>
                <a:cubicBezTo>
                  <a:pt x="31" y="424"/>
                  <a:pt x="35" y="378"/>
                  <a:pt x="40" y="331"/>
                </a:cubicBezTo>
                <a:cubicBezTo>
                  <a:pt x="41" y="312"/>
                  <a:pt x="42" y="292"/>
                  <a:pt x="43" y="273"/>
                </a:cubicBezTo>
                <a:cubicBezTo>
                  <a:pt x="47" y="256"/>
                  <a:pt x="52" y="240"/>
                  <a:pt x="57" y="224"/>
                </a:cubicBezTo>
                <a:cubicBezTo>
                  <a:pt x="56" y="222"/>
                  <a:pt x="55" y="219"/>
                  <a:pt x="55" y="216"/>
                </a:cubicBezTo>
                <a:cubicBezTo>
                  <a:pt x="52" y="207"/>
                  <a:pt x="49" y="196"/>
                  <a:pt x="53" y="185"/>
                </a:cubicBezTo>
                <a:cubicBezTo>
                  <a:pt x="56" y="175"/>
                  <a:pt x="63" y="166"/>
                  <a:pt x="68" y="158"/>
                </a:cubicBezTo>
                <a:cubicBezTo>
                  <a:pt x="73" y="150"/>
                  <a:pt x="80" y="127"/>
                  <a:pt x="82" y="118"/>
                </a:cubicBezTo>
                <a:cubicBezTo>
                  <a:pt x="81" y="114"/>
                  <a:pt x="81" y="110"/>
                  <a:pt x="80" y="106"/>
                </a:cubicBezTo>
                <a:cubicBezTo>
                  <a:pt x="77" y="89"/>
                  <a:pt x="73" y="76"/>
                  <a:pt x="73" y="57"/>
                </a:cubicBezTo>
                <a:cubicBezTo>
                  <a:pt x="55" y="63"/>
                  <a:pt x="38" y="68"/>
                  <a:pt x="20" y="73"/>
                </a:cubicBezTo>
                <a:cubicBezTo>
                  <a:pt x="46" y="51"/>
                  <a:pt x="72" y="28"/>
                  <a:pt x="98" y="5"/>
                </a:cubicBezTo>
                <a:cubicBezTo>
                  <a:pt x="128" y="3"/>
                  <a:pt x="157" y="1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77" y="7"/>
                  <a:pt x="168" y="14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67" y="32"/>
                  <a:pt x="175" y="33"/>
                  <a:pt x="180" y="51"/>
                </a:cubicBezTo>
                <a:cubicBezTo>
                  <a:pt x="182" y="59"/>
                  <a:pt x="176" y="67"/>
                  <a:pt x="179" y="75"/>
                </a:cubicBezTo>
                <a:cubicBezTo>
                  <a:pt x="182" y="82"/>
                  <a:pt x="190" y="85"/>
                  <a:pt x="193" y="90"/>
                </a:cubicBezTo>
                <a:cubicBezTo>
                  <a:pt x="193" y="92"/>
                  <a:pt x="192" y="94"/>
                  <a:pt x="192" y="96"/>
                </a:cubicBezTo>
                <a:cubicBezTo>
                  <a:pt x="189" y="96"/>
                  <a:pt x="187" y="96"/>
                  <a:pt x="184" y="97"/>
                </a:cubicBezTo>
                <a:cubicBezTo>
                  <a:pt x="183" y="101"/>
                  <a:pt x="185" y="104"/>
                  <a:pt x="186" y="108"/>
                </a:cubicBezTo>
                <a:cubicBezTo>
                  <a:pt x="185" y="109"/>
                  <a:pt x="184" y="110"/>
                  <a:pt x="183" y="111"/>
                </a:cubicBezTo>
                <a:cubicBezTo>
                  <a:pt x="184" y="112"/>
                  <a:pt x="184" y="113"/>
                  <a:pt x="185" y="114"/>
                </a:cubicBezTo>
                <a:cubicBezTo>
                  <a:pt x="184" y="115"/>
                  <a:pt x="183" y="116"/>
                  <a:pt x="182" y="117"/>
                </a:cubicBezTo>
                <a:cubicBezTo>
                  <a:pt x="180" y="120"/>
                  <a:pt x="180" y="123"/>
                  <a:pt x="180" y="128"/>
                </a:cubicBezTo>
                <a:cubicBezTo>
                  <a:pt x="175" y="134"/>
                  <a:pt x="168" y="134"/>
                  <a:pt x="156" y="134"/>
                </a:cubicBezTo>
                <a:cubicBezTo>
                  <a:pt x="154" y="137"/>
                  <a:pt x="151" y="141"/>
                  <a:pt x="149" y="144"/>
                </a:cubicBezTo>
                <a:cubicBezTo>
                  <a:pt x="151" y="154"/>
                  <a:pt x="160" y="157"/>
                  <a:pt x="165" y="164"/>
                </a:cubicBezTo>
                <a:cubicBezTo>
                  <a:pt x="168" y="171"/>
                  <a:pt x="170" y="179"/>
                  <a:pt x="173" y="186"/>
                </a:cubicBezTo>
                <a:cubicBezTo>
                  <a:pt x="175" y="194"/>
                  <a:pt x="177" y="202"/>
                  <a:pt x="179" y="211"/>
                </a:cubicBezTo>
                <a:cubicBezTo>
                  <a:pt x="184" y="227"/>
                  <a:pt x="188" y="242"/>
                  <a:pt x="193" y="258"/>
                </a:cubicBezTo>
                <a:cubicBezTo>
                  <a:pt x="195" y="266"/>
                  <a:pt x="198" y="274"/>
                  <a:pt x="200" y="281"/>
                </a:cubicBezTo>
                <a:cubicBezTo>
                  <a:pt x="202" y="286"/>
                  <a:pt x="228" y="303"/>
                  <a:pt x="233" y="304"/>
                </a:cubicBezTo>
                <a:cubicBezTo>
                  <a:pt x="248" y="305"/>
                  <a:pt x="262" y="307"/>
                  <a:pt x="276" y="308"/>
                </a:cubicBezTo>
                <a:cubicBezTo>
                  <a:pt x="285" y="301"/>
                  <a:pt x="290" y="295"/>
                  <a:pt x="305" y="294"/>
                </a:cubicBezTo>
                <a:cubicBezTo>
                  <a:pt x="308" y="277"/>
                  <a:pt x="313" y="251"/>
                  <a:pt x="321" y="239"/>
                </a:cubicBezTo>
                <a:cubicBezTo>
                  <a:pt x="323" y="240"/>
                  <a:pt x="325" y="240"/>
                  <a:pt x="327" y="241"/>
                </a:cubicBezTo>
                <a:cubicBezTo>
                  <a:pt x="328" y="242"/>
                  <a:pt x="329" y="244"/>
                  <a:pt x="330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20" y="295"/>
                  <a:pt x="322" y="296"/>
                  <a:pt x="323" y="298"/>
                </a:cubicBezTo>
                <a:cubicBezTo>
                  <a:pt x="323" y="304"/>
                  <a:pt x="321" y="310"/>
                  <a:pt x="324" y="314"/>
                </a:cubicBezTo>
                <a:cubicBezTo>
                  <a:pt x="322" y="318"/>
                  <a:pt x="319" y="321"/>
                  <a:pt x="315" y="323"/>
                </a:cubicBezTo>
                <a:cubicBezTo>
                  <a:pt x="317" y="325"/>
                  <a:pt x="318" y="327"/>
                  <a:pt x="318" y="330"/>
                </a:cubicBezTo>
                <a:cubicBezTo>
                  <a:pt x="314" y="334"/>
                  <a:pt x="312" y="337"/>
                  <a:pt x="305" y="338"/>
                </a:cubicBezTo>
                <a:cubicBezTo>
                  <a:pt x="302" y="352"/>
                  <a:pt x="298" y="366"/>
                  <a:pt x="295" y="380"/>
                </a:cubicBezTo>
                <a:cubicBezTo>
                  <a:pt x="293" y="382"/>
                  <a:pt x="291" y="384"/>
                  <a:pt x="289" y="386"/>
                </a:cubicBezTo>
                <a:cubicBezTo>
                  <a:pt x="287" y="386"/>
                  <a:pt x="285" y="385"/>
                  <a:pt x="282" y="385"/>
                </a:cubicBezTo>
                <a:cubicBezTo>
                  <a:pt x="275" y="380"/>
                  <a:pt x="288" y="350"/>
                  <a:pt x="290" y="341"/>
                </a:cubicBezTo>
                <a:cubicBezTo>
                  <a:pt x="289" y="339"/>
                  <a:pt x="287" y="337"/>
                  <a:pt x="286" y="335"/>
                </a:cubicBezTo>
                <a:cubicBezTo>
                  <a:pt x="285" y="335"/>
                  <a:pt x="283" y="335"/>
                  <a:pt x="281" y="335"/>
                </a:cubicBezTo>
                <a:cubicBezTo>
                  <a:pt x="272" y="342"/>
                  <a:pt x="264" y="360"/>
                  <a:pt x="257" y="370"/>
                </a:cubicBezTo>
                <a:cubicBezTo>
                  <a:pt x="246" y="389"/>
                  <a:pt x="234" y="405"/>
                  <a:pt x="217" y="417"/>
                </a:cubicBezTo>
                <a:cubicBezTo>
                  <a:pt x="220" y="453"/>
                  <a:pt x="224" y="489"/>
                  <a:pt x="228" y="524"/>
                </a:cubicBezTo>
                <a:cubicBezTo>
                  <a:pt x="229" y="545"/>
                  <a:pt x="230" y="566"/>
                  <a:pt x="231" y="587"/>
                </a:cubicBezTo>
                <a:cubicBezTo>
                  <a:pt x="229" y="607"/>
                  <a:pt x="228" y="627"/>
                  <a:pt x="227" y="647"/>
                </a:cubicBezTo>
                <a:cubicBezTo>
                  <a:pt x="227" y="660"/>
                  <a:pt x="226" y="673"/>
                  <a:pt x="226" y="687"/>
                </a:cubicBezTo>
                <a:cubicBezTo>
                  <a:pt x="225" y="709"/>
                  <a:pt x="225" y="731"/>
                  <a:pt x="225" y="753"/>
                </a:cubicBezTo>
                <a:cubicBezTo>
                  <a:pt x="217" y="753"/>
                  <a:pt x="210" y="753"/>
                  <a:pt x="203" y="752"/>
                </a:cubicBezTo>
                <a:cubicBezTo>
                  <a:pt x="203" y="790"/>
                  <a:pt x="207" y="831"/>
                  <a:pt x="216" y="860"/>
                </a:cubicBezTo>
                <a:cubicBezTo>
                  <a:pt x="217" y="867"/>
                  <a:pt x="219" y="873"/>
                  <a:pt x="220" y="879"/>
                </a:cubicBezTo>
                <a:cubicBezTo>
                  <a:pt x="225" y="888"/>
                  <a:pt x="230" y="896"/>
                  <a:pt x="234" y="904"/>
                </a:cubicBezTo>
                <a:cubicBezTo>
                  <a:pt x="240" y="914"/>
                  <a:pt x="247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6" y="940"/>
                  <a:pt x="272" y="942"/>
                  <a:pt x="279" y="944"/>
                </a:cubicBezTo>
                <a:cubicBezTo>
                  <a:pt x="289" y="947"/>
                  <a:pt x="300" y="951"/>
                  <a:pt x="310" y="954"/>
                </a:cubicBezTo>
                <a:cubicBezTo>
                  <a:pt x="310" y="956"/>
                  <a:pt x="310" y="957"/>
                  <a:pt x="310" y="958"/>
                </a:cubicBezTo>
                <a:cubicBezTo>
                  <a:pt x="284" y="958"/>
                  <a:pt x="253" y="964"/>
                  <a:pt x="231" y="956"/>
                </a:cubicBezTo>
                <a:cubicBezTo>
                  <a:pt x="214" y="951"/>
                  <a:pt x="216" y="937"/>
                  <a:pt x="194" y="932"/>
                </a:cubicBezTo>
                <a:cubicBezTo>
                  <a:pt x="181" y="942"/>
                  <a:pt x="190" y="947"/>
                  <a:pt x="185" y="960"/>
                </a:cubicBezTo>
                <a:cubicBezTo>
                  <a:pt x="185" y="961"/>
                  <a:pt x="185" y="961"/>
                  <a:pt x="185" y="961"/>
                </a:cubicBezTo>
                <a:cubicBezTo>
                  <a:pt x="182" y="961"/>
                  <a:pt x="179" y="961"/>
                  <a:pt x="176" y="960"/>
                </a:cubicBezTo>
                <a:cubicBezTo>
                  <a:pt x="175" y="951"/>
                  <a:pt x="174" y="942"/>
                  <a:pt x="173" y="933"/>
                </a:cubicBezTo>
                <a:cubicBezTo>
                  <a:pt x="172" y="931"/>
                  <a:pt x="171" y="929"/>
                  <a:pt x="170" y="928"/>
                </a:cubicBezTo>
                <a:cubicBezTo>
                  <a:pt x="170" y="922"/>
                  <a:pt x="170" y="917"/>
                  <a:pt x="170" y="912"/>
                </a:cubicBezTo>
                <a:cubicBezTo>
                  <a:pt x="173" y="894"/>
                  <a:pt x="185" y="884"/>
                  <a:pt x="180" y="859"/>
                </a:cubicBezTo>
                <a:cubicBezTo>
                  <a:pt x="174" y="843"/>
                  <a:pt x="169" y="827"/>
                  <a:pt x="163" y="811"/>
                </a:cubicBezTo>
                <a:cubicBezTo>
                  <a:pt x="161" y="800"/>
                  <a:pt x="159" y="790"/>
                  <a:pt x="156" y="779"/>
                </a:cubicBezTo>
                <a:cubicBezTo>
                  <a:pt x="155" y="772"/>
                  <a:pt x="153" y="765"/>
                  <a:pt x="151" y="758"/>
                </a:cubicBezTo>
                <a:cubicBezTo>
                  <a:pt x="127" y="759"/>
                  <a:pt x="102" y="759"/>
                  <a:pt x="78" y="760"/>
                </a:cubicBezTo>
                <a:cubicBezTo>
                  <a:pt x="73" y="786"/>
                  <a:pt x="69" y="811"/>
                  <a:pt x="64" y="837"/>
                </a:cubicBezTo>
                <a:cubicBezTo>
                  <a:pt x="65" y="842"/>
                  <a:pt x="65" y="846"/>
                  <a:pt x="65" y="851"/>
                </a:cubicBezTo>
                <a:cubicBezTo>
                  <a:pt x="68" y="865"/>
                  <a:pt x="67" y="876"/>
                  <a:pt x="71" y="887"/>
                </a:cubicBezTo>
                <a:cubicBezTo>
                  <a:pt x="74" y="895"/>
                  <a:pt x="77" y="903"/>
                  <a:pt x="80" y="912"/>
                </a:cubicBezTo>
                <a:cubicBezTo>
                  <a:pt x="86" y="919"/>
                  <a:pt x="93" y="927"/>
                  <a:pt x="99" y="935"/>
                </a:cubicBezTo>
                <a:cubicBezTo>
                  <a:pt x="107" y="941"/>
                  <a:pt x="129" y="952"/>
                  <a:pt x="140" y="956"/>
                </a:cubicBezTo>
                <a:cubicBezTo>
                  <a:pt x="140" y="956"/>
                  <a:pt x="140" y="956"/>
                  <a:pt x="140" y="957"/>
                </a:cubicBezTo>
                <a:cubicBezTo>
                  <a:pt x="139" y="958"/>
                  <a:pt x="139" y="959"/>
                  <a:pt x="138" y="960"/>
                </a:cubicBezTo>
                <a:cubicBezTo>
                  <a:pt x="121" y="960"/>
                  <a:pt x="103" y="963"/>
                  <a:pt x="86" y="960"/>
                </a:cubicBezTo>
                <a:cubicBezTo>
                  <a:pt x="82" y="960"/>
                  <a:pt x="78" y="960"/>
                  <a:pt x="73" y="960"/>
                </a:cubicBezTo>
                <a:cubicBezTo>
                  <a:pt x="71" y="959"/>
                  <a:pt x="70" y="957"/>
                  <a:pt x="68" y="956"/>
                </a:cubicBezTo>
                <a:cubicBezTo>
                  <a:pt x="63" y="952"/>
                  <a:pt x="58" y="948"/>
                  <a:pt x="52" y="944"/>
                </a:cubicBezTo>
                <a:cubicBezTo>
                  <a:pt x="47" y="940"/>
                  <a:pt x="50" y="937"/>
                  <a:pt x="40" y="935"/>
                </a:cubicBezTo>
                <a:cubicBezTo>
                  <a:pt x="33" y="940"/>
                  <a:pt x="32" y="954"/>
                  <a:pt x="31" y="964"/>
                </a:cubicBezTo>
                <a:cubicBezTo>
                  <a:pt x="29" y="964"/>
                  <a:pt x="26" y="964"/>
                  <a:pt x="24" y="964"/>
                </a:cubicBezTo>
                <a:cubicBezTo>
                  <a:pt x="22" y="953"/>
                  <a:pt x="20" y="941"/>
                  <a:pt x="18" y="930"/>
                </a:cubicBezTo>
                <a:cubicBezTo>
                  <a:pt x="17" y="925"/>
                  <a:pt x="16" y="920"/>
                  <a:pt x="15" y="915"/>
                </a:cubicBezTo>
                <a:cubicBezTo>
                  <a:pt x="19" y="906"/>
                  <a:pt x="22" y="898"/>
                  <a:pt x="26" y="889"/>
                </a:cubicBezTo>
                <a:cubicBezTo>
                  <a:pt x="28" y="880"/>
                  <a:pt x="29" y="871"/>
                  <a:pt x="31" y="862"/>
                </a:cubicBezTo>
                <a:cubicBezTo>
                  <a:pt x="30" y="828"/>
                  <a:pt x="29" y="794"/>
                  <a:pt x="28" y="760"/>
                </a:cubicBezTo>
                <a:cubicBezTo>
                  <a:pt x="19" y="760"/>
                  <a:pt x="10" y="759"/>
                  <a:pt x="0" y="759"/>
                </a:cubicBezTo>
                <a:cubicBezTo>
                  <a:pt x="2" y="744"/>
                  <a:pt x="4" y="728"/>
                  <a:pt x="6" y="713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4257676" y="5049838"/>
            <a:ext cx="874713" cy="1592263"/>
          </a:xfrm>
          <a:custGeom>
            <a:avLst/>
            <a:gdLst>
              <a:gd name="T0" fmla="*/ 324 w 551"/>
              <a:gd name="T1" fmla="*/ 982 h 1003"/>
              <a:gd name="T2" fmla="*/ 249 w 551"/>
              <a:gd name="T3" fmla="*/ 981 h 1003"/>
              <a:gd name="T4" fmla="*/ 264 w 551"/>
              <a:gd name="T5" fmla="*/ 935 h 1003"/>
              <a:gd name="T6" fmla="*/ 274 w 551"/>
              <a:gd name="T7" fmla="*/ 894 h 1003"/>
              <a:gd name="T8" fmla="*/ 217 w 551"/>
              <a:gd name="T9" fmla="*/ 892 h 1003"/>
              <a:gd name="T10" fmla="*/ 172 w 551"/>
              <a:gd name="T11" fmla="*/ 874 h 1003"/>
              <a:gd name="T12" fmla="*/ 158 w 551"/>
              <a:gd name="T13" fmla="*/ 862 h 1003"/>
              <a:gd name="T14" fmla="*/ 119 w 551"/>
              <a:gd name="T15" fmla="*/ 786 h 1003"/>
              <a:gd name="T16" fmla="*/ 127 w 551"/>
              <a:gd name="T17" fmla="*/ 535 h 1003"/>
              <a:gd name="T18" fmla="*/ 115 w 551"/>
              <a:gd name="T19" fmla="*/ 304 h 1003"/>
              <a:gd name="T20" fmla="*/ 108 w 551"/>
              <a:gd name="T21" fmla="*/ 250 h 1003"/>
              <a:gd name="T22" fmla="*/ 1 w 551"/>
              <a:gd name="T23" fmla="*/ 146 h 1003"/>
              <a:gd name="T24" fmla="*/ 21 w 551"/>
              <a:gd name="T25" fmla="*/ 107 h 1003"/>
              <a:gd name="T26" fmla="*/ 72 w 551"/>
              <a:gd name="T27" fmla="*/ 79 h 1003"/>
              <a:gd name="T28" fmla="*/ 176 w 551"/>
              <a:gd name="T29" fmla="*/ 27 h 1003"/>
              <a:gd name="T30" fmla="*/ 212 w 551"/>
              <a:gd name="T31" fmla="*/ 11 h 1003"/>
              <a:gd name="T32" fmla="*/ 364 w 551"/>
              <a:gd name="T33" fmla="*/ 24 h 1003"/>
              <a:gd name="T34" fmla="*/ 426 w 551"/>
              <a:gd name="T35" fmla="*/ 35 h 1003"/>
              <a:gd name="T36" fmla="*/ 471 w 551"/>
              <a:gd name="T37" fmla="*/ 106 h 1003"/>
              <a:gd name="T38" fmla="*/ 546 w 551"/>
              <a:gd name="T39" fmla="*/ 264 h 1003"/>
              <a:gd name="T40" fmla="*/ 471 w 551"/>
              <a:gd name="T41" fmla="*/ 316 h 1003"/>
              <a:gd name="T42" fmla="*/ 390 w 551"/>
              <a:gd name="T43" fmla="*/ 323 h 1003"/>
              <a:gd name="T44" fmla="*/ 397 w 551"/>
              <a:gd name="T45" fmla="*/ 415 h 1003"/>
              <a:gd name="T46" fmla="*/ 415 w 551"/>
              <a:gd name="T47" fmla="*/ 599 h 1003"/>
              <a:gd name="T48" fmla="*/ 380 w 551"/>
              <a:gd name="T49" fmla="*/ 907 h 1003"/>
              <a:gd name="T50" fmla="*/ 230 w 551"/>
              <a:gd name="T51" fmla="*/ 42 h 1003"/>
              <a:gd name="T52" fmla="*/ 226 w 551"/>
              <a:gd name="T53" fmla="*/ 77 h 1003"/>
              <a:gd name="T54" fmla="*/ 222 w 551"/>
              <a:gd name="T55" fmla="*/ 109 h 1003"/>
              <a:gd name="T56" fmla="*/ 224 w 551"/>
              <a:gd name="T57" fmla="*/ 105 h 1003"/>
              <a:gd name="T58" fmla="*/ 248 w 551"/>
              <a:gd name="T59" fmla="*/ 46 h 1003"/>
              <a:gd name="T60" fmla="*/ 345 w 551"/>
              <a:gd name="T61" fmla="*/ 55 h 1003"/>
              <a:gd name="T62" fmla="*/ 345 w 551"/>
              <a:gd name="T63" fmla="*/ 177 h 1003"/>
              <a:gd name="T64" fmla="*/ 393 w 551"/>
              <a:gd name="T65" fmla="*/ 172 h 1003"/>
              <a:gd name="T66" fmla="*/ 438 w 551"/>
              <a:gd name="T67" fmla="*/ 177 h 1003"/>
              <a:gd name="T68" fmla="*/ 427 w 551"/>
              <a:gd name="T69" fmla="*/ 131 h 1003"/>
              <a:gd name="T70" fmla="*/ 415 w 551"/>
              <a:gd name="T71" fmla="*/ 87 h 1003"/>
              <a:gd name="T72" fmla="*/ 218 w 551"/>
              <a:gd name="T73" fmla="*/ 52 h 1003"/>
              <a:gd name="T74" fmla="*/ 137 w 551"/>
              <a:gd name="T75" fmla="*/ 80 h 1003"/>
              <a:gd name="T76" fmla="*/ 134 w 551"/>
              <a:gd name="T77" fmla="*/ 128 h 1003"/>
              <a:gd name="T78" fmla="*/ 150 w 551"/>
              <a:gd name="T79" fmla="*/ 139 h 1003"/>
              <a:gd name="T80" fmla="*/ 157 w 551"/>
              <a:gd name="T81" fmla="*/ 156 h 1003"/>
              <a:gd name="T82" fmla="*/ 186 w 551"/>
              <a:gd name="T83" fmla="*/ 159 h 1003"/>
              <a:gd name="T84" fmla="*/ 219 w 551"/>
              <a:gd name="T85" fmla="*/ 67 h 1003"/>
              <a:gd name="T86" fmla="*/ 224 w 551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1" h="1003">
                <a:moveTo>
                  <a:pt x="329" y="897"/>
                </a:moveTo>
                <a:cubicBezTo>
                  <a:pt x="329" y="915"/>
                  <a:pt x="327" y="933"/>
                  <a:pt x="325" y="949"/>
                </a:cubicBezTo>
                <a:cubicBezTo>
                  <a:pt x="323" y="961"/>
                  <a:pt x="330" y="973"/>
                  <a:pt x="324" y="982"/>
                </a:cubicBezTo>
                <a:cubicBezTo>
                  <a:pt x="321" y="987"/>
                  <a:pt x="296" y="1003"/>
                  <a:pt x="286" y="1000"/>
                </a:cubicBezTo>
                <a:cubicBezTo>
                  <a:pt x="279" y="997"/>
                  <a:pt x="276" y="987"/>
                  <a:pt x="276" y="980"/>
                </a:cubicBezTo>
                <a:cubicBezTo>
                  <a:pt x="270" y="981"/>
                  <a:pt x="256" y="985"/>
                  <a:pt x="249" y="981"/>
                </a:cubicBezTo>
                <a:cubicBezTo>
                  <a:pt x="247" y="977"/>
                  <a:pt x="247" y="971"/>
                  <a:pt x="249" y="966"/>
                </a:cubicBezTo>
                <a:cubicBezTo>
                  <a:pt x="249" y="962"/>
                  <a:pt x="250" y="958"/>
                  <a:pt x="251" y="955"/>
                </a:cubicBezTo>
                <a:cubicBezTo>
                  <a:pt x="255" y="948"/>
                  <a:pt x="259" y="942"/>
                  <a:pt x="264" y="935"/>
                </a:cubicBezTo>
                <a:cubicBezTo>
                  <a:pt x="265" y="929"/>
                  <a:pt x="266" y="922"/>
                  <a:pt x="267" y="916"/>
                </a:cubicBezTo>
                <a:cubicBezTo>
                  <a:pt x="270" y="908"/>
                  <a:pt x="272" y="901"/>
                  <a:pt x="274" y="894"/>
                </a:cubicBezTo>
                <a:cubicBezTo>
                  <a:pt x="274" y="894"/>
                  <a:pt x="274" y="894"/>
                  <a:pt x="274" y="894"/>
                </a:cubicBezTo>
                <a:cubicBezTo>
                  <a:pt x="266" y="892"/>
                  <a:pt x="257" y="891"/>
                  <a:pt x="249" y="890"/>
                </a:cubicBezTo>
                <a:cubicBezTo>
                  <a:pt x="241" y="891"/>
                  <a:pt x="234" y="893"/>
                  <a:pt x="226" y="894"/>
                </a:cubicBezTo>
                <a:cubicBezTo>
                  <a:pt x="223" y="893"/>
                  <a:pt x="220" y="893"/>
                  <a:pt x="217" y="892"/>
                </a:cubicBezTo>
                <a:cubicBezTo>
                  <a:pt x="213" y="893"/>
                  <a:pt x="209" y="895"/>
                  <a:pt x="205" y="896"/>
                </a:cubicBezTo>
                <a:cubicBezTo>
                  <a:pt x="199" y="897"/>
                  <a:pt x="180" y="886"/>
                  <a:pt x="177" y="882"/>
                </a:cubicBezTo>
                <a:cubicBezTo>
                  <a:pt x="175" y="880"/>
                  <a:pt x="174" y="877"/>
                  <a:pt x="172" y="874"/>
                </a:cubicBezTo>
                <a:cubicBezTo>
                  <a:pt x="170" y="866"/>
                  <a:pt x="177" y="857"/>
                  <a:pt x="173" y="851"/>
                </a:cubicBezTo>
                <a:cubicBezTo>
                  <a:pt x="171" y="851"/>
                  <a:pt x="170" y="851"/>
                  <a:pt x="168" y="851"/>
                </a:cubicBezTo>
                <a:cubicBezTo>
                  <a:pt x="165" y="855"/>
                  <a:pt x="164" y="861"/>
                  <a:pt x="158" y="862"/>
                </a:cubicBezTo>
                <a:cubicBezTo>
                  <a:pt x="146" y="864"/>
                  <a:pt x="133" y="865"/>
                  <a:pt x="120" y="866"/>
                </a:cubicBezTo>
                <a:cubicBezTo>
                  <a:pt x="118" y="850"/>
                  <a:pt x="116" y="829"/>
                  <a:pt x="119" y="811"/>
                </a:cubicBezTo>
                <a:cubicBezTo>
                  <a:pt x="119" y="803"/>
                  <a:pt x="119" y="794"/>
                  <a:pt x="119" y="786"/>
                </a:cubicBezTo>
                <a:cubicBezTo>
                  <a:pt x="120" y="773"/>
                  <a:pt x="120" y="761"/>
                  <a:pt x="120" y="748"/>
                </a:cubicBezTo>
                <a:cubicBezTo>
                  <a:pt x="121" y="696"/>
                  <a:pt x="123" y="643"/>
                  <a:pt x="124" y="591"/>
                </a:cubicBezTo>
                <a:cubicBezTo>
                  <a:pt x="125" y="572"/>
                  <a:pt x="126" y="554"/>
                  <a:pt x="127" y="535"/>
                </a:cubicBezTo>
                <a:cubicBezTo>
                  <a:pt x="128" y="524"/>
                  <a:pt x="128" y="513"/>
                  <a:pt x="129" y="502"/>
                </a:cubicBezTo>
                <a:cubicBezTo>
                  <a:pt x="135" y="464"/>
                  <a:pt x="129" y="424"/>
                  <a:pt x="123" y="388"/>
                </a:cubicBezTo>
                <a:cubicBezTo>
                  <a:pt x="120" y="360"/>
                  <a:pt x="118" y="332"/>
                  <a:pt x="115" y="304"/>
                </a:cubicBezTo>
                <a:cubicBezTo>
                  <a:pt x="114" y="294"/>
                  <a:pt x="122" y="277"/>
                  <a:pt x="119" y="267"/>
                </a:cubicBezTo>
                <a:cubicBezTo>
                  <a:pt x="117" y="264"/>
                  <a:pt x="115" y="261"/>
                  <a:pt x="113" y="258"/>
                </a:cubicBezTo>
                <a:cubicBezTo>
                  <a:pt x="111" y="256"/>
                  <a:pt x="110" y="253"/>
                  <a:pt x="108" y="250"/>
                </a:cubicBezTo>
                <a:cubicBezTo>
                  <a:pt x="88" y="245"/>
                  <a:pt x="67" y="239"/>
                  <a:pt x="47" y="234"/>
                </a:cubicBezTo>
                <a:cubicBezTo>
                  <a:pt x="41" y="215"/>
                  <a:pt x="37" y="196"/>
                  <a:pt x="36" y="172"/>
                </a:cubicBezTo>
                <a:cubicBezTo>
                  <a:pt x="23" y="165"/>
                  <a:pt x="11" y="155"/>
                  <a:pt x="1" y="146"/>
                </a:cubicBezTo>
                <a:cubicBezTo>
                  <a:pt x="1" y="143"/>
                  <a:pt x="1" y="139"/>
                  <a:pt x="0" y="135"/>
                </a:cubicBezTo>
                <a:cubicBezTo>
                  <a:pt x="4" y="132"/>
                  <a:pt x="7" y="128"/>
                  <a:pt x="10" y="125"/>
                </a:cubicBezTo>
                <a:cubicBezTo>
                  <a:pt x="13" y="119"/>
                  <a:pt x="17" y="113"/>
                  <a:pt x="21" y="107"/>
                </a:cubicBezTo>
                <a:cubicBezTo>
                  <a:pt x="24" y="102"/>
                  <a:pt x="27" y="97"/>
                  <a:pt x="30" y="92"/>
                </a:cubicBezTo>
                <a:cubicBezTo>
                  <a:pt x="38" y="88"/>
                  <a:pt x="47" y="84"/>
                  <a:pt x="56" y="80"/>
                </a:cubicBezTo>
                <a:cubicBezTo>
                  <a:pt x="61" y="80"/>
                  <a:pt x="66" y="80"/>
                  <a:pt x="72" y="79"/>
                </a:cubicBezTo>
                <a:cubicBezTo>
                  <a:pt x="77" y="75"/>
                  <a:pt x="82" y="71"/>
                  <a:pt x="87" y="67"/>
                </a:cubicBezTo>
                <a:cubicBezTo>
                  <a:pt x="110" y="58"/>
                  <a:pt x="133" y="48"/>
                  <a:pt x="156" y="39"/>
                </a:cubicBezTo>
                <a:cubicBezTo>
                  <a:pt x="163" y="35"/>
                  <a:pt x="169" y="31"/>
                  <a:pt x="176" y="27"/>
                </a:cubicBezTo>
                <a:cubicBezTo>
                  <a:pt x="181" y="24"/>
                  <a:pt x="186" y="20"/>
                  <a:pt x="190" y="16"/>
                </a:cubicBezTo>
                <a:cubicBezTo>
                  <a:pt x="194" y="16"/>
                  <a:pt x="198" y="16"/>
                  <a:pt x="202" y="16"/>
                </a:cubicBezTo>
                <a:cubicBezTo>
                  <a:pt x="205" y="15"/>
                  <a:pt x="209" y="12"/>
                  <a:pt x="212" y="11"/>
                </a:cubicBezTo>
                <a:cubicBezTo>
                  <a:pt x="234" y="9"/>
                  <a:pt x="256" y="7"/>
                  <a:pt x="278" y="5"/>
                </a:cubicBezTo>
                <a:cubicBezTo>
                  <a:pt x="287" y="3"/>
                  <a:pt x="306" y="0"/>
                  <a:pt x="316" y="3"/>
                </a:cubicBezTo>
                <a:cubicBezTo>
                  <a:pt x="332" y="10"/>
                  <a:pt x="348" y="17"/>
                  <a:pt x="364" y="24"/>
                </a:cubicBezTo>
                <a:cubicBezTo>
                  <a:pt x="370" y="27"/>
                  <a:pt x="376" y="30"/>
                  <a:pt x="383" y="33"/>
                </a:cubicBezTo>
                <a:cubicBezTo>
                  <a:pt x="385" y="33"/>
                  <a:pt x="387" y="32"/>
                  <a:pt x="389" y="32"/>
                </a:cubicBezTo>
                <a:cubicBezTo>
                  <a:pt x="399" y="32"/>
                  <a:pt x="420" y="32"/>
                  <a:pt x="426" y="35"/>
                </a:cubicBezTo>
                <a:cubicBezTo>
                  <a:pt x="434" y="39"/>
                  <a:pt x="434" y="48"/>
                  <a:pt x="437" y="55"/>
                </a:cubicBezTo>
                <a:cubicBezTo>
                  <a:pt x="447" y="72"/>
                  <a:pt x="456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8" y="153"/>
                  <a:pt x="510" y="175"/>
                </a:cubicBezTo>
                <a:cubicBezTo>
                  <a:pt x="518" y="194"/>
                  <a:pt x="525" y="213"/>
                  <a:pt x="533" y="232"/>
                </a:cubicBezTo>
                <a:cubicBezTo>
                  <a:pt x="537" y="242"/>
                  <a:pt x="542" y="253"/>
                  <a:pt x="546" y="264"/>
                </a:cubicBezTo>
                <a:cubicBezTo>
                  <a:pt x="547" y="266"/>
                  <a:pt x="551" y="274"/>
                  <a:pt x="550" y="275"/>
                </a:cubicBezTo>
                <a:cubicBezTo>
                  <a:pt x="535" y="283"/>
                  <a:pt x="520" y="290"/>
                  <a:pt x="505" y="297"/>
                </a:cubicBezTo>
                <a:cubicBezTo>
                  <a:pt x="494" y="303"/>
                  <a:pt x="483" y="310"/>
                  <a:pt x="471" y="316"/>
                </a:cubicBezTo>
                <a:cubicBezTo>
                  <a:pt x="465" y="317"/>
                  <a:pt x="459" y="318"/>
                  <a:pt x="452" y="319"/>
                </a:cubicBezTo>
                <a:cubicBezTo>
                  <a:pt x="441" y="321"/>
                  <a:pt x="430" y="322"/>
                  <a:pt x="419" y="324"/>
                </a:cubicBezTo>
                <a:cubicBezTo>
                  <a:pt x="410" y="324"/>
                  <a:pt x="400" y="323"/>
                  <a:pt x="390" y="323"/>
                </a:cubicBezTo>
                <a:cubicBezTo>
                  <a:pt x="392" y="328"/>
                  <a:pt x="393" y="334"/>
                  <a:pt x="395" y="339"/>
                </a:cubicBezTo>
                <a:cubicBezTo>
                  <a:pt x="394" y="347"/>
                  <a:pt x="393" y="356"/>
                  <a:pt x="392" y="364"/>
                </a:cubicBezTo>
                <a:cubicBezTo>
                  <a:pt x="394" y="381"/>
                  <a:pt x="395" y="398"/>
                  <a:pt x="397" y="415"/>
                </a:cubicBezTo>
                <a:cubicBezTo>
                  <a:pt x="402" y="444"/>
                  <a:pt x="402" y="473"/>
                  <a:pt x="407" y="503"/>
                </a:cubicBezTo>
                <a:cubicBezTo>
                  <a:pt x="408" y="519"/>
                  <a:pt x="409" y="534"/>
                  <a:pt x="411" y="549"/>
                </a:cubicBezTo>
                <a:cubicBezTo>
                  <a:pt x="412" y="566"/>
                  <a:pt x="413" y="582"/>
                  <a:pt x="415" y="599"/>
                </a:cubicBezTo>
                <a:cubicBezTo>
                  <a:pt x="415" y="646"/>
                  <a:pt x="416" y="693"/>
                  <a:pt x="417" y="740"/>
                </a:cubicBezTo>
                <a:cubicBezTo>
                  <a:pt x="418" y="796"/>
                  <a:pt x="419" y="852"/>
                  <a:pt x="419" y="908"/>
                </a:cubicBezTo>
                <a:cubicBezTo>
                  <a:pt x="406" y="908"/>
                  <a:pt x="392" y="910"/>
                  <a:pt x="380" y="907"/>
                </a:cubicBezTo>
                <a:cubicBezTo>
                  <a:pt x="364" y="904"/>
                  <a:pt x="347" y="897"/>
                  <a:pt x="329" y="897"/>
                </a:cubicBezTo>
                <a:close/>
                <a:moveTo>
                  <a:pt x="246" y="36"/>
                </a:moveTo>
                <a:cubicBezTo>
                  <a:pt x="237" y="36"/>
                  <a:pt x="235" y="39"/>
                  <a:pt x="230" y="42"/>
                </a:cubicBezTo>
                <a:cubicBezTo>
                  <a:pt x="228" y="44"/>
                  <a:pt x="222" y="47"/>
                  <a:pt x="222" y="50"/>
                </a:cubicBezTo>
                <a:cubicBezTo>
                  <a:pt x="222" y="51"/>
                  <a:pt x="221" y="70"/>
                  <a:pt x="222" y="70"/>
                </a:cubicBezTo>
                <a:cubicBezTo>
                  <a:pt x="223" y="72"/>
                  <a:pt x="224" y="75"/>
                  <a:pt x="226" y="77"/>
                </a:cubicBezTo>
                <a:cubicBezTo>
                  <a:pt x="226" y="80"/>
                  <a:pt x="226" y="83"/>
                  <a:pt x="226" y="86"/>
                </a:cubicBezTo>
                <a:cubicBezTo>
                  <a:pt x="227" y="93"/>
                  <a:pt x="222" y="102"/>
                  <a:pt x="221" y="109"/>
                </a:cubicBezTo>
                <a:cubicBezTo>
                  <a:pt x="221" y="109"/>
                  <a:pt x="221" y="109"/>
                  <a:pt x="222" y="109"/>
                </a:cubicBezTo>
                <a:cubicBezTo>
                  <a:pt x="222" y="107"/>
                  <a:pt x="223" y="105"/>
                  <a:pt x="224" y="102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3"/>
                  <a:pt x="224" y="104"/>
                  <a:pt x="224" y="105"/>
                </a:cubicBezTo>
                <a:cubicBezTo>
                  <a:pt x="224" y="105"/>
                  <a:pt x="224" y="104"/>
                  <a:pt x="224" y="104"/>
                </a:cubicBezTo>
                <a:cubicBezTo>
                  <a:pt x="229" y="97"/>
                  <a:pt x="230" y="86"/>
                  <a:pt x="233" y="78"/>
                </a:cubicBezTo>
                <a:cubicBezTo>
                  <a:pt x="238" y="67"/>
                  <a:pt x="243" y="57"/>
                  <a:pt x="248" y="46"/>
                </a:cubicBezTo>
                <a:cubicBezTo>
                  <a:pt x="247" y="43"/>
                  <a:pt x="247" y="39"/>
                  <a:pt x="246" y="36"/>
                </a:cubicBezTo>
                <a:close/>
                <a:moveTo>
                  <a:pt x="372" y="51"/>
                </a:moveTo>
                <a:cubicBezTo>
                  <a:pt x="363" y="52"/>
                  <a:pt x="354" y="53"/>
                  <a:pt x="345" y="55"/>
                </a:cubicBezTo>
                <a:cubicBezTo>
                  <a:pt x="343" y="62"/>
                  <a:pt x="340" y="70"/>
                  <a:pt x="338" y="78"/>
                </a:cubicBezTo>
                <a:cubicBezTo>
                  <a:pt x="339" y="88"/>
                  <a:pt x="340" y="98"/>
                  <a:pt x="341" y="109"/>
                </a:cubicBezTo>
                <a:cubicBezTo>
                  <a:pt x="343" y="132"/>
                  <a:pt x="344" y="154"/>
                  <a:pt x="345" y="177"/>
                </a:cubicBezTo>
                <a:cubicBezTo>
                  <a:pt x="350" y="180"/>
                  <a:pt x="376" y="193"/>
                  <a:pt x="382" y="187"/>
                </a:cubicBezTo>
                <a:cubicBezTo>
                  <a:pt x="383" y="184"/>
                  <a:pt x="385" y="181"/>
                  <a:pt x="386" y="178"/>
                </a:cubicBezTo>
                <a:cubicBezTo>
                  <a:pt x="388" y="176"/>
                  <a:pt x="390" y="174"/>
                  <a:pt x="393" y="172"/>
                </a:cubicBezTo>
                <a:cubicBezTo>
                  <a:pt x="401" y="173"/>
                  <a:pt x="420" y="183"/>
                  <a:pt x="423" y="188"/>
                </a:cubicBezTo>
                <a:cubicBezTo>
                  <a:pt x="424" y="187"/>
                  <a:pt x="426" y="185"/>
                  <a:pt x="427" y="184"/>
                </a:cubicBezTo>
                <a:cubicBezTo>
                  <a:pt x="429" y="181"/>
                  <a:pt x="439" y="178"/>
                  <a:pt x="438" y="177"/>
                </a:cubicBezTo>
                <a:cubicBezTo>
                  <a:pt x="434" y="171"/>
                  <a:pt x="429" y="165"/>
                  <a:pt x="425" y="158"/>
                </a:cubicBezTo>
                <a:cubicBezTo>
                  <a:pt x="426" y="156"/>
                  <a:pt x="427" y="154"/>
                  <a:pt x="428" y="152"/>
                </a:cubicBezTo>
                <a:cubicBezTo>
                  <a:pt x="430" y="145"/>
                  <a:pt x="427" y="138"/>
                  <a:pt x="427" y="131"/>
                </a:cubicBezTo>
                <a:cubicBezTo>
                  <a:pt x="431" y="127"/>
                  <a:pt x="434" y="123"/>
                  <a:pt x="437" y="119"/>
                </a:cubicBezTo>
                <a:cubicBezTo>
                  <a:pt x="434" y="112"/>
                  <a:pt x="430" y="105"/>
                  <a:pt x="427" y="98"/>
                </a:cubicBezTo>
                <a:cubicBezTo>
                  <a:pt x="423" y="95"/>
                  <a:pt x="419" y="91"/>
                  <a:pt x="415" y="87"/>
                </a:cubicBezTo>
                <a:cubicBezTo>
                  <a:pt x="407" y="79"/>
                  <a:pt x="400" y="71"/>
                  <a:pt x="391" y="64"/>
                </a:cubicBezTo>
                <a:cubicBezTo>
                  <a:pt x="385" y="60"/>
                  <a:pt x="379" y="52"/>
                  <a:pt x="372" y="51"/>
                </a:cubicBezTo>
                <a:close/>
                <a:moveTo>
                  <a:pt x="218" y="52"/>
                </a:moveTo>
                <a:cubicBezTo>
                  <a:pt x="204" y="59"/>
                  <a:pt x="187" y="59"/>
                  <a:pt x="172" y="65"/>
                </a:cubicBezTo>
                <a:cubicBezTo>
                  <a:pt x="160" y="70"/>
                  <a:pt x="148" y="75"/>
                  <a:pt x="136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40" y="82"/>
                  <a:pt x="144" y="83"/>
                  <a:pt x="147" y="84"/>
                </a:cubicBezTo>
                <a:cubicBezTo>
                  <a:pt x="147" y="92"/>
                  <a:pt x="147" y="99"/>
                  <a:pt x="146" y="106"/>
                </a:cubicBezTo>
                <a:cubicBezTo>
                  <a:pt x="143" y="114"/>
                  <a:pt x="137" y="119"/>
                  <a:pt x="134" y="128"/>
                </a:cubicBezTo>
                <a:cubicBezTo>
                  <a:pt x="131" y="129"/>
                  <a:pt x="128" y="130"/>
                  <a:pt x="125" y="131"/>
                </a:cubicBezTo>
                <a:cubicBezTo>
                  <a:pt x="128" y="134"/>
                  <a:pt x="132" y="137"/>
                  <a:pt x="135" y="140"/>
                </a:cubicBezTo>
                <a:cubicBezTo>
                  <a:pt x="139" y="140"/>
                  <a:pt x="148" y="137"/>
                  <a:pt x="150" y="139"/>
                </a:cubicBezTo>
                <a:cubicBezTo>
                  <a:pt x="153" y="141"/>
                  <a:pt x="155" y="144"/>
                  <a:pt x="158" y="146"/>
                </a:cubicBezTo>
                <a:cubicBezTo>
                  <a:pt x="158" y="149"/>
                  <a:pt x="157" y="153"/>
                  <a:pt x="156" y="156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68" y="152"/>
                  <a:pt x="174" y="157"/>
                  <a:pt x="180" y="165"/>
                </a:cubicBezTo>
                <a:cubicBezTo>
                  <a:pt x="181" y="163"/>
                  <a:pt x="182" y="162"/>
                  <a:pt x="184" y="161"/>
                </a:cubicBezTo>
                <a:cubicBezTo>
                  <a:pt x="184" y="160"/>
                  <a:pt x="185" y="159"/>
                  <a:pt x="186" y="159"/>
                </a:cubicBezTo>
                <a:cubicBezTo>
                  <a:pt x="191" y="161"/>
                  <a:pt x="196" y="163"/>
                  <a:pt x="201" y="166"/>
                </a:cubicBezTo>
                <a:cubicBezTo>
                  <a:pt x="207" y="150"/>
                  <a:pt x="212" y="134"/>
                  <a:pt x="218" y="118"/>
                </a:cubicBezTo>
                <a:cubicBezTo>
                  <a:pt x="205" y="101"/>
                  <a:pt x="222" y="87"/>
                  <a:pt x="219" y="67"/>
                </a:cubicBezTo>
                <a:cubicBezTo>
                  <a:pt x="218" y="63"/>
                  <a:pt x="220" y="55"/>
                  <a:pt x="218" y="52"/>
                </a:cubicBezTo>
                <a:close/>
                <a:moveTo>
                  <a:pt x="224" y="101"/>
                </a:move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2"/>
                  <a:pt x="224" y="101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9520238" y="5030788"/>
            <a:ext cx="974725" cy="1584325"/>
          </a:xfrm>
          <a:custGeom>
            <a:avLst/>
            <a:gdLst>
              <a:gd name="T0" fmla="*/ 188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100 w 614"/>
              <a:gd name="T7" fmla="*/ 277 h 998"/>
              <a:gd name="T8" fmla="*/ 33 w 614"/>
              <a:gd name="T9" fmla="*/ 264 h 998"/>
              <a:gd name="T10" fmla="*/ 1 w 614"/>
              <a:gd name="T11" fmla="*/ 229 h 998"/>
              <a:gd name="T12" fmla="*/ 41 w 614"/>
              <a:gd name="T13" fmla="*/ 158 h 998"/>
              <a:gd name="T14" fmla="*/ 26 w 614"/>
              <a:gd name="T15" fmla="*/ 89 h 998"/>
              <a:gd name="T16" fmla="*/ 33 w 614"/>
              <a:gd name="T17" fmla="*/ 40 h 998"/>
              <a:gd name="T18" fmla="*/ 47 w 614"/>
              <a:gd name="T19" fmla="*/ 90 h 998"/>
              <a:gd name="T20" fmla="*/ 65 w 614"/>
              <a:gd name="T21" fmla="*/ 103 h 998"/>
              <a:gd name="T22" fmla="*/ 123 w 614"/>
              <a:gd name="T23" fmla="*/ 138 h 998"/>
              <a:gd name="T24" fmla="*/ 171 w 614"/>
              <a:gd name="T25" fmla="*/ 175 h 998"/>
              <a:gd name="T26" fmla="*/ 191 w 614"/>
              <a:gd name="T27" fmla="*/ 202 h 998"/>
              <a:gd name="T28" fmla="*/ 222 w 614"/>
              <a:gd name="T29" fmla="*/ 222 h 998"/>
              <a:gd name="T30" fmla="*/ 247 w 614"/>
              <a:gd name="T31" fmla="*/ 180 h 998"/>
              <a:gd name="T32" fmla="*/ 254 w 614"/>
              <a:gd name="T33" fmla="*/ 111 h 998"/>
              <a:gd name="T34" fmla="*/ 294 w 614"/>
              <a:gd name="T35" fmla="*/ 86 h 998"/>
              <a:gd name="T36" fmla="*/ 344 w 614"/>
              <a:gd name="T37" fmla="*/ 106 h 998"/>
              <a:gd name="T38" fmla="*/ 385 w 614"/>
              <a:gd name="T39" fmla="*/ 131 h 998"/>
              <a:gd name="T40" fmla="*/ 357 w 614"/>
              <a:gd name="T41" fmla="*/ 163 h 998"/>
              <a:gd name="T42" fmla="*/ 361 w 614"/>
              <a:gd name="T43" fmla="*/ 203 h 998"/>
              <a:gd name="T44" fmla="*/ 345 w 614"/>
              <a:gd name="T45" fmla="*/ 212 h 998"/>
              <a:gd name="T46" fmla="*/ 351 w 614"/>
              <a:gd name="T47" fmla="*/ 197 h 998"/>
              <a:gd name="T48" fmla="*/ 355 w 614"/>
              <a:gd name="T49" fmla="*/ 134 h 998"/>
              <a:gd name="T50" fmla="*/ 329 w 614"/>
              <a:gd name="T51" fmla="*/ 151 h 998"/>
              <a:gd name="T52" fmla="*/ 342 w 614"/>
              <a:gd name="T53" fmla="*/ 197 h 998"/>
              <a:gd name="T54" fmla="*/ 348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8 w 614"/>
              <a:gd name="T63" fmla="*/ 126 h 998"/>
              <a:gd name="T64" fmla="*/ 575 w 614"/>
              <a:gd name="T65" fmla="*/ 40 h 998"/>
              <a:gd name="T66" fmla="*/ 569 w 614"/>
              <a:gd name="T67" fmla="*/ 9 h 998"/>
              <a:gd name="T68" fmla="*/ 586 w 614"/>
              <a:gd name="T69" fmla="*/ 16 h 998"/>
              <a:gd name="T70" fmla="*/ 593 w 614"/>
              <a:gd name="T71" fmla="*/ 51 h 998"/>
              <a:gd name="T72" fmla="*/ 576 w 614"/>
              <a:gd name="T73" fmla="*/ 89 h 998"/>
              <a:gd name="T74" fmla="*/ 591 w 614"/>
              <a:gd name="T75" fmla="*/ 138 h 998"/>
              <a:gd name="T76" fmla="*/ 611 w 614"/>
              <a:gd name="T77" fmla="*/ 218 h 998"/>
              <a:gd name="T78" fmla="*/ 505 w 614"/>
              <a:gd name="T79" fmla="*/ 268 h 998"/>
              <a:gd name="T80" fmla="*/ 430 w 614"/>
              <a:gd name="T81" fmla="*/ 310 h 998"/>
              <a:gd name="T82" fmla="*/ 411 w 614"/>
              <a:gd name="T83" fmla="*/ 322 h 998"/>
              <a:gd name="T84" fmla="*/ 419 w 614"/>
              <a:gd name="T85" fmla="*/ 483 h 998"/>
              <a:gd name="T86" fmla="*/ 433 w 614"/>
              <a:gd name="T87" fmla="*/ 711 h 998"/>
              <a:gd name="T88" fmla="*/ 436 w 614"/>
              <a:gd name="T89" fmla="*/ 811 h 998"/>
              <a:gd name="T90" fmla="*/ 390 w 614"/>
              <a:gd name="T91" fmla="*/ 852 h 998"/>
              <a:gd name="T92" fmla="*/ 364 w 614"/>
              <a:gd name="T93" fmla="*/ 908 h 998"/>
              <a:gd name="T94" fmla="*/ 357 w 614"/>
              <a:gd name="T95" fmla="*/ 967 h 998"/>
              <a:gd name="T96" fmla="*/ 343 w 614"/>
              <a:gd name="T97" fmla="*/ 993 h 998"/>
              <a:gd name="T98" fmla="*/ 311 w 614"/>
              <a:gd name="T99" fmla="*/ 982 h 998"/>
              <a:gd name="T100" fmla="*/ 296 w 614"/>
              <a:gd name="T101" fmla="*/ 965 h 998"/>
              <a:gd name="T102" fmla="*/ 242 w 614"/>
              <a:gd name="T103" fmla="*/ 992 h 998"/>
              <a:gd name="T104" fmla="*/ 239 w 614"/>
              <a:gd name="T105" fmla="*/ 988 h 998"/>
              <a:gd name="T106" fmla="*/ 270 w 614"/>
              <a:gd name="T107" fmla="*/ 960 h 998"/>
              <a:gd name="T108" fmla="*/ 261 w 614"/>
              <a:gd name="T109" fmla="*/ 904 h 998"/>
              <a:gd name="T110" fmla="*/ 250 w 614"/>
              <a:gd name="T111" fmla="*/ 848 h 998"/>
              <a:gd name="T112" fmla="*/ 189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89" y="845"/>
                </a:moveTo>
                <a:cubicBezTo>
                  <a:pt x="189" y="845"/>
                  <a:pt x="188" y="845"/>
                  <a:pt x="188" y="845"/>
                </a:cubicBezTo>
                <a:cubicBezTo>
                  <a:pt x="189" y="762"/>
                  <a:pt x="190" y="679"/>
                  <a:pt x="191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7" y="455"/>
                  <a:pt x="187" y="435"/>
                  <a:pt x="186" y="415"/>
                </a:cubicBezTo>
                <a:cubicBezTo>
                  <a:pt x="185" y="403"/>
                  <a:pt x="185" y="391"/>
                  <a:pt x="184" y="380"/>
                </a:cubicBezTo>
                <a:cubicBezTo>
                  <a:pt x="183" y="363"/>
                  <a:pt x="181" y="347"/>
                  <a:pt x="179" y="331"/>
                </a:cubicBezTo>
                <a:cubicBezTo>
                  <a:pt x="153" y="313"/>
                  <a:pt x="126" y="295"/>
                  <a:pt x="100" y="277"/>
                </a:cubicBezTo>
                <a:cubicBezTo>
                  <a:pt x="92" y="278"/>
                  <a:pt x="85" y="280"/>
                  <a:pt x="78" y="281"/>
                </a:cubicBezTo>
                <a:cubicBezTo>
                  <a:pt x="61" y="280"/>
                  <a:pt x="45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1" y="235"/>
                  <a:pt x="1" y="229"/>
                </a:cubicBezTo>
                <a:cubicBezTo>
                  <a:pt x="7" y="221"/>
                  <a:pt x="13" y="213"/>
                  <a:pt x="20" y="205"/>
                </a:cubicBezTo>
                <a:cubicBezTo>
                  <a:pt x="27" y="189"/>
                  <a:pt x="34" y="173"/>
                  <a:pt x="41" y="158"/>
                </a:cubicBezTo>
                <a:cubicBezTo>
                  <a:pt x="43" y="153"/>
                  <a:pt x="54" y="128"/>
                  <a:pt x="53" y="124"/>
                </a:cubicBezTo>
                <a:cubicBezTo>
                  <a:pt x="52" y="109"/>
                  <a:pt x="34" y="100"/>
                  <a:pt x="26" y="89"/>
                </a:cubicBezTo>
                <a:cubicBezTo>
                  <a:pt x="26" y="73"/>
                  <a:pt x="21" y="56"/>
                  <a:pt x="25" y="43"/>
                </a:cubicBezTo>
                <a:cubicBezTo>
                  <a:pt x="28" y="42"/>
                  <a:pt x="30" y="41"/>
                  <a:pt x="33" y="40"/>
                </a:cubicBezTo>
                <a:cubicBezTo>
                  <a:pt x="40" y="46"/>
                  <a:pt x="45" y="52"/>
                  <a:pt x="51" y="58"/>
                </a:cubicBezTo>
                <a:cubicBezTo>
                  <a:pt x="50" y="61"/>
                  <a:pt x="43" y="85"/>
                  <a:pt x="47" y="90"/>
                </a:cubicBezTo>
                <a:cubicBezTo>
                  <a:pt x="53" y="94"/>
                  <a:pt x="58" y="98"/>
                  <a:pt x="64" y="103"/>
                </a:cubicBezTo>
                <a:cubicBezTo>
                  <a:pt x="64" y="103"/>
                  <a:pt x="64" y="103"/>
                  <a:pt x="65" y="103"/>
                </a:cubicBezTo>
                <a:cubicBezTo>
                  <a:pt x="66" y="101"/>
                  <a:pt x="67" y="100"/>
                  <a:pt x="68" y="99"/>
                </a:cubicBezTo>
                <a:cubicBezTo>
                  <a:pt x="86" y="112"/>
                  <a:pt x="104" y="125"/>
                  <a:pt x="123" y="138"/>
                </a:cubicBezTo>
                <a:cubicBezTo>
                  <a:pt x="133" y="149"/>
                  <a:pt x="144" y="160"/>
                  <a:pt x="154" y="172"/>
                </a:cubicBezTo>
                <a:cubicBezTo>
                  <a:pt x="160" y="173"/>
                  <a:pt x="165" y="174"/>
                  <a:pt x="171" y="175"/>
                </a:cubicBezTo>
                <a:cubicBezTo>
                  <a:pt x="179" y="178"/>
                  <a:pt x="188" y="186"/>
                  <a:pt x="192" y="193"/>
                </a:cubicBezTo>
                <a:cubicBezTo>
                  <a:pt x="192" y="195"/>
                  <a:pt x="190" y="201"/>
                  <a:pt x="191" y="202"/>
                </a:cubicBezTo>
                <a:cubicBezTo>
                  <a:pt x="198" y="205"/>
                  <a:pt x="204" y="207"/>
                  <a:pt x="210" y="210"/>
                </a:cubicBezTo>
                <a:cubicBezTo>
                  <a:pt x="214" y="214"/>
                  <a:pt x="218" y="218"/>
                  <a:pt x="222" y="222"/>
                </a:cubicBezTo>
                <a:cubicBezTo>
                  <a:pt x="231" y="227"/>
                  <a:pt x="241" y="231"/>
                  <a:pt x="250" y="236"/>
                </a:cubicBezTo>
                <a:cubicBezTo>
                  <a:pt x="248" y="219"/>
                  <a:pt x="244" y="200"/>
                  <a:pt x="247" y="180"/>
                </a:cubicBezTo>
                <a:cubicBezTo>
                  <a:pt x="247" y="173"/>
                  <a:pt x="247" y="166"/>
                  <a:pt x="247" y="159"/>
                </a:cubicBezTo>
                <a:cubicBezTo>
                  <a:pt x="251" y="142"/>
                  <a:pt x="260" y="133"/>
                  <a:pt x="254" y="111"/>
                </a:cubicBezTo>
                <a:cubicBezTo>
                  <a:pt x="241" y="106"/>
                  <a:pt x="228" y="101"/>
                  <a:pt x="214" y="95"/>
                </a:cubicBezTo>
                <a:cubicBezTo>
                  <a:pt x="241" y="92"/>
                  <a:pt x="267" y="89"/>
                  <a:pt x="294" y="86"/>
                </a:cubicBezTo>
                <a:cubicBezTo>
                  <a:pt x="300" y="88"/>
                  <a:pt x="305" y="91"/>
                  <a:pt x="311" y="93"/>
                </a:cubicBezTo>
                <a:cubicBezTo>
                  <a:pt x="322" y="97"/>
                  <a:pt x="333" y="102"/>
                  <a:pt x="344" y="106"/>
                </a:cubicBezTo>
                <a:cubicBezTo>
                  <a:pt x="351" y="110"/>
                  <a:pt x="359" y="115"/>
                  <a:pt x="366" y="119"/>
                </a:cubicBezTo>
                <a:cubicBezTo>
                  <a:pt x="372" y="123"/>
                  <a:pt x="379" y="127"/>
                  <a:pt x="385" y="131"/>
                </a:cubicBezTo>
                <a:cubicBezTo>
                  <a:pt x="376" y="132"/>
                  <a:pt x="367" y="133"/>
                  <a:pt x="358" y="134"/>
                </a:cubicBezTo>
                <a:cubicBezTo>
                  <a:pt x="358" y="144"/>
                  <a:pt x="357" y="153"/>
                  <a:pt x="357" y="163"/>
                </a:cubicBezTo>
                <a:cubicBezTo>
                  <a:pt x="358" y="163"/>
                  <a:pt x="359" y="164"/>
                  <a:pt x="361" y="165"/>
                </a:cubicBezTo>
                <a:cubicBezTo>
                  <a:pt x="361" y="177"/>
                  <a:pt x="361" y="190"/>
                  <a:pt x="361" y="203"/>
                </a:cubicBezTo>
                <a:cubicBezTo>
                  <a:pt x="360" y="206"/>
                  <a:pt x="358" y="209"/>
                  <a:pt x="357" y="212"/>
                </a:cubicBezTo>
                <a:cubicBezTo>
                  <a:pt x="353" y="212"/>
                  <a:pt x="349" y="212"/>
                  <a:pt x="345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47" y="207"/>
                  <a:pt x="349" y="202"/>
                  <a:pt x="351" y="197"/>
                </a:cubicBezTo>
                <a:cubicBezTo>
                  <a:pt x="351" y="190"/>
                  <a:pt x="351" y="182"/>
                  <a:pt x="352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8" y="135"/>
                  <a:pt x="341" y="136"/>
                  <a:pt x="333" y="136"/>
                </a:cubicBezTo>
                <a:cubicBezTo>
                  <a:pt x="332" y="141"/>
                  <a:pt x="331" y="146"/>
                  <a:pt x="329" y="151"/>
                </a:cubicBezTo>
                <a:cubicBezTo>
                  <a:pt x="334" y="153"/>
                  <a:pt x="339" y="156"/>
                  <a:pt x="343" y="158"/>
                </a:cubicBezTo>
                <a:cubicBezTo>
                  <a:pt x="343" y="172"/>
                  <a:pt x="344" y="185"/>
                  <a:pt x="342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40" y="216"/>
                  <a:pt x="345" y="226"/>
                  <a:pt x="348" y="230"/>
                </a:cubicBezTo>
                <a:cubicBezTo>
                  <a:pt x="361" y="221"/>
                  <a:pt x="371" y="209"/>
                  <a:pt x="392" y="209"/>
                </a:cubicBezTo>
                <a:cubicBezTo>
                  <a:pt x="393" y="206"/>
                  <a:pt x="393" y="203"/>
                  <a:pt x="394" y="201"/>
                </a:cubicBezTo>
                <a:cubicBezTo>
                  <a:pt x="398" y="200"/>
                  <a:pt x="403" y="200"/>
                  <a:pt x="407" y="199"/>
                </a:cubicBezTo>
                <a:cubicBezTo>
                  <a:pt x="409" y="196"/>
                  <a:pt x="411" y="192"/>
                  <a:pt x="412" y="189"/>
                </a:cubicBezTo>
                <a:cubicBezTo>
                  <a:pt x="415" y="186"/>
                  <a:pt x="421" y="186"/>
                  <a:pt x="423" y="183"/>
                </a:cubicBezTo>
                <a:cubicBezTo>
                  <a:pt x="424" y="180"/>
                  <a:pt x="423" y="173"/>
                  <a:pt x="425" y="170"/>
                </a:cubicBezTo>
                <a:cubicBezTo>
                  <a:pt x="435" y="162"/>
                  <a:pt x="445" y="155"/>
                  <a:pt x="455" y="147"/>
                </a:cubicBezTo>
                <a:cubicBezTo>
                  <a:pt x="463" y="140"/>
                  <a:pt x="470" y="133"/>
                  <a:pt x="478" y="126"/>
                </a:cubicBezTo>
                <a:cubicBezTo>
                  <a:pt x="493" y="113"/>
                  <a:pt x="508" y="100"/>
                  <a:pt x="523" y="88"/>
                </a:cubicBezTo>
                <a:cubicBezTo>
                  <a:pt x="541" y="73"/>
                  <a:pt x="562" y="60"/>
                  <a:pt x="575" y="40"/>
                </a:cubicBezTo>
                <a:cubicBezTo>
                  <a:pt x="573" y="32"/>
                  <a:pt x="569" y="25"/>
                  <a:pt x="565" y="19"/>
                </a:cubicBezTo>
                <a:cubicBezTo>
                  <a:pt x="566" y="15"/>
                  <a:pt x="567" y="11"/>
                  <a:pt x="569" y="9"/>
                </a:cubicBezTo>
                <a:cubicBezTo>
                  <a:pt x="570" y="7"/>
                  <a:pt x="586" y="0"/>
                  <a:pt x="586" y="0"/>
                </a:cubicBezTo>
                <a:cubicBezTo>
                  <a:pt x="589" y="4"/>
                  <a:pt x="584" y="10"/>
                  <a:pt x="586" y="16"/>
                </a:cubicBezTo>
                <a:cubicBezTo>
                  <a:pt x="588" y="21"/>
                  <a:pt x="600" y="36"/>
                  <a:pt x="597" y="46"/>
                </a:cubicBezTo>
                <a:cubicBezTo>
                  <a:pt x="596" y="47"/>
                  <a:pt x="594" y="49"/>
                  <a:pt x="593" y="51"/>
                </a:cubicBezTo>
                <a:cubicBezTo>
                  <a:pt x="587" y="59"/>
                  <a:pt x="582" y="66"/>
                  <a:pt x="576" y="74"/>
                </a:cubicBezTo>
                <a:cubicBezTo>
                  <a:pt x="576" y="79"/>
                  <a:pt x="576" y="84"/>
                  <a:pt x="576" y="89"/>
                </a:cubicBezTo>
                <a:cubicBezTo>
                  <a:pt x="575" y="93"/>
                  <a:pt x="575" y="96"/>
                  <a:pt x="575" y="100"/>
                </a:cubicBezTo>
                <a:cubicBezTo>
                  <a:pt x="580" y="113"/>
                  <a:pt x="586" y="125"/>
                  <a:pt x="591" y="138"/>
                </a:cubicBezTo>
                <a:cubicBezTo>
                  <a:pt x="595" y="150"/>
                  <a:pt x="599" y="163"/>
                  <a:pt x="603" y="175"/>
                </a:cubicBezTo>
                <a:cubicBezTo>
                  <a:pt x="608" y="189"/>
                  <a:pt x="614" y="201"/>
                  <a:pt x="611" y="218"/>
                </a:cubicBezTo>
                <a:cubicBezTo>
                  <a:pt x="590" y="230"/>
                  <a:pt x="569" y="241"/>
                  <a:pt x="548" y="253"/>
                </a:cubicBezTo>
                <a:cubicBezTo>
                  <a:pt x="533" y="258"/>
                  <a:pt x="519" y="263"/>
                  <a:pt x="505" y="268"/>
                </a:cubicBezTo>
                <a:cubicBezTo>
                  <a:pt x="499" y="272"/>
                  <a:pt x="500" y="279"/>
                  <a:pt x="491" y="283"/>
                </a:cubicBezTo>
                <a:cubicBezTo>
                  <a:pt x="471" y="292"/>
                  <a:pt x="450" y="301"/>
                  <a:pt x="430" y="310"/>
                </a:cubicBezTo>
                <a:cubicBezTo>
                  <a:pt x="427" y="314"/>
                  <a:pt x="425" y="317"/>
                  <a:pt x="422" y="321"/>
                </a:cubicBezTo>
                <a:cubicBezTo>
                  <a:pt x="418" y="321"/>
                  <a:pt x="415" y="322"/>
                  <a:pt x="411" y="322"/>
                </a:cubicBezTo>
                <a:cubicBezTo>
                  <a:pt x="413" y="368"/>
                  <a:pt x="415" y="413"/>
                  <a:pt x="418" y="458"/>
                </a:cubicBezTo>
                <a:cubicBezTo>
                  <a:pt x="418" y="466"/>
                  <a:pt x="418" y="475"/>
                  <a:pt x="419" y="483"/>
                </a:cubicBezTo>
                <a:cubicBezTo>
                  <a:pt x="420" y="510"/>
                  <a:pt x="422" y="537"/>
                  <a:pt x="424" y="564"/>
                </a:cubicBezTo>
                <a:cubicBezTo>
                  <a:pt x="427" y="613"/>
                  <a:pt x="430" y="662"/>
                  <a:pt x="433" y="711"/>
                </a:cubicBezTo>
                <a:cubicBezTo>
                  <a:pt x="434" y="722"/>
                  <a:pt x="435" y="733"/>
                  <a:pt x="435" y="744"/>
                </a:cubicBezTo>
                <a:cubicBezTo>
                  <a:pt x="438" y="763"/>
                  <a:pt x="439" y="791"/>
                  <a:pt x="436" y="811"/>
                </a:cubicBezTo>
                <a:cubicBezTo>
                  <a:pt x="435" y="817"/>
                  <a:pt x="437" y="841"/>
                  <a:pt x="434" y="845"/>
                </a:cubicBezTo>
                <a:cubicBezTo>
                  <a:pt x="419" y="847"/>
                  <a:pt x="404" y="850"/>
                  <a:pt x="390" y="852"/>
                </a:cubicBezTo>
                <a:cubicBezTo>
                  <a:pt x="380" y="849"/>
                  <a:pt x="371" y="846"/>
                  <a:pt x="361" y="842"/>
                </a:cubicBezTo>
                <a:cubicBezTo>
                  <a:pt x="362" y="864"/>
                  <a:pt x="363" y="886"/>
                  <a:pt x="364" y="908"/>
                </a:cubicBezTo>
                <a:cubicBezTo>
                  <a:pt x="362" y="918"/>
                  <a:pt x="360" y="929"/>
                  <a:pt x="358" y="939"/>
                </a:cubicBezTo>
                <a:cubicBezTo>
                  <a:pt x="358" y="949"/>
                  <a:pt x="357" y="958"/>
                  <a:pt x="357" y="967"/>
                </a:cubicBezTo>
                <a:cubicBezTo>
                  <a:pt x="353" y="968"/>
                  <a:pt x="350" y="969"/>
                  <a:pt x="347" y="970"/>
                </a:cubicBezTo>
                <a:cubicBezTo>
                  <a:pt x="347" y="978"/>
                  <a:pt x="344" y="986"/>
                  <a:pt x="343" y="993"/>
                </a:cubicBezTo>
                <a:cubicBezTo>
                  <a:pt x="338" y="995"/>
                  <a:pt x="325" y="998"/>
                  <a:pt x="318" y="994"/>
                </a:cubicBezTo>
                <a:cubicBezTo>
                  <a:pt x="316" y="990"/>
                  <a:pt x="313" y="986"/>
                  <a:pt x="311" y="982"/>
                </a:cubicBezTo>
                <a:cubicBezTo>
                  <a:pt x="309" y="977"/>
                  <a:pt x="307" y="971"/>
                  <a:pt x="305" y="965"/>
                </a:cubicBezTo>
                <a:cubicBezTo>
                  <a:pt x="302" y="965"/>
                  <a:pt x="299" y="965"/>
                  <a:pt x="296" y="965"/>
                </a:cubicBezTo>
                <a:cubicBezTo>
                  <a:pt x="290" y="971"/>
                  <a:pt x="285" y="978"/>
                  <a:pt x="279" y="984"/>
                </a:cubicBezTo>
                <a:cubicBezTo>
                  <a:pt x="267" y="987"/>
                  <a:pt x="254" y="989"/>
                  <a:pt x="242" y="992"/>
                </a:cubicBezTo>
                <a:cubicBezTo>
                  <a:pt x="241" y="991"/>
                  <a:pt x="239" y="990"/>
                  <a:pt x="238" y="988"/>
                </a:cubicBezTo>
                <a:cubicBezTo>
                  <a:pt x="238" y="988"/>
                  <a:pt x="239" y="988"/>
                  <a:pt x="239" y="988"/>
                </a:cubicBezTo>
                <a:cubicBezTo>
                  <a:pt x="245" y="974"/>
                  <a:pt x="264" y="974"/>
                  <a:pt x="270" y="960"/>
                </a:cubicBezTo>
                <a:cubicBezTo>
                  <a:pt x="270" y="960"/>
                  <a:pt x="270" y="960"/>
                  <a:pt x="270" y="960"/>
                </a:cubicBezTo>
                <a:cubicBezTo>
                  <a:pt x="265" y="959"/>
                  <a:pt x="261" y="957"/>
                  <a:pt x="257" y="956"/>
                </a:cubicBezTo>
                <a:cubicBezTo>
                  <a:pt x="258" y="938"/>
                  <a:pt x="258" y="920"/>
                  <a:pt x="261" y="904"/>
                </a:cubicBezTo>
                <a:cubicBezTo>
                  <a:pt x="262" y="899"/>
                  <a:pt x="263" y="879"/>
                  <a:pt x="262" y="874"/>
                </a:cubicBezTo>
                <a:cubicBezTo>
                  <a:pt x="258" y="865"/>
                  <a:pt x="254" y="856"/>
                  <a:pt x="250" y="848"/>
                </a:cubicBezTo>
                <a:cubicBezTo>
                  <a:pt x="228" y="847"/>
                  <a:pt x="209" y="851"/>
                  <a:pt x="189" y="853"/>
                </a:cubicBezTo>
                <a:cubicBezTo>
                  <a:pt x="189" y="852"/>
                  <a:pt x="189" y="852"/>
                  <a:pt x="189" y="851"/>
                </a:cubicBezTo>
                <a:cubicBezTo>
                  <a:pt x="189" y="849"/>
                  <a:pt x="189" y="847"/>
                  <a:pt x="189" y="845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2" name="Freeform 29"/>
          <p:cNvSpPr>
            <a:spLocks noEditPoints="1"/>
          </p:cNvSpPr>
          <p:nvPr userDrawn="1"/>
        </p:nvSpPr>
        <p:spPr bwMode="auto">
          <a:xfrm>
            <a:off x="8047038" y="5019675"/>
            <a:ext cx="889000" cy="1624013"/>
          </a:xfrm>
          <a:custGeom>
            <a:avLst/>
            <a:gdLst>
              <a:gd name="T0" fmla="*/ 445 w 560"/>
              <a:gd name="T1" fmla="*/ 846 h 1023"/>
              <a:gd name="T2" fmla="*/ 420 w 560"/>
              <a:gd name="T3" fmla="*/ 867 h 1023"/>
              <a:gd name="T4" fmla="*/ 364 w 560"/>
              <a:gd name="T5" fmla="*/ 929 h 1023"/>
              <a:gd name="T6" fmla="*/ 373 w 560"/>
              <a:gd name="T7" fmla="*/ 970 h 1023"/>
              <a:gd name="T8" fmla="*/ 382 w 560"/>
              <a:gd name="T9" fmla="*/ 994 h 1023"/>
              <a:gd name="T10" fmla="*/ 319 w 560"/>
              <a:gd name="T11" fmla="*/ 986 h 1023"/>
              <a:gd name="T12" fmla="*/ 294 w 560"/>
              <a:gd name="T13" fmla="*/ 1023 h 1023"/>
              <a:gd name="T14" fmla="*/ 263 w 560"/>
              <a:gd name="T15" fmla="*/ 969 h 1023"/>
              <a:gd name="T16" fmla="*/ 248 w 560"/>
              <a:gd name="T17" fmla="*/ 894 h 1023"/>
              <a:gd name="T18" fmla="*/ 200 w 560"/>
              <a:gd name="T19" fmla="*/ 885 h 1023"/>
              <a:gd name="T20" fmla="*/ 160 w 560"/>
              <a:gd name="T21" fmla="*/ 776 h 1023"/>
              <a:gd name="T22" fmla="*/ 174 w 560"/>
              <a:gd name="T23" fmla="*/ 654 h 1023"/>
              <a:gd name="T24" fmla="*/ 212 w 560"/>
              <a:gd name="T25" fmla="*/ 369 h 1023"/>
              <a:gd name="T26" fmla="*/ 142 w 560"/>
              <a:gd name="T27" fmla="*/ 369 h 1023"/>
              <a:gd name="T28" fmla="*/ 90 w 560"/>
              <a:gd name="T29" fmla="*/ 363 h 1023"/>
              <a:gd name="T30" fmla="*/ 26 w 560"/>
              <a:gd name="T31" fmla="*/ 221 h 1023"/>
              <a:gd name="T32" fmla="*/ 73 w 560"/>
              <a:gd name="T33" fmla="*/ 151 h 1023"/>
              <a:gd name="T34" fmla="*/ 94 w 560"/>
              <a:gd name="T35" fmla="*/ 105 h 1023"/>
              <a:gd name="T36" fmla="*/ 102 w 560"/>
              <a:gd name="T37" fmla="*/ 84 h 1023"/>
              <a:gd name="T38" fmla="*/ 108 w 560"/>
              <a:gd name="T39" fmla="*/ 111 h 1023"/>
              <a:gd name="T40" fmla="*/ 99 w 560"/>
              <a:gd name="T41" fmla="*/ 157 h 1023"/>
              <a:gd name="T42" fmla="*/ 128 w 560"/>
              <a:gd name="T43" fmla="*/ 215 h 1023"/>
              <a:gd name="T44" fmla="*/ 165 w 560"/>
              <a:gd name="T45" fmla="*/ 233 h 1023"/>
              <a:gd name="T46" fmla="*/ 226 w 560"/>
              <a:gd name="T47" fmla="*/ 222 h 1023"/>
              <a:gd name="T48" fmla="*/ 277 w 560"/>
              <a:gd name="T49" fmla="*/ 213 h 1023"/>
              <a:gd name="T50" fmla="*/ 260 w 560"/>
              <a:gd name="T51" fmla="*/ 145 h 1023"/>
              <a:gd name="T52" fmla="*/ 270 w 560"/>
              <a:gd name="T53" fmla="*/ 113 h 1023"/>
              <a:gd name="T54" fmla="*/ 239 w 560"/>
              <a:gd name="T55" fmla="*/ 169 h 1023"/>
              <a:gd name="T56" fmla="*/ 249 w 560"/>
              <a:gd name="T57" fmla="*/ 191 h 1023"/>
              <a:gd name="T58" fmla="*/ 244 w 560"/>
              <a:gd name="T59" fmla="*/ 194 h 1023"/>
              <a:gd name="T60" fmla="*/ 235 w 560"/>
              <a:gd name="T61" fmla="*/ 200 h 1023"/>
              <a:gd name="T62" fmla="*/ 231 w 560"/>
              <a:gd name="T63" fmla="*/ 128 h 1023"/>
              <a:gd name="T64" fmla="*/ 213 w 560"/>
              <a:gd name="T65" fmla="*/ 109 h 1023"/>
              <a:gd name="T66" fmla="*/ 302 w 560"/>
              <a:gd name="T67" fmla="*/ 44 h 1023"/>
              <a:gd name="T68" fmla="*/ 394 w 560"/>
              <a:gd name="T69" fmla="*/ 33 h 1023"/>
              <a:gd name="T70" fmla="*/ 357 w 560"/>
              <a:gd name="T71" fmla="*/ 111 h 1023"/>
              <a:gd name="T72" fmla="*/ 378 w 560"/>
              <a:gd name="T73" fmla="*/ 199 h 1023"/>
              <a:gd name="T74" fmla="*/ 433 w 560"/>
              <a:gd name="T75" fmla="*/ 174 h 1023"/>
              <a:gd name="T76" fmla="*/ 461 w 560"/>
              <a:gd name="T77" fmla="*/ 56 h 1023"/>
              <a:gd name="T78" fmla="*/ 414 w 560"/>
              <a:gd name="T79" fmla="*/ 28 h 1023"/>
              <a:gd name="T80" fmla="*/ 419 w 560"/>
              <a:gd name="T81" fmla="*/ 11 h 1023"/>
              <a:gd name="T82" fmla="*/ 439 w 560"/>
              <a:gd name="T83" fmla="*/ 0 h 1023"/>
              <a:gd name="T84" fmla="*/ 479 w 560"/>
              <a:gd name="T85" fmla="*/ 16 h 1023"/>
              <a:gd name="T86" fmla="*/ 522 w 560"/>
              <a:gd name="T87" fmla="*/ 54 h 1023"/>
              <a:gd name="T88" fmla="*/ 557 w 560"/>
              <a:gd name="T89" fmla="*/ 180 h 1023"/>
              <a:gd name="T90" fmla="*/ 540 w 560"/>
              <a:gd name="T91" fmla="*/ 266 h 1023"/>
              <a:gd name="T92" fmla="*/ 474 w 560"/>
              <a:gd name="T93" fmla="*/ 472 h 1023"/>
              <a:gd name="T94" fmla="*/ 252 w 560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0" h="1023">
                <a:moveTo>
                  <a:pt x="481" y="843"/>
                </a:moveTo>
                <a:cubicBezTo>
                  <a:pt x="475" y="844"/>
                  <a:pt x="468" y="845"/>
                  <a:pt x="462" y="846"/>
                </a:cubicBezTo>
                <a:cubicBezTo>
                  <a:pt x="460" y="846"/>
                  <a:pt x="458" y="846"/>
                  <a:pt x="456" y="846"/>
                </a:cubicBezTo>
                <a:cubicBezTo>
                  <a:pt x="452" y="846"/>
                  <a:pt x="448" y="846"/>
                  <a:pt x="445" y="846"/>
                </a:cubicBezTo>
                <a:cubicBezTo>
                  <a:pt x="442" y="845"/>
                  <a:pt x="438" y="844"/>
                  <a:pt x="435" y="843"/>
                </a:cubicBezTo>
                <a:cubicBezTo>
                  <a:pt x="435" y="847"/>
                  <a:pt x="435" y="851"/>
                  <a:pt x="434" y="855"/>
                </a:cubicBezTo>
                <a:cubicBezTo>
                  <a:pt x="434" y="856"/>
                  <a:pt x="435" y="859"/>
                  <a:pt x="434" y="860"/>
                </a:cubicBezTo>
                <a:cubicBezTo>
                  <a:pt x="429" y="862"/>
                  <a:pt x="424" y="865"/>
                  <a:pt x="420" y="867"/>
                </a:cubicBezTo>
                <a:cubicBezTo>
                  <a:pt x="409" y="874"/>
                  <a:pt x="394" y="880"/>
                  <a:pt x="380" y="883"/>
                </a:cubicBezTo>
                <a:cubicBezTo>
                  <a:pt x="376" y="883"/>
                  <a:pt x="371" y="883"/>
                  <a:pt x="367" y="883"/>
                </a:cubicBezTo>
                <a:cubicBezTo>
                  <a:pt x="367" y="891"/>
                  <a:pt x="368" y="900"/>
                  <a:pt x="368" y="908"/>
                </a:cubicBezTo>
                <a:cubicBezTo>
                  <a:pt x="366" y="915"/>
                  <a:pt x="365" y="922"/>
                  <a:pt x="364" y="929"/>
                </a:cubicBezTo>
                <a:cubicBezTo>
                  <a:pt x="365" y="933"/>
                  <a:pt x="367" y="937"/>
                  <a:pt x="368" y="941"/>
                </a:cubicBezTo>
                <a:cubicBezTo>
                  <a:pt x="370" y="943"/>
                  <a:pt x="372" y="946"/>
                  <a:pt x="374" y="949"/>
                </a:cubicBezTo>
                <a:cubicBezTo>
                  <a:pt x="374" y="951"/>
                  <a:pt x="374" y="953"/>
                  <a:pt x="373" y="955"/>
                </a:cubicBezTo>
                <a:cubicBezTo>
                  <a:pt x="373" y="959"/>
                  <a:pt x="372" y="965"/>
                  <a:pt x="373" y="970"/>
                </a:cubicBezTo>
                <a:cubicBezTo>
                  <a:pt x="373" y="971"/>
                  <a:pt x="373" y="972"/>
                  <a:pt x="373" y="973"/>
                </a:cubicBezTo>
                <a:cubicBezTo>
                  <a:pt x="376" y="976"/>
                  <a:pt x="380" y="979"/>
                  <a:pt x="383" y="982"/>
                </a:cubicBezTo>
                <a:cubicBezTo>
                  <a:pt x="385" y="985"/>
                  <a:pt x="384" y="990"/>
                  <a:pt x="385" y="994"/>
                </a:cubicBezTo>
                <a:cubicBezTo>
                  <a:pt x="384" y="994"/>
                  <a:pt x="383" y="994"/>
                  <a:pt x="382" y="994"/>
                </a:cubicBezTo>
                <a:cubicBezTo>
                  <a:pt x="376" y="994"/>
                  <a:pt x="369" y="994"/>
                  <a:pt x="363" y="994"/>
                </a:cubicBezTo>
                <a:cubicBezTo>
                  <a:pt x="356" y="992"/>
                  <a:pt x="350" y="990"/>
                  <a:pt x="344" y="988"/>
                </a:cubicBezTo>
                <a:cubicBezTo>
                  <a:pt x="339" y="988"/>
                  <a:pt x="334" y="988"/>
                  <a:pt x="329" y="989"/>
                </a:cubicBezTo>
                <a:cubicBezTo>
                  <a:pt x="326" y="988"/>
                  <a:pt x="322" y="987"/>
                  <a:pt x="319" y="986"/>
                </a:cubicBezTo>
                <a:cubicBezTo>
                  <a:pt x="316" y="986"/>
                  <a:pt x="313" y="986"/>
                  <a:pt x="310" y="986"/>
                </a:cubicBezTo>
                <a:cubicBezTo>
                  <a:pt x="310" y="992"/>
                  <a:pt x="311" y="997"/>
                  <a:pt x="311" y="1002"/>
                </a:cubicBezTo>
                <a:cubicBezTo>
                  <a:pt x="309" y="1006"/>
                  <a:pt x="307" y="1010"/>
                  <a:pt x="305" y="1014"/>
                </a:cubicBezTo>
                <a:cubicBezTo>
                  <a:pt x="302" y="1017"/>
                  <a:pt x="298" y="1020"/>
                  <a:pt x="294" y="1023"/>
                </a:cubicBezTo>
                <a:cubicBezTo>
                  <a:pt x="290" y="1022"/>
                  <a:pt x="287" y="1022"/>
                  <a:pt x="283" y="1022"/>
                </a:cubicBezTo>
                <a:cubicBezTo>
                  <a:pt x="278" y="1015"/>
                  <a:pt x="273" y="1009"/>
                  <a:pt x="268" y="1002"/>
                </a:cubicBezTo>
                <a:cubicBezTo>
                  <a:pt x="264" y="996"/>
                  <a:pt x="263" y="990"/>
                  <a:pt x="263" y="981"/>
                </a:cubicBezTo>
                <a:cubicBezTo>
                  <a:pt x="263" y="977"/>
                  <a:pt x="263" y="973"/>
                  <a:pt x="263" y="969"/>
                </a:cubicBezTo>
                <a:cubicBezTo>
                  <a:pt x="261" y="963"/>
                  <a:pt x="259" y="956"/>
                  <a:pt x="256" y="949"/>
                </a:cubicBezTo>
                <a:cubicBezTo>
                  <a:pt x="254" y="945"/>
                  <a:pt x="252" y="941"/>
                  <a:pt x="251" y="938"/>
                </a:cubicBezTo>
                <a:cubicBezTo>
                  <a:pt x="250" y="934"/>
                  <a:pt x="250" y="931"/>
                  <a:pt x="250" y="927"/>
                </a:cubicBezTo>
                <a:cubicBezTo>
                  <a:pt x="248" y="918"/>
                  <a:pt x="248" y="905"/>
                  <a:pt x="248" y="894"/>
                </a:cubicBezTo>
                <a:cubicBezTo>
                  <a:pt x="241" y="894"/>
                  <a:pt x="233" y="895"/>
                  <a:pt x="226" y="895"/>
                </a:cubicBezTo>
                <a:cubicBezTo>
                  <a:pt x="224" y="895"/>
                  <a:pt x="221" y="894"/>
                  <a:pt x="219" y="893"/>
                </a:cubicBezTo>
                <a:cubicBezTo>
                  <a:pt x="213" y="891"/>
                  <a:pt x="207" y="890"/>
                  <a:pt x="202" y="887"/>
                </a:cubicBezTo>
                <a:cubicBezTo>
                  <a:pt x="201" y="886"/>
                  <a:pt x="201" y="886"/>
                  <a:pt x="200" y="885"/>
                </a:cubicBezTo>
                <a:cubicBezTo>
                  <a:pt x="197" y="881"/>
                  <a:pt x="195" y="877"/>
                  <a:pt x="193" y="873"/>
                </a:cubicBezTo>
                <a:cubicBezTo>
                  <a:pt x="182" y="872"/>
                  <a:pt x="171" y="871"/>
                  <a:pt x="160" y="870"/>
                </a:cubicBezTo>
                <a:cubicBezTo>
                  <a:pt x="157" y="869"/>
                  <a:pt x="154" y="869"/>
                  <a:pt x="152" y="868"/>
                </a:cubicBezTo>
                <a:cubicBezTo>
                  <a:pt x="155" y="837"/>
                  <a:pt x="157" y="806"/>
                  <a:pt x="160" y="776"/>
                </a:cubicBezTo>
                <a:cubicBezTo>
                  <a:pt x="161" y="771"/>
                  <a:pt x="161" y="766"/>
                  <a:pt x="161" y="762"/>
                </a:cubicBezTo>
                <a:cubicBezTo>
                  <a:pt x="163" y="750"/>
                  <a:pt x="163" y="738"/>
                  <a:pt x="165" y="727"/>
                </a:cubicBezTo>
                <a:cubicBezTo>
                  <a:pt x="167" y="717"/>
                  <a:pt x="168" y="707"/>
                  <a:pt x="169" y="696"/>
                </a:cubicBezTo>
                <a:cubicBezTo>
                  <a:pt x="171" y="682"/>
                  <a:pt x="173" y="668"/>
                  <a:pt x="174" y="654"/>
                </a:cubicBezTo>
                <a:cubicBezTo>
                  <a:pt x="177" y="634"/>
                  <a:pt x="180" y="613"/>
                  <a:pt x="182" y="592"/>
                </a:cubicBezTo>
                <a:cubicBezTo>
                  <a:pt x="186" y="561"/>
                  <a:pt x="190" y="530"/>
                  <a:pt x="194" y="498"/>
                </a:cubicBezTo>
                <a:cubicBezTo>
                  <a:pt x="199" y="464"/>
                  <a:pt x="203" y="430"/>
                  <a:pt x="208" y="396"/>
                </a:cubicBezTo>
                <a:cubicBezTo>
                  <a:pt x="209" y="387"/>
                  <a:pt x="210" y="378"/>
                  <a:pt x="212" y="369"/>
                </a:cubicBezTo>
                <a:cubicBezTo>
                  <a:pt x="212" y="367"/>
                  <a:pt x="213" y="360"/>
                  <a:pt x="213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198" y="360"/>
                  <a:pt x="184" y="363"/>
                  <a:pt x="170" y="366"/>
                </a:cubicBezTo>
                <a:cubicBezTo>
                  <a:pt x="161" y="367"/>
                  <a:pt x="151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5" y="369"/>
                  <a:pt x="115" y="370"/>
                  <a:pt x="105" y="370"/>
                </a:cubicBezTo>
                <a:cubicBezTo>
                  <a:pt x="103" y="369"/>
                  <a:pt x="101" y="368"/>
                  <a:pt x="99" y="367"/>
                </a:cubicBezTo>
                <a:cubicBezTo>
                  <a:pt x="96" y="366"/>
                  <a:pt x="93" y="364"/>
                  <a:pt x="90" y="363"/>
                </a:cubicBezTo>
                <a:cubicBezTo>
                  <a:pt x="82" y="356"/>
                  <a:pt x="75" y="349"/>
                  <a:pt x="68" y="342"/>
                </a:cubicBezTo>
                <a:cubicBezTo>
                  <a:pt x="45" y="320"/>
                  <a:pt x="22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4" y="239"/>
                  <a:pt x="20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6" y="176"/>
                  <a:pt x="62" y="169"/>
                </a:cubicBezTo>
                <a:cubicBezTo>
                  <a:pt x="66" y="166"/>
                  <a:pt x="70" y="163"/>
                  <a:pt x="74" y="159"/>
                </a:cubicBezTo>
                <a:cubicBezTo>
                  <a:pt x="74" y="157"/>
                  <a:pt x="73" y="154"/>
                  <a:pt x="73" y="151"/>
                </a:cubicBezTo>
                <a:cubicBezTo>
                  <a:pt x="72" y="144"/>
                  <a:pt x="71" y="137"/>
                  <a:pt x="72" y="130"/>
                </a:cubicBezTo>
                <a:cubicBezTo>
                  <a:pt x="72" y="128"/>
                  <a:pt x="72" y="126"/>
                  <a:pt x="73" y="124"/>
                </a:cubicBezTo>
                <a:cubicBezTo>
                  <a:pt x="75" y="119"/>
                  <a:pt x="78" y="115"/>
                  <a:pt x="80" y="111"/>
                </a:cubicBezTo>
                <a:cubicBezTo>
                  <a:pt x="89" y="110"/>
                  <a:pt x="89" y="108"/>
                  <a:pt x="94" y="105"/>
                </a:cubicBezTo>
                <a:cubicBezTo>
                  <a:pt x="94" y="101"/>
                  <a:pt x="94" y="97"/>
                  <a:pt x="95" y="93"/>
                </a:cubicBezTo>
                <a:cubicBezTo>
                  <a:pt x="95" y="92"/>
                  <a:pt x="96" y="90"/>
                  <a:pt x="97" y="88"/>
                </a:cubicBezTo>
                <a:cubicBezTo>
                  <a:pt x="98" y="87"/>
                  <a:pt x="98" y="87"/>
                  <a:pt x="98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7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8" y="88"/>
                  <a:pt x="119" y="90"/>
                  <a:pt x="120" y="91"/>
                </a:cubicBezTo>
                <a:cubicBezTo>
                  <a:pt x="116" y="98"/>
                  <a:pt x="112" y="104"/>
                  <a:pt x="108" y="111"/>
                </a:cubicBezTo>
                <a:cubicBezTo>
                  <a:pt x="105" y="116"/>
                  <a:pt x="102" y="121"/>
                  <a:pt x="99" y="127"/>
                </a:cubicBezTo>
                <a:cubicBezTo>
                  <a:pt x="98" y="129"/>
                  <a:pt x="96" y="132"/>
                  <a:pt x="95" y="135"/>
                </a:cubicBezTo>
                <a:cubicBezTo>
                  <a:pt x="95" y="141"/>
                  <a:pt x="96" y="147"/>
                  <a:pt x="96" y="153"/>
                </a:cubicBezTo>
                <a:cubicBezTo>
                  <a:pt x="97" y="155"/>
                  <a:pt x="98" y="156"/>
                  <a:pt x="99" y="157"/>
                </a:cubicBezTo>
                <a:cubicBezTo>
                  <a:pt x="103" y="163"/>
                  <a:pt x="108" y="167"/>
                  <a:pt x="112" y="172"/>
                </a:cubicBezTo>
                <a:cubicBezTo>
                  <a:pt x="114" y="174"/>
                  <a:pt x="115" y="176"/>
                  <a:pt x="117" y="178"/>
                </a:cubicBezTo>
                <a:cubicBezTo>
                  <a:pt x="118" y="180"/>
                  <a:pt x="118" y="182"/>
                  <a:pt x="119" y="184"/>
                </a:cubicBezTo>
                <a:cubicBezTo>
                  <a:pt x="122" y="194"/>
                  <a:pt x="125" y="204"/>
                  <a:pt x="128" y="215"/>
                </a:cubicBezTo>
                <a:cubicBezTo>
                  <a:pt x="129" y="219"/>
                  <a:pt x="130" y="224"/>
                  <a:pt x="131" y="229"/>
                </a:cubicBezTo>
                <a:cubicBezTo>
                  <a:pt x="133" y="231"/>
                  <a:pt x="136" y="234"/>
                  <a:pt x="138" y="236"/>
                </a:cubicBezTo>
                <a:cubicBezTo>
                  <a:pt x="144" y="234"/>
                  <a:pt x="151" y="232"/>
                  <a:pt x="157" y="230"/>
                </a:cubicBezTo>
                <a:cubicBezTo>
                  <a:pt x="160" y="231"/>
                  <a:pt x="163" y="232"/>
                  <a:pt x="165" y="233"/>
                </a:cubicBezTo>
                <a:cubicBezTo>
                  <a:pt x="171" y="236"/>
                  <a:pt x="176" y="239"/>
                  <a:pt x="183" y="241"/>
                </a:cubicBezTo>
                <a:cubicBezTo>
                  <a:pt x="186" y="241"/>
                  <a:pt x="189" y="242"/>
                  <a:pt x="191" y="243"/>
                </a:cubicBezTo>
                <a:cubicBezTo>
                  <a:pt x="195" y="241"/>
                  <a:pt x="198" y="238"/>
                  <a:pt x="201" y="236"/>
                </a:cubicBezTo>
                <a:cubicBezTo>
                  <a:pt x="209" y="231"/>
                  <a:pt x="217" y="227"/>
                  <a:pt x="226" y="222"/>
                </a:cubicBezTo>
                <a:cubicBezTo>
                  <a:pt x="229" y="220"/>
                  <a:pt x="232" y="218"/>
                  <a:pt x="234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8" y="214"/>
                  <a:pt x="253" y="213"/>
                  <a:pt x="258" y="213"/>
                </a:cubicBezTo>
                <a:cubicBezTo>
                  <a:pt x="264" y="213"/>
                  <a:pt x="271" y="213"/>
                  <a:pt x="277" y="213"/>
                </a:cubicBezTo>
                <a:cubicBezTo>
                  <a:pt x="275" y="208"/>
                  <a:pt x="273" y="204"/>
                  <a:pt x="271" y="200"/>
                </a:cubicBezTo>
                <a:cubicBezTo>
                  <a:pt x="271" y="194"/>
                  <a:pt x="271" y="187"/>
                  <a:pt x="271" y="181"/>
                </a:cubicBezTo>
                <a:cubicBezTo>
                  <a:pt x="270" y="173"/>
                  <a:pt x="267" y="165"/>
                  <a:pt x="265" y="158"/>
                </a:cubicBezTo>
                <a:cubicBezTo>
                  <a:pt x="263" y="154"/>
                  <a:pt x="262" y="150"/>
                  <a:pt x="260" y="145"/>
                </a:cubicBezTo>
                <a:cubicBezTo>
                  <a:pt x="260" y="143"/>
                  <a:pt x="260" y="142"/>
                  <a:pt x="260" y="140"/>
                </a:cubicBezTo>
                <a:cubicBezTo>
                  <a:pt x="260" y="138"/>
                  <a:pt x="260" y="136"/>
                  <a:pt x="259" y="134"/>
                </a:cubicBezTo>
                <a:cubicBezTo>
                  <a:pt x="260" y="132"/>
                  <a:pt x="261" y="130"/>
                  <a:pt x="262" y="129"/>
                </a:cubicBezTo>
                <a:cubicBezTo>
                  <a:pt x="265" y="123"/>
                  <a:pt x="268" y="118"/>
                  <a:pt x="270" y="113"/>
                </a:cubicBezTo>
                <a:cubicBezTo>
                  <a:pt x="267" y="107"/>
                  <a:pt x="264" y="102"/>
                  <a:pt x="261" y="97"/>
                </a:cubicBezTo>
                <a:cubicBezTo>
                  <a:pt x="252" y="100"/>
                  <a:pt x="244" y="103"/>
                  <a:pt x="236" y="106"/>
                </a:cubicBezTo>
                <a:cubicBezTo>
                  <a:pt x="235" y="120"/>
                  <a:pt x="235" y="135"/>
                  <a:pt x="234" y="150"/>
                </a:cubicBezTo>
                <a:cubicBezTo>
                  <a:pt x="236" y="156"/>
                  <a:pt x="237" y="163"/>
                  <a:pt x="239" y="169"/>
                </a:cubicBezTo>
                <a:cubicBezTo>
                  <a:pt x="241" y="174"/>
                  <a:pt x="244" y="180"/>
                  <a:pt x="247" y="186"/>
                </a:cubicBezTo>
                <a:cubicBezTo>
                  <a:pt x="248" y="189"/>
                  <a:pt x="250" y="192"/>
                  <a:pt x="252" y="194"/>
                </a:cubicBezTo>
                <a:cubicBezTo>
                  <a:pt x="251" y="193"/>
                  <a:pt x="250" y="192"/>
                  <a:pt x="249" y="191"/>
                </a:cubicBezTo>
                <a:cubicBezTo>
                  <a:pt x="249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5" y="196"/>
                  <a:pt x="245" y="195"/>
                  <a:pt x="244" y="194"/>
                </a:cubicBezTo>
                <a:cubicBezTo>
                  <a:pt x="244" y="194"/>
                  <a:pt x="244" y="194"/>
                  <a:pt x="244" y="194"/>
                </a:cubicBezTo>
                <a:cubicBezTo>
                  <a:pt x="243" y="195"/>
                  <a:pt x="243" y="197"/>
                  <a:pt x="242" y="198"/>
                </a:cubicBezTo>
                <a:cubicBezTo>
                  <a:pt x="241" y="197"/>
                  <a:pt x="240" y="196"/>
                  <a:pt x="239" y="196"/>
                </a:cubicBezTo>
                <a:cubicBezTo>
                  <a:pt x="238" y="198"/>
                  <a:pt x="236" y="199"/>
                  <a:pt x="235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3" y="196"/>
                  <a:pt x="230" y="191"/>
                  <a:pt x="228" y="186"/>
                </a:cubicBezTo>
                <a:cubicBezTo>
                  <a:pt x="229" y="178"/>
                  <a:pt x="229" y="170"/>
                  <a:pt x="229" y="162"/>
                </a:cubicBezTo>
                <a:cubicBezTo>
                  <a:pt x="229" y="159"/>
                  <a:pt x="229" y="156"/>
                  <a:pt x="229" y="153"/>
                </a:cubicBezTo>
                <a:cubicBezTo>
                  <a:pt x="230" y="145"/>
                  <a:pt x="229" y="137"/>
                  <a:pt x="231" y="128"/>
                </a:cubicBezTo>
                <a:cubicBezTo>
                  <a:pt x="231" y="125"/>
                  <a:pt x="231" y="122"/>
                  <a:pt x="231" y="118"/>
                </a:cubicBezTo>
                <a:cubicBezTo>
                  <a:pt x="231" y="114"/>
                  <a:pt x="232" y="110"/>
                  <a:pt x="232" y="106"/>
                </a:cubicBezTo>
                <a:cubicBezTo>
                  <a:pt x="225" y="107"/>
                  <a:pt x="219" y="108"/>
                  <a:pt x="212" y="110"/>
                </a:cubicBezTo>
                <a:cubicBezTo>
                  <a:pt x="213" y="110"/>
                  <a:pt x="213" y="109"/>
                  <a:pt x="213" y="109"/>
                </a:cubicBezTo>
                <a:cubicBezTo>
                  <a:pt x="221" y="101"/>
                  <a:pt x="228" y="93"/>
                  <a:pt x="236" y="85"/>
                </a:cubicBezTo>
                <a:cubicBezTo>
                  <a:pt x="245" y="74"/>
                  <a:pt x="256" y="66"/>
                  <a:pt x="267" y="58"/>
                </a:cubicBezTo>
                <a:cubicBezTo>
                  <a:pt x="271" y="55"/>
                  <a:pt x="276" y="52"/>
                  <a:pt x="280" y="48"/>
                </a:cubicBezTo>
                <a:cubicBezTo>
                  <a:pt x="287" y="47"/>
                  <a:pt x="295" y="45"/>
                  <a:pt x="302" y="44"/>
                </a:cubicBezTo>
                <a:cubicBezTo>
                  <a:pt x="314" y="41"/>
                  <a:pt x="325" y="39"/>
                  <a:pt x="337" y="36"/>
                </a:cubicBezTo>
                <a:cubicBezTo>
                  <a:pt x="356" y="35"/>
                  <a:pt x="375" y="34"/>
                  <a:pt x="394" y="32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78" y="41"/>
                  <a:pt x="361" y="50"/>
                  <a:pt x="345" y="58"/>
                </a:cubicBezTo>
                <a:cubicBezTo>
                  <a:pt x="348" y="68"/>
                  <a:pt x="351" y="78"/>
                  <a:pt x="354" y="88"/>
                </a:cubicBezTo>
                <a:cubicBezTo>
                  <a:pt x="353" y="90"/>
                  <a:pt x="352" y="92"/>
                  <a:pt x="352" y="94"/>
                </a:cubicBezTo>
                <a:cubicBezTo>
                  <a:pt x="354" y="99"/>
                  <a:pt x="355" y="105"/>
                  <a:pt x="357" y="111"/>
                </a:cubicBezTo>
                <a:cubicBezTo>
                  <a:pt x="361" y="123"/>
                  <a:pt x="365" y="136"/>
                  <a:pt x="369" y="149"/>
                </a:cubicBezTo>
                <a:cubicBezTo>
                  <a:pt x="370" y="157"/>
                  <a:pt x="372" y="164"/>
                  <a:pt x="374" y="172"/>
                </a:cubicBezTo>
                <a:cubicBezTo>
                  <a:pt x="375" y="177"/>
                  <a:pt x="377" y="182"/>
                  <a:pt x="378" y="188"/>
                </a:cubicBezTo>
                <a:cubicBezTo>
                  <a:pt x="378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6" y="182"/>
                  <a:pt x="416" y="181"/>
                </a:cubicBezTo>
                <a:cubicBezTo>
                  <a:pt x="422" y="179"/>
                  <a:pt x="428" y="177"/>
                  <a:pt x="433" y="174"/>
                </a:cubicBezTo>
                <a:cubicBezTo>
                  <a:pt x="438" y="173"/>
                  <a:pt x="442" y="171"/>
                  <a:pt x="446" y="170"/>
                </a:cubicBezTo>
                <a:cubicBezTo>
                  <a:pt x="449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6" y="31"/>
                </a:cubicBezTo>
                <a:cubicBezTo>
                  <a:pt x="415" y="30"/>
                  <a:pt x="415" y="29"/>
                  <a:pt x="414" y="28"/>
                </a:cubicBezTo>
                <a:cubicBezTo>
                  <a:pt x="412" y="25"/>
                  <a:pt x="410" y="23"/>
                  <a:pt x="410" y="18"/>
                </a:cubicBezTo>
                <a:cubicBezTo>
                  <a:pt x="412" y="18"/>
                  <a:pt x="413" y="17"/>
                  <a:pt x="415" y="16"/>
                </a:cubicBezTo>
                <a:cubicBezTo>
                  <a:pt x="416" y="16"/>
                  <a:pt x="418" y="16"/>
                  <a:pt x="419" y="16"/>
                </a:cubicBezTo>
                <a:cubicBezTo>
                  <a:pt x="419" y="15"/>
                  <a:pt x="419" y="13"/>
                  <a:pt x="419" y="11"/>
                </a:cubicBezTo>
                <a:cubicBezTo>
                  <a:pt x="422" y="11"/>
                  <a:pt x="425" y="10"/>
                  <a:pt x="427" y="9"/>
                </a:cubicBezTo>
                <a:cubicBezTo>
                  <a:pt x="428" y="8"/>
                  <a:pt x="428" y="6"/>
                  <a:pt x="429" y="5"/>
                </a:cubicBezTo>
                <a:cubicBezTo>
                  <a:pt x="430" y="4"/>
                  <a:pt x="432" y="4"/>
                  <a:pt x="434" y="4"/>
                </a:cubicBezTo>
                <a:cubicBezTo>
                  <a:pt x="435" y="3"/>
                  <a:pt x="437" y="2"/>
                  <a:pt x="439" y="0"/>
                </a:cubicBezTo>
                <a:cubicBezTo>
                  <a:pt x="440" y="2"/>
                  <a:pt x="442" y="3"/>
                  <a:pt x="443" y="5"/>
                </a:cubicBezTo>
                <a:cubicBezTo>
                  <a:pt x="445" y="5"/>
                  <a:pt x="447" y="6"/>
                  <a:pt x="450" y="7"/>
                </a:cubicBezTo>
                <a:cubicBezTo>
                  <a:pt x="457" y="8"/>
                  <a:pt x="463" y="10"/>
                  <a:pt x="470" y="11"/>
                </a:cubicBezTo>
                <a:cubicBezTo>
                  <a:pt x="473" y="13"/>
                  <a:pt x="476" y="15"/>
                  <a:pt x="479" y="16"/>
                </a:cubicBezTo>
                <a:cubicBezTo>
                  <a:pt x="480" y="19"/>
                  <a:pt x="482" y="22"/>
                  <a:pt x="483" y="25"/>
                </a:cubicBezTo>
                <a:cubicBezTo>
                  <a:pt x="490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4" y="45"/>
                  <a:pt x="518" y="49"/>
                  <a:pt x="522" y="54"/>
                </a:cubicBezTo>
                <a:cubicBezTo>
                  <a:pt x="524" y="59"/>
                  <a:pt x="527" y="64"/>
                  <a:pt x="529" y="70"/>
                </a:cubicBezTo>
                <a:cubicBezTo>
                  <a:pt x="535" y="80"/>
                  <a:pt x="540" y="91"/>
                  <a:pt x="545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6" y="167"/>
                  <a:pt x="557" y="180"/>
                </a:cubicBezTo>
                <a:cubicBezTo>
                  <a:pt x="560" y="195"/>
                  <a:pt x="560" y="213"/>
                  <a:pt x="558" y="228"/>
                </a:cubicBezTo>
                <a:cubicBezTo>
                  <a:pt x="557" y="234"/>
                  <a:pt x="557" y="240"/>
                  <a:pt x="556" y="246"/>
                </a:cubicBezTo>
                <a:cubicBezTo>
                  <a:pt x="554" y="249"/>
                  <a:pt x="551" y="252"/>
                  <a:pt x="549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6" y="294"/>
                  <a:pt x="481" y="297"/>
                  <a:pt x="476" y="299"/>
                </a:cubicBezTo>
                <a:cubicBezTo>
                  <a:pt x="474" y="300"/>
                  <a:pt x="472" y="301"/>
                  <a:pt x="470" y="302"/>
                </a:cubicBezTo>
                <a:cubicBezTo>
                  <a:pt x="472" y="359"/>
                  <a:pt x="473" y="415"/>
                  <a:pt x="474" y="472"/>
                </a:cubicBezTo>
                <a:cubicBezTo>
                  <a:pt x="475" y="514"/>
                  <a:pt x="476" y="556"/>
                  <a:pt x="476" y="598"/>
                </a:cubicBezTo>
                <a:cubicBezTo>
                  <a:pt x="478" y="679"/>
                  <a:pt x="479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918124" y="3096850"/>
            <a:ext cx="5787426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918124" y="2341109"/>
            <a:ext cx="5787426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54946" y="4229390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54946" y="4537942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A9D4C91-55DF-C653-8558-15496424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220" y="695325"/>
            <a:ext cx="3730456" cy="450096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73127058-F315-5404-92DF-C47BB74D85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8" y="836623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176" y="6594475"/>
            <a:ext cx="12188825" cy="263525"/>
          </a:xfrm>
          <a:prstGeom prst="rect">
            <a:avLst/>
          </a:pr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2081213" y="1514475"/>
            <a:ext cx="10110788" cy="1073150"/>
          </a:xfrm>
          <a:custGeom>
            <a:avLst/>
            <a:gdLst>
              <a:gd name="T0" fmla="*/ 0 w 6369"/>
              <a:gd name="T1" fmla="*/ 0 h 676"/>
              <a:gd name="T2" fmla="*/ 338 w 6369"/>
              <a:gd name="T3" fmla="*/ 338 h 676"/>
              <a:gd name="T4" fmla="*/ 0 w 6369"/>
              <a:gd name="T5" fmla="*/ 676 h 676"/>
              <a:gd name="T6" fmla="*/ 6369 w 6369"/>
              <a:gd name="T7" fmla="*/ 676 h 676"/>
              <a:gd name="T8" fmla="*/ 6369 w 6369"/>
              <a:gd name="T9" fmla="*/ 0 h 676"/>
              <a:gd name="T10" fmla="*/ 0 w 6369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9" h="676">
                <a:moveTo>
                  <a:pt x="0" y="0"/>
                </a:moveTo>
                <a:lnTo>
                  <a:pt x="338" y="338"/>
                </a:lnTo>
                <a:lnTo>
                  <a:pt x="0" y="676"/>
                </a:lnTo>
                <a:lnTo>
                  <a:pt x="6369" y="676"/>
                </a:lnTo>
                <a:lnTo>
                  <a:pt x="636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4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2081213" y="1514475"/>
            <a:ext cx="10110788" cy="1073150"/>
          </a:xfrm>
          <a:custGeom>
            <a:avLst/>
            <a:gdLst>
              <a:gd name="T0" fmla="*/ 0 w 6369"/>
              <a:gd name="T1" fmla="*/ 0 h 676"/>
              <a:gd name="T2" fmla="*/ 338 w 6369"/>
              <a:gd name="T3" fmla="*/ 338 h 676"/>
              <a:gd name="T4" fmla="*/ 0 w 6369"/>
              <a:gd name="T5" fmla="*/ 676 h 676"/>
              <a:gd name="T6" fmla="*/ 6369 w 6369"/>
              <a:gd name="T7" fmla="*/ 676 h 676"/>
              <a:gd name="T8" fmla="*/ 6369 w 6369"/>
              <a:gd name="T9" fmla="*/ 0 h 676"/>
              <a:gd name="T10" fmla="*/ 0 w 6369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9" h="676">
                <a:moveTo>
                  <a:pt x="0" y="0"/>
                </a:moveTo>
                <a:lnTo>
                  <a:pt x="338" y="338"/>
                </a:lnTo>
                <a:lnTo>
                  <a:pt x="0" y="676"/>
                </a:lnTo>
                <a:lnTo>
                  <a:pt x="6369" y="676"/>
                </a:lnTo>
                <a:lnTo>
                  <a:pt x="63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3176" y="0"/>
            <a:ext cx="2051050" cy="4102100"/>
          </a:xfrm>
          <a:custGeom>
            <a:avLst/>
            <a:gdLst>
              <a:gd name="T0" fmla="*/ 0 w 1292"/>
              <a:gd name="T1" fmla="*/ 0 h 2584"/>
              <a:gd name="T2" fmla="*/ 1292 w 1292"/>
              <a:gd name="T3" fmla="*/ 1292 h 2584"/>
              <a:gd name="T4" fmla="*/ 0 w 1292"/>
              <a:gd name="T5" fmla="*/ 2584 h 2584"/>
              <a:gd name="T6" fmla="*/ 0 w 1292"/>
              <a:gd name="T7" fmla="*/ 0 h 2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2" h="2584">
                <a:moveTo>
                  <a:pt x="0" y="0"/>
                </a:moveTo>
                <a:lnTo>
                  <a:pt x="1292" y="1292"/>
                </a:lnTo>
                <a:lnTo>
                  <a:pt x="0" y="2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2936876" y="696913"/>
            <a:ext cx="249238" cy="817563"/>
          </a:xfrm>
          <a:custGeom>
            <a:avLst/>
            <a:gdLst>
              <a:gd name="T0" fmla="*/ 130 w 157"/>
              <a:gd name="T1" fmla="*/ 515 h 515"/>
              <a:gd name="T2" fmla="*/ 27 w 157"/>
              <a:gd name="T3" fmla="*/ 515 h 515"/>
              <a:gd name="T4" fmla="*/ 0 w 157"/>
              <a:gd name="T5" fmla="*/ 488 h 515"/>
              <a:gd name="T6" fmla="*/ 0 w 157"/>
              <a:gd name="T7" fmla="*/ 27 h 515"/>
              <a:gd name="T8" fmla="*/ 27 w 157"/>
              <a:gd name="T9" fmla="*/ 0 h 515"/>
              <a:gd name="T10" fmla="*/ 130 w 157"/>
              <a:gd name="T11" fmla="*/ 0 h 515"/>
              <a:gd name="T12" fmla="*/ 157 w 157"/>
              <a:gd name="T13" fmla="*/ 27 h 515"/>
              <a:gd name="T14" fmla="*/ 157 w 157"/>
              <a:gd name="T15" fmla="*/ 488 h 515"/>
              <a:gd name="T16" fmla="*/ 130 w 157"/>
              <a:gd name="T1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515">
                <a:moveTo>
                  <a:pt x="130" y="515"/>
                </a:moveTo>
                <a:cubicBezTo>
                  <a:pt x="27" y="515"/>
                  <a:pt x="27" y="515"/>
                  <a:pt x="27" y="515"/>
                </a:cubicBezTo>
                <a:cubicBezTo>
                  <a:pt x="12" y="515"/>
                  <a:pt x="0" y="503"/>
                  <a:pt x="0" y="48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5" y="0"/>
                  <a:pt x="157" y="13"/>
                  <a:pt x="157" y="27"/>
                </a:cubicBezTo>
                <a:cubicBezTo>
                  <a:pt x="157" y="488"/>
                  <a:pt x="157" y="488"/>
                  <a:pt x="157" y="488"/>
                </a:cubicBezTo>
                <a:cubicBezTo>
                  <a:pt x="157" y="503"/>
                  <a:pt x="145" y="515"/>
                  <a:pt x="130" y="515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965451" y="741363"/>
            <a:ext cx="192088" cy="333375"/>
          </a:xfrm>
          <a:custGeom>
            <a:avLst/>
            <a:gdLst>
              <a:gd name="T0" fmla="*/ 101 w 121"/>
              <a:gd name="T1" fmla="*/ 210 h 210"/>
              <a:gd name="T2" fmla="*/ 19 w 121"/>
              <a:gd name="T3" fmla="*/ 210 h 210"/>
              <a:gd name="T4" fmla="*/ 0 w 121"/>
              <a:gd name="T5" fmla="*/ 190 h 210"/>
              <a:gd name="T6" fmla="*/ 0 w 121"/>
              <a:gd name="T7" fmla="*/ 20 h 210"/>
              <a:gd name="T8" fmla="*/ 19 w 121"/>
              <a:gd name="T9" fmla="*/ 0 h 210"/>
              <a:gd name="T10" fmla="*/ 101 w 121"/>
              <a:gd name="T11" fmla="*/ 0 h 210"/>
              <a:gd name="T12" fmla="*/ 121 w 121"/>
              <a:gd name="T13" fmla="*/ 20 h 210"/>
              <a:gd name="T14" fmla="*/ 121 w 121"/>
              <a:gd name="T15" fmla="*/ 190 h 210"/>
              <a:gd name="T16" fmla="*/ 101 w 121"/>
              <a:gd name="T1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210">
                <a:moveTo>
                  <a:pt x="101" y="210"/>
                </a:moveTo>
                <a:cubicBezTo>
                  <a:pt x="19" y="210"/>
                  <a:pt x="19" y="210"/>
                  <a:pt x="19" y="210"/>
                </a:cubicBezTo>
                <a:cubicBezTo>
                  <a:pt x="9" y="210"/>
                  <a:pt x="0" y="201"/>
                  <a:pt x="0" y="19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1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2" y="0"/>
                  <a:pt x="121" y="9"/>
                  <a:pt x="121" y="20"/>
                </a:cubicBezTo>
                <a:cubicBezTo>
                  <a:pt x="121" y="190"/>
                  <a:pt x="121" y="190"/>
                  <a:pt x="121" y="190"/>
                </a:cubicBezTo>
                <a:cubicBezTo>
                  <a:pt x="121" y="201"/>
                  <a:pt x="112" y="210"/>
                  <a:pt x="101" y="210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2965451" y="1350963"/>
            <a:ext cx="192088" cy="19050"/>
          </a:xfrm>
          <a:custGeom>
            <a:avLst/>
            <a:gdLst>
              <a:gd name="T0" fmla="*/ 117 w 121"/>
              <a:gd name="T1" fmla="*/ 12 h 12"/>
              <a:gd name="T2" fmla="*/ 4 w 121"/>
              <a:gd name="T3" fmla="*/ 12 h 12"/>
              <a:gd name="T4" fmla="*/ 0 w 121"/>
              <a:gd name="T5" fmla="*/ 8 h 12"/>
              <a:gd name="T6" fmla="*/ 0 w 121"/>
              <a:gd name="T7" fmla="*/ 4 h 12"/>
              <a:gd name="T8" fmla="*/ 4 w 121"/>
              <a:gd name="T9" fmla="*/ 0 h 12"/>
              <a:gd name="T10" fmla="*/ 117 w 121"/>
              <a:gd name="T11" fmla="*/ 0 h 12"/>
              <a:gd name="T12" fmla="*/ 121 w 121"/>
              <a:gd name="T13" fmla="*/ 4 h 12"/>
              <a:gd name="T14" fmla="*/ 121 w 121"/>
              <a:gd name="T15" fmla="*/ 8 h 12"/>
              <a:gd name="T16" fmla="*/ 117 w 121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12">
                <a:moveTo>
                  <a:pt x="117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9" y="0"/>
                  <a:pt x="121" y="1"/>
                  <a:pt x="121" y="4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0"/>
                  <a:pt x="119" y="12"/>
                  <a:pt x="117" y="12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2965451" y="1406525"/>
            <a:ext cx="192088" cy="20638"/>
          </a:xfrm>
          <a:custGeom>
            <a:avLst/>
            <a:gdLst>
              <a:gd name="T0" fmla="*/ 117 w 121"/>
              <a:gd name="T1" fmla="*/ 13 h 13"/>
              <a:gd name="T2" fmla="*/ 4 w 121"/>
              <a:gd name="T3" fmla="*/ 13 h 13"/>
              <a:gd name="T4" fmla="*/ 0 w 121"/>
              <a:gd name="T5" fmla="*/ 9 h 13"/>
              <a:gd name="T6" fmla="*/ 0 w 121"/>
              <a:gd name="T7" fmla="*/ 4 h 13"/>
              <a:gd name="T8" fmla="*/ 4 w 121"/>
              <a:gd name="T9" fmla="*/ 0 h 13"/>
              <a:gd name="T10" fmla="*/ 117 w 121"/>
              <a:gd name="T11" fmla="*/ 0 h 13"/>
              <a:gd name="T12" fmla="*/ 121 w 121"/>
              <a:gd name="T13" fmla="*/ 4 h 13"/>
              <a:gd name="T14" fmla="*/ 121 w 121"/>
              <a:gd name="T15" fmla="*/ 9 h 13"/>
              <a:gd name="T16" fmla="*/ 117 w 121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13">
                <a:moveTo>
                  <a:pt x="117" y="13"/>
                </a:moveTo>
                <a:cubicBezTo>
                  <a:pt x="4" y="13"/>
                  <a:pt x="4" y="13"/>
                  <a:pt x="4" y="13"/>
                </a:cubicBezTo>
                <a:cubicBezTo>
                  <a:pt x="2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9" y="0"/>
                  <a:pt x="121" y="2"/>
                  <a:pt x="121" y="4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11"/>
                  <a:pt x="119" y="13"/>
                  <a:pt x="117" y="13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3205163" y="696913"/>
            <a:ext cx="247650" cy="817563"/>
          </a:xfrm>
          <a:custGeom>
            <a:avLst/>
            <a:gdLst>
              <a:gd name="T0" fmla="*/ 130 w 156"/>
              <a:gd name="T1" fmla="*/ 515 h 515"/>
              <a:gd name="T2" fmla="*/ 27 w 156"/>
              <a:gd name="T3" fmla="*/ 515 h 515"/>
              <a:gd name="T4" fmla="*/ 0 w 156"/>
              <a:gd name="T5" fmla="*/ 488 h 515"/>
              <a:gd name="T6" fmla="*/ 0 w 156"/>
              <a:gd name="T7" fmla="*/ 27 h 515"/>
              <a:gd name="T8" fmla="*/ 27 w 156"/>
              <a:gd name="T9" fmla="*/ 0 h 515"/>
              <a:gd name="T10" fmla="*/ 130 w 156"/>
              <a:gd name="T11" fmla="*/ 0 h 515"/>
              <a:gd name="T12" fmla="*/ 156 w 156"/>
              <a:gd name="T13" fmla="*/ 27 h 515"/>
              <a:gd name="T14" fmla="*/ 156 w 156"/>
              <a:gd name="T15" fmla="*/ 488 h 515"/>
              <a:gd name="T16" fmla="*/ 130 w 156"/>
              <a:gd name="T1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515">
                <a:moveTo>
                  <a:pt x="130" y="515"/>
                </a:moveTo>
                <a:cubicBezTo>
                  <a:pt x="27" y="515"/>
                  <a:pt x="27" y="515"/>
                  <a:pt x="27" y="515"/>
                </a:cubicBezTo>
                <a:cubicBezTo>
                  <a:pt x="12" y="515"/>
                  <a:pt x="0" y="503"/>
                  <a:pt x="0" y="48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4" y="0"/>
                  <a:pt x="156" y="13"/>
                  <a:pt x="156" y="27"/>
                </a:cubicBezTo>
                <a:cubicBezTo>
                  <a:pt x="156" y="488"/>
                  <a:pt x="156" y="488"/>
                  <a:pt x="156" y="488"/>
                </a:cubicBezTo>
                <a:cubicBezTo>
                  <a:pt x="156" y="503"/>
                  <a:pt x="144" y="515"/>
                  <a:pt x="130" y="515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3233738" y="741363"/>
            <a:ext cx="190500" cy="333375"/>
          </a:xfrm>
          <a:custGeom>
            <a:avLst/>
            <a:gdLst>
              <a:gd name="T0" fmla="*/ 101 w 120"/>
              <a:gd name="T1" fmla="*/ 210 h 210"/>
              <a:gd name="T2" fmla="*/ 19 w 120"/>
              <a:gd name="T3" fmla="*/ 210 h 210"/>
              <a:gd name="T4" fmla="*/ 0 w 120"/>
              <a:gd name="T5" fmla="*/ 190 h 210"/>
              <a:gd name="T6" fmla="*/ 0 w 120"/>
              <a:gd name="T7" fmla="*/ 20 h 210"/>
              <a:gd name="T8" fmla="*/ 19 w 120"/>
              <a:gd name="T9" fmla="*/ 0 h 210"/>
              <a:gd name="T10" fmla="*/ 101 w 120"/>
              <a:gd name="T11" fmla="*/ 0 h 210"/>
              <a:gd name="T12" fmla="*/ 120 w 120"/>
              <a:gd name="T13" fmla="*/ 20 h 210"/>
              <a:gd name="T14" fmla="*/ 120 w 120"/>
              <a:gd name="T15" fmla="*/ 190 h 210"/>
              <a:gd name="T16" fmla="*/ 101 w 120"/>
              <a:gd name="T1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10">
                <a:moveTo>
                  <a:pt x="101" y="210"/>
                </a:moveTo>
                <a:cubicBezTo>
                  <a:pt x="19" y="210"/>
                  <a:pt x="19" y="210"/>
                  <a:pt x="19" y="210"/>
                </a:cubicBezTo>
                <a:cubicBezTo>
                  <a:pt x="9" y="210"/>
                  <a:pt x="0" y="201"/>
                  <a:pt x="0" y="19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1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2" y="0"/>
                  <a:pt x="120" y="9"/>
                  <a:pt x="120" y="2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201"/>
                  <a:pt x="112" y="210"/>
                  <a:pt x="101" y="210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3233738" y="1350963"/>
            <a:ext cx="190500" cy="19050"/>
          </a:xfrm>
          <a:custGeom>
            <a:avLst/>
            <a:gdLst>
              <a:gd name="T0" fmla="*/ 116 w 120"/>
              <a:gd name="T1" fmla="*/ 12 h 12"/>
              <a:gd name="T2" fmla="*/ 4 w 120"/>
              <a:gd name="T3" fmla="*/ 12 h 12"/>
              <a:gd name="T4" fmla="*/ 0 w 120"/>
              <a:gd name="T5" fmla="*/ 8 h 12"/>
              <a:gd name="T6" fmla="*/ 0 w 120"/>
              <a:gd name="T7" fmla="*/ 4 h 12"/>
              <a:gd name="T8" fmla="*/ 4 w 120"/>
              <a:gd name="T9" fmla="*/ 0 h 12"/>
              <a:gd name="T10" fmla="*/ 116 w 120"/>
              <a:gd name="T11" fmla="*/ 0 h 12"/>
              <a:gd name="T12" fmla="*/ 120 w 120"/>
              <a:gd name="T13" fmla="*/ 4 h 12"/>
              <a:gd name="T14" fmla="*/ 120 w 120"/>
              <a:gd name="T15" fmla="*/ 8 h 12"/>
              <a:gd name="T16" fmla="*/ 116 w 120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2">
                <a:moveTo>
                  <a:pt x="116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9" y="0"/>
                  <a:pt x="120" y="1"/>
                  <a:pt x="120" y="4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10"/>
                  <a:pt x="119" y="12"/>
                  <a:pt x="116" y="12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3233738" y="1406525"/>
            <a:ext cx="190500" cy="20638"/>
          </a:xfrm>
          <a:custGeom>
            <a:avLst/>
            <a:gdLst>
              <a:gd name="T0" fmla="*/ 116 w 120"/>
              <a:gd name="T1" fmla="*/ 13 h 13"/>
              <a:gd name="T2" fmla="*/ 4 w 120"/>
              <a:gd name="T3" fmla="*/ 13 h 13"/>
              <a:gd name="T4" fmla="*/ 0 w 120"/>
              <a:gd name="T5" fmla="*/ 9 h 13"/>
              <a:gd name="T6" fmla="*/ 0 w 120"/>
              <a:gd name="T7" fmla="*/ 4 h 13"/>
              <a:gd name="T8" fmla="*/ 4 w 120"/>
              <a:gd name="T9" fmla="*/ 0 h 13"/>
              <a:gd name="T10" fmla="*/ 116 w 120"/>
              <a:gd name="T11" fmla="*/ 0 h 13"/>
              <a:gd name="T12" fmla="*/ 120 w 120"/>
              <a:gd name="T13" fmla="*/ 4 h 13"/>
              <a:gd name="T14" fmla="*/ 120 w 120"/>
              <a:gd name="T15" fmla="*/ 9 h 13"/>
              <a:gd name="T16" fmla="*/ 116 w 120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3">
                <a:moveTo>
                  <a:pt x="116" y="13"/>
                </a:moveTo>
                <a:cubicBezTo>
                  <a:pt x="4" y="13"/>
                  <a:pt x="4" y="13"/>
                  <a:pt x="4" y="13"/>
                </a:cubicBezTo>
                <a:cubicBezTo>
                  <a:pt x="2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9" y="0"/>
                  <a:pt x="120" y="2"/>
                  <a:pt x="120" y="4"/>
                </a:cubicBezTo>
                <a:cubicBezTo>
                  <a:pt x="120" y="9"/>
                  <a:pt x="120" y="9"/>
                  <a:pt x="120" y="9"/>
                </a:cubicBezTo>
                <a:cubicBezTo>
                  <a:pt x="120" y="11"/>
                  <a:pt x="119" y="13"/>
                  <a:pt x="116" y="13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3471863" y="696913"/>
            <a:ext cx="247650" cy="817563"/>
          </a:xfrm>
          <a:custGeom>
            <a:avLst/>
            <a:gdLst>
              <a:gd name="T0" fmla="*/ 130 w 157"/>
              <a:gd name="T1" fmla="*/ 515 h 515"/>
              <a:gd name="T2" fmla="*/ 27 w 157"/>
              <a:gd name="T3" fmla="*/ 515 h 515"/>
              <a:gd name="T4" fmla="*/ 0 w 157"/>
              <a:gd name="T5" fmla="*/ 488 h 515"/>
              <a:gd name="T6" fmla="*/ 0 w 157"/>
              <a:gd name="T7" fmla="*/ 27 h 515"/>
              <a:gd name="T8" fmla="*/ 27 w 157"/>
              <a:gd name="T9" fmla="*/ 0 h 515"/>
              <a:gd name="T10" fmla="*/ 130 w 157"/>
              <a:gd name="T11" fmla="*/ 0 h 515"/>
              <a:gd name="T12" fmla="*/ 157 w 157"/>
              <a:gd name="T13" fmla="*/ 27 h 515"/>
              <a:gd name="T14" fmla="*/ 157 w 157"/>
              <a:gd name="T15" fmla="*/ 488 h 515"/>
              <a:gd name="T16" fmla="*/ 130 w 157"/>
              <a:gd name="T1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515">
                <a:moveTo>
                  <a:pt x="130" y="515"/>
                </a:moveTo>
                <a:cubicBezTo>
                  <a:pt x="27" y="515"/>
                  <a:pt x="27" y="515"/>
                  <a:pt x="27" y="515"/>
                </a:cubicBezTo>
                <a:cubicBezTo>
                  <a:pt x="13" y="515"/>
                  <a:pt x="0" y="503"/>
                  <a:pt x="0" y="48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3" y="0"/>
                  <a:pt x="2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5" y="0"/>
                  <a:pt x="157" y="13"/>
                  <a:pt x="157" y="27"/>
                </a:cubicBezTo>
                <a:cubicBezTo>
                  <a:pt x="157" y="488"/>
                  <a:pt x="157" y="488"/>
                  <a:pt x="157" y="488"/>
                </a:cubicBezTo>
                <a:cubicBezTo>
                  <a:pt x="157" y="503"/>
                  <a:pt x="145" y="515"/>
                  <a:pt x="130" y="515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3502026" y="741363"/>
            <a:ext cx="188913" cy="333375"/>
          </a:xfrm>
          <a:custGeom>
            <a:avLst/>
            <a:gdLst>
              <a:gd name="T0" fmla="*/ 101 w 120"/>
              <a:gd name="T1" fmla="*/ 210 h 210"/>
              <a:gd name="T2" fmla="*/ 19 w 120"/>
              <a:gd name="T3" fmla="*/ 210 h 210"/>
              <a:gd name="T4" fmla="*/ 0 w 120"/>
              <a:gd name="T5" fmla="*/ 190 h 210"/>
              <a:gd name="T6" fmla="*/ 0 w 120"/>
              <a:gd name="T7" fmla="*/ 20 h 210"/>
              <a:gd name="T8" fmla="*/ 19 w 120"/>
              <a:gd name="T9" fmla="*/ 0 h 210"/>
              <a:gd name="T10" fmla="*/ 101 w 120"/>
              <a:gd name="T11" fmla="*/ 0 h 210"/>
              <a:gd name="T12" fmla="*/ 120 w 120"/>
              <a:gd name="T13" fmla="*/ 20 h 210"/>
              <a:gd name="T14" fmla="*/ 120 w 120"/>
              <a:gd name="T15" fmla="*/ 190 h 210"/>
              <a:gd name="T16" fmla="*/ 101 w 120"/>
              <a:gd name="T1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10">
                <a:moveTo>
                  <a:pt x="101" y="210"/>
                </a:moveTo>
                <a:cubicBezTo>
                  <a:pt x="19" y="210"/>
                  <a:pt x="19" y="210"/>
                  <a:pt x="19" y="210"/>
                </a:cubicBezTo>
                <a:cubicBezTo>
                  <a:pt x="8" y="210"/>
                  <a:pt x="0" y="201"/>
                  <a:pt x="0" y="19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1" y="0"/>
                  <a:pt x="120" y="9"/>
                  <a:pt x="120" y="2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201"/>
                  <a:pt x="111" y="210"/>
                  <a:pt x="101" y="210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 userDrawn="1"/>
        </p:nvSpPr>
        <p:spPr bwMode="auto">
          <a:xfrm>
            <a:off x="3502026" y="1350963"/>
            <a:ext cx="188913" cy="19050"/>
          </a:xfrm>
          <a:custGeom>
            <a:avLst/>
            <a:gdLst>
              <a:gd name="T0" fmla="*/ 116 w 120"/>
              <a:gd name="T1" fmla="*/ 12 h 12"/>
              <a:gd name="T2" fmla="*/ 4 w 120"/>
              <a:gd name="T3" fmla="*/ 12 h 12"/>
              <a:gd name="T4" fmla="*/ 0 w 120"/>
              <a:gd name="T5" fmla="*/ 8 h 12"/>
              <a:gd name="T6" fmla="*/ 0 w 120"/>
              <a:gd name="T7" fmla="*/ 4 h 12"/>
              <a:gd name="T8" fmla="*/ 4 w 120"/>
              <a:gd name="T9" fmla="*/ 0 h 12"/>
              <a:gd name="T10" fmla="*/ 116 w 120"/>
              <a:gd name="T11" fmla="*/ 0 h 12"/>
              <a:gd name="T12" fmla="*/ 120 w 120"/>
              <a:gd name="T13" fmla="*/ 4 h 12"/>
              <a:gd name="T14" fmla="*/ 120 w 120"/>
              <a:gd name="T15" fmla="*/ 8 h 12"/>
              <a:gd name="T16" fmla="*/ 116 w 120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2">
                <a:moveTo>
                  <a:pt x="116" y="12"/>
                </a:moveTo>
                <a:cubicBezTo>
                  <a:pt x="4" y="12"/>
                  <a:pt x="4" y="12"/>
                  <a:pt x="4" y="12"/>
                </a:cubicBezTo>
                <a:cubicBezTo>
                  <a:pt x="1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8" y="0"/>
                  <a:pt x="120" y="1"/>
                  <a:pt x="120" y="4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10"/>
                  <a:pt x="118" y="12"/>
                  <a:pt x="116" y="12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/>
          <p:cNvSpPr>
            <a:spLocks/>
          </p:cNvSpPr>
          <p:nvPr userDrawn="1"/>
        </p:nvSpPr>
        <p:spPr bwMode="auto">
          <a:xfrm>
            <a:off x="3502026" y="1406525"/>
            <a:ext cx="188913" cy="20638"/>
          </a:xfrm>
          <a:custGeom>
            <a:avLst/>
            <a:gdLst>
              <a:gd name="T0" fmla="*/ 116 w 120"/>
              <a:gd name="T1" fmla="*/ 13 h 13"/>
              <a:gd name="T2" fmla="*/ 4 w 120"/>
              <a:gd name="T3" fmla="*/ 13 h 13"/>
              <a:gd name="T4" fmla="*/ 0 w 120"/>
              <a:gd name="T5" fmla="*/ 9 h 13"/>
              <a:gd name="T6" fmla="*/ 0 w 120"/>
              <a:gd name="T7" fmla="*/ 4 h 13"/>
              <a:gd name="T8" fmla="*/ 4 w 120"/>
              <a:gd name="T9" fmla="*/ 0 h 13"/>
              <a:gd name="T10" fmla="*/ 116 w 120"/>
              <a:gd name="T11" fmla="*/ 0 h 13"/>
              <a:gd name="T12" fmla="*/ 120 w 120"/>
              <a:gd name="T13" fmla="*/ 4 h 13"/>
              <a:gd name="T14" fmla="*/ 120 w 120"/>
              <a:gd name="T15" fmla="*/ 9 h 13"/>
              <a:gd name="T16" fmla="*/ 116 w 120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3">
                <a:moveTo>
                  <a:pt x="116" y="13"/>
                </a:moveTo>
                <a:cubicBezTo>
                  <a:pt x="4" y="13"/>
                  <a:pt x="4" y="13"/>
                  <a:pt x="4" y="13"/>
                </a:cubicBezTo>
                <a:cubicBezTo>
                  <a:pt x="1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8" y="0"/>
                  <a:pt x="120" y="2"/>
                  <a:pt x="120" y="4"/>
                </a:cubicBezTo>
                <a:cubicBezTo>
                  <a:pt x="120" y="9"/>
                  <a:pt x="120" y="9"/>
                  <a:pt x="120" y="9"/>
                </a:cubicBezTo>
                <a:cubicBezTo>
                  <a:pt x="120" y="11"/>
                  <a:pt x="118" y="13"/>
                  <a:pt x="116" y="13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>
            <a:off x="3719513" y="687388"/>
            <a:ext cx="647700" cy="792163"/>
          </a:xfrm>
          <a:custGeom>
            <a:avLst/>
            <a:gdLst>
              <a:gd name="T0" fmla="*/ 393 w 408"/>
              <a:gd name="T1" fmla="*/ 432 h 499"/>
              <a:gd name="T2" fmla="*/ 308 w 408"/>
              <a:gd name="T3" fmla="*/ 490 h 499"/>
              <a:gd name="T4" fmla="*/ 271 w 408"/>
              <a:gd name="T5" fmla="*/ 484 h 499"/>
              <a:gd name="T6" fmla="*/ 9 w 408"/>
              <a:gd name="T7" fmla="*/ 104 h 499"/>
              <a:gd name="T8" fmla="*/ 16 w 408"/>
              <a:gd name="T9" fmla="*/ 67 h 499"/>
              <a:gd name="T10" fmla="*/ 100 w 408"/>
              <a:gd name="T11" fmla="*/ 9 h 499"/>
              <a:gd name="T12" fmla="*/ 138 w 408"/>
              <a:gd name="T13" fmla="*/ 15 h 499"/>
              <a:gd name="T14" fmla="*/ 400 w 408"/>
              <a:gd name="T15" fmla="*/ 395 h 499"/>
              <a:gd name="T16" fmla="*/ 393 w 408"/>
              <a:gd name="T17" fmla="*/ 43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99">
                <a:moveTo>
                  <a:pt x="393" y="432"/>
                </a:moveTo>
                <a:cubicBezTo>
                  <a:pt x="308" y="490"/>
                  <a:pt x="308" y="490"/>
                  <a:pt x="308" y="490"/>
                </a:cubicBezTo>
                <a:cubicBezTo>
                  <a:pt x="296" y="499"/>
                  <a:pt x="279" y="496"/>
                  <a:pt x="271" y="484"/>
                </a:cubicBezTo>
                <a:cubicBezTo>
                  <a:pt x="9" y="104"/>
                  <a:pt x="9" y="104"/>
                  <a:pt x="9" y="104"/>
                </a:cubicBezTo>
                <a:cubicBezTo>
                  <a:pt x="0" y="92"/>
                  <a:pt x="3" y="76"/>
                  <a:pt x="16" y="67"/>
                </a:cubicBezTo>
                <a:cubicBezTo>
                  <a:pt x="100" y="9"/>
                  <a:pt x="100" y="9"/>
                  <a:pt x="100" y="9"/>
                </a:cubicBezTo>
                <a:cubicBezTo>
                  <a:pt x="113" y="0"/>
                  <a:pt x="129" y="3"/>
                  <a:pt x="138" y="15"/>
                </a:cubicBezTo>
                <a:cubicBezTo>
                  <a:pt x="400" y="395"/>
                  <a:pt x="400" y="395"/>
                  <a:pt x="400" y="395"/>
                </a:cubicBezTo>
                <a:cubicBezTo>
                  <a:pt x="408" y="407"/>
                  <a:pt x="405" y="423"/>
                  <a:pt x="393" y="432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 userDrawn="1"/>
        </p:nvSpPr>
        <p:spPr bwMode="auto">
          <a:xfrm>
            <a:off x="3765551" y="736600"/>
            <a:ext cx="330200" cy="366713"/>
          </a:xfrm>
          <a:custGeom>
            <a:avLst/>
            <a:gdLst>
              <a:gd name="T0" fmla="*/ 197 w 208"/>
              <a:gd name="T1" fmla="*/ 179 h 231"/>
              <a:gd name="T2" fmla="*/ 130 w 208"/>
              <a:gd name="T3" fmla="*/ 225 h 231"/>
              <a:gd name="T4" fmla="*/ 103 w 208"/>
              <a:gd name="T5" fmla="*/ 220 h 231"/>
              <a:gd name="T6" fmla="*/ 6 w 208"/>
              <a:gd name="T7" fmla="*/ 80 h 231"/>
              <a:gd name="T8" fmla="*/ 11 w 208"/>
              <a:gd name="T9" fmla="*/ 53 h 231"/>
              <a:gd name="T10" fmla="*/ 78 w 208"/>
              <a:gd name="T11" fmla="*/ 6 h 231"/>
              <a:gd name="T12" fmla="*/ 105 w 208"/>
              <a:gd name="T13" fmla="*/ 11 h 231"/>
              <a:gd name="T14" fmla="*/ 202 w 208"/>
              <a:gd name="T15" fmla="*/ 152 h 231"/>
              <a:gd name="T16" fmla="*/ 197 w 208"/>
              <a:gd name="T17" fmla="*/ 179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31">
                <a:moveTo>
                  <a:pt x="197" y="179"/>
                </a:moveTo>
                <a:cubicBezTo>
                  <a:pt x="130" y="225"/>
                  <a:pt x="130" y="225"/>
                  <a:pt x="130" y="225"/>
                </a:cubicBezTo>
                <a:cubicBezTo>
                  <a:pt x="121" y="231"/>
                  <a:pt x="109" y="229"/>
                  <a:pt x="103" y="220"/>
                </a:cubicBezTo>
                <a:cubicBezTo>
                  <a:pt x="6" y="80"/>
                  <a:pt x="6" y="80"/>
                  <a:pt x="6" y="80"/>
                </a:cubicBezTo>
                <a:cubicBezTo>
                  <a:pt x="0" y="71"/>
                  <a:pt x="2" y="59"/>
                  <a:pt x="11" y="53"/>
                </a:cubicBezTo>
                <a:cubicBezTo>
                  <a:pt x="78" y="6"/>
                  <a:pt x="78" y="6"/>
                  <a:pt x="78" y="6"/>
                </a:cubicBezTo>
                <a:cubicBezTo>
                  <a:pt x="87" y="0"/>
                  <a:pt x="99" y="3"/>
                  <a:pt x="105" y="11"/>
                </a:cubicBezTo>
                <a:cubicBezTo>
                  <a:pt x="202" y="152"/>
                  <a:pt x="202" y="152"/>
                  <a:pt x="202" y="152"/>
                </a:cubicBezTo>
                <a:cubicBezTo>
                  <a:pt x="208" y="160"/>
                  <a:pt x="206" y="173"/>
                  <a:pt x="197" y="17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/>
          </p:cNvSpPr>
          <p:nvPr userDrawn="1"/>
        </p:nvSpPr>
        <p:spPr bwMode="auto">
          <a:xfrm>
            <a:off x="4105276" y="1231900"/>
            <a:ext cx="165100" cy="122238"/>
          </a:xfrm>
          <a:custGeom>
            <a:avLst/>
            <a:gdLst>
              <a:gd name="T0" fmla="*/ 102 w 104"/>
              <a:gd name="T1" fmla="*/ 11 h 77"/>
              <a:gd name="T2" fmla="*/ 9 w 104"/>
              <a:gd name="T3" fmla="*/ 75 h 77"/>
              <a:gd name="T4" fmla="*/ 4 w 104"/>
              <a:gd name="T5" fmla="*/ 74 h 77"/>
              <a:gd name="T6" fmla="*/ 1 w 104"/>
              <a:gd name="T7" fmla="*/ 71 h 77"/>
              <a:gd name="T8" fmla="*/ 2 w 104"/>
              <a:gd name="T9" fmla="*/ 65 h 77"/>
              <a:gd name="T10" fmla="*/ 95 w 104"/>
              <a:gd name="T11" fmla="*/ 1 h 77"/>
              <a:gd name="T12" fmla="*/ 101 w 104"/>
              <a:gd name="T13" fmla="*/ 2 h 77"/>
              <a:gd name="T14" fmla="*/ 103 w 104"/>
              <a:gd name="T15" fmla="*/ 6 h 77"/>
              <a:gd name="T16" fmla="*/ 102 w 104"/>
              <a:gd name="T17" fmla="*/ 1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77">
                <a:moveTo>
                  <a:pt x="102" y="11"/>
                </a:moveTo>
                <a:cubicBezTo>
                  <a:pt x="9" y="75"/>
                  <a:pt x="9" y="75"/>
                  <a:pt x="9" y="75"/>
                </a:cubicBezTo>
                <a:cubicBezTo>
                  <a:pt x="8" y="77"/>
                  <a:pt x="5" y="76"/>
                  <a:pt x="4" y="7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9"/>
                  <a:pt x="1" y="66"/>
                  <a:pt x="2" y="65"/>
                </a:cubicBezTo>
                <a:cubicBezTo>
                  <a:pt x="95" y="1"/>
                  <a:pt x="95" y="1"/>
                  <a:pt x="95" y="1"/>
                </a:cubicBezTo>
                <a:cubicBezTo>
                  <a:pt x="97" y="0"/>
                  <a:pt x="99" y="0"/>
                  <a:pt x="101" y="2"/>
                </a:cubicBezTo>
                <a:cubicBezTo>
                  <a:pt x="103" y="6"/>
                  <a:pt x="103" y="6"/>
                  <a:pt x="103" y="6"/>
                </a:cubicBezTo>
                <a:cubicBezTo>
                  <a:pt x="104" y="8"/>
                  <a:pt x="104" y="10"/>
                  <a:pt x="102" y="11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4137026" y="1277938"/>
            <a:ext cx="166688" cy="122238"/>
          </a:xfrm>
          <a:custGeom>
            <a:avLst/>
            <a:gdLst>
              <a:gd name="T0" fmla="*/ 102 w 105"/>
              <a:gd name="T1" fmla="*/ 12 h 77"/>
              <a:gd name="T2" fmla="*/ 10 w 105"/>
              <a:gd name="T3" fmla="*/ 76 h 77"/>
              <a:gd name="T4" fmla="*/ 4 w 105"/>
              <a:gd name="T5" fmla="*/ 75 h 77"/>
              <a:gd name="T6" fmla="*/ 2 w 105"/>
              <a:gd name="T7" fmla="*/ 71 h 77"/>
              <a:gd name="T8" fmla="*/ 3 w 105"/>
              <a:gd name="T9" fmla="*/ 66 h 77"/>
              <a:gd name="T10" fmla="*/ 95 w 105"/>
              <a:gd name="T11" fmla="*/ 2 h 77"/>
              <a:gd name="T12" fmla="*/ 101 w 105"/>
              <a:gd name="T13" fmla="*/ 3 h 77"/>
              <a:gd name="T14" fmla="*/ 103 w 105"/>
              <a:gd name="T15" fmla="*/ 6 h 77"/>
              <a:gd name="T16" fmla="*/ 102 w 105"/>
              <a:gd name="T17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77">
                <a:moveTo>
                  <a:pt x="102" y="12"/>
                </a:moveTo>
                <a:cubicBezTo>
                  <a:pt x="10" y="76"/>
                  <a:pt x="10" y="76"/>
                  <a:pt x="10" y="76"/>
                </a:cubicBezTo>
                <a:cubicBezTo>
                  <a:pt x="8" y="77"/>
                  <a:pt x="5" y="76"/>
                  <a:pt x="4" y="75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69"/>
                  <a:pt x="1" y="67"/>
                  <a:pt x="3" y="66"/>
                </a:cubicBezTo>
                <a:cubicBezTo>
                  <a:pt x="95" y="2"/>
                  <a:pt x="95" y="2"/>
                  <a:pt x="95" y="2"/>
                </a:cubicBezTo>
                <a:cubicBezTo>
                  <a:pt x="97" y="0"/>
                  <a:pt x="100" y="1"/>
                  <a:pt x="101" y="3"/>
                </a:cubicBezTo>
                <a:cubicBezTo>
                  <a:pt x="103" y="6"/>
                  <a:pt x="103" y="6"/>
                  <a:pt x="103" y="6"/>
                </a:cubicBezTo>
                <a:cubicBezTo>
                  <a:pt x="105" y="8"/>
                  <a:pt x="104" y="10"/>
                  <a:pt x="102" y="12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>
            <a:off x="1701801" y="5014913"/>
            <a:ext cx="650875" cy="1584325"/>
          </a:xfrm>
          <a:custGeom>
            <a:avLst/>
            <a:gdLst>
              <a:gd name="T0" fmla="*/ 277 w 410"/>
              <a:gd name="T1" fmla="*/ 949 h 998"/>
              <a:gd name="T2" fmla="*/ 281 w 410"/>
              <a:gd name="T3" fmla="*/ 968 h 998"/>
              <a:gd name="T4" fmla="*/ 349 w 410"/>
              <a:gd name="T5" fmla="*/ 996 h 998"/>
              <a:gd name="T6" fmla="*/ 308 w 410"/>
              <a:gd name="T7" fmla="*/ 996 h 998"/>
              <a:gd name="T8" fmla="*/ 245 w 410"/>
              <a:gd name="T9" fmla="*/ 996 h 998"/>
              <a:gd name="T10" fmla="*/ 178 w 410"/>
              <a:gd name="T11" fmla="*/ 951 h 998"/>
              <a:gd name="T12" fmla="*/ 149 w 410"/>
              <a:gd name="T13" fmla="*/ 996 h 998"/>
              <a:gd name="T14" fmla="*/ 70 w 410"/>
              <a:gd name="T15" fmla="*/ 995 h 998"/>
              <a:gd name="T16" fmla="*/ 141 w 410"/>
              <a:gd name="T17" fmla="*/ 949 h 998"/>
              <a:gd name="T18" fmla="*/ 67 w 410"/>
              <a:gd name="T19" fmla="*/ 852 h 998"/>
              <a:gd name="T20" fmla="*/ 56 w 410"/>
              <a:gd name="T21" fmla="*/ 618 h 998"/>
              <a:gd name="T22" fmla="*/ 27 w 410"/>
              <a:gd name="T23" fmla="*/ 639 h 998"/>
              <a:gd name="T24" fmla="*/ 19 w 410"/>
              <a:gd name="T25" fmla="*/ 669 h 998"/>
              <a:gd name="T26" fmla="*/ 0 w 410"/>
              <a:gd name="T27" fmla="*/ 625 h 998"/>
              <a:gd name="T28" fmla="*/ 32 w 410"/>
              <a:gd name="T29" fmla="*/ 323 h 998"/>
              <a:gd name="T30" fmla="*/ 124 w 410"/>
              <a:gd name="T31" fmla="*/ 215 h 998"/>
              <a:gd name="T32" fmla="*/ 96 w 410"/>
              <a:gd name="T33" fmla="*/ 170 h 998"/>
              <a:gd name="T34" fmla="*/ 83 w 410"/>
              <a:gd name="T35" fmla="*/ 125 h 998"/>
              <a:gd name="T36" fmla="*/ 61 w 410"/>
              <a:gd name="T37" fmla="*/ 131 h 998"/>
              <a:gd name="T38" fmla="*/ 60 w 410"/>
              <a:gd name="T39" fmla="*/ 193 h 998"/>
              <a:gd name="T40" fmla="*/ 56 w 410"/>
              <a:gd name="T41" fmla="*/ 195 h 998"/>
              <a:gd name="T42" fmla="*/ 56 w 410"/>
              <a:gd name="T43" fmla="*/ 132 h 998"/>
              <a:gd name="T44" fmla="*/ 174 w 410"/>
              <a:gd name="T45" fmla="*/ 83 h 998"/>
              <a:gd name="T46" fmla="*/ 163 w 410"/>
              <a:gd name="T47" fmla="*/ 147 h 998"/>
              <a:gd name="T48" fmla="*/ 167 w 410"/>
              <a:gd name="T49" fmla="*/ 182 h 998"/>
              <a:gd name="T50" fmla="*/ 178 w 410"/>
              <a:gd name="T51" fmla="*/ 220 h 998"/>
              <a:gd name="T52" fmla="*/ 315 w 410"/>
              <a:gd name="T53" fmla="*/ 52 h 998"/>
              <a:gd name="T54" fmla="*/ 219 w 410"/>
              <a:gd name="T55" fmla="*/ 11 h 998"/>
              <a:gd name="T56" fmla="*/ 274 w 410"/>
              <a:gd name="T57" fmla="*/ 10 h 998"/>
              <a:gd name="T58" fmla="*/ 305 w 410"/>
              <a:gd name="T59" fmla="*/ 5 h 998"/>
              <a:gd name="T60" fmla="*/ 319 w 410"/>
              <a:gd name="T61" fmla="*/ 9 h 998"/>
              <a:gd name="T62" fmla="*/ 346 w 410"/>
              <a:gd name="T63" fmla="*/ 23 h 998"/>
              <a:gd name="T64" fmla="*/ 401 w 410"/>
              <a:gd name="T65" fmla="*/ 42 h 998"/>
              <a:gd name="T66" fmla="*/ 335 w 410"/>
              <a:gd name="T67" fmla="*/ 56 h 998"/>
              <a:gd name="T68" fmla="*/ 333 w 410"/>
              <a:gd name="T69" fmla="*/ 187 h 998"/>
              <a:gd name="T70" fmla="*/ 343 w 410"/>
              <a:gd name="T71" fmla="*/ 482 h 998"/>
              <a:gd name="T72" fmla="*/ 296 w 410"/>
              <a:gd name="T73" fmla="*/ 579 h 998"/>
              <a:gd name="T74" fmla="*/ 292 w 410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0" h="998">
                <a:moveTo>
                  <a:pt x="292" y="947"/>
                </a:moveTo>
                <a:cubicBezTo>
                  <a:pt x="287" y="948"/>
                  <a:pt x="282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8" y="967"/>
                  <a:pt x="279" y="968"/>
                  <a:pt x="281" y="968"/>
                </a:cubicBezTo>
                <a:cubicBezTo>
                  <a:pt x="303" y="973"/>
                  <a:pt x="321" y="982"/>
                  <a:pt x="329" y="984"/>
                </a:cubicBezTo>
                <a:cubicBezTo>
                  <a:pt x="337" y="986"/>
                  <a:pt x="348" y="993"/>
                  <a:pt x="349" y="996"/>
                </a:cubicBezTo>
                <a:cubicBezTo>
                  <a:pt x="349" y="998"/>
                  <a:pt x="346" y="998"/>
                  <a:pt x="337" y="998"/>
                </a:cubicBezTo>
                <a:cubicBezTo>
                  <a:pt x="332" y="998"/>
                  <a:pt x="321" y="996"/>
                  <a:pt x="308" y="996"/>
                </a:cubicBezTo>
                <a:cubicBezTo>
                  <a:pt x="298" y="996"/>
                  <a:pt x="277" y="985"/>
                  <a:pt x="278" y="995"/>
                </a:cubicBezTo>
                <a:cubicBezTo>
                  <a:pt x="273" y="995"/>
                  <a:pt x="256" y="996"/>
                  <a:pt x="245" y="996"/>
                </a:cubicBezTo>
                <a:cubicBezTo>
                  <a:pt x="244" y="986"/>
                  <a:pt x="238" y="964"/>
                  <a:pt x="234" y="949"/>
                </a:cubicBezTo>
                <a:cubicBezTo>
                  <a:pt x="215" y="950"/>
                  <a:pt x="197" y="950"/>
                  <a:pt x="178" y="951"/>
                </a:cubicBezTo>
                <a:cubicBezTo>
                  <a:pt x="178" y="966"/>
                  <a:pt x="179" y="981"/>
                  <a:pt x="180" y="996"/>
                </a:cubicBezTo>
                <a:cubicBezTo>
                  <a:pt x="169" y="996"/>
                  <a:pt x="159" y="996"/>
                  <a:pt x="149" y="996"/>
                </a:cubicBezTo>
                <a:cubicBezTo>
                  <a:pt x="148" y="989"/>
                  <a:pt x="117" y="996"/>
                  <a:pt x="90" y="996"/>
                </a:cubicBezTo>
                <a:cubicBezTo>
                  <a:pt x="81" y="996"/>
                  <a:pt x="72" y="996"/>
                  <a:pt x="70" y="995"/>
                </a:cubicBezTo>
                <a:cubicBezTo>
                  <a:pt x="68" y="993"/>
                  <a:pt x="69" y="990"/>
                  <a:pt x="70" y="989"/>
                </a:cubicBezTo>
                <a:cubicBezTo>
                  <a:pt x="91" y="977"/>
                  <a:pt x="134" y="971"/>
                  <a:pt x="141" y="949"/>
                </a:cubicBezTo>
                <a:cubicBezTo>
                  <a:pt x="115" y="950"/>
                  <a:pt x="101" y="945"/>
                  <a:pt x="73" y="945"/>
                </a:cubicBezTo>
                <a:cubicBezTo>
                  <a:pt x="71" y="914"/>
                  <a:pt x="69" y="883"/>
                  <a:pt x="67" y="852"/>
                </a:cubicBezTo>
                <a:cubicBezTo>
                  <a:pt x="55" y="771"/>
                  <a:pt x="73" y="686"/>
                  <a:pt x="58" y="618"/>
                </a:cubicBezTo>
                <a:cubicBezTo>
                  <a:pt x="57" y="618"/>
                  <a:pt x="56" y="618"/>
                  <a:pt x="56" y="618"/>
                </a:cubicBezTo>
                <a:cubicBezTo>
                  <a:pt x="55" y="623"/>
                  <a:pt x="54" y="629"/>
                  <a:pt x="54" y="635"/>
                </a:cubicBezTo>
                <a:cubicBezTo>
                  <a:pt x="45" y="636"/>
                  <a:pt x="36" y="638"/>
                  <a:pt x="27" y="639"/>
                </a:cubicBezTo>
                <a:cubicBezTo>
                  <a:pt x="25" y="642"/>
                  <a:pt x="26" y="650"/>
                  <a:pt x="27" y="666"/>
                </a:cubicBezTo>
                <a:cubicBezTo>
                  <a:pt x="25" y="684"/>
                  <a:pt x="21" y="671"/>
                  <a:pt x="19" y="669"/>
                </a:cubicBezTo>
                <a:cubicBezTo>
                  <a:pt x="15" y="658"/>
                  <a:pt x="17" y="650"/>
                  <a:pt x="11" y="635"/>
                </a:cubicBezTo>
                <a:cubicBezTo>
                  <a:pt x="7" y="632"/>
                  <a:pt x="3" y="629"/>
                  <a:pt x="0" y="625"/>
                </a:cubicBezTo>
                <a:cubicBezTo>
                  <a:pt x="3" y="600"/>
                  <a:pt x="6" y="575"/>
                  <a:pt x="9" y="550"/>
                </a:cubicBezTo>
                <a:cubicBezTo>
                  <a:pt x="21" y="481"/>
                  <a:pt x="7" y="385"/>
                  <a:pt x="32" y="323"/>
                </a:cubicBezTo>
                <a:cubicBezTo>
                  <a:pt x="43" y="298"/>
                  <a:pt x="80" y="291"/>
                  <a:pt x="96" y="271"/>
                </a:cubicBezTo>
                <a:cubicBezTo>
                  <a:pt x="105" y="252"/>
                  <a:pt x="115" y="233"/>
                  <a:pt x="124" y="215"/>
                </a:cubicBezTo>
                <a:cubicBezTo>
                  <a:pt x="113" y="210"/>
                  <a:pt x="104" y="203"/>
                  <a:pt x="99" y="192"/>
                </a:cubicBezTo>
                <a:cubicBezTo>
                  <a:pt x="97" y="186"/>
                  <a:pt x="98" y="177"/>
                  <a:pt x="96" y="170"/>
                </a:cubicBezTo>
                <a:cubicBezTo>
                  <a:pt x="95" y="166"/>
                  <a:pt x="90" y="163"/>
                  <a:pt x="90" y="158"/>
                </a:cubicBezTo>
                <a:cubicBezTo>
                  <a:pt x="90" y="145"/>
                  <a:pt x="87" y="135"/>
                  <a:pt x="83" y="125"/>
                </a:cubicBezTo>
                <a:cubicBezTo>
                  <a:pt x="82" y="125"/>
                  <a:pt x="82" y="125"/>
                  <a:pt x="81" y="125"/>
                </a:cubicBezTo>
                <a:cubicBezTo>
                  <a:pt x="73" y="127"/>
                  <a:pt x="69" y="129"/>
                  <a:pt x="61" y="131"/>
                </a:cubicBezTo>
                <a:cubicBezTo>
                  <a:pt x="61" y="142"/>
                  <a:pt x="61" y="152"/>
                  <a:pt x="61" y="162"/>
                </a:cubicBezTo>
                <a:cubicBezTo>
                  <a:pt x="64" y="173"/>
                  <a:pt x="64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8" y="196"/>
                  <a:pt x="57" y="196"/>
                  <a:pt x="56" y="195"/>
                </a:cubicBezTo>
                <a:cubicBezTo>
                  <a:pt x="55" y="193"/>
                  <a:pt x="54" y="191"/>
                  <a:pt x="54" y="189"/>
                </a:cubicBezTo>
                <a:cubicBezTo>
                  <a:pt x="62" y="157"/>
                  <a:pt x="55" y="143"/>
                  <a:pt x="56" y="132"/>
                </a:cubicBezTo>
                <a:cubicBezTo>
                  <a:pt x="63" y="122"/>
                  <a:pt x="84" y="100"/>
                  <a:pt x="92" y="92"/>
                </a:cubicBezTo>
                <a:cubicBezTo>
                  <a:pt x="101" y="90"/>
                  <a:pt x="148" y="86"/>
                  <a:pt x="174" y="83"/>
                </a:cubicBezTo>
                <a:cubicBezTo>
                  <a:pt x="166" y="92"/>
                  <a:pt x="158" y="102"/>
                  <a:pt x="151" y="112"/>
                </a:cubicBezTo>
                <a:cubicBezTo>
                  <a:pt x="161" y="121"/>
                  <a:pt x="158" y="136"/>
                  <a:pt x="163" y="147"/>
                </a:cubicBezTo>
                <a:cubicBezTo>
                  <a:pt x="164" y="150"/>
                  <a:pt x="168" y="147"/>
                  <a:pt x="169" y="150"/>
                </a:cubicBezTo>
                <a:cubicBezTo>
                  <a:pt x="173" y="162"/>
                  <a:pt x="171" y="177"/>
                  <a:pt x="167" y="182"/>
                </a:cubicBezTo>
                <a:cubicBezTo>
                  <a:pt x="166" y="188"/>
                  <a:pt x="167" y="202"/>
                  <a:pt x="168" y="209"/>
                </a:cubicBezTo>
                <a:cubicBezTo>
                  <a:pt x="171" y="213"/>
                  <a:pt x="174" y="218"/>
                  <a:pt x="178" y="220"/>
                </a:cubicBezTo>
                <a:cubicBezTo>
                  <a:pt x="182" y="222"/>
                  <a:pt x="184" y="220"/>
                  <a:pt x="188" y="220"/>
                </a:cubicBezTo>
                <a:cubicBezTo>
                  <a:pt x="239" y="190"/>
                  <a:pt x="315" y="130"/>
                  <a:pt x="315" y="52"/>
                </a:cubicBezTo>
                <a:cubicBezTo>
                  <a:pt x="301" y="46"/>
                  <a:pt x="292" y="37"/>
                  <a:pt x="287" y="21"/>
                </a:cubicBezTo>
                <a:cubicBezTo>
                  <a:pt x="265" y="19"/>
                  <a:pt x="240" y="14"/>
                  <a:pt x="219" y="11"/>
                </a:cubicBezTo>
                <a:cubicBezTo>
                  <a:pt x="209" y="9"/>
                  <a:pt x="211" y="0"/>
                  <a:pt x="219" y="1"/>
                </a:cubicBezTo>
                <a:cubicBezTo>
                  <a:pt x="235" y="3"/>
                  <a:pt x="257" y="8"/>
                  <a:pt x="274" y="10"/>
                </a:cubicBezTo>
                <a:cubicBezTo>
                  <a:pt x="292" y="13"/>
                  <a:pt x="286" y="4"/>
                  <a:pt x="296" y="3"/>
                </a:cubicBezTo>
                <a:cubicBezTo>
                  <a:pt x="299" y="3"/>
                  <a:pt x="302" y="5"/>
                  <a:pt x="305" y="5"/>
                </a:cubicBezTo>
                <a:cubicBezTo>
                  <a:pt x="307" y="6"/>
                  <a:pt x="310" y="4"/>
                  <a:pt x="312" y="4"/>
                </a:cubicBezTo>
                <a:cubicBezTo>
                  <a:pt x="314" y="5"/>
                  <a:pt x="317" y="8"/>
                  <a:pt x="319" y="9"/>
                </a:cubicBezTo>
                <a:cubicBezTo>
                  <a:pt x="321" y="10"/>
                  <a:pt x="323" y="8"/>
                  <a:pt x="327" y="9"/>
                </a:cubicBezTo>
                <a:cubicBezTo>
                  <a:pt x="336" y="11"/>
                  <a:pt x="335" y="21"/>
                  <a:pt x="346" y="23"/>
                </a:cubicBezTo>
                <a:cubicBezTo>
                  <a:pt x="354" y="24"/>
                  <a:pt x="394" y="32"/>
                  <a:pt x="402" y="33"/>
                </a:cubicBezTo>
                <a:cubicBezTo>
                  <a:pt x="410" y="34"/>
                  <a:pt x="410" y="44"/>
                  <a:pt x="401" y="42"/>
                </a:cubicBezTo>
                <a:cubicBezTo>
                  <a:pt x="381" y="39"/>
                  <a:pt x="367" y="36"/>
                  <a:pt x="347" y="33"/>
                </a:cubicBezTo>
                <a:cubicBezTo>
                  <a:pt x="337" y="36"/>
                  <a:pt x="337" y="48"/>
                  <a:pt x="335" y="56"/>
                </a:cubicBezTo>
                <a:cubicBezTo>
                  <a:pt x="343" y="65"/>
                  <a:pt x="352" y="74"/>
                  <a:pt x="360" y="83"/>
                </a:cubicBezTo>
                <a:cubicBezTo>
                  <a:pt x="350" y="108"/>
                  <a:pt x="336" y="160"/>
                  <a:pt x="333" y="187"/>
                </a:cubicBezTo>
                <a:cubicBezTo>
                  <a:pt x="336" y="211"/>
                  <a:pt x="339" y="234"/>
                  <a:pt x="343" y="257"/>
                </a:cubicBezTo>
                <a:cubicBezTo>
                  <a:pt x="354" y="321"/>
                  <a:pt x="359" y="428"/>
                  <a:pt x="343" y="482"/>
                </a:cubicBezTo>
                <a:cubicBezTo>
                  <a:pt x="322" y="476"/>
                  <a:pt x="312" y="458"/>
                  <a:pt x="284" y="468"/>
                </a:cubicBezTo>
                <a:cubicBezTo>
                  <a:pt x="288" y="505"/>
                  <a:pt x="292" y="542"/>
                  <a:pt x="296" y="579"/>
                </a:cubicBezTo>
                <a:cubicBezTo>
                  <a:pt x="305" y="641"/>
                  <a:pt x="291" y="704"/>
                  <a:pt x="282" y="757"/>
                </a:cubicBezTo>
                <a:cubicBezTo>
                  <a:pt x="286" y="821"/>
                  <a:pt x="289" y="884"/>
                  <a:pt x="292" y="947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2790826" y="5040313"/>
            <a:ext cx="976313" cy="1593850"/>
          </a:xfrm>
          <a:custGeom>
            <a:avLst/>
            <a:gdLst>
              <a:gd name="T0" fmla="*/ 371 w 616"/>
              <a:gd name="T1" fmla="*/ 954 h 1004"/>
              <a:gd name="T2" fmla="*/ 395 w 616"/>
              <a:gd name="T3" fmla="*/ 974 h 1004"/>
              <a:gd name="T4" fmla="*/ 416 w 616"/>
              <a:gd name="T5" fmla="*/ 995 h 1004"/>
              <a:gd name="T6" fmla="*/ 346 w 616"/>
              <a:gd name="T7" fmla="*/ 960 h 1004"/>
              <a:gd name="T8" fmla="*/ 333 w 616"/>
              <a:gd name="T9" fmla="*/ 951 h 1004"/>
              <a:gd name="T10" fmla="*/ 340 w 616"/>
              <a:gd name="T11" fmla="*/ 869 h 1004"/>
              <a:gd name="T12" fmla="*/ 292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8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89 w 616"/>
              <a:gd name="T25" fmla="*/ 856 h 1004"/>
              <a:gd name="T26" fmla="*/ 188 w 616"/>
              <a:gd name="T27" fmla="*/ 848 h 1004"/>
              <a:gd name="T28" fmla="*/ 186 w 616"/>
              <a:gd name="T29" fmla="*/ 416 h 1004"/>
              <a:gd name="T30" fmla="*/ 100 w 616"/>
              <a:gd name="T31" fmla="*/ 279 h 1004"/>
              <a:gd name="T32" fmla="*/ 0 w 616"/>
              <a:gd name="T33" fmla="*/ 249 h 1004"/>
              <a:gd name="T34" fmla="*/ 41 w 616"/>
              <a:gd name="T35" fmla="*/ 159 h 1004"/>
              <a:gd name="T36" fmla="*/ 26 w 616"/>
              <a:gd name="T37" fmla="*/ 43 h 1004"/>
              <a:gd name="T38" fmla="*/ 47 w 616"/>
              <a:gd name="T39" fmla="*/ 91 h 1004"/>
              <a:gd name="T40" fmla="*/ 68 w 616"/>
              <a:gd name="T41" fmla="*/ 100 h 1004"/>
              <a:gd name="T42" fmla="*/ 172 w 616"/>
              <a:gd name="T43" fmla="*/ 176 h 1004"/>
              <a:gd name="T44" fmla="*/ 211 w 616"/>
              <a:gd name="T45" fmla="*/ 211 h 1004"/>
              <a:gd name="T46" fmla="*/ 275 w 616"/>
              <a:gd name="T47" fmla="*/ 243 h 1004"/>
              <a:gd name="T48" fmla="*/ 260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5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2 w 616"/>
              <a:gd name="T61" fmla="*/ 154 h 1004"/>
              <a:gd name="T62" fmla="*/ 320 w 616"/>
              <a:gd name="T63" fmla="*/ 215 h 1004"/>
              <a:gd name="T64" fmla="*/ 350 w 616"/>
              <a:gd name="T65" fmla="*/ 231 h 1004"/>
              <a:gd name="T66" fmla="*/ 408 w 616"/>
              <a:gd name="T67" fmla="*/ 200 h 1004"/>
              <a:gd name="T68" fmla="*/ 426 w 616"/>
              <a:gd name="T69" fmla="*/ 171 h 1004"/>
              <a:gd name="T70" fmla="*/ 524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7 w 616"/>
              <a:gd name="T77" fmla="*/ 90 h 1004"/>
              <a:gd name="T78" fmla="*/ 605 w 616"/>
              <a:gd name="T79" fmla="*/ 177 h 1004"/>
              <a:gd name="T80" fmla="*/ 506 w 616"/>
              <a:gd name="T81" fmla="*/ 269 h 1004"/>
              <a:gd name="T82" fmla="*/ 424 w 616"/>
              <a:gd name="T83" fmla="*/ 322 h 1004"/>
              <a:gd name="T84" fmla="*/ 420 w 616"/>
              <a:gd name="T85" fmla="*/ 485 h 1004"/>
              <a:gd name="T86" fmla="*/ 437 w 616"/>
              <a:gd name="T87" fmla="*/ 747 h 1004"/>
              <a:gd name="T88" fmla="*/ 400 w 616"/>
              <a:gd name="T89" fmla="*/ 854 h 1004"/>
              <a:gd name="T90" fmla="*/ 390 w 616"/>
              <a:gd name="T91" fmla="*/ 953 h 1004"/>
              <a:gd name="T92" fmla="*/ 379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4" y="953"/>
                  <a:pt x="377" y="953"/>
                  <a:pt x="371" y="953"/>
                </a:cubicBezTo>
                <a:cubicBezTo>
                  <a:pt x="371" y="953"/>
                  <a:pt x="371" y="954"/>
                  <a:pt x="371" y="954"/>
                </a:cubicBezTo>
                <a:cubicBezTo>
                  <a:pt x="376" y="958"/>
                  <a:pt x="381" y="963"/>
                  <a:pt x="385" y="967"/>
                </a:cubicBezTo>
                <a:cubicBezTo>
                  <a:pt x="387" y="968"/>
                  <a:pt x="389" y="968"/>
                  <a:pt x="391" y="969"/>
                </a:cubicBezTo>
                <a:cubicBezTo>
                  <a:pt x="392" y="971"/>
                  <a:pt x="393" y="972"/>
                  <a:pt x="395" y="974"/>
                </a:cubicBezTo>
                <a:cubicBezTo>
                  <a:pt x="401" y="978"/>
                  <a:pt x="406" y="983"/>
                  <a:pt x="412" y="987"/>
                </a:cubicBezTo>
                <a:cubicBezTo>
                  <a:pt x="414" y="988"/>
                  <a:pt x="414" y="991"/>
                  <a:pt x="416" y="992"/>
                </a:cubicBezTo>
                <a:cubicBezTo>
                  <a:pt x="416" y="993"/>
                  <a:pt x="416" y="994"/>
                  <a:pt x="416" y="995"/>
                </a:cubicBezTo>
                <a:cubicBezTo>
                  <a:pt x="409" y="996"/>
                  <a:pt x="388" y="999"/>
                  <a:pt x="383" y="997"/>
                </a:cubicBezTo>
                <a:cubicBezTo>
                  <a:pt x="372" y="994"/>
                  <a:pt x="350" y="975"/>
                  <a:pt x="344" y="967"/>
                </a:cubicBezTo>
                <a:cubicBezTo>
                  <a:pt x="344" y="964"/>
                  <a:pt x="345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39" y="953"/>
                  <a:pt x="336" y="952"/>
                  <a:pt x="333" y="952"/>
                </a:cubicBezTo>
                <a:cubicBezTo>
                  <a:pt x="333" y="952"/>
                  <a:pt x="333" y="951"/>
                  <a:pt x="333" y="951"/>
                </a:cubicBezTo>
                <a:cubicBezTo>
                  <a:pt x="335" y="944"/>
                  <a:pt x="337" y="937"/>
                  <a:pt x="338" y="930"/>
                </a:cubicBezTo>
                <a:cubicBezTo>
                  <a:pt x="338" y="922"/>
                  <a:pt x="338" y="915"/>
                  <a:pt x="338" y="908"/>
                </a:cubicBezTo>
                <a:cubicBezTo>
                  <a:pt x="339" y="895"/>
                  <a:pt x="339" y="882"/>
                  <a:pt x="340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3" y="863"/>
                  <a:pt x="301" y="864"/>
                </a:cubicBezTo>
                <a:cubicBezTo>
                  <a:pt x="302" y="880"/>
                  <a:pt x="295" y="896"/>
                  <a:pt x="292" y="909"/>
                </a:cubicBezTo>
                <a:cubicBezTo>
                  <a:pt x="293" y="924"/>
                  <a:pt x="294" y="938"/>
                  <a:pt x="295" y="953"/>
                </a:cubicBezTo>
                <a:cubicBezTo>
                  <a:pt x="291" y="953"/>
                  <a:pt x="288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5" y="958"/>
                  <a:pt x="285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79" y="976"/>
                  <a:pt x="279" y="978"/>
                  <a:pt x="278" y="980"/>
                </a:cubicBezTo>
                <a:cubicBezTo>
                  <a:pt x="274" y="983"/>
                  <a:pt x="271" y="985"/>
                  <a:pt x="267" y="988"/>
                </a:cubicBezTo>
                <a:cubicBezTo>
                  <a:pt x="262" y="992"/>
                  <a:pt x="258" y="998"/>
                  <a:pt x="251" y="1000"/>
                </a:cubicBezTo>
                <a:cubicBezTo>
                  <a:pt x="240" y="1004"/>
                  <a:pt x="227" y="1000"/>
                  <a:pt x="218" y="998"/>
                </a:cubicBezTo>
                <a:cubicBezTo>
                  <a:pt x="218" y="998"/>
                  <a:pt x="218" y="997"/>
                  <a:pt x="218" y="997"/>
                </a:cubicBezTo>
                <a:cubicBezTo>
                  <a:pt x="218" y="994"/>
                  <a:pt x="218" y="992"/>
                  <a:pt x="219" y="990"/>
                </a:cubicBezTo>
                <a:cubicBezTo>
                  <a:pt x="222" y="984"/>
                  <a:pt x="231" y="982"/>
                  <a:pt x="237" y="978"/>
                </a:cubicBezTo>
                <a:cubicBezTo>
                  <a:pt x="243" y="973"/>
                  <a:pt x="249" y="968"/>
                  <a:pt x="255" y="963"/>
                </a:cubicBezTo>
                <a:cubicBezTo>
                  <a:pt x="255" y="959"/>
                  <a:pt x="255" y="956"/>
                  <a:pt x="256" y="952"/>
                </a:cubicBezTo>
                <a:cubicBezTo>
                  <a:pt x="249" y="952"/>
                  <a:pt x="243" y="952"/>
                  <a:pt x="236" y="952"/>
                </a:cubicBezTo>
                <a:cubicBezTo>
                  <a:pt x="236" y="943"/>
                  <a:pt x="234" y="932"/>
                  <a:pt x="235" y="925"/>
                </a:cubicBezTo>
                <a:cubicBezTo>
                  <a:pt x="238" y="905"/>
                  <a:pt x="239" y="862"/>
                  <a:pt x="227" y="852"/>
                </a:cubicBezTo>
                <a:cubicBezTo>
                  <a:pt x="214" y="853"/>
                  <a:pt x="202" y="855"/>
                  <a:pt x="189" y="856"/>
                </a:cubicBezTo>
                <a:cubicBezTo>
                  <a:pt x="189" y="855"/>
                  <a:pt x="189" y="855"/>
                  <a:pt x="189" y="854"/>
                </a:cubicBezTo>
                <a:cubicBezTo>
                  <a:pt x="189" y="852"/>
                  <a:pt x="190" y="850"/>
                  <a:pt x="190" y="848"/>
                </a:cubicBezTo>
                <a:cubicBezTo>
                  <a:pt x="189" y="848"/>
                  <a:pt x="189" y="848"/>
                  <a:pt x="188" y="848"/>
                </a:cubicBezTo>
                <a:cubicBezTo>
                  <a:pt x="189" y="765"/>
                  <a:pt x="190" y="681"/>
                  <a:pt x="191" y="598"/>
                </a:cubicBezTo>
                <a:cubicBezTo>
                  <a:pt x="191" y="558"/>
                  <a:pt x="190" y="518"/>
                  <a:pt x="189" y="478"/>
                </a:cubicBezTo>
                <a:cubicBezTo>
                  <a:pt x="188" y="458"/>
                  <a:pt x="187" y="437"/>
                  <a:pt x="186" y="416"/>
                </a:cubicBezTo>
                <a:cubicBezTo>
                  <a:pt x="186" y="405"/>
                  <a:pt x="185" y="393"/>
                  <a:pt x="185" y="382"/>
                </a:cubicBezTo>
                <a:cubicBezTo>
                  <a:pt x="183" y="365"/>
                  <a:pt x="182" y="349"/>
                  <a:pt x="180" y="332"/>
                </a:cubicBezTo>
                <a:cubicBezTo>
                  <a:pt x="153" y="314"/>
                  <a:pt x="127" y="297"/>
                  <a:pt x="100" y="279"/>
                </a:cubicBezTo>
                <a:cubicBezTo>
                  <a:pt x="93" y="280"/>
                  <a:pt x="85" y="281"/>
                  <a:pt x="78" y="283"/>
                </a:cubicBezTo>
                <a:cubicBezTo>
                  <a:pt x="61" y="281"/>
                  <a:pt x="46" y="273"/>
                  <a:pt x="33" y="266"/>
                </a:cubicBezTo>
                <a:cubicBezTo>
                  <a:pt x="22" y="260"/>
                  <a:pt x="11" y="254"/>
                  <a:pt x="0" y="249"/>
                </a:cubicBezTo>
                <a:cubicBezTo>
                  <a:pt x="0" y="243"/>
                  <a:pt x="1" y="236"/>
                  <a:pt x="1" y="230"/>
                </a:cubicBezTo>
                <a:cubicBezTo>
                  <a:pt x="7" y="222"/>
                  <a:pt x="13" y="214"/>
                  <a:pt x="20" y="206"/>
                </a:cubicBezTo>
                <a:cubicBezTo>
                  <a:pt x="27" y="190"/>
                  <a:pt x="34" y="174"/>
                  <a:pt x="41" y="159"/>
                </a:cubicBezTo>
                <a:cubicBezTo>
                  <a:pt x="43" y="154"/>
                  <a:pt x="54" y="129"/>
                  <a:pt x="54" y="125"/>
                </a:cubicBezTo>
                <a:cubicBezTo>
                  <a:pt x="52" y="110"/>
                  <a:pt x="34" y="101"/>
                  <a:pt x="26" y="90"/>
                </a:cubicBezTo>
                <a:cubicBezTo>
                  <a:pt x="26" y="74"/>
                  <a:pt x="22" y="57"/>
                  <a:pt x="26" y="43"/>
                </a:cubicBezTo>
                <a:cubicBezTo>
                  <a:pt x="28" y="43"/>
                  <a:pt x="31" y="42"/>
                  <a:pt x="33" y="41"/>
                </a:cubicBezTo>
                <a:cubicBezTo>
                  <a:pt x="40" y="46"/>
                  <a:pt x="45" y="53"/>
                  <a:pt x="51" y="59"/>
                </a:cubicBezTo>
                <a:cubicBezTo>
                  <a:pt x="50" y="62"/>
                  <a:pt x="43" y="86"/>
                  <a:pt x="47" y="91"/>
                </a:cubicBezTo>
                <a:cubicBezTo>
                  <a:pt x="53" y="95"/>
                  <a:pt x="59" y="99"/>
                  <a:pt x="64" y="104"/>
                </a:cubicBezTo>
                <a:cubicBezTo>
                  <a:pt x="64" y="104"/>
                  <a:pt x="65" y="104"/>
                  <a:pt x="65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6" y="113"/>
                  <a:pt x="105" y="126"/>
                  <a:pt x="123" y="139"/>
                </a:cubicBezTo>
                <a:cubicBezTo>
                  <a:pt x="133" y="150"/>
                  <a:pt x="144" y="161"/>
                  <a:pt x="154" y="173"/>
                </a:cubicBezTo>
                <a:cubicBezTo>
                  <a:pt x="160" y="174"/>
                  <a:pt x="166" y="175"/>
                  <a:pt x="172" y="176"/>
                </a:cubicBezTo>
                <a:cubicBezTo>
                  <a:pt x="180" y="179"/>
                  <a:pt x="188" y="187"/>
                  <a:pt x="193" y="194"/>
                </a:cubicBezTo>
                <a:cubicBezTo>
                  <a:pt x="193" y="196"/>
                  <a:pt x="191" y="202"/>
                  <a:pt x="192" y="204"/>
                </a:cubicBezTo>
                <a:cubicBezTo>
                  <a:pt x="198" y="206"/>
                  <a:pt x="204" y="209"/>
                  <a:pt x="211" y="211"/>
                </a:cubicBezTo>
                <a:cubicBezTo>
                  <a:pt x="214" y="215"/>
                  <a:pt x="218" y="220"/>
                  <a:pt x="222" y="224"/>
                </a:cubicBezTo>
                <a:cubicBezTo>
                  <a:pt x="226" y="225"/>
                  <a:pt x="229" y="227"/>
                  <a:pt x="233" y="228"/>
                </a:cubicBezTo>
                <a:cubicBezTo>
                  <a:pt x="245" y="234"/>
                  <a:pt x="257" y="242"/>
                  <a:pt x="275" y="243"/>
                </a:cubicBezTo>
                <a:cubicBezTo>
                  <a:pt x="277" y="237"/>
                  <a:pt x="281" y="228"/>
                  <a:pt x="278" y="219"/>
                </a:cubicBezTo>
                <a:cubicBezTo>
                  <a:pt x="276" y="216"/>
                  <a:pt x="270" y="213"/>
                  <a:pt x="267" y="211"/>
                </a:cubicBezTo>
                <a:cubicBezTo>
                  <a:pt x="265" y="206"/>
                  <a:pt x="263" y="202"/>
                  <a:pt x="260" y="198"/>
                </a:cubicBezTo>
                <a:cubicBezTo>
                  <a:pt x="258" y="187"/>
                  <a:pt x="260" y="174"/>
                  <a:pt x="260" y="163"/>
                </a:cubicBezTo>
                <a:cubicBezTo>
                  <a:pt x="260" y="160"/>
                  <a:pt x="260" y="157"/>
                  <a:pt x="260" y="153"/>
                </a:cubicBezTo>
                <a:cubicBezTo>
                  <a:pt x="259" y="149"/>
                  <a:pt x="257" y="145"/>
                  <a:pt x="255" y="140"/>
                </a:cubicBezTo>
                <a:cubicBezTo>
                  <a:pt x="256" y="138"/>
                  <a:pt x="257" y="136"/>
                  <a:pt x="257" y="133"/>
                </a:cubicBezTo>
                <a:cubicBezTo>
                  <a:pt x="257" y="126"/>
                  <a:pt x="256" y="119"/>
                  <a:pt x="255" y="112"/>
                </a:cubicBezTo>
                <a:cubicBezTo>
                  <a:pt x="242" y="107"/>
                  <a:pt x="228" y="102"/>
                  <a:pt x="215" y="96"/>
                </a:cubicBezTo>
                <a:cubicBezTo>
                  <a:pt x="241" y="93"/>
                  <a:pt x="268" y="90"/>
                  <a:pt x="295" y="87"/>
                </a:cubicBezTo>
                <a:cubicBezTo>
                  <a:pt x="301" y="89"/>
                  <a:pt x="306" y="92"/>
                  <a:pt x="312" y="94"/>
                </a:cubicBezTo>
                <a:cubicBezTo>
                  <a:pt x="323" y="98"/>
                  <a:pt x="334" y="103"/>
                  <a:pt x="345" y="107"/>
                </a:cubicBezTo>
                <a:cubicBezTo>
                  <a:pt x="352" y="111"/>
                  <a:pt x="360" y="116"/>
                  <a:pt x="367" y="120"/>
                </a:cubicBezTo>
                <a:cubicBezTo>
                  <a:pt x="373" y="124"/>
                  <a:pt x="380" y="129"/>
                  <a:pt x="387" y="133"/>
                </a:cubicBezTo>
                <a:cubicBezTo>
                  <a:pt x="377" y="134"/>
                  <a:pt x="368" y="135"/>
                  <a:pt x="359" y="136"/>
                </a:cubicBezTo>
                <a:cubicBezTo>
                  <a:pt x="359" y="144"/>
                  <a:pt x="358" y="151"/>
                  <a:pt x="358" y="159"/>
                </a:cubicBezTo>
                <a:cubicBezTo>
                  <a:pt x="357" y="159"/>
                  <a:pt x="356" y="158"/>
                  <a:pt x="355" y="158"/>
                </a:cubicBezTo>
                <a:cubicBezTo>
                  <a:pt x="356" y="150"/>
                  <a:pt x="356" y="143"/>
                  <a:pt x="356" y="136"/>
                </a:cubicBezTo>
                <a:cubicBezTo>
                  <a:pt x="349" y="136"/>
                  <a:pt x="342" y="137"/>
                  <a:pt x="334" y="137"/>
                </a:cubicBezTo>
                <a:cubicBezTo>
                  <a:pt x="333" y="142"/>
                  <a:pt x="332" y="147"/>
                  <a:pt x="330" y="151"/>
                </a:cubicBezTo>
                <a:cubicBezTo>
                  <a:pt x="331" y="152"/>
                  <a:pt x="331" y="152"/>
                  <a:pt x="332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9" y="202"/>
                  <a:pt x="326" y="207"/>
                  <a:pt x="324" y="212"/>
                </a:cubicBezTo>
                <a:cubicBezTo>
                  <a:pt x="323" y="213"/>
                  <a:pt x="321" y="214"/>
                  <a:pt x="320" y="215"/>
                </a:cubicBezTo>
                <a:cubicBezTo>
                  <a:pt x="317" y="219"/>
                  <a:pt x="321" y="232"/>
                  <a:pt x="323" y="235"/>
                </a:cubicBezTo>
                <a:cubicBezTo>
                  <a:pt x="325" y="237"/>
                  <a:pt x="327" y="238"/>
                  <a:pt x="329" y="239"/>
                </a:cubicBezTo>
                <a:cubicBezTo>
                  <a:pt x="336" y="237"/>
                  <a:pt x="343" y="234"/>
                  <a:pt x="350" y="231"/>
                </a:cubicBezTo>
                <a:cubicBezTo>
                  <a:pt x="363" y="223"/>
                  <a:pt x="372" y="210"/>
                  <a:pt x="394" y="210"/>
                </a:cubicBezTo>
                <a:cubicBezTo>
                  <a:pt x="394" y="207"/>
                  <a:pt x="395" y="205"/>
                  <a:pt x="395" y="202"/>
                </a:cubicBezTo>
                <a:cubicBezTo>
                  <a:pt x="400" y="202"/>
                  <a:pt x="404" y="201"/>
                  <a:pt x="408" y="200"/>
                </a:cubicBezTo>
                <a:cubicBezTo>
                  <a:pt x="410" y="197"/>
                  <a:pt x="412" y="193"/>
                  <a:pt x="413" y="190"/>
                </a:cubicBezTo>
                <a:cubicBezTo>
                  <a:pt x="416" y="187"/>
                  <a:pt x="422" y="187"/>
                  <a:pt x="424" y="184"/>
                </a:cubicBezTo>
                <a:cubicBezTo>
                  <a:pt x="425" y="181"/>
                  <a:pt x="424" y="174"/>
                  <a:pt x="426" y="171"/>
                </a:cubicBezTo>
                <a:cubicBezTo>
                  <a:pt x="437" y="164"/>
                  <a:pt x="447" y="156"/>
                  <a:pt x="457" y="148"/>
                </a:cubicBezTo>
                <a:cubicBezTo>
                  <a:pt x="464" y="141"/>
                  <a:pt x="472" y="134"/>
                  <a:pt x="479" y="127"/>
                </a:cubicBezTo>
                <a:cubicBezTo>
                  <a:pt x="494" y="114"/>
                  <a:pt x="509" y="101"/>
                  <a:pt x="524" y="89"/>
                </a:cubicBezTo>
                <a:cubicBezTo>
                  <a:pt x="543" y="74"/>
                  <a:pt x="564" y="61"/>
                  <a:pt x="576" y="41"/>
                </a:cubicBezTo>
                <a:cubicBezTo>
                  <a:pt x="575" y="31"/>
                  <a:pt x="569" y="22"/>
                  <a:pt x="564" y="14"/>
                </a:cubicBezTo>
                <a:cubicBezTo>
                  <a:pt x="565" y="13"/>
                  <a:pt x="566" y="11"/>
                  <a:pt x="567" y="9"/>
                </a:cubicBezTo>
                <a:cubicBezTo>
                  <a:pt x="569" y="8"/>
                  <a:pt x="587" y="0"/>
                  <a:pt x="588" y="1"/>
                </a:cubicBezTo>
                <a:cubicBezTo>
                  <a:pt x="591" y="5"/>
                  <a:pt x="586" y="10"/>
                  <a:pt x="588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8" y="48"/>
                  <a:pt x="596" y="50"/>
                  <a:pt x="595" y="52"/>
                </a:cubicBezTo>
                <a:cubicBezTo>
                  <a:pt x="589" y="60"/>
                  <a:pt x="584" y="67"/>
                  <a:pt x="578" y="75"/>
                </a:cubicBezTo>
                <a:cubicBezTo>
                  <a:pt x="578" y="80"/>
                  <a:pt x="578" y="85"/>
                  <a:pt x="577" y="90"/>
                </a:cubicBezTo>
                <a:cubicBezTo>
                  <a:pt x="577" y="94"/>
                  <a:pt x="577" y="97"/>
                  <a:pt x="577" y="101"/>
                </a:cubicBezTo>
                <a:cubicBezTo>
                  <a:pt x="582" y="114"/>
                  <a:pt x="587" y="126"/>
                  <a:pt x="592" y="139"/>
                </a:cubicBezTo>
                <a:cubicBezTo>
                  <a:pt x="597" y="152"/>
                  <a:pt x="601" y="164"/>
                  <a:pt x="605" y="177"/>
                </a:cubicBezTo>
                <a:cubicBezTo>
                  <a:pt x="610" y="190"/>
                  <a:pt x="616" y="202"/>
                  <a:pt x="613" y="220"/>
                </a:cubicBezTo>
                <a:cubicBezTo>
                  <a:pt x="591" y="231"/>
                  <a:pt x="570" y="243"/>
                  <a:pt x="549" y="254"/>
                </a:cubicBezTo>
                <a:cubicBezTo>
                  <a:pt x="535" y="259"/>
                  <a:pt x="521" y="264"/>
                  <a:pt x="506" y="269"/>
                </a:cubicBezTo>
                <a:cubicBezTo>
                  <a:pt x="501" y="273"/>
                  <a:pt x="502" y="280"/>
                  <a:pt x="493" y="284"/>
                </a:cubicBezTo>
                <a:cubicBezTo>
                  <a:pt x="472" y="293"/>
                  <a:pt x="452" y="302"/>
                  <a:pt x="431" y="312"/>
                </a:cubicBezTo>
                <a:cubicBezTo>
                  <a:pt x="428" y="315"/>
                  <a:pt x="426" y="319"/>
                  <a:pt x="424" y="322"/>
                </a:cubicBezTo>
                <a:cubicBezTo>
                  <a:pt x="420" y="323"/>
                  <a:pt x="416" y="323"/>
                  <a:pt x="412" y="324"/>
                </a:cubicBezTo>
                <a:cubicBezTo>
                  <a:pt x="414" y="369"/>
                  <a:pt x="417" y="415"/>
                  <a:pt x="419" y="460"/>
                </a:cubicBezTo>
                <a:cubicBezTo>
                  <a:pt x="419" y="469"/>
                  <a:pt x="420" y="477"/>
                  <a:pt x="420" y="485"/>
                </a:cubicBezTo>
                <a:cubicBezTo>
                  <a:pt x="422" y="512"/>
                  <a:pt x="423" y="539"/>
                  <a:pt x="425" y="567"/>
                </a:cubicBezTo>
                <a:cubicBezTo>
                  <a:pt x="428" y="615"/>
                  <a:pt x="431" y="664"/>
                  <a:pt x="435" y="713"/>
                </a:cubicBezTo>
                <a:cubicBezTo>
                  <a:pt x="435" y="724"/>
                  <a:pt x="436" y="736"/>
                  <a:pt x="437" y="747"/>
                </a:cubicBezTo>
                <a:cubicBezTo>
                  <a:pt x="440" y="766"/>
                  <a:pt x="440" y="794"/>
                  <a:pt x="437" y="814"/>
                </a:cubicBezTo>
                <a:cubicBezTo>
                  <a:pt x="436" y="820"/>
                  <a:pt x="438" y="844"/>
                  <a:pt x="435" y="848"/>
                </a:cubicBezTo>
                <a:cubicBezTo>
                  <a:pt x="424" y="850"/>
                  <a:pt x="412" y="852"/>
                  <a:pt x="400" y="854"/>
                </a:cubicBezTo>
                <a:cubicBezTo>
                  <a:pt x="399" y="864"/>
                  <a:pt x="394" y="872"/>
                  <a:pt x="392" y="880"/>
                </a:cubicBezTo>
                <a:cubicBezTo>
                  <a:pt x="391" y="888"/>
                  <a:pt x="391" y="895"/>
                  <a:pt x="391" y="903"/>
                </a:cubicBezTo>
                <a:cubicBezTo>
                  <a:pt x="388" y="919"/>
                  <a:pt x="389" y="937"/>
                  <a:pt x="390" y="953"/>
                </a:cubicBezTo>
                <a:close/>
                <a:moveTo>
                  <a:pt x="379" y="997"/>
                </a:moveTo>
                <a:cubicBezTo>
                  <a:pt x="380" y="997"/>
                  <a:pt x="380" y="997"/>
                  <a:pt x="380" y="997"/>
                </a:cubicBezTo>
                <a:cubicBezTo>
                  <a:pt x="380" y="997"/>
                  <a:pt x="380" y="997"/>
                  <a:pt x="379" y="997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7040563" y="5073650"/>
            <a:ext cx="504825" cy="1562100"/>
          </a:xfrm>
          <a:custGeom>
            <a:avLst/>
            <a:gdLst>
              <a:gd name="T0" fmla="*/ 189 w 318"/>
              <a:gd name="T1" fmla="*/ 163 h 984"/>
              <a:gd name="T2" fmla="*/ 272 w 318"/>
              <a:gd name="T3" fmla="*/ 201 h 984"/>
              <a:gd name="T4" fmla="*/ 305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9 w 318"/>
              <a:gd name="T11" fmla="*/ 449 h 984"/>
              <a:gd name="T12" fmla="*/ 275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7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79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1 w 318"/>
              <a:gd name="T37" fmla="*/ 881 h 984"/>
              <a:gd name="T38" fmla="*/ 183 w 318"/>
              <a:gd name="T39" fmla="*/ 832 h 984"/>
              <a:gd name="T40" fmla="*/ 156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8 w 318"/>
              <a:gd name="T47" fmla="*/ 951 h 984"/>
              <a:gd name="T48" fmla="*/ 134 w 318"/>
              <a:gd name="T49" fmla="*/ 905 h 984"/>
              <a:gd name="T50" fmla="*/ 134 w 318"/>
              <a:gd name="T51" fmla="*/ 862 h 984"/>
              <a:gd name="T52" fmla="*/ 115 w 318"/>
              <a:gd name="T53" fmla="*/ 846 h 984"/>
              <a:gd name="T54" fmla="*/ 55 w 318"/>
              <a:gd name="T55" fmla="*/ 836 h 984"/>
              <a:gd name="T56" fmla="*/ 61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8 w 318"/>
              <a:gd name="T65" fmla="*/ 518 h 984"/>
              <a:gd name="T66" fmla="*/ 38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7 w 318"/>
              <a:gd name="T79" fmla="*/ 136 h 984"/>
              <a:gd name="T80" fmla="*/ 114 w 318"/>
              <a:gd name="T81" fmla="*/ 137 h 984"/>
              <a:gd name="T82" fmla="*/ 132 w 318"/>
              <a:gd name="T83" fmla="*/ 24 h 984"/>
              <a:gd name="T84" fmla="*/ 94 w 318"/>
              <a:gd name="T85" fmla="*/ 14 h 984"/>
              <a:gd name="T86" fmla="*/ 158 w 318"/>
              <a:gd name="T87" fmla="*/ 0 h 984"/>
              <a:gd name="T88" fmla="*/ 261 w 318"/>
              <a:gd name="T89" fmla="*/ 34 h 984"/>
              <a:gd name="T90" fmla="*/ 229 w 318"/>
              <a:gd name="T91" fmla="*/ 70 h 984"/>
              <a:gd name="T92" fmla="*/ 228 w 318"/>
              <a:gd name="T93" fmla="*/ 81 h 984"/>
              <a:gd name="T94" fmla="*/ 231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4 w 318"/>
              <a:gd name="T101" fmla="*/ 174 h 984"/>
              <a:gd name="T102" fmla="*/ 225 w 318"/>
              <a:gd name="T103" fmla="*/ 118 h 984"/>
              <a:gd name="T104" fmla="*/ 222 w 318"/>
              <a:gd name="T105" fmla="*/ 169 h 984"/>
              <a:gd name="T106" fmla="*/ 224 w 318"/>
              <a:gd name="T107" fmla="*/ 90 h 984"/>
              <a:gd name="T108" fmla="*/ 222 w 318"/>
              <a:gd name="T109" fmla="*/ 76 h 984"/>
              <a:gd name="T110" fmla="*/ 207 w 318"/>
              <a:gd name="T111" fmla="*/ 46 h 984"/>
              <a:gd name="T112" fmla="*/ 207 w 318"/>
              <a:gd name="T113" fmla="*/ 74 h 984"/>
              <a:gd name="T114" fmla="*/ 211 w 318"/>
              <a:gd name="T115" fmla="*/ 111 h 984"/>
              <a:gd name="T116" fmla="*/ 210 w 318"/>
              <a:gd name="T117" fmla="*/ 140 h 984"/>
              <a:gd name="T118" fmla="*/ 225 w 318"/>
              <a:gd name="T119" fmla="*/ 112 h 984"/>
              <a:gd name="T120" fmla="*/ 225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7" y="148"/>
                  <a:pt x="187" y="154"/>
                  <a:pt x="189" y="163"/>
                </a:cubicBezTo>
                <a:cubicBezTo>
                  <a:pt x="199" y="167"/>
                  <a:pt x="210" y="171"/>
                  <a:pt x="221" y="176"/>
                </a:cubicBezTo>
                <a:cubicBezTo>
                  <a:pt x="240" y="183"/>
                  <a:pt x="258" y="189"/>
                  <a:pt x="272" y="201"/>
                </a:cubicBezTo>
                <a:cubicBezTo>
                  <a:pt x="278" y="205"/>
                  <a:pt x="286" y="228"/>
                  <a:pt x="290" y="235"/>
                </a:cubicBezTo>
                <a:cubicBezTo>
                  <a:pt x="295" y="249"/>
                  <a:pt x="300" y="264"/>
                  <a:pt x="305" y="279"/>
                </a:cubicBezTo>
                <a:cubicBezTo>
                  <a:pt x="308" y="286"/>
                  <a:pt x="310" y="294"/>
                  <a:pt x="313" y="302"/>
                </a:cubicBezTo>
                <a:cubicBezTo>
                  <a:pt x="313" y="314"/>
                  <a:pt x="314" y="325"/>
                  <a:pt x="314" y="337"/>
                </a:cubicBezTo>
                <a:cubicBezTo>
                  <a:pt x="314" y="342"/>
                  <a:pt x="314" y="347"/>
                  <a:pt x="315" y="351"/>
                </a:cubicBezTo>
                <a:cubicBezTo>
                  <a:pt x="318" y="372"/>
                  <a:pt x="314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9" y="449"/>
                </a:cubicBezTo>
                <a:cubicBezTo>
                  <a:pt x="287" y="461"/>
                  <a:pt x="286" y="473"/>
                  <a:pt x="284" y="486"/>
                </a:cubicBezTo>
                <a:cubicBezTo>
                  <a:pt x="280" y="505"/>
                  <a:pt x="270" y="526"/>
                  <a:pt x="275" y="552"/>
                </a:cubicBezTo>
                <a:cubicBezTo>
                  <a:pt x="275" y="557"/>
                  <a:pt x="275" y="562"/>
                  <a:pt x="275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4" y="841"/>
                </a:cubicBezTo>
                <a:cubicBezTo>
                  <a:pt x="259" y="841"/>
                  <a:pt x="245" y="841"/>
                  <a:pt x="231" y="841"/>
                </a:cubicBezTo>
                <a:cubicBezTo>
                  <a:pt x="230" y="844"/>
                  <a:pt x="230" y="847"/>
                  <a:pt x="230" y="850"/>
                </a:cubicBezTo>
                <a:cubicBezTo>
                  <a:pt x="225" y="849"/>
                  <a:pt x="221" y="848"/>
                  <a:pt x="217" y="847"/>
                </a:cubicBezTo>
                <a:cubicBezTo>
                  <a:pt x="217" y="847"/>
                  <a:pt x="217" y="847"/>
                  <a:pt x="217" y="847"/>
                </a:cubicBezTo>
                <a:cubicBezTo>
                  <a:pt x="216" y="851"/>
                  <a:pt x="215" y="855"/>
                  <a:pt x="214" y="859"/>
                </a:cubicBezTo>
                <a:cubicBezTo>
                  <a:pt x="210" y="872"/>
                  <a:pt x="207" y="884"/>
                  <a:pt x="210" y="899"/>
                </a:cubicBezTo>
                <a:cubicBezTo>
                  <a:pt x="209" y="903"/>
                  <a:pt x="208" y="908"/>
                  <a:pt x="207" y="912"/>
                </a:cubicBezTo>
                <a:cubicBezTo>
                  <a:pt x="209" y="916"/>
                  <a:pt x="210" y="919"/>
                  <a:pt x="212" y="923"/>
                </a:cubicBezTo>
                <a:cubicBezTo>
                  <a:pt x="213" y="927"/>
                  <a:pt x="215" y="931"/>
                  <a:pt x="216" y="935"/>
                </a:cubicBezTo>
                <a:cubicBezTo>
                  <a:pt x="217" y="936"/>
                  <a:pt x="218" y="937"/>
                  <a:pt x="219" y="939"/>
                </a:cubicBezTo>
                <a:cubicBezTo>
                  <a:pt x="219" y="941"/>
                  <a:pt x="219" y="944"/>
                  <a:pt x="220" y="946"/>
                </a:cubicBezTo>
                <a:cubicBezTo>
                  <a:pt x="221" y="950"/>
                  <a:pt x="223" y="952"/>
                  <a:pt x="224" y="956"/>
                </a:cubicBezTo>
                <a:cubicBezTo>
                  <a:pt x="225" y="962"/>
                  <a:pt x="225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7" y="980"/>
                  <a:pt x="186" y="984"/>
                  <a:pt x="179" y="979"/>
                </a:cubicBezTo>
                <a:cubicBezTo>
                  <a:pt x="178" y="977"/>
                  <a:pt x="178" y="975"/>
                  <a:pt x="177" y="974"/>
                </a:cubicBezTo>
                <a:cubicBezTo>
                  <a:pt x="176" y="971"/>
                  <a:pt x="174" y="968"/>
                  <a:pt x="173" y="966"/>
                </a:cubicBezTo>
                <a:cubicBezTo>
                  <a:pt x="173" y="959"/>
                  <a:pt x="172" y="952"/>
                  <a:pt x="172" y="945"/>
                </a:cubicBezTo>
                <a:cubicBezTo>
                  <a:pt x="170" y="929"/>
                  <a:pt x="170" y="920"/>
                  <a:pt x="174" y="904"/>
                </a:cubicBezTo>
                <a:cubicBezTo>
                  <a:pt x="175" y="900"/>
                  <a:pt x="175" y="896"/>
                  <a:pt x="176" y="892"/>
                </a:cubicBezTo>
                <a:cubicBezTo>
                  <a:pt x="178" y="888"/>
                  <a:pt x="180" y="884"/>
                  <a:pt x="181" y="881"/>
                </a:cubicBezTo>
                <a:cubicBezTo>
                  <a:pt x="182" y="875"/>
                  <a:pt x="183" y="869"/>
                  <a:pt x="184" y="862"/>
                </a:cubicBezTo>
                <a:cubicBezTo>
                  <a:pt x="186" y="853"/>
                  <a:pt x="184" y="842"/>
                  <a:pt x="183" y="832"/>
                </a:cubicBezTo>
                <a:cubicBezTo>
                  <a:pt x="177" y="832"/>
                  <a:pt x="170" y="833"/>
                  <a:pt x="163" y="833"/>
                </a:cubicBezTo>
                <a:cubicBezTo>
                  <a:pt x="164" y="841"/>
                  <a:pt x="162" y="845"/>
                  <a:pt x="156" y="846"/>
                </a:cubicBezTo>
                <a:cubicBezTo>
                  <a:pt x="157" y="859"/>
                  <a:pt x="159" y="871"/>
                  <a:pt x="160" y="884"/>
                </a:cubicBezTo>
                <a:cubicBezTo>
                  <a:pt x="162" y="887"/>
                  <a:pt x="163" y="890"/>
                  <a:pt x="164" y="893"/>
                </a:cubicBezTo>
                <a:cubicBezTo>
                  <a:pt x="164" y="904"/>
                  <a:pt x="164" y="914"/>
                  <a:pt x="163" y="924"/>
                </a:cubicBezTo>
                <a:cubicBezTo>
                  <a:pt x="162" y="935"/>
                  <a:pt x="165" y="945"/>
                  <a:pt x="166" y="955"/>
                </a:cubicBezTo>
                <a:cubicBezTo>
                  <a:pt x="162" y="959"/>
                  <a:pt x="158" y="963"/>
                  <a:pt x="154" y="967"/>
                </a:cubicBezTo>
                <a:cubicBezTo>
                  <a:pt x="133" y="981"/>
                  <a:pt x="101" y="982"/>
                  <a:pt x="98" y="951"/>
                </a:cubicBezTo>
                <a:cubicBezTo>
                  <a:pt x="102" y="947"/>
                  <a:pt x="106" y="942"/>
                  <a:pt x="109" y="938"/>
                </a:cubicBezTo>
                <a:cubicBezTo>
                  <a:pt x="121" y="929"/>
                  <a:pt x="129" y="922"/>
                  <a:pt x="134" y="905"/>
                </a:cubicBezTo>
                <a:cubicBezTo>
                  <a:pt x="136" y="897"/>
                  <a:pt x="136" y="880"/>
                  <a:pt x="135" y="871"/>
                </a:cubicBezTo>
                <a:cubicBezTo>
                  <a:pt x="135" y="868"/>
                  <a:pt x="135" y="865"/>
                  <a:pt x="134" y="862"/>
                </a:cubicBezTo>
                <a:cubicBezTo>
                  <a:pt x="130" y="857"/>
                  <a:pt x="125" y="852"/>
                  <a:pt x="121" y="847"/>
                </a:cubicBezTo>
                <a:cubicBezTo>
                  <a:pt x="119" y="846"/>
                  <a:pt x="117" y="846"/>
                  <a:pt x="115" y="846"/>
                </a:cubicBezTo>
                <a:cubicBezTo>
                  <a:pt x="113" y="843"/>
                  <a:pt x="112" y="841"/>
                  <a:pt x="111" y="838"/>
                </a:cubicBezTo>
                <a:cubicBezTo>
                  <a:pt x="92" y="837"/>
                  <a:pt x="73" y="837"/>
                  <a:pt x="55" y="836"/>
                </a:cubicBezTo>
                <a:cubicBezTo>
                  <a:pt x="55" y="811"/>
                  <a:pt x="54" y="785"/>
                  <a:pt x="54" y="760"/>
                </a:cubicBezTo>
                <a:cubicBezTo>
                  <a:pt x="57" y="726"/>
                  <a:pt x="59" y="692"/>
                  <a:pt x="61" y="658"/>
                </a:cubicBezTo>
                <a:cubicBezTo>
                  <a:pt x="63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66" y="502"/>
                  <a:pt x="62" y="503"/>
                  <a:pt x="57" y="505"/>
                </a:cubicBezTo>
                <a:cubicBezTo>
                  <a:pt x="54" y="509"/>
                  <a:pt x="51" y="512"/>
                  <a:pt x="49" y="516"/>
                </a:cubicBezTo>
                <a:cubicBezTo>
                  <a:pt x="45" y="517"/>
                  <a:pt x="41" y="517"/>
                  <a:pt x="38" y="518"/>
                </a:cubicBezTo>
                <a:cubicBezTo>
                  <a:pt x="37" y="514"/>
                  <a:pt x="37" y="510"/>
                  <a:pt x="36" y="506"/>
                </a:cubicBezTo>
                <a:cubicBezTo>
                  <a:pt x="37" y="499"/>
                  <a:pt x="41" y="487"/>
                  <a:pt x="38" y="478"/>
                </a:cubicBezTo>
                <a:cubicBezTo>
                  <a:pt x="36" y="468"/>
                  <a:pt x="29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5" y="427"/>
                  <a:pt x="30" y="415"/>
                  <a:pt x="30" y="402"/>
                </a:cubicBezTo>
                <a:cubicBezTo>
                  <a:pt x="23" y="396"/>
                  <a:pt x="10" y="377"/>
                  <a:pt x="7" y="366"/>
                </a:cubicBezTo>
                <a:cubicBezTo>
                  <a:pt x="4" y="357"/>
                  <a:pt x="5" y="346"/>
                  <a:pt x="4" y="336"/>
                </a:cubicBezTo>
                <a:cubicBezTo>
                  <a:pt x="2" y="331"/>
                  <a:pt x="1" y="325"/>
                  <a:pt x="0" y="320"/>
                </a:cubicBezTo>
                <a:cubicBezTo>
                  <a:pt x="11" y="297"/>
                  <a:pt x="21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4" y="204"/>
                  <a:pt x="58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9" y="183"/>
                  <a:pt x="126" y="171"/>
                  <a:pt x="137" y="157"/>
                </a:cubicBezTo>
                <a:cubicBezTo>
                  <a:pt x="137" y="150"/>
                  <a:pt x="137" y="143"/>
                  <a:pt x="137" y="136"/>
                </a:cubicBezTo>
                <a:cubicBezTo>
                  <a:pt x="129" y="136"/>
                  <a:pt x="122" y="135"/>
                  <a:pt x="115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23"/>
                  <a:pt x="110" y="108"/>
                  <a:pt x="113" y="93"/>
                </a:cubicBezTo>
                <a:cubicBezTo>
                  <a:pt x="118" y="68"/>
                  <a:pt x="126" y="4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6" y="17"/>
                  <a:pt x="94" y="14"/>
                </a:cubicBezTo>
                <a:cubicBezTo>
                  <a:pt x="92" y="14"/>
                  <a:pt x="83" y="12"/>
                  <a:pt x="83" y="11"/>
                </a:cubicBezTo>
                <a:cubicBezTo>
                  <a:pt x="108" y="8"/>
                  <a:pt x="133" y="4"/>
                  <a:pt x="158" y="0"/>
                </a:cubicBezTo>
                <a:cubicBezTo>
                  <a:pt x="193" y="11"/>
                  <a:pt x="227" y="23"/>
                  <a:pt x="262" y="34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5" y="35"/>
                  <a:pt x="233" y="38"/>
                  <a:pt x="230" y="41"/>
                </a:cubicBezTo>
                <a:cubicBezTo>
                  <a:pt x="230" y="51"/>
                  <a:pt x="229" y="60"/>
                  <a:pt x="229" y="70"/>
                </a:cubicBezTo>
                <a:cubicBezTo>
                  <a:pt x="230" y="72"/>
                  <a:pt x="233" y="73"/>
                  <a:pt x="232" y="75"/>
                </a:cubicBezTo>
                <a:cubicBezTo>
                  <a:pt x="232" y="78"/>
                  <a:pt x="229" y="79"/>
                  <a:pt x="228" y="81"/>
                </a:cubicBezTo>
                <a:cubicBezTo>
                  <a:pt x="227" y="83"/>
                  <a:pt x="227" y="86"/>
                  <a:pt x="227" y="89"/>
                </a:cubicBezTo>
                <a:cubicBezTo>
                  <a:pt x="228" y="89"/>
                  <a:pt x="230" y="90"/>
                  <a:pt x="231" y="90"/>
                </a:cubicBezTo>
                <a:cubicBezTo>
                  <a:pt x="231" y="119"/>
                  <a:pt x="230" y="147"/>
                  <a:pt x="230" y="176"/>
                </a:cubicBezTo>
                <a:cubicBezTo>
                  <a:pt x="229" y="173"/>
                  <a:pt x="228" y="170"/>
                  <a:pt x="228" y="167"/>
                </a:cubicBezTo>
                <a:cubicBezTo>
                  <a:pt x="228" y="169"/>
                  <a:pt x="228" y="171"/>
                  <a:pt x="227" y="173"/>
                </a:cubicBezTo>
                <a:cubicBezTo>
                  <a:pt x="227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4" y="174"/>
                </a:cubicBezTo>
                <a:cubicBezTo>
                  <a:pt x="225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5" y="134"/>
                  <a:pt x="224" y="151"/>
                  <a:pt x="224" y="167"/>
                </a:cubicBezTo>
                <a:cubicBezTo>
                  <a:pt x="223" y="168"/>
                  <a:pt x="222" y="169"/>
                  <a:pt x="222" y="169"/>
                </a:cubicBezTo>
                <a:cubicBezTo>
                  <a:pt x="222" y="143"/>
                  <a:pt x="222" y="118"/>
                  <a:pt x="222" y="92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7"/>
                  <a:pt x="225" y="84"/>
                  <a:pt x="226" y="81"/>
                </a:cubicBezTo>
                <a:cubicBezTo>
                  <a:pt x="223" y="80"/>
                  <a:pt x="223" y="79"/>
                  <a:pt x="222" y="76"/>
                </a:cubicBezTo>
                <a:cubicBezTo>
                  <a:pt x="227" y="67"/>
                  <a:pt x="227" y="56"/>
                  <a:pt x="227" y="42"/>
                </a:cubicBezTo>
                <a:cubicBezTo>
                  <a:pt x="220" y="43"/>
                  <a:pt x="214" y="44"/>
                  <a:pt x="207" y="46"/>
                </a:cubicBezTo>
                <a:cubicBezTo>
                  <a:pt x="207" y="52"/>
                  <a:pt x="211" y="68"/>
                  <a:pt x="210" y="72"/>
                </a:cubicBezTo>
                <a:cubicBezTo>
                  <a:pt x="209" y="73"/>
                  <a:pt x="208" y="73"/>
                  <a:pt x="207" y="74"/>
                </a:cubicBezTo>
                <a:cubicBezTo>
                  <a:pt x="208" y="81"/>
                  <a:pt x="209" y="87"/>
                  <a:pt x="211" y="94"/>
                </a:cubicBezTo>
                <a:cubicBezTo>
                  <a:pt x="211" y="100"/>
                  <a:pt x="211" y="106"/>
                  <a:pt x="211" y="111"/>
                </a:cubicBezTo>
                <a:cubicBezTo>
                  <a:pt x="212" y="116"/>
                  <a:pt x="212" y="120"/>
                  <a:pt x="212" y="124"/>
                </a:cubicBezTo>
                <a:cubicBezTo>
                  <a:pt x="211" y="130"/>
                  <a:pt x="211" y="135"/>
                  <a:pt x="210" y="140"/>
                </a:cubicBezTo>
                <a:cubicBezTo>
                  <a:pt x="203" y="140"/>
                  <a:pt x="195" y="139"/>
                  <a:pt x="188" y="139"/>
                </a:cubicBezTo>
                <a:close/>
                <a:moveTo>
                  <a:pt x="225" y="112"/>
                </a:moveTo>
                <a:cubicBezTo>
                  <a:pt x="225" y="112"/>
                  <a:pt x="225" y="113"/>
                  <a:pt x="226" y="113"/>
                </a:cubicBezTo>
                <a:cubicBezTo>
                  <a:pt x="225" y="113"/>
                  <a:pt x="225" y="112"/>
                  <a:pt x="225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5808663" y="5073650"/>
            <a:ext cx="522288" cy="1530350"/>
          </a:xfrm>
          <a:custGeom>
            <a:avLst/>
            <a:gdLst>
              <a:gd name="T0" fmla="*/ 7 w 329"/>
              <a:gd name="T1" fmla="*/ 677 h 964"/>
              <a:gd name="T2" fmla="*/ 26 w 329"/>
              <a:gd name="T3" fmla="*/ 470 h 964"/>
              <a:gd name="T4" fmla="*/ 42 w 329"/>
              <a:gd name="T5" fmla="*/ 273 h 964"/>
              <a:gd name="T6" fmla="*/ 54 w 329"/>
              <a:gd name="T7" fmla="*/ 216 h 964"/>
              <a:gd name="T8" fmla="*/ 67 w 329"/>
              <a:gd name="T9" fmla="*/ 158 h 964"/>
              <a:gd name="T10" fmla="*/ 79 w 329"/>
              <a:gd name="T11" fmla="*/ 106 h 964"/>
              <a:gd name="T12" fmla="*/ 20 w 329"/>
              <a:gd name="T13" fmla="*/ 73 h 964"/>
              <a:gd name="T14" fmla="*/ 186 w 329"/>
              <a:gd name="T15" fmla="*/ 0 h 964"/>
              <a:gd name="T16" fmla="*/ 158 w 329"/>
              <a:gd name="T17" fmla="*/ 21 h 964"/>
              <a:gd name="T18" fmla="*/ 179 w 329"/>
              <a:gd name="T19" fmla="*/ 51 h 964"/>
              <a:gd name="T20" fmla="*/ 192 w 329"/>
              <a:gd name="T21" fmla="*/ 90 h 964"/>
              <a:gd name="T22" fmla="*/ 184 w 329"/>
              <a:gd name="T23" fmla="*/ 97 h 964"/>
              <a:gd name="T24" fmla="*/ 182 w 329"/>
              <a:gd name="T25" fmla="*/ 111 h 964"/>
              <a:gd name="T26" fmla="*/ 181 w 329"/>
              <a:gd name="T27" fmla="*/ 117 h 964"/>
              <a:gd name="T28" fmla="*/ 155 w 329"/>
              <a:gd name="T29" fmla="*/ 134 h 964"/>
              <a:gd name="T30" fmla="*/ 164 w 329"/>
              <a:gd name="T31" fmla="*/ 164 h 964"/>
              <a:gd name="T32" fmla="*/ 178 w 329"/>
              <a:gd name="T33" fmla="*/ 211 h 964"/>
              <a:gd name="T34" fmla="*/ 199 w 329"/>
              <a:gd name="T35" fmla="*/ 281 h 964"/>
              <a:gd name="T36" fmla="*/ 275 w 329"/>
              <a:gd name="T37" fmla="*/ 308 h 964"/>
              <a:gd name="T38" fmla="*/ 320 w 329"/>
              <a:gd name="T39" fmla="*/ 239 h 964"/>
              <a:gd name="T40" fmla="*/ 329 w 329"/>
              <a:gd name="T41" fmla="*/ 246 h 964"/>
              <a:gd name="T42" fmla="*/ 322 w 329"/>
              <a:gd name="T43" fmla="*/ 298 h 964"/>
              <a:gd name="T44" fmla="*/ 315 w 329"/>
              <a:gd name="T45" fmla="*/ 323 h 964"/>
              <a:gd name="T46" fmla="*/ 304 w 329"/>
              <a:gd name="T47" fmla="*/ 338 h 964"/>
              <a:gd name="T48" fmla="*/ 288 w 329"/>
              <a:gd name="T49" fmla="*/ 386 h 964"/>
              <a:gd name="T50" fmla="*/ 289 w 329"/>
              <a:gd name="T51" fmla="*/ 341 h 964"/>
              <a:gd name="T52" fmla="*/ 280 w 329"/>
              <a:gd name="T53" fmla="*/ 335 h 964"/>
              <a:gd name="T54" fmla="*/ 216 w 329"/>
              <a:gd name="T55" fmla="*/ 417 h 964"/>
              <a:gd name="T56" fmla="*/ 230 w 329"/>
              <a:gd name="T57" fmla="*/ 587 h 964"/>
              <a:gd name="T58" fmla="*/ 225 w 329"/>
              <a:gd name="T59" fmla="*/ 687 h 964"/>
              <a:gd name="T60" fmla="*/ 202 w 329"/>
              <a:gd name="T61" fmla="*/ 752 h 964"/>
              <a:gd name="T62" fmla="*/ 219 w 329"/>
              <a:gd name="T63" fmla="*/ 879 h 964"/>
              <a:gd name="T64" fmla="*/ 253 w 329"/>
              <a:gd name="T65" fmla="*/ 930 h 964"/>
              <a:gd name="T66" fmla="*/ 278 w 329"/>
              <a:gd name="T67" fmla="*/ 944 h 964"/>
              <a:gd name="T68" fmla="*/ 309 w 329"/>
              <a:gd name="T69" fmla="*/ 958 h 964"/>
              <a:gd name="T70" fmla="*/ 193 w 329"/>
              <a:gd name="T71" fmla="*/ 932 h 964"/>
              <a:gd name="T72" fmla="*/ 184 w 329"/>
              <a:gd name="T73" fmla="*/ 961 h 964"/>
              <a:gd name="T74" fmla="*/ 172 w 329"/>
              <a:gd name="T75" fmla="*/ 933 h 964"/>
              <a:gd name="T76" fmla="*/ 169 w 329"/>
              <a:gd name="T77" fmla="*/ 912 h 964"/>
              <a:gd name="T78" fmla="*/ 162 w 329"/>
              <a:gd name="T79" fmla="*/ 811 h 964"/>
              <a:gd name="T80" fmla="*/ 151 w 329"/>
              <a:gd name="T81" fmla="*/ 758 h 964"/>
              <a:gd name="T82" fmla="*/ 63 w 329"/>
              <a:gd name="T83" fmla="*/ 837 h 964"/>
              <a:gd name="T84" fmla="*/ 71 w 329"/>
              <a:gd name="T85" fmla="*/ 887 h 964"/>
              <a:gd name="T86" fmla="*/ 98 w 329"/>
              <a:gd name="T87" fmla="*/ 935 h 964"/>
              <a:gd name="T88" fmla="*/ 139 w 329"/>
              <a:gd name="T89" fmla="*/ 957 h 964"/>
              <a:gd name="T90" fmla="*/ 86 w 329"/>
              <a:gd name="T91" fmla="*/ 960 h 964"/>
              <a:gd name="T92" fmla="*/ 67 w 329"/>
              <a:gd name="T93" fmla="*/ 956 h 964"/>
              <a:gd name="T94" fmla="*/ 39 w 329"/>
              <a:gd name="T95" fmla="*/ 935 h 964"/>
              <a:gd name="T96" fmla="*/ 23 w 329"/>
              <a:gd name="T97" fmla="*/ 964 h 964"/>
              <a:gd name="T98" fmla="*/ 14 w 329"/>
              <a:gd name="T99" fmla="*/ 915 h 964"/>
              <a:gd name="T100" fmla="*/ 30 w 329"/>
              <a:gd name="T101" fmla="*/ 862 h 964"/>
              <a:gd name="T102" fmla="*/ 0 w 329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9" h="964">
                <a:moveTo>
                  <a:pt x="5" y="713"/>
                </a:moveTo>
                <a:cubicBezTo>
                  <a:pt x="6" y="701"/>
                  <a:pt x="7" y="689"/>
                  <a:pt x="7" y="677"/>
                </a:cubicBezTo>
                <a:cubicBezTo>
                  <a:pt x="12" y="648"/>
                  <a:pt x="10" y="619"/>
                  <a:pt x="15" y="592"/>
                </a:cubicBezTo>
                <a:cubicBezTo>
                  <a:pt x="19" y="551"/>
                  <a:pt x="22" y="511"/>
                  <a:pt x="26" y="470"/>
                </a:cubicBezTo>
                <a:cubicBezTo>
                  <a:pt x="30" y="424"/>
                  <a:pt x="35" y="378"/>
                  <a:pt x="39" y="331"/>
                </a:cubicBezTo>
                <a:cubicBezTo>
                  <a:pt x="40" y="312"/>
                  <a:pt x="41" y="292"/>
                  <a:pt x="42" y="273"/>
                </a:cubicBezTo>
                <a:cubicBezTo>
                  <a:pt x="47" y="256"/>
                  <a:pt x="51" y="240"/>
                  <a:pt x="56" y="224"/>
                </a:cubicBezTo>
                <a:cubicBezTo>
                  <a:pt x="55" y="222"/>
                  <a:pt x="55" y="219"/>
                  <a:pt x="54" y="216"/>
                </a:cubicBezTo>
                <a:cubicBezTo>
                  <a:pt x="52" y="207"/>
                  <a:pt x="49" y="196"/>
                  <a:pt x="52" y="185"/>
                </a:cubicBezTo>
                <a:cubicBezTo>
                  <a:pt x="55" y="175"/>
                  <a:pt x="62" y="166"/>
                  <a:pt x="67" y="158"/>
                </a:cubicBezTo>
                <a:cubicBezTo>
                  <a:pt x="72" y="150"/>
                  <a:pt x="80" y="127"/>
                  <a:pt x="81" y="118"/>
                </a:cubicBezTo>
                <a:cubicBezTo>
                  <a:pt x="81" y="114"/>
                  <a:pt x="80" y="110"/>
                  <a:pt x="79" y="106"/>
                </a:cubicBezTo>
                <a:cubicBezTo>
                  <a:pt x="76" y="89"/>
                  <a:pt x="72" y="76"/>
                  <a:pt x="72" y="57"/>
                </a:cubicBezTo>
                <a:cubicBezTo>
                  <a:pt x="55" y="63"/>
                  <a:pt x="37" y="68"/>
                  <a:pt x="20" y="73"/>
                </a:cubicBezTo>
                <a:cubicBezTo>
                  <a:pt x="46" y="51"/>
                  <a:pt x="72" y="28"/>
                  <a:pt x="97" y="5"/>
                </a:cubicBezTo>
                <a:cubicBezTo>
                  <a:pt x="127" y="3"/>
                  <a:pt x="157" y="1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7" y="7"/>
                  <a:pt x="167" y="14"/>
                  <a:pt x="158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66" y="32"/>
                  <a:pt x="174" y="33"/>
                  <a:pt x="179" y="51"/>
                </a:cubicBezTo>
                <a:cubicBezTo>
                  <a:pt x="181" y="59"/>
                  <a:pt x="175" y="67"/>
                  <a:pt x="178" y="75"/>
                </a:cubicBezTo>
                <a:cubicBezTo>
                  <a:pt x="182" y="82"/>
                  <a:pt x="190" y="85"/>
                  <a:pt x="192" y="90"/>
                </a:cubicBezTo>
                <a:cubicBezTo>
                  <a:pt x="193" y="92"/>
                  <a:pt x="191" y="94"/>
                  <a:pt x="191" y="96"/>
                </a:cubicBezTo>
                <a:cubicBezTo>
                  <a:pt x="188" y="96"/>
                  <a:pt x="186" y="96"/>
                  <a:pt x="184" y="97"/>
                </a:cubicBezTo>
                <a:cubicBezTo>
                  <a:pt x="182" y="101"/>
                  <a:pt x="184" y="104"/>
                  <a:pt x="185" y="108"/>
                </a:cubicBezTo>
                <a:cubicBezTo>
                  <a:pt x="184" y="109"/>
                  <a:pt x="183" y="110"/>
                  <a:pt x="182" y="111"/>
                </a:cubicBezTo>
                <a:cubicBezTo>
                  <a:pt x="183" y="112"/>
                  <a:pt x="184" y="113"/>
                  <a:pt x="184" y="114"/>
                </a:cubicBezTo>
                <a:cubicBezTo>
                  <a:pt x="183" y="115"/>
                  <a:pt x="182" y="116"/>
                  <a:pt x="181" y="117"/>
                </a:cubicBezTo>
                <a:cubicBezTo>
                  <a:pt x="179" y="120"/>
                  <a:pt x="180" y="123"/>
                  <a:pt x="179" y="128"/>
                </a:cubicBezTo>
                <a:cubicBezTo>
                  <a:pt x="174" y="134"/>
                  <a:pt x="167" y="134"/>
                  <a:pt x="155" y="134"/>
                </a:cubicBezTo>
                <a:cubicBezTo>
                  <a:pt x="153" y="137"/>
                  <a:pt x="150" y="141"/>
                  <a:pt x="148" y="144"/>
                </a:cubicBezTo>
                <a:cubicBezTo>
                  <a:pt x="150" y="154"/>
                  <a:pt x="159" y="157"/>
                  <a:pt x="164" y="164"/>
                </a:cubicBezTo>
                <a:cubicBezTo>
                  <a:pt x="167" y="171"/>
                  <a:pt x="170" y="179"/>
                  <a:pt x="172" y="186"/>
                </a:cubicBezTo>
                <a:cubicBezTo>
                  <a:pt x="174" y="194"/>
                  <a:pt x="176" y="202"/>
                  <a:pt x="178" y="211"/>
                </a:cubicBezTo>
                <a:cubicBezTo>
                  <a:pt x="183" y="227"/>
                  <a:pt x="188" y="242"/>
                  <a:pt x="192" y="258"/>
                </a:cubicBezTo>
                <a:cubicBezTo>
                  <a:pt x="195" y="266"/>
                  <a:pt x="197" y="274"/>
                  <a:pt x="199" y="281"/>
                </a:cubicBezTo>
                <a:cubicBezTo>
                  <a:pt x="202" y="286"/>
                  <a:pt x="227" y="303"/>
                  <a:pt x="233" y="304"/>
                </a:cubicBezTo>
                <a:cubicBezTo>
                  <a:pt x="247" y="305"/>
                  <a:pt x="261" y="307"/>
                  <a:pt x="275" y="308"/>
                </a:cubicBezTo>
                <a:cubicBezTo>
                  <a:pt x="284" y="301"/>
                  <a:pt x="289" y="295"/>
                  <a:pt x="305" y="294"/>
                </a:cubicBezTo>
                <a:cubicBezTo>
                  <a:pt x="307" y="277"/>
                  <a:pt x="312" y="251"/>
                  <a:pt x="320" y="239"/>
                </a:cubicBezTo>
                <a:cubicBezTo>
                  <a:pt x="322" y="240"/>
                  <a:pt x="324" y="240"/>
                  <a:pt x="327" y="241"/>
                </a:cubicBezTo>
                <a:cubicBezTo>
                  <a:pt x="328" y="242"/>
                  <a:pt x="328" y="244"/>
                  <a:pt x="329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19" y="295"/>
                  <a:pt x="321" y="296"/>
                  <a:pt x="322" y="298"/>
                </a:cubicBezTo>
                <a:cubicBezTo>
                  <a:pt x="323" y="304"/>
                  <a:pt x="320" y="310"/>
                  <a:pt x="323" y="314"/>
                </a:cubicBezTo>
                <a:cubicBezTo>
                  <a:pt x="321" y="318"/>
                  <a:pt x="318" y="321"/>
                  <a:pt x="315" y="323"/>
                </a:cubicBezTo>
                <a:cubicBezTo>
                  <a:pt x="316" y="325"/>
                  <a:pt x="317" y="327"/>
                  <a:pt x="317" y="330"/>
                </a:cubicBezTo>
                <a:cubicBezTo>
                  <a:pt x="313" y="334"/>
                  <a:pt x="311" y="337"/>
                  <a:pt x="304" y="338"/>
                </a:cubicBezTo>
                <a:cubicBezTo>
                  <a:pt x="301" y="352"/>
                  <a:pt x="297" y="366"/>
                  <a:pt x="294" y="380"/>
                </a:cubicBezTo>
                <a:cubicBezTo>
                  <a:pt x="292" y="382"/>
                  <a:pt x="290" y="384"/>
                  <a:pt x="288" y="386"/>
                </a:cubicBezTo>
                <a:cubicBezTo>
                  <a:pt x="286" y="386"/>
                  <a:pt x="284" y="385"/>
                  <a:pt x="281" y="385"/>
                </a:cubicBezTo>
                <a:cubicBezTo>
                  <a:pt x="275" y="380"/>
                  <a:pt x="287" y="350"/>
                  <a:pt x="289" y="341"/>
                </a:cubicBezTo>
                <a:cubicBezTo>
                  <a:pt x="288" y="339"/>
                  <a:pt x="287" y="337"/>
                  <a:pt x="286" y="335"/>
                </a:cubicBezTo>
                <a:cubicBezTo>
                  <a:pt x="284" y="335"/>
                  <a:pt x="283" y="335"/>
                  <a:pt x="280" y="335"/>
                </a:cubicBezTo>
                <a:cubicBezTo>
                  <a:pt x="271" y="342"/>
                  <a:pt x="263" y="360"/>
                  <a:pt x="257" y="370"/>
                </a:cubicBezTo>
                <a:cubicBezTo>
                  <a:pt x="245" y="389"/>
                  <a:pt x="233" y="405"/>
                  <a:pt x="216" y="417"/>
                </a:cubicBezTo>
                <a:cubicBezTo>
                  <a:pt x="220" y="453"/>
                  <a:pt x="223" y="489"/>
                  <a:pt x="227" y="524"/>
                </a:cubicBezTo>
                <a:cubicBezTo>
                  <a:pt x="228" y="545"/>
                  <a:pt x="229" y="566"/>
                  <a:pt x="230" y="587"/>
                </a:cubicBezTo>
                <a:cubicBezTo>
                  <a:pt x="229" y="607"/>
                  <a:pt x="228" y="627"/>
                  <a:pt x="226" y="647"/>
                </a:cubicBezTo>
                <a:cubicBezTo>
                  <a:pt x="226" y="660"/>
                  <a:pt x="225" y="673"/>
                  <a:pt x="225" y="687"/>
                </a:cubicBezTo>
                <a:cubicBezTo>
                  <a:pt x="225" y="709"/>
                  <a:pt x="224" y="731"/>
                  <a:pt x="224" y="753"/>
                </a:cubicBezTo>
                <a:cubicBezTo>
                  <a:pt x="217" y="753"/>
                  <a:pt x="210" y="753"/>
                  <a:pt x="202" y="752"/>
                </a:cubicBezTo>
                <a:cubicBezTo>
                  <a:pt x="203" y="790"/>
                  <a:pt x="206" y="831"/>
                  <a:pt x="215" y="860"/>
                </a:cubicBezTo>
                <a:cubicBezTo>
                  <a:pt x="216" y="867"/>
                  <a:pt x="218" y="873"/>
                  <a:pt x="219" y="879"/>
                </a:cubicBezTo>
                <a:cubicBezTo>
                  <a:pt x="224" y="888"/>
                  <a:pt x="229" y="896"/>
                  <a:pt x="233" y="904"/>
                </a:cubicBezTo>
                <a:cubicBezTo>
                  <a:pt x="239" y="914"/>
                  <a:pt x="246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5" y="940"/>
                  <a:pt x="272" y="942"/>
                  <a:pt x="278" y="944"/>
                </a:cubicBezTo>
                <a:cubicBezTo>
                  <a:pt x="289" y="947"/>
                  <a:pt x="299" y="951"/>
                  <a:pt x="310" y="954"/>
                </a:cubicBezTo>
                <a:cubicBezTo>
                  <a:pt x="309" y="956"/>
                  <a:pt x="309" y="957"/>
                  <a:pt x="309" y="958"/>
                </a:cubicBezTo>
                <a:cubicBezTo>
                  <a:pt x="284" y="958"/>
                  <a:pt x="252" y="964"/>
                  <a:pt x="230" y="956"/>
                </a:cubicBezTo>
                <a:cubicBezTo>
                  <a:pt x="214" y="951"/>
                  <a:pt x="215" y="937"/>
                  <a:pt x="193" y="932"/>
                </a:cubicBezTo>
                <a:cubicBezTo>
                  <a:pt x="181" y="942"/>
                  <a:pt x="189" y="947"/>
                  <a:pt x="184" y="960"/>
                </a:cubicBezTo>
                <a:cubicBezTo>
                  <a:pt x="184" y="961"/>
                  <a:pt x="184" y="961"/>
                  <a:pt x="184" y="961"/>
                </a:cubicBezTo>
                <a:cubicBezTo>
                  <a:pt x="181" y="961"/>
                  <a:pt x="178" y="961"/>
                  <a:pt x="175" y="960"/>
                </a:cubicBezTo>
                <a:cubicBezTo>
                  <a:pt x="174" y="951"/>
                  <a:pt x="173" y="942"/>
                  <a:pt x="172" y="933"/>
                </a:cubicBezTo>
                <a:cubicBezTo>
                  <a:pt x="171" y="931"/>
                  <a:pt x="170" y="929"/>
                  <a:pt x="169" y="928"/>
                </a:cubicBezTo>
                <a:cubicBezTo>
                  <a:pt x="169" y="922"/>
                  <a:pt x="169" y="917"/>
                  <a:pt x="169" y="912"/>
                </a:cubicBezTo>
                <a:cubicBezTo>
                  <a:pt x="173" y="894"/>
                  <a:pt x="185" y="884"/>
                  <a:pt x="179" y="859"/>
                </a:cubicBezTo>
                <a:cubicBezTo>
                  <a:pt x="173" y="843"/>
                  <a:pt x="168" y="827"/>
                  <a:pt x="162" y="811"/>
                </a:cubicBezTo>
                <a:cubicBezTo>
                  <a:pt x="160" y="800"/>
                  <a:pt x="158" y="790"/>
                  <a:pt x="155" y="779"/>
                </a:cubicBezTo>
                <a:cubicBezTo>
                  <a:pt x="154" y="772"/>
                  <a:pt x="152" y="765"/>
                  <a:pt x="151" y="758"/>
                </a:cubicBezTo>
                <a:cubicBezTo>
                  <a:pt x="126" y="759"/>
                  <a:pt x="102" y="759"/>
                  <a:pt x="77" y="760"/>
                </a:cubicBezTo>
                <a:cubicBezTo>
                  <a:pt x="73" y="786"/>
                  <a:pt x="68" y="811"/>
                  <a:pt x="63" y="837"/>
                </a:cubicBezTo>
                <a:cubicBezTo>
                  <a:pt x="64" y="842"/>
                  <a:pt x="64" y="846"/>
                  <a:pt x="65" y="851"/>
                </a:cubicBezTo>
                <a:cubicBezTo>
                  <a:pt x="67" y="865"/>
                  <a:pt x="66" y="876"/>
                  <a:pt x="71" y="887"/>
                </a:cubicBezTo>
                <a:cubicBezTo>
                  <a:pt x="73" y="895"/>
                  <a:pt x="76" y="903"/>
                  <a:pt x="79" y="912"/>
                </a:cubicBezTo>
                <a:cubicBezTo>
                  <a:pt x="86" y="919"/>
                  <a:pt x="92" y="927"/>
                  <a:pt x="98" y="935"/>
                </a:cubicBezTo>
                <a:cubicBezTo>
                  <a:pt x="106" y="941"/>
                  <a:pt x="129" y="952"/>
                  <a:pt x="139" y="956"/>
                </a:cubicBezTo>
                <a:cubicBezTo>
                  <a:pt x="139" y="956"/>
                  <a:pt x="139" y="956"/>
                  <a:pt x="139" y="957"/>
                </a:cubicBezTo>
                <a:cubicBezTo>
                  <a:pt x="138" y="958"/>
                  <a:pt x="138" y="959"/>
                  <a:pt x="137" y="960"/>
                </a:cubicBezTo>
                <a:cubicBezTo>
                  <a:pt x="121" y="960"/>
                  <a:pt x="102" y="963"/>
                  <a:pt x="86" y="960"/>
                </a:cubicBezTo>
                <a:cubicBezTo>
                  <a:pt x="81" y="960"/>
                  <a:pt x="77" y="960"/>
                  <a:pt x="72" y="960"/>
                </a:cubicBezTo>
                <a:cubicBezTo>
                  <a:pt x="71" y="959"/>
                  <a:pt x="69" y="957"/>
                  <a:pt x="67" y="956"/>
                </a:cubicBezTo>
                <a:cubicBezTo>
                  <a:pt x="62" y="952"/>
                  <a:pt x="57" y="948"/>
                  <a:pt x="52" y="944"/>
                </a:cubicBezTo>
                <a:cubicBezTo>
                  <a:pt x="46" y="940"/>
                  <a:pt x="49" y="937"/>
                  <a:pt x="39" y="935"/>
                </a:cubicBezTo>
                <a:cubicBezTo>
                  <a:pt x="32" y="940"/>
                  <a:pt x="31" y="954"/>
                  <a:pt x="31" y="964"/>
                </a:cubicBezTo>
                <a:cubicBezTo>
                  <a:pt x="28" y="964"/>
                  <a:pt x="25" y="964"/>
                  <a:pt x="23" y="964"/>
                </a:cubicBezTo>
                <a:cubicBezTo>
                  <a:pt x="21" y="953"/>
                  <a:pt x="19" y="941"/>
                  <a:pt x="18" y="930"/>
                </a:cubicBezTo>
                <a:cubicBezTo>
                  <a:pt x="16" y="925"/>
                  <a:pt x="15" y="920"/>
                  <a:pt x="14" y="915"/>
                </a:cubicBezTo>
                <a:cubicBezTo>
                  <a:pt x="18" y="906"/>
                  <a:pt x="22" y="898"/>
                  <a:pt x="25" y="889"/>
                </a:cubicBezTo>
                <a:cubicBezTo>
                  <a:pt x="27" y="880"/>
                  <a:pt x="29" y="871"/>
                  <a:pt x="30" y="862"/>
                </a:cubicBezTo>
                <a:cubicBezTo>
                  <a:pt x="29" y="828"/>
                  <a:pt x="29" y="794"/>
                  <a:pt x="28" y="760"/>
                </a:cubicBezTo>
                <a:cubicBezTo>
                  <a:pt x="18" y="760"/>
                  <a:pt x="9" y="759"/>
                  <a:pt x="0" y="759"/>
                </a:cubicBezTo>
                <a:cubicBezTo>
                  <a:pt x="2" y="744"/>
                  <a:pt x="4" y="728"/>
                  <a:pt x="5" y="713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9"/>
          <p:cNvSpPr>
            <a:spLocks noEditPoints="1"/>
          </p:cNvSpPr>
          <p:nvPr userDrawn="1"/>
        </p:nvSpPr>
        <p:spPr bwMode="auto">
          <a:xfrm>
            <a:off x="4262438" y="5049838"/>
            <a:ext cx="873125" cy="1592263"/>
          </a:xfrm>
          <a:custGeom>
            <a:avLst/>
            <a:gdLst>
              <a:gd name="T0" fmla="*/ 323 w 550"/>
              <a:gd name="T1" fmla="*/ 982 h 1003"/>
              <a:gd name="T2" fmla="*/ 248 w 550"/>
              <a:gd name="T3" fmla="*/ 981 h 1003"/>
              <a:gd name="T4" fmla="*/ 263 w 550"/>
              <a:gd name="T5" fmla="*/ 935 h 1003"/>
              <a:gd name="T6" fmla="*/ 273 w 550"/>
              <a:gd name="T7" fmla="*/ 894 h 1003"/>
              <a:gd name="T8" fmla="*/ 216 w 550"/>
              <a:gd name="T9" fmla="*/ 892 h 1003"/>
              <a:gd name="T10" fmla="*/ 172 w 550"/>
              <a:gd name="T11" fmla="*/ 874 h 1003"/>
              <a:gd name="T12" fmla="*/ 158 w 550"/>
              <a:gd name="T13" fmla="*/ 862 h 1003"/>
              <a:gd name="T14" fmla="*/ 119 w 550"/>
              <a:gd name="T15" fmla="*/ 786 h 1003"/>
              <a:gd name="T16" fmla="*/ 126 w 550"/>
              <a:gd name="T17" fmla="*/ 535 h 1003"/>
              <a:gd name="T18" fmla="*/ 114 w 550"/>
              <a:gd name="T19" fmla="*/ 304 h 1003"/>
              <a:gd name="T20" fmla="*/ 107 w 550"/>
              <a:gd name="T21" fmla="*/ 250 h 1003"/>
              <a:gd name="T22" fmla="*/ 0 w 550"/>
              <a:gd name="T23" fmla="*/ 146 h 1003"/>
              <a:gd name="T24" fmla="*/ 20 w 550"/>
              <a:gd name="T25" fmla="*/ 107 h 1003"/>
              <a:gd name="T26" fmla="*/ 71 w 550"/>
              <a:gd name="T27" fmla="*/ 79 h 1003"/>
              <a:gd name="T28" fmla="*/ 175 w 550"/>
              <a:gd name="T29" fmla="*/ 27 h 1003"/>
              <a:gd name="T30" fmla="*/ 212 w 550"/>
              <a:gd name="T31" fmla="*/ 11 h 1003"/>
              <a:gd name="T32" fmla="*/ 363 w 550"/>
              <a:gd name="T33" fmla="*/ 24 h 1003"/>
              <a:gd name="T34" fmla="*/ 426 w 550"/>
              <a:gd name="T35" fmla="*/ 35 h 1003"/>
              <a:gd name="T36" fmla="*/ 471 w 550"/>
              <a:gd name="T37" fmla="*/ 106 h 1003"/>
              <a:gd name="T38" fmla="*/ 545 w 550"/>
              <a:gd name="T39" fmla="*/ 264 h 1003"/>
              <a:gd name="T40" fmla="*/ 471 w 550"/>
              <a:gd name="T41" fmla="*/ 316 h 1003"/>
              <a:gd name="T42" fmla="*/ 390 w 550"/>
              <a:gd name="T43" fmla="*/ 323 h 1003"/>
              <a:gd name="T44" fmla="*/ 396 w 550"/>
              <a:gd name="T45" fmla="*/ 415 h 1003"/>
              <a:gd name="T46" fmla="*/ 414 w 550"/>
              <a:gd name="T47" fmla="*/ 599 h 1003"/>
              <a:gd name="T48" fmla="*/ 379 w 550"/>
              <a:gd name="T49" fmla="*/ 907 h 1003"/>
              <a:gd name="T50" fmla="*/ 229 w 550"/>
              <a:gd name="T51" fmla="*/ 42 h 1003"/>
              <a:gd name="T52" fmla="*/ 225 w 550"/>
              <a:gd name="T53" fmla="*/ 77 h 1003"/>
              <a:gd name="T54" fmla="*/ 221 w 550"/>
              <a:gd name="T55" fmla="*/ 109 h 1003"/>
              <a:gd name="T56" fmla="*/ 223 w 550"/>
              <a:gd name="T57" fmla="*/ 105 h 1003"/>
              <a:gd name="T58" fmla="*/ 247 w 550"/>
              <a:gd name="T59" fmla="*/ 46 h 1003"/>
              <a:gd name="T60" fmla="*/ 344 w 550"/>
              <a:gd name="T61" fmla="*/ 55 h 1003"/>
              <a:gd name="T62" fmla="*/ 344 w 550"/>
              <a:gd name="T63" fmla="*/ 177 h 1003"/>
              <a:gd name="T64" fmla="*/ 392 w 550"/>
              <a:gd name="T65" fmla="*/ 172 h 1003"/>
              <a:gd name="T66" fmla="*/ 438 w 550"/>
              <a:gd name="T67" fmla="*/ 177 h 1003"/>
              <a:gd name="T68" fmla="*/ 426 w 550"/>
              <a:gd name="T69" fmla="*/ 131 h 1003"/>
              <a:gd name="T70" fmla="*/ 415 w 550"/>
              <a:gd name="T71" fmla="*/ 87 h 1003"/>
              <a:gd name="T72" fmla="*/ 217 w 550"/>
              <a:gd name="T73" fmla="*/ 52 h 1003"/>
              <a:gd name="T74" fmla="*/ 136 w 550"/>
              <a:gd name="T75" fmla="*/ 80 h 1003"/>
              <a:gd name="T76" fmla="*/ 133 w 550"/>
              <a:gd name="T77" fmla="*/ 128 h 1003"/>
              <a:gd name="T78" fmla="*/ 149 w 550"/>
              <a:gd name="T79" fmla="*/ 139 h 1003"/>
              <a:gd name="T80" fmla="*/ 156 w 550"/>
              <a:gd name="T81" fmla="*/ 156 h 1003"/>
              <a:gd name="T82" fmla="*/ 185 w 550"/>
              <a:gd name="T83" fmla="*/ 159 h 1003"/>
              <a:gd name="T84" fmla="*/ 218 w 550"/>
              <a:gd name="T85" fmla="*/ 67 h 1003"/>
              <a:gd name="T86" fmla="*/ 224 w 550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0" h="1003">
                <a:moveTo>
                  <a:pt x="328" y="897"/>
                </a:moveTo>
                <a:cubicBezTo>
                  <a:pt x="328" y="915"/>
                  <a:pt x="326" y="933"/>
                  <a:pt x="324" y="949"/>
                </a:cubicBezTo>
                <a:cubicBezTo>
                  <a:pt x="323" y="961"/>
                  <a:pt x="329" y="973"/>
                  <a:pt x="323" y="982"/>
                </a:cubicBezTo>
                <a:cubicBezTo>
                  <a:pt x="320" y="987"/>
                  <a:pt x="295" y="1003"/>
                  <a:pt x="285" y="1000"/>
                </a:cubicBezTo>
                <a:cubicBezTo>
                  <a:pt x="279" y="997"/>
                  <a:pt x="276" y="987"/>
                  <a:pt x="275" y="980"/>
                </a:cubicBezTo>
                <a:cubicBezTo>
                  <a:pt x="269" y="981"/>
                  <a:pt x="255" y="985"/>
                  <a:pt x="248" y="981"/>
                </a:cubicBezTo>
                <a:cubicBezTo>
                  <a:pt x="247" y="977"/>
                  <a:pt x="247" y="971"/>
                  <a:pt x="248" y="966"/>
                </a:cubicBezTo>
                <a:cubicBezTo>
                  <a:pt x="249" y="962"/>
                  <a:pt x="249" y="958"/>
                  <a:pt x="250" y="955"/>
                </a:cubicBezTo>
                <a:cubicBezTo>
                  <a:pt x="254" y="948"/>
                  <a:pt x="258" y="942"/>
                  <a:pt x="263" y="935"/>
                </a:cubicBezTo>
                <a:cubicBezTo>
                  <a:pt x="264" y="929"/>
                  <a:pt x="265" y="922"/>
                  <a:pt x="266" y="916"/>
                </a:cubicBezTo>
                <a:cubicBezTo>
                  <a:pt x="269" y="908"/>
                  <a:pt x="271" y="901"/>
                  <a:pt x="274" y="894"/>
                </a:cubicBezTo>
                <a:cubicBezTo>
                  <a:pt x="274" y="894"/>
                  <a:pt x="273" y="894"/>
                  <a:pt x="273" y="894"/>
                </a:cubicBezTo>
                <a:cubicBezTo>
                  <a:pt x="265" y="892"/>
                  <a:pt x="257" y="891"/>
                  <a:pt x="248" y="890"/>
                </a:cubicBezTo>
                <a:cubicBezTo>
                  <a:pt x="240" y="891"/>
                  <a:pt x="233" y="893"/>
                  <a:pt x="225" y="894"/>
                </a:cubicBezTo>
                <a:cubicBezTo>
                  <a:pt x="222" y="893"/>
                  <a:pt x="219" y="893"/>
                  <a:pt x="216" y="892"/>
                </a:cubicBezTo>
                <a:cubicBezTo>
                  <a:pt x="212" y="893"/>
                  <a:pt x="208" y="895"/>
                  <a:pt x="204" y="896"/>
                </a:cubicBezTo>
                <a:cubicBezTo>
                  <a:pt x="198" y="897"/>
                  <a:pt x="179" y="886"/>
                  <a:pt x="176" y="882"/>
                </a:cubicBezTo>
                <a:cubicBezTo>
                  <a:pt x="175" y="880"/>
                  <a:pt x="173" y="877"/>
                  <a:pt x="172" y="874"/>
                </a:cubicBezTo>
                <a:cubicBezTo>
                  <a:pt x="170" y="866"/>
                  <a:pt x="176" y="857"/>
                  <a:pt x="172" y="851"/>
                </a:cubicBezTo>
                <a:cubicBezTo>
                  <a:pt x="171" y="851"/>
                  <a:pt x="169" y="851"/>
                  <a:pt x="168" y="851"/>
                </a:cubicBezTo>
                <a:cubicBezTo>
                  <a:pt x="164" y="855"/>
                  <a:pt x="163" y="861"/>
                  <a:pt x="158" y="862"/>
                </a:cubicBezTo>
                <a:cubicBezTo>
                  <a:pt x="145" y="864"/>
                  <a:pt x="132" y="865"/>
                  <a:pt x="120" y="866"/>
                </a:cubicBezTo>
                <a:cubicBezTo>
                  <a:pt x="118" y="850"/>
                  <a:pt x="115" y="829"/>
                  <a:pt x="118" y="811"/>
                </a:cubicBezTo>
                <a:cubicBezTo>
                  <a:pt x="118" y="803"/>
                  <a:pt x="118" y="794"/>
                  <a:pt x="119" y="786"/>
                </a:cubicBezTo>
                <a:cubicBezTo>
                  <a:pt x="119" y="773"/>
                  <a:pt x="119" y="761"/>
                  <a:pt x="119" y="748"/>
                </a:cubicBezTo>
                <a:cubicBezTo>
                  <a:pt x="121" y="696"/>
                  <a:pt x="122" y="643"/>
                  <a:pt x="123" y="591"/>
                </a:cubicBezTo>
                <a:cubicBezTo>
                  <a:pt x="124" y="572"/>
                  <a:pt x="125" y="554"/>
                  <a:pt x="126" y="535"/>
                </a:cubicBezTo>
                <a:cubicBezTo>
                  <a:pt x="127" y="524"/>
                  <a:pt x="128" y="513"/>
                  <a:pt x="128" y="502"/>
                </a:cubicBezTo>
                <a:cubicBezTo>
                  <a:pt x="134" y="464"/>
                  <a:pt x="129" y="424"/>
                  <a:pt x="123" y="388"/>
                </a:cubicBezTo>
                <a:cubicBezTo>
                  <a:pt x="120" y="360"/>
                  <a:pt x="117" y="332"/>
                  <a:pt x="114" y="304"/>
                </a:cubicBezTo>
                <a:cubicBezTo>
                  <a:pt x="113" y="294"/>
                  <a:pt x="121" y="277"/>
                  <a:pt x="118" y="267"/>
                </a:cubicBezTo>
                <a:cubicBezTo>
                  <a:pt x="116" y="264"/>
                  <a:pt x="114" y="261"/>
                  <a:pt x="112" y="258"/>
                </a:cubicBezTo>
                <a:cubicBezTo>
                  <a:pt x="110" y="256"/>
                  <a:pt x="109" y="253"/>
                  <a:pt x="107" y="250"/>
                </a:cubicBezTo>
                <a:cubicBezTo>
                  <a:pt x="87" y="245"/>
                  <a:pt x="67" y="239"/>
                  <a:pt x="46" y="234"/>
                </a:cubicBezTo>
                <a:cubicBezTo>
                  <a:pt x="40" y="215"/>
                  <a:pt x="36" y="196"/>
                  <a:pt x="35" y="172"/>
                </a:cubicBezTo>
                <a:cubicBezTo>
                  <a:pt x="23" y="165"/>
                  <a:pt x="10" y="155"/>
                  <a:pt x="0" y="146"/>
                </a:cubicBezTo>
                <a:cubicBezTo>
                  <a:pt x="0" y="143"/>
                  <a:pt x="0" y="139"/>
                  <a:pt x="0" y="135"/>
                </a:cubicBezTo>
                <a:cubicBezTo>
                  <a:pt x="3" y="132"/>
                  <a:pt x="6" y="128"/>
                  <a:pt x="9" y="125"/>
                </a:cubicBezTo>
                <a:cubicBezTo>
                  <a:pt x="13" y="119"/>
                  <a:pt x="16" y="113"/>
                  <a:pt x="20" y="107"/>
                </a:cubicBezTo>
                <a:cubicBezTo>
                  <a:pt x="23" y="102"/>
                  <a:pt x="26" y="97"/>
                  <a:pt x="29" y="92"/>
                </a:cubicBezTo>
                <a:cubicBezTo>
                  <a:pt x="37" y="88"/>
                  <a:pt x="46" y="84"/>
                  <a:pt x="55" y="80"/>
                </a:cubicBezTo>
                <a:cubicBezTo>
                  <a:pt x="60" y="80"/>
                  <a:pt x="66" y="80"/>
                  <a:pt x="71" y="79"/>
                </a:cubicBezTo>
                <a:cubicBezTo>
                  <a:pt x="76" y="75"/>
                  <a:pt x="81" y="71"/>
                  <a:pt x="87" y="67"/>
                </a:cubicBezTo>
                <a:cubicBezTo>
                  <a:pt x="109" y="58"/>
                  <a:pt x="132" y="48"/>
                  <a:pt x="155" y="39"/>
                </a:cubicBezTo>
                <a:cubicBezTo>
                  <a:pt x="162" y="35"/>
                  <a:pt x="168" y="31"/>
                  <a:pt x="175" y="27"/>
                </a:cubicBezTo>
                <a:cubicBezTo>
                  <a:pt x="180" y="24"/>
                  <a:pt x="185" y="20"/>
                  <a:pt x="190" y="16"/>
                </a:cubicBezTo>
                <a:cubicBezTo>
                  <a:pt x="194" y="16"/>
                  <a:pt x="197" y="16"/>
                  <a:pt x="201" y="16"/>
                </a:cubicBezTo>
                <a:cubicBezTo>
                  <a:pt x="204" y="15"/>
                  <a:pt x="208" y="12"/>
                  <a:pt x="212" y="11"/>
                </a:cubicBezTo>
                <a:cubicBezTo>
                  <a:pt x="233" y="9"/>
                  <a:pt x="255" y="7"/>
                  <a:pt x="277" y="5"/>
                </a:cubicBezTo>
                <a:cubicBezTo>
                  <a:pt x="286" y="3"/>
                  <a:pt x="305" y="0"/>
                  <a:pt x="315" y="3"/>
                </a:cubicBezTo>
                <a:cubicBezTo>
                  <a:pt x="331" y="10"/>
                  <a:pt x="347" y="17"/>
                  <a:pt x="363" y="24"/>
                </a:cubicBezTo>
                <a:cubicBezTo>
                  <a:pt x="369" y="27"/>
                  <a:pt x="376" y="30"/>
                  <a:pt x="382" y="33"/>
                </a:cubicBezTo>
                <a:cubicBezTo>
                  <a:pt x="384" y="33"/>
                  <a:pt x="386" y="32"/>
                  <a:pt x="389" y="32"/>
                </a:cubicBezTo>
                <a:cubicBezTo>
                  <a:pt x="398" y="32"/>
                  <a:pt x="420" y="32"/>
                  <a:pt x="426" y="35"/>
                </a:cubicBezTo>
                <a:cubicBezTo>
                  <a:pt x="433" y="39"/>
                  <a:pt x="433" y="48"/>
                  <a:pt x="437" y="55"/>
                </a:cubicBezTo>
                <a:cubicBezTo>
                  <a:pt x="446" y="72"/>
                  <a:pt x="455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7" y="153"/>
                  <a:pt x="510" y="175"/>
                </a:cubicBezTo>
                <a:cubicBezTo>
                  <a:pt x="517" y="194"/>
                  <a:pt x="524" y="213"/>
                  <a:pt x="532" y="232"/>
                </a:cubicBezTo>
                <a:cubicBezTo>
                  <a:pt x="536" y="242"/>
                  <a:pt x="541" y="253"/>
                  <a:pt x="545" y="264"/>
                </a:cubicBezTo>
                <a:cubicBezTo>
                  <a:pt x="546" y="266"/>
                  <a:pt x="550" y="274"/>
                  <a:pt x="549" y="275"/>
                </a:cubicBezTo>
                <a:cubicBezTo>
                  <a:pt x="534" y="283"/>
                  <a:pt x="519" y="290"/>
                  <a:pt x="504" y="297"/>
                </a:cubicBezTo>
                <a:cubicBezTo>
                  <a:pt x="493" y="303"/>
                  <a:pt x="482" y="310"/>
                  <a:pt x="471" y="316"/>
                </a:cubicBezTo>
                <a:cubicBezTo>
                  <a:pt x="464" y="317"/>
                  <a:pt x="458" y="318"/>
                  <a:pt x="451" y="319"/>
                </a:cubicBezTo>
                <a:cubicBezTo>
                  <a:pt x="440" y="321"/>
                  <a:pt x="429" y="322"/>
                  <a:pt x="418" y="324"/>
                </a:cubicBezTo>
                <a:cubicBezTo>
                  <a:pt x="409" y="324"/>
                  <a:pt x="399" y="323"/>
                  <a:pt x="390" y="323"/>
                </a:cubicBezTo>
                <a:cubicBezTo>
                  <a:pt x="391" y="328"/>
                  <a:pt x="392" y="334"/>
                  <a:pt x="394" y="339"/>
                </a:cubicBezTo>
                <a:cubicBezTo>
                  <a:pt x="393" y="347"/>
                  <a:pt x="392" y="356"/>
                  <a:pt x="392" y="364"/>
                </a:cubicBezTo>
                <a:cubicBezTo>
                  <a:pt x="393" y="381"/>
                  <a:pt x="395" y="398"/>
                  <a:pt x="396" y="415"/>
                </a:cubicBezTo>
                <a:cubicBezTo>
                  <a:pt x="401" y="444"/>
                  <a:pt x="401" y="473"/>
                  <a:pt x="406" y="503"/>
                </a:cubicBezTo>
                <a:cubicBezTo>
                  <a:pt x="407" y="519"/>
                  <a:pt x="409" y="534"/>
                  <a:pt x="410" y="549"/>
                </a:cubicBezTo>
                <a:cubicBezTo>
                  <a:pt x="411" y="566"/>
                  <a:pt x="413" y="582"/>
                  <a:pt x="414" y="599"/>
                </a:cubicBezTo>
                <a:cubicBezTo>
                  <a:pt x="415" y="646"/>
                  <a:pt x="415" y="693"/>
                  <a:pt x="416" y="740"/>
                </a:cubicBezTo>
                <a:cubicBezTo>
                  <a:pt x="417" y="796"/>
                  <a:pt x="418" y="852"/>
                  <a:pt x="419" y="908"/>
                </a:cubicBezTo>
                <a:cubicBezTo>
                  <a:pt x="405" y="908"/>
                  <a:pt x="391" y="910"/>
                  <a:pt x="379" y="907"/>
                </a:cubicBezTo>
                <a:cubicBezTo>
                  <a:pt x="363" y="904"/>
                  <a:pt x="346" y="897"/>
                  <a:pt x="328" y="897"/>
                </a:cubicBezTo>
                <a:close/>
                <a:moveTo>
                  <a:pt x="246" y="36"/>
                </a:moveTo>
                <a:cubicBezTo>
                  <a:pt x="236" y="36"/>
                  <a:pt x="234" y="39"/>
                  <a:pt x="229" y="42"/>
                </a:cubicBezTo>
                <a:cubicBezTo>
                  <a:pt x="227" y="44"/>
                  <a:pt x="221" y="47"/>
                  <a:pt x="221" y="50"/>
                </a:cubicBezTo>
                <a:cubicBezTo>
                  <a:pt x="221" y="51"/>
                  <a:pt x="221" y="70"/>
                  <a:pt x="221" y="70"/>
                </a:cubicBezTo>
                <a:cubicBezTo>
                  <a:pt x="222" y="72"/>
                  <a:pt x="223" y="75"/>
                  <a:pt x="225" y="77"/>
                </a:cubicBezTo>
                <a:cubicBezTo>
                  <a:pt x="225" y="80"/>
                  <a:pt x="225" y="83"/>
                  <a:pt x="225" y="86"/>
                </a:cubicBezTo>
                <a:cubicBezTo>
                  <a:pt x="226" y="93"/>
                  <a:pt x="221" y="102"/>
                  <a:pt x="220" y="109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2" y="107"/>
                  <a:pt x="222" y="105"/>
                  <a:pt x="223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3"/>
                  <a:pt x="223" y="104"/>
                  <a:pt x="223" y="105"/>
                </a:cubicBezTo>
                <a:cubicBezTo>
                  <a:pt x="223" y="105"/>
                  <a:pt x="223" y="104"/>
                  <a:pt x="223" y="104"/>
                </a:cubicBezTo>
                <a:cubicBezTo>
                  <a:pt x="228" y="97"/>
                  <a:pt x="229" y="86"/>
                  <a:pt x="232" y="78"/>
                </a:cubicBezTo>
                <a:cubicBezTo>
                  <a:pt x="237" y="67"/>
                  <a:pt x="242" y="57"/>
                  <a:pt x="247" y="46"/>
                </a:cubicBezTo>
                <a:cubicBezTo>
                  <a:pt x="247" y="43"/>
                  <a:pt x="246" y="39"/>
                  <a:pt x="246" y="36"/>
                </a:cubicBezTo>
                <a:close/>
                <a:moveTo>
                  <a:pt x="371" y="51"/>
                </a:moveTo>
                <a:cubicBezTo>
                  <a:pt x="362" y="52"/>
                  <a:pt x="353" y="53"/>
                  <a:pt x="344" y="55"/>
                </a:cubicBezTo>
                <a:cubicBezTo>
                  <a:pt x="342" y="62"/>
                  <a:pt x="340" y="70"/>
                  <a:pt x="338" y="78"/>
                </a:cubicBezTo>
                <a:cubicBezTo>
                  <a:pt x="339" y="88"/>
                  <a:pt x="339" y="98"/>
                  <a:pt x="340" y="109"/>
                </a:cubicBezTo>
                <a:cubicBezTo>
                  <a:pt x="342" y="132"/>
                  <a:pt x="343" y="154"/>
                  <a:pt x="344" y="177"/>
                </a:cubicBezTo>
                <a:cubicBezTo>
                  <a:pt x="349" y="180"/>
                  <a:pt x="376" y="193"/>
                  <a:pt x="382" y="187"/>
                </a:cubicBezTo>
                <a:cubicBezTo>
                  <a:pt x="383" y="184"/>
                  <a:pt x="384" y="181"/>
                  <a:pt x="385" y="178"/>
                </a:cubicBezTo>
                <a:cubicBezTo>
                  <a:pt x="387" y="176"/>
                  <a:pt x="390" y="174"/>
                  <a:pt x="392" y="172"/>
                </a:cubicBezTo>
                <a:cubicBezTo>
                  <a:pt x="400" y="173"/>
                  <a:pt x="419" y="183"/>
                  <a:pt x="422" y="188"/>
                </a:cubicBezTo>
                <a:cubicBezTo>
                  <a:pt x="423" y="187"/>
                  <a:pt x="425" y="185"/>
                  <a:pt x="426" y="184"/>
                </a:cubicBezTo>
                <a:cubicBezTo>
                  <a:pt x="428" y="181"/>
                  <a:pt x="439" y="178"/>
                  <a:pt x="438" y="177"/>
                </a:cubicBezTo>
                <a:cubicBezTo>
                  <a:pt x="433" y="171"/>
                  <a:pt x="428" y="165"/>
                  <a:pt x="424" y="158"/>
                </a:cubicBezTo>
                <a:cubicBezTo>
                  <a:pt x="425" y="156"/>
                  <a:pt x="426" y="154"/>
                  <a:pt x="428" y="152"/>
                </a:cubicBezTo>
                <a:cubicBezTo>
                  <a:pt x="429" y="145"/>
                  <a:pt x="427" y="138"/>
                  <a:pt x="426" y="131"/>
                </a:cubicBezTo>
                <a:cubicBezTo>
                  <a:pt x="430" y="127"/>
                  <a:pt x="433" y="123"/>
                  <a:pt x="437" y="119"/>
                </a:cubicBezTo>
                <a:cubicBezTo>
                  <a:pt x="433" y="112"/>
                  <a:pt x="430" y="105"/>
                  <a:pt x="426" y="98"/>
                </a:cubicBezTo>
                <a:cubicBezTo>
                  <a:pt x="422" y="95"/>
                  <a:pt x="419" y="91"/>
                  <a:pt x="415" y="87"/>
                </a:cubicBezTo>
                <a:cubicBezTo>
                  <a:pt x="407" y="79"/>
                  <a:pt x="400" y="71"/>
                  <a:pt x="390" y="64"/>
                </a:cubicBezTo>
                <a:cubicBezTo>
                  <a:pt x="385" y="60"/>
                  <a:pt x="378" y="52"/>
                  <a:pt x="371" y="51"/>
                </a:cubicBezTo>
                <a:close/>
                <a:moveTo>
                  <a:pt x="217" y="52"/>
                </a:moveTo>
                <a:cubicBezTo>
                  <a:pt x="204" y="59"/>
                  <a:pt x="186" y="59"/>
                  <a:pt x="171" y="65"/>
                </a:cubicBezTo>
                <a:cubicBezTo>
                  <a:pt x="159" y="70"/>
                  <a:pt x="147" y="75"/>
                  <a:pt x="13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9" y="82"/>
                  <a:pt x="143" y="83"/>
                  <a:pt x="147" y="84"/>
                </a:cubicBezTo>
                <a:cubicBezTo>
                  <a:pt x="146" y="92"/>
                  <a:pt x="146" y="99"/>
                  <a:pt x="145" y="106"/>
                </a:cubicBezTo>
                <a:cubicBezTo>
                  <a:pt x="143" y="114"/>
                  <a:pt x="136" y="119"/>
                  <a:pt x="133" y="128"/>
                </a:cubicBezTo>
                <a:cubicBezTo>
                  <a:pt x="130" y="129"/>
                  <a:pt x="127" y="130"/>
                  <a:pt x="125" y="131"/>
                </a:cubicBezTo>
                <a:cubicBezTo>
                  <a:pt x="128" y="134"/>
                  <a:pt x="131" y="137"/>
                  <a:pt x="134" y="140"/>
                </a:cubicBezTo>
                <a:cubicBezTo>
                  <a:pt x="138" y="140"/>
                  <a:pt x="147" y="137"/>
                  <a:pt x="149" y="139"/>
                </a:cubicBezTo>
                <a:cubicBezTo>
                  <a:pt x="152" y="141"/>
                  <a:pt x="155" y="144"/>
                  <a:pt x="158" y="146"/>
                </a:cubicBezTo>
                <a:cubicBezTo>
                  <a:pt x="157" y="149"/>
                  <a:pt x="156" y="153"/>
                  <a:pt x="156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68" y="152"/>
                  <a:pt x="173" y="157"/>
                  <a:pt x="179" y="165"/>
                </a:cubicBezTo>
                <a:cubicBezTo>
                  <a:pt x="180" y="163"/>
                  <a:pt x="181" y="162"/>
                  <a:pt x="183" y="161"/>
                </a:cubicBezTo>
                <a:cubicBezTo>
                  <a:pt x="183" y="160"/>
                  <a:pt x="184" y="159"/>
                  <a:pt x="185" y="159"/>
                </a:cubicBezTo>
                <a:cubicBezTo>
                  <a:pt x="190" y="161"/>
                  <a:pt x="195" y="163"/>
                  <a:pt x="200" y="166"/>
                </a:cubicBezTo>
                <a:cubicBezTo>
                  <a:pt x="206" y="150"/>
                  <a:pt x="212" y="134"/>
                  <a:pt x="218" y="118"/>
                </a:cubicBezTo>
                <a:cubicBezTo>
                  <a:pt x="204" y="101"/>
                  <a:pt x="221" y="87"/>
                  <a:pt x="218" y="67"/>
                </a:cubicBezTo>
                <a:cubicBezTo>
                  <a:pt x="217" y="63"/>
                  <a:pt x="219" y="55"/>
                  <a:pt x="217" y="52"/>
                </a:cubicBezTo>
                <a:close/>
                <a:moveTo>
                  <a:pt x="223" y="101"/>
                </a:moveTo>
                <a:cubicBezTo>
                  <a:pt x="223" y="102"/>
                  <a:pt x="224" y="102"/>
                  <a:pt x="224" y="102"/>
                </a:cubicBezTo>
                <a:cubicBezTo>
                  <a:pt x="224" y="102"/>
                  <a:pt x="223" y="102"/>
                  <a:pt x="223" y="101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0"/>
          <p:cNvSpPr>
            <a:spLocks/>
          </p:cNvSpPr>
          <p:nvPr userDrawn="1"/>
        </p:nvSpPr>
        <p:spPr bwMode="auto">
          <a:xfrm>
            <a:off x="9523413" y="5030788"/>
            <a:ext cx="974725" cy="1584325"/>
          </a:xfrm>
          <a:custGeom>
            <a:avLst/>
            <a:gdLst>
              <a:gd name="T0" fmla="*/ 188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100 w 614"/>
              <a:gd name="T7" fmla="*/ 277 h 998"/>
              <a:gd name="T8" fmla="*/ 33 w 614"/>
              <a:gd name="T9" fmla="*/ 264 h 998"/>
              <a:gd name="T10" fmla="*/ 1 w 614"/>
              <a:gd name="T11" fmla="*/ 229 h 998"/>
              <a:gd name="T12" fmla="*/ 41 w 614"/>
              <a:gd name="T13" fmla="*/ 158 h 998"/>
              <a:gd name="T14" fmla="*/ 26 w 614"/>
              <a:gd name="T15" fmla="*/ 89 h 998"/>
              <a:gd name="T16" fmla="*/ 33 w 614"/>
              <a:gd name="T17" fmla="*/ 40 h 998"/>
              <a:gd name="T18" fmla="*/ 48 w 614"/>
              <a:gd name="T19" fmla="*/ 90 h 998"/>
              <a:gd name="T20" fmla="*/ 65 w 614"/>
              <a:gd name="T21" fmla="*/ 103 h 998"/>
              <a:gd name="T22" fmla="*/ 123 w 614"/>
              <a:gd name="T23" fmla="*/ 138 h 998"/>
              <a:gd name="T24" fmla="*/ 171 w 614"/>
              <a:gd name="T25" fmla="*/ 175 h 998"/>
              <a:gd name="T26" fmla="*/ 192 w 614"/>
              <a:gd name="T27" fmla="*/ 202 h 998"/>
              <a:gd name="T28" fmla="*/ 222 w 614"/>
              <a:gd name="T29" fmla="*/ 222 h 998"/>
              <a:gd name="T30" fmla="*/ 248 w 614"/>
              <a:gd name="T31" fmla="*/ 180 h 998"/>
              <a:gd name="T32" fmla="*/ 254 w 614"/>
              <a:gd name="T33" fmla="*/ 111 h 998"/>
              <a:gd name="T34" fmla="*/ 294 w 614"/>
              <a:gd name="T35" fmla="*/ 86 h 998"/>
              <a:gd name="T36" fmla="*/ 344 w 614"/>
              <a:gd name="T37" fmla="*/ 106 h 998"/>
              <a:gd name="T38" fmla="*/ 386 w 614"/>
              <a:gd name="T39" fmla="*/ 131 h 998"/>
              <a:gd name="T40" fmla="*/ 357 w 614"/>
              <a:gd name="T41" fmla="*/ 163 h 998"/>
              <a:gd name="T42" fmla="*/ 361 w 614"/>
              <a:gd name="T43" fmla="*/ 203 h 998"/>
              <a:gd name="T44" fmla="*/ 345 w 614"/>
              <a:gd name="T45" fmla="*/ 212 h 998"/>
              <a:gd name="T46" fmla="*/ 351 w 614"/>
              <a:gd name="T47" fmla="*/ 197 h 998"/>
              <a:gd name="T48" fmla="*/ 355 w 614"/>
              <a:gd name="T49" fmla="*/ 134 h 998"/>
              <a:gd name="T50" fmla="*/ 330 w 614"/>
              <a:gd name="T51" fmla="*/ 151 h 998"/>
              <a:gd name="T52" fmla="*/ 343 w 614"/>
              <a:gd name="T53" fmla="*/ 197 h 998"/>
              <a:gd name="T54" fmla="*/ 348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8 w 614"/>
              <a:gd name="T63" fmla="*/ 126 h 998"/>
              <a:gd name="T64" fmla="*/ 575 w 614"/>
              <a:gd name="T65" fmla="*/ 40 h 998"/>
              <a:gd name="T66" fmla="*/ 569 w 614"/>
              <a:gd name="T67" fmla="*/ 9 h 998"/>
              <a:gd name="T68" fmla="*/ 587 w 614"/>
              <a:gd name="T69" fmla="*/ 16 h 998"/>
              <a:gd name="T70" fmla="*/ 593 w 614"/>
              <a:gd name="T71" fmla="*/ 51 h 998"/>
              <a:gd name="T72" fmla="*/ 576 w 614"/>
              <a:gd name="T73" fmla="*/ 89 h 998"/>
              <a:gd name="T74" fmla="*/ 591 w 614"/>
              <a:gd name="T75" fmla="*/ 138 h 998"/>
              <a:gd name="T76" fmla="*/ 611 w 614"/>
              <a:gd name="T77" fmla="*/ 218 h 998"/>
              <a:gd name="T78" fmla="*/ 505 w 614"/>
              <a:gd name="T79" fmla="*/ 268 h 998"/>
              <a:gd name="T80" fmla="*/ 430 w 614"/>
              <a:gd name="T81" fmla="*/ 310 h 998"/>
              <a:gd name="T82" fmla="*/ 411 w 614"/>
              <a:gd name="T83" fmla="*/ 322 h 998"/>
              <a:gd name="T84" fmla="*/ 419 w 614"/>
              <a:gd name="T85" fmla="*/ 483 h 998"/>
              <a:gd name="T86" fmla="*/ 434 w 614"/>
              <a:gd name="T87" fmla="*/ 711 h 998"/>
              <a:gd name="T88" fmla="*/ 436 w 614"/>
              <a:gd name="T89" fmla="*/ 811 h 998"/>
              <a:gd name="T90" fmla="*/ 390 w 614"/>
              <a:gd name="T91" fmla="*/ 852 h 998"/>
              <a:gd name="T92" fmla="*/ 364 w 614"/>
              <a:gd name="T93" fmla="*/ 908 h 998"/>
              <a:gd name="T94" fmla="*/ 357 w 614"/>
              <a:gd name="T95" fmla="*/ 967 h 998"/>
              <a:gd name="T96" fmla="*/ 343 w 614"/>
              <a:gd name="T97" fmla="*/ 993 h 998"/>
              <a:gd name="T98" fmla="*/ 311 w 614"/>
              <a:gd name="T99" fmla="*/ 982 h 998"/>
              <a:gd name="T100" fmla="*/ 296 w 614"/>
              <a:gd name="T101" fmla="*/ 965 h 998"/>
              <a:gd name="T102" fmla="*/ 242 w 614"/>
              <a:gd name="T103" fmla="*/ 992 h 998"/>
              <a:gd name="T104" fmla="*/ 239 w 614"/>
              <a:gd name="T105" fmla="*/ 988 h 998"/>
              <a:gd name="T106" fmla="*/ 270 w 614"/>
              <a:gd name="T107" fmla="*/ 960 h 998"/>
              <a:gd name="T108" fmla="*/ 261 w 614"/>
              <a:gd name="T109" fmla="*/ 904 h 998"/>
              <a:gd name="T110" fmla="*/ 251 w 614"/>
              <a:gd name="T111" fmla="*/ 848 h 998"/>
              <a:gd name="T112" fmla="*/ 189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90" y="845"/>
                </a:moveTo>
                <a:cubicBezTo>
                  <a:pt x="189" y="845"/>
                  <a:pt x="189" y="845"/>
                  <a:pt x="188" y="845"/>
                </a:cubicBezTo>
                <a:cubicBezTo>
                  <a:pt x="189" y="762"/>
                  <a:pt x="190" y="679"/>
                  <a:pt x="191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8" y="455"/>
                  <a:pt x="187" y="435"/>
                  <a:pt x="186" y="415"/>
                </a:cubicBezTo>
                <a:cubicBezTo>
                  <a:pt x="186" y="403"/>
                  <a:pt x="185" y="391"/>
                  <a:pt x="184" y="380"/>
                </a:cubicBezTo>
                <a:cubicBezTo>
                  <a:pt x="183" y="363"/>
                  <a:pt x="181" y="347"/>
                  <a:pt x="180" y="331"/>
                </a:cubicBezTo>
                <a:cubicBezTo>
                  <a:pt x="153" y="313"/>
                  <a:pt x="127" y="295"/>
                  <a:pt x="100" y="277"/>
                </a:cubicBezTo>
                <a:cubicBezTo>
                  <a:pt x="93" y="278"/>
                  <a:pt x="85" y="280"/>
                  <a:pt x="78" y="281"/>
                </a:cubicBezTo>
                <a:cubicBezTo>
                  <a:pt x="61" y="280"/>
                  <a:pt x="46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1" y="235"/>
                  <a:pt x="1" y="229"/>
                </a:cubicBezTo>
                <a:cubicBezTo>
                  <a:pt x="7" y="221"/>
                  <a:pt x="14" y="213"/>
                  <a:pt x="20" y="205"/>
                </a:cubicBezTo>
                <a:cubicBezTo>
                  <a:pt x="27" y="189"/>
                  <a:pt x="34" y="173"/>
                  <a:pt x="41" y="158"/>
                </a:cubicBezTo>
                <a:cubicBezTo>
                  <a:pt x="43" y="153"/>
                  <a:pt x="54" y="128"/>
                  <a:pt x="54" y="124"/>
                </a:cubicBezTo>
                <a:cubicBezTo>
                  <a:pt x="52" y="109"/>
                  <a:pt x="34" y="100"/>
                  <a:pt x="26" y="89"/>
                </a:cubicBezTo>
                <a:cubicBezTo>
                  <a:pt x="26" y="73"/>
                  <a:pt x="22" y="56"/>
                  <a:pt x="26" y="43"/>
                </a:cubicBezTo>
                <a:cubicBezTo>
                  <a:pt x="28" y="42"/>
                  <a:pt x="31" y="41"/>
                  <a:pt x="33" y="40"/>
                </a:cubicBezTo>
                <a:cubicBezTo>
                  <a:pt x="40" y="46"/>
                  <a:pt x="45" y="52"/>
                  <a:pt x="52" y="58"/>
                </a:cubicBezTo>
                <a:cubicBezTo>
                  <a:pt x="50" y="61"/>
                  <a:pt x="43" y="85"/>
                  <a:pt x="48" y="90"/>
                </a:cubicBezTo>
                <a:cubicBezTo>
                  <a:pt x="53" y="94"/>
                  <a:pt x="59" y="98"/>
                  <a:pt x="64" y="103"/>
                </a:cubicBezTo>
                <a:cubicBezTo>
                  <a:pt x="64" y="103"/>
                  <a:pt x="65" y="103"/>
                  <a:pt x="65" y="103"/>
                </a:cubicBezTo>
                <a:cubicBezTo>
                  <a:pt x="66" y="101"/>
                  <a:pt x="67" y="100"/>
                  <a:pt x="68" y="99"/>
                </a:cubicBezTo>
                <a:cubicBezTo>
                  <a:pt x="86" y="112"/>
                  <a:pt x="105" y="125"/>
                  <a:pt x="123" y="138"/>
                </a:cubicBezTo>
                <a:cubicBezTo>
                  <a:pt x="133" y="149"/>
                  <a:pt x="144" y="160"/>
                  <a:pt x="154" y="172"/>
                </a:cubicBezTo>
                <a:cubicBezTo>
                  <a:pt x="160" y="173"/>
                  <a:pt x="166" y="174"/>
                  <a:pt x="171" y="175"/>
                </a:cubicBezTo>
                <a:cubicBezTo>
                  <a:pt x="179" y="178"/>
                  <a:pt x="188" y="186"/>
                  <a:pt x="193" y="193"/>
                </a:cubicBezTo>
                <a:cubicBezTo>
                  <a:pt x="192" y="195"/>
                  <a:pt x="191" y="201"/>
                  <a:pt x="192" y="202"/>
                </a:cubicBezTo>
                <a:cubicBezTo>
                  <a:pt x="198" y="205"/>
                  <a:pt x="204" y="207"/>
                  <a:pt x="210" y="210"/>
                </a:cubicBezTo>
                <a:cubicBezTo>
                  <a:pt x="214" y="214"/>
                  <a:pt x="218" y="218"/>
                  <a:pt x="222" y="222"/>
                </a:cubicBezTo>
                <a:cubicBezTo>
                  <a:pt x="231" y="227"/>
                  <a:pt x="241" y="231"/>
                  <a:pt x="251" y="236"/>
                </a:cubicBezTo>
                <a:cubicBezTo>
                  <a:pt x="248" y="219"/>
                  <a:pt x="244" y="200"/>
                  <a:pt x="248" y="180"/>
                </a:cubicBezTo>
                <a:cubicBezTo>
                  <a:pt x="247" y="173"/>
                  <a:pt x="247" y="166"/>
                  <a:pt x="247" y="159"/>
                </a:cubicBezTo>
                <a:cubicBezTo>
                  <a:pt x="251" y="142"/>
                  <a:pt x="260" y="133"/>
                  <a:pt x="254" y="111"/>
                </a:cubicBezTo>
                <a:cubicBezTo>
                  <a:pt x="241" y="106"/>
                  <a:pt x="228" y="101"/>
                  <a:pt x="214" y="95"/>
                </a:cubicBezTo>
                <a:cubicBezTo>
                  <a:pt x="241" y="92"/>
                  <a:pt x="268" y="89"/>
                  <a:pt x="294" y="86"/>
                </a:cubicBezTo>
                <a:cubicBezTo>
                  <a:pt x="300" y="88"/>
                  <a:pt x="306" y="91"/>
                  <a:pt x="312" y="93"/>
                </a:cubicBezTo>
                <a:cubicBezTo>
                  <a:pt x="323" y="97"/>
                  <a:pt x="333" y="102"/>
                  <a:pt x="344" y="106"/>
                </a:cubicBezTo>
                <a:cubicBezTo>
                  <a:pt x="352" y="110"/>
                  <a:pt x="359" y="115"/>
                  <a:pt x="366" y="119"/>
                </a:cubicBezTo>
                <a:cubicBezTo>
                  <a:pt x="373" y="123"/>
                  <a:pt x="379" y="127"/>
                  <a:pt x="386" y="131"/>
                </a:cubicBezTo>
                <a:cubicBezTo>
                  <a:pt x="377" y="132"/>
                  <a:pt x="367" y="133"/>
                  <a:pt x="358" y="134"/>
                </a:cubicBezTo>
                <a:cubicBezTo>
                  <a:pt x="358" y="144"/>
                  <a:pt x="357" y="153"/>
                  <a:pt x="357" y="163"/>
                </a:cubicBezTo>
                <a:cubicBezTo>
                  <a:pt x="358" y="163"/>
                  <a:pt x="359" y="164"/>
                  <a:pt x="361" y="165"/>
                </a:cubicBezTo>
                <a:cubicBezTo>
                  <a:pt x="361" y="177"/>
                  <a:pt x="361" y="190"/>
                  <a:pt x="361" y="203"/>
                </a:cubicBezTo>
                <a:cubicBezTo>
                  <a:pt x="360" y="206"/>
                  <a:pt x="358" y="209"/>
                  <a:pt x="357" y="212"/>
                </a:cubicBezTo>
                <a:cubicBezTo>
                  <a:pt x="353" y="212"/>
                  <a:pt x="349" y="212"/>
                  <a:pt x="345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47" y="207"/>
                  <a:pt x="349" y="202"/>
                  <a:pt x="351" y="197"/>
                </a:cubicBezTo>
                <a:cubicBezTo>
                  <a:pt x="351" y="190"/>
                  <a:pt x="352" y="182"/>
                  <a:pt x="352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8" y="135"/>
                  <a:pt x="341" y="136"/>
                  <a:pt x="334" y="136"/>
                </a:cubicBezTo>
                <a:cubicBezTo>
                  <a:pt x="332" y="141"/>
                  <a:pt x="331" y="146"/>
                  <a:pt x="330" y="151"/>
                </a:cubicBezTo>
                <a:cubicBezTo>
                  <a:pt x="334" y="153"/>
                  <a:pt x="339" y="156"/>
                  <a:pt x="344" y="158"/>
                </a:cubicBezTo>
                <a:cubicBezTo>
                  <a:pt x="343" y="172"/>
                  <a:pt x="345" y="185"/>
                  <a:pt x="343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40" y="216"/>
                  <a:pt x="345" y="226"/>
                  <a:pt x="348" y="230"/>
                </a:cubicBezTo>
                <a:cubicBezTo>
                  <a:pt x="361" y="221"/>
                  <a:pt x="371" y="209"/>
                  <a:pt x="393" y="209"/>
                </a:cubicBezTo>
                <a:cubicBezTo>
                  <a:pt x="393" y="206"/>
                  <a:pt x="394" y="203"/>
                  <a:pt x="394" y="201"/>
                </a:cubicBezTo>
                <a:cubicBezTo>
                  <a:pt x="399" y="200"/>
                  <a:pt x="403" y="200"/>
                  <a:pt x="407" y="199"/>
                </a:cubicBezTo>
                <a:cubicBezTo>
                  <a:pt x="409" y="196"/>
                  <a:pt x="411" y="192"/>
                  <a:pt x="412" y="189"/>
                </a:cubicBezTo>
                <a:cubicBezTo>
                  <a:pt x="415" y="186"/>
                  <a:pt x="421" y="186"/>
                  <a:pt x="423" y="183"/>
                </a:cubicBezTo>
                <a:cubicBezTo>
                  <a:pt x="424" y="180"/>
                  <a:pt x="423" y="173"/>
                  <a:pt x="425" y="170"/>
                </a:cubicBezTo>
                <a:cubicBezTo>
                  <a:pt x="435" y="162"/>
                  <a:pt x="446" y="155"/>
                  <a:pt x="456" y="147"/>
                </a:cubicBezTo>
                <a:cubicBezTo>
                  <a:pt x="463" y="140"/>
                  <a:pt x="470" y="133"/>
                  <a:pt x="478" y="126"/>
                </a:cubicBezTo>
                <a:cubicBezTo>
                  <a:pt x="493" y="113"/>
                  <a:pt x="508" y="100"/>
                  <a:pt x="523" y="88"/>
                </a:cubicBezTo>
                <a:cubicBezTo>
                  <a:pt x="541" y="73"/>
                  <a:pt x="562" y="60"/>
                  <a:pt x="575" y="40"/>
                </a:cubicBezTo>
                <a:cubicBezTo>
                  <a:pt x="574" y="32"/>
                  <a:pt x="569" y="25"/>
                  <a:pt x="565" y="19"/>
                </a:cubicBezTo>
                <a:cubicBezTo>
                  <a:pt x="566" y="15"/>
                  <a:pt x="567" y="11"/>
                  <a:pt x="569" y="9"/>
                </a:cubicBezTo>
                <a:cubicBezTo>
                  <a:pt x="570" y="7"/>
                  <a:pt x="586" y="0"/>
                  <a:pt x="587" y="0"/>
                </a:cubicBezTo>
                <a:cubicBezTo>
                  <a:pt x="589" y="4"/>
                  <a:pt x="584" y="10"/>
                  <a:pt x="587" y="16"/>
                </a:cubicBezTo>
                <a:cubicBezTo>
                  <a:pt x="589" y="21"/>
                  <a:pt x="601" y="36"/>
                  <a:pt x="597" y="46"/>
                </a:cubicBezTo>
                <a:cubicBezTo>
                  <a:pt x="596" y="47"/>
                  <a:pt x="595" y="49"/>
                  <a:pt x="593" y="51"/>
                </a:cubicBezTo>
                <a:cubicBezTo>
                  <a:pt x="588" y="59"/>
                  <a:pt x="582" y="66"/>
                  <a:pt x="577" y="74"/>
                </a:cubicBezTo>
                <a:cubicBezTo>
                  <a:pt x="576" y="79"/>
                  <a:pt x="576" y="84"/>
                  <a:pt x="576" y="89"/>
                </a:cubicBezTo>
                <a:cubicBezTo>
                  <a:pt x="576" y="93"/>
                  <a:pt x="575" y="96"/>
                  <a:pt x="575" y="100"/>
                </a:cubicBezTo>
                <a:cubicBezTo>
                  <a:pt x="581" y="113"/>
                  <a:pt x="586" y="125"/>
                  <a:pt x="591" y="138"/>
                </a:cubicBezTo>
                <a:cubicBezTo>
                  <a:pt x="595" y="150"/>
                  <a:pt x="599" y="163"/>
                  <a:pt x="604" y="175"/>
                </a:cubicBezTo>
                <a:cubicBezTo>
                  <a:pt x="609" y="189"/>
                  <a:pt x="614" y="201"/>
                  <a:pt x="611" y="218"/>
                </a:cubicBezTo>
                <a:cubicBezTo>
                  <a:pt x="590" y="230"/>
                  <a:pt x="569" y="241"/>
                  <a:pt x="548" y="253"/>
                </a:cubicBezTo>
                <a:cubicBezTo>
                  <a:pt x="534" y="258"/>
                  <a:pt x="519" y="263"/>
                  <a:pt x="505" y="268"/>
                </a:cubicBezTo>
                <a:cubicBezTo>
                  <a:pt x="500" y="272"/>
                  <a:pt x="500" y="279"/>
                  <a:pt x="492" y="283"/>
                </a:cubicBezTo>
                <a:cubicBezTo>
                  <a:pt x="471" y="292"/>
                  <a:pt x="450" y="301"/>
                  <a:pt x="430" y="310"/>
                </a:cubicBezTo>
                <a:cubicBezTo>
                  <a:pt x="427" y="314"/>
                  <a:pt x="425" y="317"/>
                  <a:pt x="423" y="321"/>
                </a:cubicBezTo>
                <a:cubicBezTo>
                  <a:pt x="419" y="321"/>
                  <a:pt x="415" y="322"/>
                  <a:pt x="411" y="322"/>
                </a:cubicBezTo>
                <a:cubicBezTo>
                  <a:pt x="413" y="368"/>
                  <a:pt x="416" y="413"/>
                  <a:pt x="418" y="458"/>
                </a:cubicBezTo>
                <a:cubicBezTo>
                  <a:pt x="418" y="466"/>
                  <a:pt x="419" y="475"/>
                  <a:pt x="419" y="483"/>
                </a:cubicBezTo>
                <a:cubicBezTo>
                  <a:pt x="421" y="510"/>
                  <a:pt x="422" y="537"/>
                  <a:pt x="424" y="564"/>
                </a:cubicBezTo>
                <a:cubicBezTo>
                  <a:pt x="427" y="613"/>
                  <a:pt x="430" y="662"/>
                  <a:pt x="434" y="711"/>
                </a:cubicBezTo>
                <a:cubicBezTo>
                  <a:pt x="434" y="722"/>
                  <a:pt x="435" y="733"/>
                  <a:pt x="435" y="744"/>
                </a:cubicBezTo>
                <a:cubicBezTo>
                  <a:pt x="438" y="763"/>
                  <a:pt x="439" y="791"/>
                  <a:pt x="436" y="811"/>
                </a:cubicBezTo>
                <a:cubicBezTo>
                  <a:pt x="435" y="817"/>
                  <a:pt x="437" y="841"/>
                  <a:pt x="434" y="845"/>
                </a:cubicBezTo>
                <a:cubicBezTo>
                  <a:pt x="419" y="847"/>
                  <a:pt x="405" y="850"/>
                  <a:pt x="390" y="852"/>
                </a:cubicBezTo>
                <a:cubicBezTo>
                  <a:pt x="380" y="849"/>
                  <a:pt x="371" y="846"/>
                  <a:pt x="361" y="842"/>
                </a:cubicBezTo>
                <a:cubicBezTo>
                  <a:pt x="362" y="864"/>
                  <a:pt x="363" y="886"/>
                  <a:pt x="364" y="908"/>
                </a:cubicBezTo>
                <a:cubicBezTo>
                  <a:pt x="362" y="918"/>
                  <a:pt x="360" y="929"/>
                  <a:pt x="358" y="939"/>
                </a:cubicBezTo>
                <a:cubicBezTo>
                  <a:pt x="358" y="949"/>
                  <a:pt x="357" y="958"/>
                  <a:pt x="357" y="967"/>
                </a:cubicBezTo>
                <a:cubicBezTo>
                  <a:pt x="354" y="968"/>
                  <a:pt x="351" y="969"/>
                  <a:pt x="348" y="970"/>
                </a:cubicBezTo>
                <a:cubicBezTo>
                  <a:pt x="347" y="978"/>
                  <a:pt x="345" y="986"/>
                  <a:pt x="343" y="993"/>
                </a:cubicBezTo>
                <a:cubicBezTo>
                  <a:pt x="338" y="995"/>
                  <a:pt x="325" y="998"/>
                  <a:pt x="319" y="994"/>
                </a:cubicBezTo>
                <a:cubicBezTo>
                  <a:pt x="316" y="990"/>
                  <a:pt x="314" y="986"/>
                  <a:pt x="311" y="982"/>
                </a:cubicBezTo>
                <a:cubicBezTo>
                  <a:pt x="309" y="977"/>
                  <a:pt x="307" y="971"/>
                  <a:pt x="306" y="965"/>
                </a:cubicBezTo>
                <a:cubicBezTo>
                  <a:pt x="303" y="965"/>
                  <a:pt x="299" y="965"/>
                  <a:pt x="296" y="965"/>
                </a:cubicBezTo>
                <a:cubicBezTo>
                  <a:pt x="291" y="971"/>
                  <a:pt x="285" y="978"/>
                  <a:pt x="280" y="984"/>
                </a:cubicBezTo>
                <a:cubicBezTo>
                  <a:pt x="267" y="987"/>
                  <a:pt x="255" y="989"/>
                  <a:pt x="242" y="992"/>
                </a:cubicBezTo>
                <a:cubicBezTo>
                  <a:pt x="241" y="991"/>
                  <a:pt x="240" y="990"/>
                  <a:pt x="238" y="988"/>
                </a:cubicBezTo>
                <a:cubicBezTo>
                  <a:pt x="239" y="988"/>
                  <a:pt x="239" y="988"/>
                  <a:pt x="239" y="988"/>
                </a:cubicBezTo>
                <a:cubicBezTo>
                  <a:pt x="245" y="974"/>
                  <a:pt x="264" y="974"/>
                  <a:pt x="270" y="960"/>
                </a:cubicBezTo>
                <a:cubicBezTo>
                  <a:pt x="270" y="960"/>
                  <a:pt x="270" y="960"/>
                  <a:pt x="270" y="960"/>
                </a:cubicBezTo>
                <a:cubicBezTo>
                  <a:pt x="266" y="959"/>
                  <a:pt x="262" y="957"/>
                  <a:pt x="257" y="956"/>
                </a:cubicBezTo>
                <a:cubicBezTo>
                  <a:pt x="259" y="938"/>
                  <a:pt x="259" y="920"/>
                  <a:pt x="261" y="904"/>
                </a:cubicBezTo>
                <a:cubicBezTo>
                  <a:pt x="262" y="899"/>
                  <a:pt x="264" y="879"/>
                  <a:pt x="262" y="874"/>
                </a:cubicBezTo>
                <a:cubicBezTo>
                  <a:pt x="258" y="865"/>
                  <a:pt x="254" y="856"/>
                  <a:pt x="251" y="848"/>
                </a:cubicBezTo>
                <a:cubicBezTo>
                  <a:pt x="229" y="847"/>
                  <a:pt x="210" y="851"/>
                  <a:pt x="189" y="853"/>
                </a:cubicBezTo>
                <a:cubicBezTo>
                  <a:pt x="189" y="852"/>
                  <a:pt x="189" y="852"/>
                  <a:pt x="189" y="851"/>
                </a:cubicBezTo>
                <a:cubicBezTo>
                  <a:pt x="189" y="849"/>
                  <a:pt x="189" y="847"/>
                  <a:pt x="190" y="845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1"/>
          <p:cNvSpPr>
            <a:spLocks noEditPoints="1"/>
          </p:cNvSpPr>
          <p:nvPr userDrawn="1"/>
        </p:nvSpPr>
        <p:spPr bwMode="auto">
          <a:xfrm>
            <a:off x="8050213" y="5019675"/>
            <a:ext cx="889000" cy="1624013"/>
          </a:xfrm>
          <a:custGeom>
            <a:avLst/>
            <a:gdLst>
              <a:gd name="T0" fmla="*/ 445 w 560"/>
              <a:gd name="T1" fmla="*/ 846 h 1023"/>
              <a:gd name="T2" fmla="*/ 420 w 560"/>
              <a:gd name="T3" fmla="*/ 867 h 1023"/>
              <a:gd name="T4" fmla="*/ 364 w 560"/>
              <a:gd name="T5" fmla="*/ 929 h 1023"/>
              <a:gd name="T6" fmla="*/ 373 w 560"/>
              <a:gd name="T7" fmla="*/ 970 h 1023"/>
              <a:gd name="T8" fmla="*/ 383 w 560"/>
              <a:gd name="T9" fmla="*/ 994 h 1023"/>
              <a:gd name="T10" fmla="*/ 319 w 560"/>
              <a:gd name="T11" fmla="*/ 986 h 1023"/>
              <a:gd name="T12" fmla="*/ 294 w 560"/>
              <a:gd name="T13" fmla="*/ 1023 h 1023"/>
              <a:gd name="T14" fmla="*/ 263 w 560"/>
              <a:gd name="T15" fmla="*/ 969 h 1023"/>
              <a:gd name="T16" fmla="*/ 248 w 560"/>
              <a:gd name="T17" fmla="*/ 894 h 1023"/>
              <a:gd name="T18" fmla="*/ 200 w 560"/>
              <a:gd name="T19" fmla="*/ 885 h 1023"/>
              <a:gd name="T20" fmla="*/ 160 w 560"/>
              <a:gd name="T21" fmla="*/ 776 h 1023"/>
              <a:gd name="T22" fmla="*/ 175 w 560"/>
              <a:gd name="T23" fmla="*/ 654 h 1023"/>
              <a:gd name="T24" fmla="*/ 212 w 560"/>
              <a:gd name="T25" fmla="*/ 369 h 1023"/>
              <a:gd name="T26" fmla="*/ 142 w 560"/>
              <a:gd name="T27" fmla="*/ 369 h 1023"/>
              <a:gd name="T28" fmla="*/ 90 w 560"/>
              <a:gd name="T29" fmla="*/ 363 h 1023"/>
              <a:gd name="T30" fmla="*/ 26 w 560"/>
              <a:gd name="T31" fmla="*/ 221 h 1023"/>
              <a:gd name="T32" fmla="*/ 73 w 560"/>
              <a:gd name="T33" fmla="*/ 151 h 1023"/>
              <a:gd name="T34" fmla="*/ 94 w 560"/>
              <a:gd name="T35" fmla="*/ 105 h 1023"/>
              <a:gd name="T36" fmla="*/ 102 w 560"/>
              <a:gd name="T37" fmla="*/ 84 h 1023"/>
              <a:gd name="T38" fmla="*/ 108 w 560"/>
              <a:gd name="T39" fmla="*/ 111 h 1023"/>
              <a:gd name="T40" fmla="*/ 99 w 560"/>
              <a:gd name="T41" fmla="*/ 157 h 1023"/>
              <a:gd name="T42" fmla="*/ 128 w 560"/>
              <a:gd name="T43" fmla="*/ 215 h 1023"/>
              <a:gd name="T44" fmla="*/ 165 w 560"/>
              <a:gd name="T45" fmla="*/ 233 h 1023"/>
              <a:gd name="T46" fmla="*/ 226 w 560"/>
              <a:gd name="T47" fmla="*/ 222 h 1023"/>
              <a:gd name="T48" fmla="*/ 278 w 560"/>
              <a:gd name="T49" fmla="*/ 213 h 1023"/>
              <a:gd name="T50" fmla="*/ 261 w 560"/>
              <a:gd name="T51" fmla="*/ 145 h 1023"/>
              <a:gd name="T52" fmla="*/ 271 w 560"/>
              <a:gd name="T53" fmla="*/ 113 h 1023"/>
              <a:gd name="T54" fmla="*/ 239 w 560"/>
              <a:gd name="T55" fmla="*/ 169 h 1023"/>
              <a:gd name="T56" fmla="*/ 249 w 560"/>
              <a:gd name="T57" fmla="*/ 191 h 1023"/>
              <a:gd name="T58" fmla="*/ 244 w 560"/>
              <a:gd name="T59" fmla="*/ 194 h 1023"/>
              <a:gd name="T60" fmla="*/ 235 w 560"/>
              <a:gd name="T61" fmla="*/ 200 h 1023"/>
              <a:gd name="T62" fmla="*/ 231 w 560"/>
              <a:gd name="T63" fmla="*/ 128 h 1023"/>
              <a:gd name="T64" fmla="*/ 213 w 560"/>
              <a:gd name="T65" fmla="*/ 109 h 1023"/>
              <a:gd name="T66" fmla="*/ 303 w 560"/>
              <a:gd name="T67" fmla="*/ 44 h 1023"/>
              <a:gd name="T68" fmla="*/ 394 w 560"/>
              <a:gd name="T69" fmla="*/ 33 h 1023"/>
              <a:gd name="T70" fmla="*/ 358 w 560"/>
              <a:gd name="T71" fmla="*/ 111 h 1023"/>
              <a:gd name="T72" fmla="*/ 378 w 560"/>
              <a:gd name="T73" fmla="*/ 199 h 1023"/>
              <a:gd name="T74" fmla="*/ 434 w 560"/>
              <a:gd name="T75" fmla="*/ 174 h 1023"/>
              <a:gd name="T76" fmla="*/ 461 w 560"/>
              <a:gd name="T77" fmla="*/ 56 h 1023"/>
              <a:gd name="T78" fmla="*/ 414 w 560"/>
              <a:gd name="T79" fmla="*/ 28 h 1023"/>
              <a:gd name="T80" fmla="*/ 419 w 560"/>
              <a:gd name="T81" fmla="*/ 11 h 1023"/>
              <a:gd name="T82" fmla="*/ 439 w 560"/>
              <a:gd name="T83" fmla="*/ 0 h 1023"/>
              <a:gd name="T84" fmla="*/ 479 w 560"/>
              <a:gd name="T85" fmla="*/ 16 h 1023"/>
              <a:gd name="T86" fmla="*/ 522 w 560"/>
              <a:gd name="T87" fmla="*/ 54 h 1023"/>
              <a:gd name="T88" fmla="*/ 557 w 560"/>
              <a:gd name="T89" fmla="*/ 180 h 1023"/>
              <a:gd name="T90" fmla="*/ 540 w 560"/>
              <a:gd name="T91" fmla="*/ 266 h 1023"/>
              <a:gd name="T92" fmla="*/ 475 w 560"/>
              <a:gd name="T93" fmla="*/ 472 h 1023"/>
              <a:gd name="T94" fmla="*/ 252 w 560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0" h="1023">
                <a:moveTo>
                  <a:pt x="481" y="843"/>
                </a:moveTo>
                <a:cubicBezTo>
                  <a:pt x="475" y="844"/>
                  <a:pt x="469" y="845"/>
                  <a:pt x="462" y="846"/>
                </a:cubicBezTo>
                <a:cubicBezTo>
                  <a:pt x="460" y="846"/>
                  <a:pt x="458" y="846"/>
                  <a:pt x="456" y="846"/>
                </a:cubicBezTo>
                <a:cubicBezTo>
                  <a:pt x="452" y="846"/>
                  <a:pt x="449" y="846"/>
                  <a:pt x="445" y="846"/>
                </a:cubicBezTo>
                <a:cubicBezTo>
                  <a:pt x="442" y="845"/>
                  <a:pt x="439" y="844"/>
                  <a:pt x="435" y="843"/>
                </a:cubicBezTo>
                <a:cubicBezTo>
                  <a:pt x="435" y="847"/>
                  <a:pt x="435" y="851"/>
                  <a:pt x="435" y="855"/>
                </a:cubicBezTo>
                <a:cubicBezTo>
                  <a:pt x="434" y="856"/>
                  <a:pt x="435" y="859"/>
                  <a:pt x="434" y="860"/>
                </a:cubicBezTo>
                <a:cubicBezTo>
                  <a:pt x="429" y="862"/>
                  <a:pt x="425" y="865"/>
                  <a:pt x="420" y="867"/>
                </a:cubicBezTo>
                <a:cubicBezTo>
                  <a:pt x="409" y="874"/>
                  <a:pt x="394" y="880"/>
                  <a:pt x="380" y="883"/>
                </a:cubicBezTo>
                <a:cubicBezTo>
                  <a:pt x="376" y="883"/>
                  <a:pt x="371" y="883"/>
                  <a:pt x="367" y="883"/>
                </a:cubicBezTo>
                <a:cubicBezTo>
                  <a:pt x="367" y="891"/>
                  <a:pt x="368" y="900"/>
                  <a:pt x="368" y="908"/>
                </a:cubicBezTo>
                <a:cubicBezTo>
                  <a:pt x="367" y="915"/>
                  <a:pt x="365" y="922"/>
                  <a:pt x="364" y="929"/>
                </a:cubicBezTo>
                <a:cubicBezTo>
                  <a:pt x="365" y="933"/>
                  <a:pt x="367" y="937"/>
                  <a:pt x="368" y="941"/>
                </a:cubicBezTo>
                <a:cubicBezTo>
                  <a:pt x="370" y="943"/>
                  <a:pt x="372" y="946"/>
                  <a:pt x="374" y="949"/>
                </a:cubicBezTo>
                <a:cubicBezTo>
                  <a:pt x="374" y="951"/>
                  <a:pt x="374" y="953"/>
                  <a:pt x="374" y="955"/>
                </a:cubicBezTo>
                <a:cubicBezTo>
                  <a:pt x="373" y="959"/>
                  <a:pt x="372" y="965"/>
                  <a:pt x="373" y="970"/>
                </a:cubicBezTo>
                <a:cubicBezTo>
                  <a:pt x="373" y="971"/>
                  <a:pt x="373" y="972"/>
                  <a:pt x="373" y="973"/>
                </a:cubicBezTo>
                <a:cubicBezTo>
                  <a:pt x="377" y="976"/>
                  <a:pt x="380" y="979"/>
                  <a:pt x="383" y="982"/>
                </a:cubicBezTo>
                <a:cubicBezTo>
                  <a:pt x="385" y="985"/>
                  <a:pt x="385" y="990"/>
                  <a:pt x="385" y="994"/>
                </a:cubicBezTo>
                <a:cubicBezTo>
                  <a:pt x="384" y="994"/>
                  <a:pt x="383" y="994"/>
                  <a:pt x="383" y="994"/>
                </a:cubicBezTo>
                <a:cubicBezTo>
                  <a:pt x="376" y="994"/>
                  <a:pt x="369" y="994"/>
                  <a:pt x="363" y="994"/>
                </a:cubicBezTo>
                <a:cubicBezTo>
                  <a:pt x="356" y="992"/>
                  <a:pt x="350" y="990"/>
                  <a:pt x="344" y="988"/>
                </a:cubicBezTo>
                <a:cubicBezTo>
                  <a:pt x="339" y="988"/>
                  <a:pt x="334" y="988"/>
                  <a:pt x="329" y="989"/>
                </a:cubicBezTo>
                <a:cubicBezTo>
                  <a:pt x="326" y="988"/>
                  <a:pt x="323" y="987"/>
                  <a:pt x="319" y="986"/>
                </a:cubicBezTo>
                <a:cubicBezTo>
                  <a:pt x="316" y="986"/>
                  <a:pt x="313" y="986"/>
                  <a:pt x="310" y="986"/>
                </a:cubicBezTo>
                <a:cubicBezTo>
                  <a:pt x="311" y="992"/>
                  <a:pt x="311" y="997"/>
                  <a:pt x="311" y="1002"/>
                </a:cubicBezTo>
                <a:cubicBezTo>
                  <a:pt x="309" y="1006"/>
                  <a:pt x="307" y="1010"/>
                  <a:pt x="306" y="1014"/>
                </a:cubicBezTo>
                <a:cubicBezTo>
                  <a:pt x="302" y="1017"/>
                  <a:pt x="298" y="1020"/>
                  <a:pt x="294" y="1023"/>
                </a:cubicBezTo>
                <a:cubicBezTo>
                  <a:pt x="291" y="1022"/>
                  <a:pt x="287" y="1022"/>
                  <a:pt x="284" y="1022"/>
                </a:cubicBezTo>
                <a:cubicBezTo>
                  <a:pt x="278" y="1015"/>
                  <a:pt x="273" y="1009"/>
                  <a:pt x="268" y="1002"/>
                </a:cubicBezTo>
                <a:cubicBezTo>
                  <a:pt x="264" y="996"/>
                  <a:pt x="264" y="990"/>
                  <a:pt x="263" y="981"/>
                </a:cubicBezTo>
                <a:cubicBezTo>
                  <a:pt x="263" y="977"/>
                  <a:pt x="263" y="973"/>
                  <a:pt x="263" y="969"/>
                </a:cubicBezTo>
                <a:cubicBezTo>
                  <a:pt x="261" y="963"/>
                  <a:pt x="259" y="956"/>
                  <a:pt x="256" y="949"/>
                </a:cubicBezTo>
                <a:cubicBezTo>
                  <a:pt x="255" y="945"/>
                  <a:pt x="253" y="941"/>
                  <a:pt x="251" y="938"/>
                </a:cubicBezTo>
                <a:cubicBezTo>
                  <a:pt x="250" y="934"/>
                  <a:pt x="250" y="931"/>
                  <a:pt x="250" y="927"/>
                </a:cubicBezTo>
                <a:cubicBezTo>
                  <a:pt x="248" y="918"/>
                  <a:pt x="248" y="905"/>
                  <a:pt x="248" y="894"/>
                </a:cubicBezTo>
                <a:cubicBezTo>
                  <a:pt x="241" y="894"/>
                  <a:pt x="234" y="895"/>
                  <a:pt x="226" y="895"/>
                </a:cubicBezTo>
                <a:cubicBezTo>
                  <a:pt x="224" y="895"/>
                  <a:pt x="222" y="894"/>
                  <a:pt x="219" y="893"/>
                </a:cubicBezTo>
                <a:cubicBezTo>
                  <a:pt x="213" y="891"/>
                  <a:pt x="207" y="890"/>
                  <a:pt x="203" y="887"/>
                </a:cubicBezTo>
                <a:cubicBezTo>
                  <a:pt x="202" y="886"/>
                  <a:pt x="201" y="886"/>
                  <a:pt x="200" y="885"/>
                </a:cubicBezTo>
                <a:cubicBezTo>
                  <a:pt x="198" y="881"/>
                  <a:pt x="195" y="877"/>
                  <a:pt x="193" y="873"/>
                </a:cubicBezTo>
                <a:cubicBezTo>
                  <a:pt x="182" y="872"/>
                  <a:pt x="171" y="871"/>
                  <a:pt x="160" y="870"/>
                </a:cubicBezTo>
                <a:cubicBezTo>
                  <a:pt x="157" y="869"/>
                  <a:pt x="155" y="869"/>
                  <a:pt x="152" y="868"/>
                </a:cubicBezTo>
                <a:cubicBezTo>
                  <a:pt x="155" y="837"/>
                  <a:pt x="158" y="806"/>
                  <a:pt x="160" y="776"/>
                </a:cubicBezTo>
                <a:cubicBezTo>
                  <a:pt x="161" y="771"/>
                  <a:pt x="161" y="766"/>
                  <a:pt x="161" y="762"/>
                </a:cubicBezTo>
                <a:cubicBezTo>
                  <a:pt x="163" y="750"/>
                  <a:pt x="163" y="738"/>
                  <a:pt x="166" y="727"/>
                </a:cubicBezTo>
                <a:cubicBezTo>
                  <a:pt x="167" y="717"/>
                  <a:pt x="168" y="707"/>
                  <a:pt x="169" y="696"/>
                </a:cubicBezTo>
                <a:cubicBezTo>
                  <a:pt x="171" y="682"/>
                  <a:pt x="173" y="668"/>
                  <a:pt x="175" y="654"/>
                </a:cubicBezTo>
                <a:cubicBezTo>
                  <a:pt x="177" y="634"/>
                  <a:pt x="180" y="613"/>
                  <a:pt x="182" y="592"/>
                </a:cubicBezTo>
                <a:cubicBezTo>
                  <a:pt x="186" y="561"/>
                  <a:pt x="190" y="530"/>
                  <a:pt x="194" y="498"/>
                </a:cubicBezTo>
                <a:cubicBezTo>
                  <a:pt x="199" y="464"/>
                  <a:pt x="203" y="430"/>
                  <a:pt x="208" y="396"/>
                </a:cubicBezTo>
                <a:cubicBezTo>
                  <a:pt x="209" y="387"/>
                  <a:pt x="211" y="378"/>
                  <a:pt x="212" y="369"/>
                </a:cubicBezTo>
                <a:cubicBezTo>
                  <a:pt x="212" y="367"/>
                  <a:pt x="214" y="360"/>
                  <a:pt x="213" y="358"/>
                </a:cubicBezTo>
                <a:cubicBezTo>
                  <a:pt x="213" y="358"/>
                  <a:pt x="212" y="358"/>
                  <a:pt x="212" y="357"/>
                </a:cubicBezTo>
                <a:cubicBezTo>
                  <a:pt x="198" y="360"/>
                  <a:pt x="184" y="363"/>
                  <a:pt x="170" y="366"/>
                </a:cubicBezTo>
                <a:cubicBezTo>
                  <a:pt x="161" y="367"/>
                  <a:pt x="151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6" y="369"/>
                  <a:pt x="116" y="370"/>
                  <a:pt x="105" y="370"/>
                </a:cubicBezTo>
                <a:cubicBezTo>
                  <a:pt x="104" y="369"/>
                  <a:pt x="102" y="368"/>
                  <a:pt x="100" y="367"/>
                </a:cubicBezTo>
                <a:cubicBezTo>
                  <a:pt x="96" y="366"/>
                  <a:pt x="93" y="364"/>
                  <a:pt x="90" y="363"/>
                </a:cubicBezTo>
                <a:cubicBezTo>
                  <a:pt x="83" y="356"/>
                  <a:pt x="75" y="349"/>
                  <a:pt x="68" y="342"/>
                </a:cubicBezTo>
                <a:cubicBezTo>
                  <a:pt x="45" y="320"/>
                  <a:pt x="23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5" y="239"/>
                  <a:pt x="20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6" y="176"/>
                  <a:pt x="62" y="169"/>
                </a:cubicBezTo>
                <a:cubicBezTo>
                  <a:pt x="66" y="166"/>
                  <a:pt x="70" y="163"/>
                  <a:pt x="74" y="159"/>
                </a:cubicBezTo>
                <a:cubicBezTo>
                  <a:pt x="74" y="157"/>
                  <a:pt x="73" y="154"/>
                  <a:pt x="73" y="151"/>
                </a:cubicBezTo>
                <a:cubicBezTo>
                  <a:pt x="72" y="144"/>
                  <a:pt x="71" y="137"/>
                  <a:pt x="72" y="130"/>
                </a:cubicBezTo>
                <a:cubicBezTo>
                  <a:pt x="73" y="128"/>
                  <a:pt x="73" y="126"/>
                  <a:pt x="73" y="124"/>
                </a:cubicBezTo>
                <a:cubicBezTo>
                  <a:pt x="75" y="119"/>
                  <a:pt x="78" y="115"/>
                  <a:pt x="81" y="111"/>
                </a:cubicBezTo>
                <a:cubicBezTo>
                  <a:pt x="89" y="110"/>
                  <a:pt x="89" y="108"/>
                  <a:pt x="94" y="105"/>
                </a:cubicBezTo>
                <a:cubicBezTo>
                  <a:pt x="94" y="101"/>
                  <a:pt x="95" y="97"/>
                  <a:pt x="95" y="93"/>
                </a:cubicBezTo>
                <a:cubicBezTo>
                  <a:pt x="96" y="92"/>
                  <a:pt x="96" y="90"/>
                  <a:pt x="97" y="88"/>
                </a:cubicBezTo>
                <a:cubicBezTo>
                  <a:pt x="98" y="87"/>
                  <a:pt x="98" y="87"/>
                  <a:pt x="99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7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9" y="88"/>
                  <a:pt x="119" y="90"/>
                  <a:pt x="120" y="91"/>
                </a:cubicBezTo>
                <a:cubicBezTo>
                  <a:pt x="116" y="98"/>
                  <a:pt x="112" y="104"/>
                  <a:pt x="108" y="111"/>
                </a:cubicBezTo>
                <a:cubicBezTo>
                  <a:pt x="105" y="116"/>
                  <a:pt x="102" y="121"/>
                  <a:pt x="100" y="127"/>
                </a:cubicBezTo>
                <a:cubicBezTo>
                  <a:pt x="98" y="129"/>
                  <a:pt x="97" y="132"/>
                  <a:pt x="95" y="135"/>
                </a:cubicBezTo>
                <a:cubicBezTo>
                  <a:pt x="96" y="141"/>
                  <a:pt x="96" y="147"/>
                  <a:pt x="96" y="153"/>
                </a:cubicBezTo>
                <a:cubicBezTo>
                  <a:pt x="97" y="155"/>
                  <a:pt x="98" y="156"/>
                  <a:pt x="99" y="157"/>
                </a:cubicBezTo>
                <a:cubicBezTo>
                  <a:pt x="103" y="163"/>
                  <a:pt x="108" y="167"/>
                  <a:pt x="112" y="172"/>
                </a:cubicBezTo>
                <a:cubicBezTo>
                  <a:pt x="114" y="174"/>
                  <a:pt x="116" y="176"/>
                  <a:pt x="117" y="178"/>
                </a:cubicBezTo>
                <a:cubicBezTo>
                  <a:pt x="118" y="180"/>
                  <a:pt x="119" y="182"/>
                  <a:pt x="119" y="184"/>
                </a:cubicBezTo>
                <a:cubicBezTo>
                  <a:pt x="122" y="194"/>
                  <a:pt x="125" y="204"/>
                  <a:pt x="128" y="215"/>
                </a:cubicBezTo>
                <a:cubicBezTo>
                  <a:pt x="129" y="219"/>
                  <a:pt x="130" y="224"/>
                  <a:pt x="131" y="229"/>
                </a:cubicBezTo>
                <a:cubicBezTo>
                  <a:pt x="134" y="231"/>
                  <a:pt x="136" y="234"/>
                  <a:pt x="138" y="236"/>
                </a:cubicBezTo>
                <a:cubicBezTo>
                  <a:pt x="145" y="234"/>
                  <a:pt x="151" y="232"/>
                  <a:pt x="158" y="230"/>
                </a:cubicBezTo>
                <a:cubicBezTo>
                  <a:pt x="160" y="231"/>
                  <a:pt x="163" y="232"/>
                  <a:pt x="165" y="233"/>
                </a:cubicBezTo>
                <a:cubicBezTo>
                  <a:pt x="171" y="236"/>
                  <a:pt x="176" y="239"/>
                  <a:pt x="183" y="241"/>
                </a:cubicBezTo>
                <a:cubicBezTo>
                  <a:pt x="186" y="241"/>
                  <a:pt x="189" y="242"/>
                  <a:pt x="192" y="243"/>
                </a:cubicBezTo>
                <a:cubicBezTo>
                  <a:pt x="195" y="241"/>
                  <a:pt x="198" y="238"/>
                  <a:pt x="201" y="236"/>
                </a:cubicBezTo>
                <a:cubicBezTo>
                  <a:pt x="210" y="231"/>
                  <a:pt x="218" y="227"/>
                  <a:pt x="226" y="222"/>
                </a:cubicBezTo>
                <a:cubicBezTo>
                  <a:pt x="229" y="220"/>
                  <a:pt x="232" y="218"/>
                  <a:pt x="235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9" y="214"/>
                  <a:pt x="253" y="213"/>
                  <a:pt x="258" y="213"/>
                </a:cubicBezTo>
                <a:cubicBezTo>
                  <a:pt x="265" y="213"/>
                  <a:pt x="271" y="213"/>
                  <a:pt x="278" y="213"/>
                </a:cubicBezTo>
                <a:cubicBezTo>
                  <a:pt x="275" y="208"/>
                  <a:pt x="273" y="204"/>
                  <a:pt x="271" y="200"/>
                </a:cubicBezTo>
                <a:cubicBezTo>
                  <a:pt x="271" y="194"/>
                  <a:pt x="271" y="187"/>
                  <a:pt x="271" y="181"/>
                </a:cubicBezTo>
                <a:cubicBezTo>
                  <a:pt x="270" y="173"/>
                  <a:pt x="268" y="165"/>
                  <a:pt x="265" y="158"/>
                </a:cubicBezTo>
                <a:cubicBezTo>
                  <a:pt x="264" y="154"/>
                  <a:pt x="262" y="150"/>
                  <a:pt x="261" y="145"/>
                </a:cubicBezTo>
                <a:cubicBezTo>
                  <a:pt x="260" y="143"/>
                  <a:pt x="260" y="142"/>
                  <a:pt x="260" y="140"/>
                </a:cubicBezTo>
                <a:cubicBezTo>
                  <a:pt x="260" y="138"/>
                  <a:pt x="260" y="136"/>
                  <a:pt x="260" y="134"/>
                </a:cubicBezTo>
                <a:cubicBezTo>
                  <a:pt x="260" y="132"/>
                  <a:pt x="261" y="130"/>
                  <a:pt x="262" y="129"/>
                </a:cubicBezTo>
                <a:cubicBezTo>
                  <a:pt x="265" y="123"/>
                  <a:pt x="268" y="118"/>
                  <a:pt x="271" y="113"/>
                </a:cubicBezTo>
                <a:cubicBezTo>
                  <a:pt x="267" y="107"/>
                  <a:pt x="264" y="102"/>
                  <a:pt x="261" y="97"/>
                </a:cubicBezTo>
                <a:cubicBezTo>
                  <a:pt x="253" y="100"/>
                  <a:pt x="244" y="103"/>
                  <a:pt x="236" y="106"/>
                </a:cubicBezTo>
                <a:cubicBezTo>
                  <a:pt x="236" y="120"/>
                  <a:pt x="235" y="135"/>
                  <a:pt x="235" y="150"/>
                </a:cubicBezTo>
                <a:cubicBezTo>
                  <a:pt x="236" y="156"/>
                  <a:pt x="237" y="163"/>
                  <a:pt x="239" y="169"/>
                </a:cubicBezTo>
                <a:cubicBezTo>
                  <a:pt x="242" y="174"/>
                  <a:pt x="244" y="180"/>
                  <a:pt x="247" y="186"/>
                </a:cubicBezTo>
                <a:cubicBezTo>
                  <a:pt x="249" y="189"/>
                  <a:pt x="250" y="192"/>
                  <a:pt x="252" y="194"/>
                </a:cubicBezTo>
                <a:cubicBezTo>
                  <a:pt x="251" y="193"/>
                  <a:pt x="250" y="192"/>
                  <a:pt x="249" y="191"/>
                </a:cubicBezTo>
                <a:cubicBezTo>
                  <a:pt x="249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5" y="196"/>
                  <a:pt x="245" y="195"/>
                  <a:pt x="244" y="194"/>
                </a:cubicBezTo>
                <a:cubicBezTo>
                  <a:pt x="244" y="194"/>
                  <a:pt x="244" y="194"/>
                  <a:pt x="244" y="194"/>
                </a:cubicBezTo>
                <a:cubicBezTo>
                  <a:pt x="244" y="195"/>
                  <a:pt x="243" y="197"/>
                  <a:pt x="242" y="198"/>
                </a:cubicBezTo>
                <a:cubicBezTo>
                  <a:pt x="241" y="197"/>
                  <a:pt x="240" y="196"/>
                  <a:pt x="240" y="196"/>
                </a:cubicBezTo>
                <a:cubicBezTo>
                  <a:pt x="238" y="198"/>
                  <a:pt x="237" y="199"/>
                  <a:pt x="235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3" y="196"/>
                  <a:pt x="230" y="191"/>
                  <a:pt x="229" y="186"/>
                </a:cubicBezTo>
                <a:cubicBezTo>
                  <a:pt x="229" y="178"/>
                  <a:pt x="229" y="170"/>
                  <a:pt x="229" y="162"/>
                </a:cubicBezTo>
                <a:cubicBezTo>
                  <a:pt x="229" y="159"/>
                  <a:pt x="229" y="156"/>
                  <a:pt x="229" y="153"/>
                </a:cubicBezTo>
                <a:cubicBezTo>
                  <a:pt x="231" y="145"/>
                  <a:pt x="230" y="137"/>
                  <a:pt x="231" y="128"/>
                </a:cubicBezTo>
                <a:cubicBezTo>
                  <a:pt x="231" y="125"/>
                  <a:pt x="231" y="122"/>
                  <a:pt x="231" y="118"/>
                </a:cubicBezTo>
                <a:cubicBezTo>
                  <a:pt x="232" y="114"/>
                  <a:pt x="232" y="110"/>
                  <a:pt x="232" y="106"/>
                </a:cubicBezTo>
                <a:cubicBezTo>
                  <a:pt x="226" y="107"/>
                  <a:pt x="219" y="108"/>
                  <a:pt x="213" y="110"/>
                </a:cubicBezTo>
                <a:cubicBezTo>
                  <a:pt x="213" y="110"/>
                  <a:pt x="213" y="109"/>
                  <a:pt x="213" y="109"/>
                </a:cubicBezTo>
                <a:cubicBezTo>
                  <a:pt x="221" y="101"/>
                  <a:pt x="229" y="93"/>
                  <a:pt x="236" y="85"/>
                </a:cubicBezTo>
                <a:cubicBezTo>
                  <a:pt x="245" y="74"/>
                  <a:pt x="256" y="66"/>
                  <a:pt x="267" y="58"/>
                </a:cubicBezTo>
                <a:cubicBezTo>
                  <a:pt x="272" y="55"/>
                  <a:pt x="276" y="52"/>
                  <a:pt x="280" y="48"/>
                </a:cubicBezTo>
                <a:cubicBezTo>
                  <a:pt x="288" y="47"/>
                  <a:pt x="295" y="45"/>
                  <a:pt x="303" y="44"/>
                </a:cubicBezTo>
                <a:cubicBezTo>
                  <a:pt x="314" y="41"/>
                  <a:pt x="325" y="39"/>
                  <a:pt x="337" y="36"/>
                </a:cubicBezTo>
                <a:cubicBezTo>
                  <a:pt x="356" y="35"/>
                  <a:pt x="375" y="34"/>
                  <a:pt x="394" y="32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78" y="41"/>
                  <a:pt x="362" y="50"/>
                  <a:pt x="345" y="58"/>
                </a:cubicBezTo>
                <a:cubicBezTo>
                  <a:pt x="348" y="68"/>
                  <a:pt x="351" y="78"/>
                  <a:pt x="354" y="88"/>
                </a:cubicBezTo>
                <a:cubicBezTo>
                  <a:pt x="354" y="90"/>
                  <a:pt x="353" y="92"/>
                  <a:pt x="352" y="94"/>
                </a:cubicBezTo>
                <a:cubicBezTo>
                  <a:pt x="354" y="99"/>
                  <a:pt x="356" y="105"/>
                  <a:pt x="358" y="111"/>
                </a:cubicBezTo>
                <a:cubicBezTo>
                  <a:pt x="362" y="123"/>
                  <a:pt x="366" y="136"/>
                  <a:pt x="369" y="149"/>
                </a:cubicBezTo>
                <a:cubicBezTo>
                  <a:pt x="371" y="157"/>
                  <a:pt x="372" y="164"/>
                  <a:pt x="374" y="172"/>
                </a:cubicBezTo>
                <a:cubicBezTo>
                  <a:pt x="375" y="177"/>
                  <a:pt x="377" y="182"/>
                  <a:pt x="378" y="188"/>
                </a:cubicBezTo>
                <a:cubicBezTo>
                  <a:pt x="378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6" y="182"/>
                  <a:pt x="416" y="181"/>
                </a:cubicBezTo>
                <a:cubicBezTo>
                  <a:pt x="422" y="179"/>
                  <a:pt x="428" y="177"/>
                  <a:pt x="434" y="174"/>
                </a:cubicBezTo>
                <a:cubicBezTo>
                  <a:pt x="438" y="173"/>
                  <a:pt x="442" y="171"/>
                  <a:pt x="446" y="170"/>
                </a:cubicBezTo>
                <a:cubicBezTo>
                  <a:pt x="450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6" y="31"/>
                </a:cubicBezTo>
                <a:cubicBezTo>
                  <a:pt x="416" y="30"/>
                  <a:pt x="415" y="29"/>
                  <a:pt x="414" y="28"/>
                </a:cubicBezTo>
                <a:cubicBezTo>
                  <a:pt x="413" y="25"/>
                  <a:pt x="410" y="23"/>
                  <a:pt x="410" y="18"/>
                </a:cubicBezTo>
                <a:cubicBezTo>
                  <a:pt x="412" y="18"/>
                  <a:pt x="414" y="17"/>
                  <a:pt x="415" y="16"/>
                </a:cubicBezTo>
                <a:cubicBezTo>
                  <a:pt x="417" y="16"/>
                  <a:pt x="418" y="16"/>
                  <a:pt x="419" y="16"/>
                </a:cubicBezTo>
                <a:cubicBezTo>
                  <a:pt x="419" y="15"/>
                  <a:pt x="419" y="13"/>
                  <a:pt x="419" y="11"/>
                </a:cubicBezTo>
                <a:cubicBezTo>
                  <a:pt x="422" y="11"/>
                  <a:pt x="425" y="10"/>
                  <a:pt x="427" y="9"/>
                </a:cubicBezTo>
                <a:cubicBezTo>
                  <a:pt x="428" y="8"/>
                  <a:pt x="428" y="6"/>
                  <a:pt x="429" y="5"/>
                </a:cubicBezTo>
                <a:cubicBezTo>
                  <a:pt x="431" y="4"/>
                  <a:pt x="432" y="4"/>
                  <a:pt x="434" y="4"/>
                </a:cubicBezTo>
                <a:cubicBezTo>
                  <a:pt x="436" y="3"/>
                  <a:pt x="437" y="2"/>
                  <a:pt x="439" y="0"/>
                </a:cubicBezTo>
                <a:cubicBezTo>
                  <a:pt x="440" y="2"/>
                  <a:pt x="442" y="3"/>
                  <a:pt x="443" y="5"/>
                </a:cubicBezTo>
                <a:cubicBezTo>
                  <a:pt x="445" y="5"/>
                  <a:pt x="448" y="6"/>
                  <a:pt x="450" y="7"/>
                </a:cubicBezTo>
                <a:cubicBezTo>
                  <a:pt x="457" y="8"/>
                  <a:pt x="464" y="10"/>
                  <a:pt x="470" y="11"/>
                </a:cubicBezTo>
                <a:cubicBezTo>
                  <a:pt x="473" y="13"/>
                  <a:pt x="476" y="15"/>
                  <a:pt x="479" y="16"/>
                </a:cubicBezTo>
                <a:cubicBezTo>
                  <a:pt x="481" y="19"/>
                  <a:pt x="482" y="22"/>
                  <a:pt x="484" y="25"/>
                </a:cubicBezTo>
                <a:cubicBezTo>
                  <a:pt x="491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5" y="45"/>
                  <a:pt x="518" y="49"/>
                  <a:pt x="522" y="54"/>
                </a:cubicBezTo>
                <a:cubicBezTo>
                  <a:pt x="525" y="59"/>
                  <a:pt x="527" y="64"/>
                  <a:pt x="530" y="70"/>
                </a:cubicBezTo>
                <a:cubicBezTo>
                  <a:pt x="535" y="80"/>
                  <a:pt x="540" y="91"/>
                  <a:pt x="545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6" y="167"/>
                  <a:pt x="557" y="180"/>
                </a:cubicBezTo>
                <a:cubicBezTo>
                  <a:pt x="560" y="195"/>
                  <a:pt x="560" y="213"/>
                  <a:pt x="558" y="228"/>
                </a:cubicBezTo>
                <a:cubicBezTo>
                  <a:pt x="558" y="234"/>
                  <a:pt x="557" y="240"/>
                  <a:pt x="557" y="246"/>
                </a:cubicBezTo>
                <a:cubicBezTo>
                  <a:pt x="554" y="249"/>
                  <a:pt x="552" y="252"/>
                  <a:pt x="549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7" y="294"/>
                  <a:pt x="481" y="297"/>
                  <a:pt x="476" y="299"/>
                </a:cubicBezTo>
                <a:cubicBezTo>
                  <a:pt x="474" y="300"/>
                  <a:pt x="472" y="301"/>
                  <a:pt x="471" y="302"/>
                </a:cubicBezTo>
                <a:cubicBezTo>
                  <a:pt x="472" y="359"/>
                  <a:pt x="473" y="415"/>
                  <a:pt x="475" y="472"/>
                </a:cubicBezTo>
                <a:cubicBezTo>
                  <a:pt x="475" y="514"/>
                  <a:pt x="476" y="556"/>
                  <a:pt x="477" y="598"/>
                </a:cubicBezTo>
                <a:cubicBezTo>
                  <a:pt x="478" y="679"/>
                  <a:pt x="480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2936876" y="1790701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2936876" y="2823333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771507E-EFDD-C55B-2A14-5A13685E7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5124" y="954091"/>
            <a:ext cx="2246946" cy="5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0ED8176-D070-9D6F-4EE5-82E12F470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B2114012-3B72-397E-1EAC-B6A158AFD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096F3CA5-2867-6DB3-3AEA-91393C13B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5961" y="0"/>
            <a:ext cx="4851514" cy="4809496"/>
          </a:xfrm>
          <a:prstGeom prst="rect">
            <a:avLst/>
          </a:prstGeom>
        </p:spPr>
      </p:pic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6594475"/>
            <a:ext cx="12188825" cy="263525"/>
          </a:xfrm>
          <a:prstGeom prst="rect">
            <a:avLst/>
          </a:pr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72051" y="885825"/>
            <a:ext cx="388938" cy="1279525"/>
          </a:xfrm>
          <a:custGeom>
            <a:avLst/>
            <a:gdLst>
              <a:gd name="T0" fmla="*/ 219 w 245"/>
              <a:gd name="T1" fmla="*/ 806 h 806"/>
              <a:gd name="T2" fmla="*/ 27 w 245"/>
              <a:gd name="T3" fmla="*/ 806 h 806"/>
              <a:gd name="T4" fmla="*/ 0 w 245"/>
              <a:gd name="T5" fmla="*/ 779 h 806"/>
              <a:gd name="T6" fmla="*/ 0 w 245"/>
              <a:gd name="T7" fmla="*/ 26 h 806"/>
              <a:gd name="T8" fmla="*/ 27 w 245"/>
              <a:gd name="T9" fmla="*/ 0 h 806"/>
              <a:gd name="T10" fmla="*/ 219 w 245"/>
              <a:gd name="T11" fmla="*/ 0 h 806"/>
              <a:gd name="T12" fmla="*/ 245 w 245"/>
              <a:gd name="T13" fmla="*/ 26 h 806"/>
              <a:gd name="T14" fmla="*/ 245 w 245"/>
              <a:gd name="T15" fmla="*/ 779 h 806"/>
              <a:gd name="T16" fmla="*/ 219 w 245"/>
              <a:gd name="T1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806">
                <a:moveTo>
                  <a:pt x="219" y="806"/>
                </a:moveTo>
                <a:cubicBezTo>
                  <a:pt x="27" y="806"/>
                  <a:pt x="27" y="806"/>
                  <a:pt x="27" y="806"/>
                </a:cubicBezTo>
                <a:cubicBezTo>
                  <a:pt x="12" y="806"/>
                  <a:pt x="0" y="794"/>
                  <a:pt x="0" y="7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5" y="12"/>
                  <a:pt x="245" y="26"/>
                </a:cubicBezTo>
                <a:cubicBezTo>
                  <a:pt x="245" y="779"/>
                  <a:pt x="245" y="779"/>
                  <a:pt x="245" y="779"/>
                </a:cubicBezTo>
                <a:cubicBezTo>
                  <a:pt x="245" y="794"/>
                  <a:pt x="233" y="806"/>
                  <a:pt x="219" y="806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016501" y="954088"/>
            <a:ext cx="300038" cy="520700"/>
          </a:xfrm>
          <a:custGeom>
            <a:avLst/>
            <a:gdLst>
              <a:gd name="T0" fmla="*/ 170 w 189"/>
              <a:gd name="T1" fmla="*/ 328 h 328"/>
              <a:gd name="T2" fmla="*/ 20 w 189"/>
              <a:gd name="T3" fmla="*/ 328 h 328"/>
              <a:gd name="T4" fmla="*/ 0 w 189"/>
              <a:gd name="T5" fmla="*/ 309 h 328"/>
              <a:gd name="T6" fmla="*/ 0 w 189"/>
              <a:gd name="T7" fmla="*/ 19 h 328"/>
              <a:gd name="T8" fmla="*/ 20 w 189"/>
              <a:gd name="T9" fmla="*/ 0 h 328"/>
              <a:gd name="T10" fmla="*/ 170 w 189"/>
              <a:gd name="T11" fmla="*/ 0 h 328"/>
              <a:gd name="T12" fmla="*/ 189 w 189"/>
              <a:gd name="T13" fmla="*/ 19 h 328"/>
              <a:gd name="T14" fmla="*/ 189 w 189"/>
              <a:gd name="T15" fmla="*/ 309 h 328"/>
              <a:gd name="T16" fmla="*/ 170 w 189"/>
              <a:gd name="T1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328">
                <a:moveTo>
                  <a:pt x="170" y="328"/>
                </a:moveTo>
                <a:cubicBezTo>
                  <a:pt x="20" y="328"/>
                  <a:pt x="20" y="328"/>
                  <a:pt x="20" y="328"/>
                </a:cubicBezTo>
                <a:cubicBezTo>
                  <a:pt x="9" y="328"/>
                  <a:pt x="0" y="319"/>
                  <a:pt x="0" y="30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9" y="9"/>
                  <a:pt x="189" y="19"/>
                </a:cubicBezTo>
                <a:cubicBezTo>
                  <a:pt x="189" y="309"/>
                  <a:pt x="189" y="309"/>
                  <a:pt x="189" y="309"/>
                </a:cubicBezTo>
                <a:cubicBezTo>
                  <a:pt x="189" y="319"/>
                  <a:pt x="180" y="328"/>
                  <a:pt x="170" y="328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5016501" y="19081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016501" y="19970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391151" y="885825"/>
            <a:ext cx="390525" cy="1279525"/>
          </a:xfrm>
          <a:custGeom>
            <a:avLst/>
            <a:gdLst>
              <a:gd name="T0" fmla="*/ 219 w 246"/>
              <a:gd name="T1" fmla="*/ 806 h 806"/>
              <a:gd name="T2" fmla="*/ 27 w 246"/>
              <a:gd name="T3" fmla="*/ 806 h 806"/>
              <a:gd name="T4" fmla="*/ 0 w 246"/>
              <a:gd name="T5" fmla="*/ 779 h 806"/>
              <a:gd name="T6" fmla="*/ 0 w 246"/>
              <a:gd name="T7" fmla="*/ 26 h 806"/>
              <a:gd name="T8" fmla="*/ 27 w 246"/>
              <a:gd name="T9" fmla="*/ 0 h 806"/>
              <a:gd name="T10" fmla="*/ 219 w 246"/>
              <a:gd name="T11" fmla="*/ 0 h 806"/>
              <a:gd name="T12" fmla="*/ 246 w 246"/>
              <a:gd name="T13" fmla="*/ 26 h 806"/>
              <a:gd name="T14" fmla="*/ 246 w 246"/>
              <a:gd name="T15" fmla="*/ 779 h 806"/>
              <a:gd name="T16" fmla="*/ 219 w 246"/>
              <a:gd name="T1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" h="806">
                <a:moveTo>
                  <a:pt x="219" y="806"/>
                </a:moveTo>
                <a:cubicBezTo>
                  <a:pt x="27" y="806"/>
                  <a:pt x="27" y="806"/>
                  <a:pt x="27" y="806"/>
                </a:cubicBezTo>
                <a:cubicBezTo>
                  <a:pt x="12" y="806"/>
                  <a:pt x="0" y="794"/>
                  <a:pt x="0" y="7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6" y="12"/>
                  <a:pt x="246" y="26"/>
                </a:cubicBezTo>
                <a:cubicBezTo>
                  <a:pt x="246" y="779"/>
                  <a:pt x="246" y="779"/>
                  <a:pt x="246" y="779"/>
                </a:cubicBezTo>
                <a:cubicBezTo>
                  <a:pt x="246" y="794"/>
                  <a:pt x="234" y="806"/>
                  <a:pt x="219" y="806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5437188" y="954088"/>
            <a:ext cx="298450" cy="520700"/>
          </a:xfrm>
          <a:custGeom>
            <a:avLst/>
            <a:gdLst>
              <a:gd name="T0" fmla="*/ 169 w 188"/>
              <a:gd name="T1" fmla="*/ 328 h 328"/>
              <a:gd name="T2" fmla="*/ 19 w 188"/>
              <a:gd name="T3" fmla="*/ 328 h 328"/>
              <a:gd name="T4" fmla="*/ 0 w 188"/>
              <a:gd name="T5" fmla="*/ 309 h 328"/>
              <a:gd name="T6" fmla="*/ 0 w 188"/>
              <a:gd name="T7" fmla="*/ 19 h 328"/>
              <a:gd name="T8" fmla="*/ 19 w 188"/>
              <a:gd name="T9" fmla="*/ 0 h 328"/>
              <a:gd name="T10" fmla="*/ 169 w 188"/>
              <a:gd name="T11" fmla="*/ 0 h 328"/>
              <a:gd name="T12" fmla="*/ 188 w 188"/>
              <a:gd name="T13" fmla="*/ 19 h 328"/>
              <a:gd name="T14" fmla="*/ 188 w 188"/>
              <a:gd name="T15" fmla="*/ 309 h 328"/>
              <a:gd name="T16" fmla="*/ 169 w 188"/>
              <a:gd name="T1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328">
                <a:moveTo>
                  <a:pt x="169" y="328"/>
                </a:moveTo>
                <a:cubicBezTo>
                  <a:pt x="19" y="328"/>
                  <a:pt x="19" y="328"/>
                  <a:pt x="19" y="328"/>
                </a:cubicBezTo>
                <a:cubicBezTo>
                  <a:pt x="8" y="328"/>
                  <a:pt x="0" y="319"/>
                  <a:pt x="0" y="30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80" y="0"/>
                  <a:pt x="188" y="9"/>
                  <a:pt x="188" y="19"/>
                </a:cubicBezTo>
                <a:cubicBezTo>
                  <a:pt x="188" y="309"/>
                  <a:pt x="188" y="309"/>
                  <a:pt x="188" y="309"/>
                </a:cubicBezTo>
                <a:cubicBezTo>
                  <a:pt x="188" y="319"/>
                  <a:pt x="180" y="328"/>
                  <a:pt x="169" y="328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/>
          </p:cNvSpPr>
          <p:nvPr userDrawn="1"/>
        </p:nvSpPr>
        <p:spPr bwMode="auto">
          <a:xfrm>
            <a:off x="5437188" y="1908175"/>
            <a:ext cx="298450" cy="30163"/>
          </a:xfrm>
          <a:custGeom>
            <a:avLst/>
            <a:gdLst>
              <a:gd name="T0" fmla="*/ 184 w 188"/>
              <a:gd name="T1" fmla="*/ 19 h 19"/>
              <a:gd name="T2" fmla="*/ 4 w 188"/>
              <a:gd name="T3" fmla="*/ 19 h 19"/>
              <a:gd name="T4" fmla="*/ 0 w 188"/>
              <a:gd name="T5" fmla="*/ 15 h 19"/>
              <a:gd name="T6" fmla="*/ 0 w 188"/>
              <a:gd name="T7" fmla="*/ 4 h 19"/>
              <a:gd name="T8" fmla="*/ 4 w 188"/>
              <a:gd name="T9" fmla="*/ 0 h 19"/>
              <a:gd name="T10" fmla="*/ 184 w 188"/>
              <a:gd name="T11" fmla="*/ 0 h 19"/>
              <a:gd name="T12" fmla="*/ 188 w 188"/>
              <a:gd name="T13" fmla="*/ 4 h 19"/>
              <a:gd name="T14" fmla="*/ 188 w 188"/>
              <a:gd name="T15" fmla="*/ 15 h 19"/>
              <a:gd name="T16" fmla="*/ 184 w 188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9">
                <a:moveTo>
                  <a:pt x="184" y="19"/>
                </a:moveTo>
                <a:cubicBezTo>
                  <a:pt x="4" y="19"/>
                  <a:pt x="4" y="19"/>
                  <a:pt x="4" y="19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7" y="0"/>
                  <a:pt x="188" y="2"/>
                  <a:pt x="188" y="4"/>
                </a:cubicBezTo>
                <a:cubicBezTo>
                  <a:pt x="188" y="15"/>
                  <a:pt x="188" y="15"/>
                  <a:pt x="188" y="15"/>
                </a:cubicBezTo>
                <a:cubicBezTo>
                  <a:pt x="188" y="17"/>
                  <a:pt x="187" y="19"/>
                  <a:pt x="184" y="1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5437188" y="1997075"/>
            <a:ext cx="298450" cy="30163"/>
          </a:xfrm>
          <a:custGeom>
            <a:avLst/>
            <a:gdLst>
              <a:gd name="T0" fmla="*/ 184 w 188"/>
              <a:gd name="T1" fmla="*/ 19 h 19"/>
              <a:gd name="T2" fmla="*/ 4 w 188"/>
              <a:gd name="T3" fmla="*/ 19 h 19"/>
              <a:gd name="T4" fmla="*/ 0 w 188"/>
              <a:gd name="T5" fmla="*/ 15 h 19"/>
              <a:gd name="T6" fmla="*/ 0 w 188"/>
              <a:gd name="T7" fmla="*/ 4 h 19"/>
              <a:gd name="T8" fmla="*/ 4 w 188"/>
              <a:gd name="T9" fmla="*/ 0 h 19"/>
              <a:gd name="T10" fmla="*/ 184 w 188"/>
              <a:gd name="T11" fmla="*/ 0 h 19"/>
              <a:gd name="T12" fmla="*/ 188 w 188"/>
              <a:gd name="T13" fmla="*/ 4 h 19"/>
              <a:gd name="T14" fmla="*/ 188 w 188"/>
              <a:gd name="T15" fmla="*/ 15 h 19"/>
              <a:gd name="T16" fmla="*/ 184 w 188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9">
                <a:moveTo>
                  <a:pt x="184" y="19"/>
                </a:moveTo>
                <a:cubicBezTo>
                  <a:pt x="4" y="19"/>
                  <a:pt x="4" y="19"/>
                  <a:pt x="4" y="19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7" y="0"/>
                  <a:pt x="188" y="2"/>
                  <a:pt x="188" y="4"/>
                </a:cubicBezTo>
                <a:cubicBezTo>
                  <a:pt x="188" y="15"/>
                  <a:pt x="188" y="15"/>
                  <a:pt x="188" y="15"/>
                </a:cubicBezTo>
                <a:cubicBezTo>
                  <a:pt x="188" y="17"/>
                  <a:pt x="187" y="19"/>
                  <a:pt x="184" y="1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15"/>
          <p:cNvSpPr>
            <a:spLocks/>
          </p:cNvSpPr>
          <p:nvPr userDrawn="1"/>
        </p:nvSpPr>
        <p:spPr bwMode="auto">
          <a:xfrm>
            <a:off x="5811838" y="885825"/>
            <a:ext cx="388938" cy="1279525"/>
          </a:xfrm>
          <a:custGeom>
            <a:avLst/>
            <a:gdLst>
              <a:gd name="T0" fmla="*/ 218 w 245"/>
              <a:gd name="T1" fmla="*/ 806 h 806"/>
              <a:gd name="T2" fmla="*/ 26 w 245"/>
              <a:gd name="T3" fmla="*/ 806 h 806"/>
              <a:gd name="T4" fmla="*/ 0 w 245"/>
              <a:gd name="T5" fmla="*/ 779 h 806"/>
              <a:gd name="T6" fmla="*/ 0 w 245"/>
              <a:gd name="T7" fmla="*/ 26 h 806"/>
              <a:gd name="T8" fmla="*/ 26 w 245"/>
              <a:gd name="T9" fmla="*/ 0 h 806"/>
              <a:gd name="T10" fmla="*/ 218 w 245"/>
              <a:gd name="T11" fmla="*/ 0 h 806"/>
              <a:gd name="T12" fmla="*/ 245 w 245"/>
              <a:gd name="T13" fmla="*/ 26 h 806"/>
              <a:gd name="T14" fmla="*/ 245 w 245"/>
              <a:gd name="T15" fmla="*/ 779 h 806"/>
              <a:gd name="T16" fmla="*/ 218 w 245"/>
              <a:gd name="T1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806">
                <a:moveTo>
                  <a:pt x="218" y="806"/>
                </a:moveTo>
                <a:cubicBezTo>
                  <a:pt x="26" y="806"/>
                  <a:pt x="26" y="806"/>
                  <a:pt x="26" y="806"/>
                </a:cubicBezTo>
                <a:cubicBezTo>
                  <a:pt x="12" y="806"/>
                  <a:pt x="0" y="794"/>
                  <a:pt x="0" y="7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33" y="0"/>
                  <a:pt x="245" y="12"/>
                  <a:pt x="245" y="26"/>
                </a:cubicBezTo>
                <a:cubicBezTo>
                  <a:pt x="245" y="779"/>
                  <a:pt x="245" y="779"/>
                  <a:pt x="245" y="779"/>
                </a:cubicBezTo>
                <a:cubicBezTo>
                  <a:pt x="245" y="794"/>
                  <a:pt x="233" y="806"/>
                  <a:pt x="218" y="806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6"/>
          <p:cNvSpPr>
            <a:spLocks/>
          </p:cNvSpPr>
          <p:nvPr userDrawn="1"/>
        </p:nvSpPr>
        <p:spPr bwMode="auto">
          <a:xfrm>
            <a:off x="5856288" y="954088"/>
            <a:ext cx="300038" cy="520700"/>
          </a:xfrm>
          <a:custGeom>
            <a:avLst/>
            <a:gdLst>
              <a:gd name="T0" fmla="*/ 169 w 189"/>
              <a:gd name="T1" fmla="*/ 328 h 328"/>
              <a:gd name="T2" fmla="*/ 19 w 189"/>
              <a:gd name="T3" fmla="*/ 328 h 328"/>
              <a:gd name="T4" fmla="*/ 0 w 189"/>
              <a:gd name="T5" fmla="*/ 309 h 328"/>
              <a:gd name="T6" fmla="*/ 0 w 189"/>
              <a:gd name="T7" fmla="*/ 19 h 328"/>
              <a:gd name="T8" fmla="*/ 19 w 189"/>
              <a:gd name="T9" fmla="*/ 0 h 328"/>
              <a:gd name="T10" fmla="*/ 169 w 189"/>
              <a:gd name="T11" fmla="*/ 0 h 328"/>
              <a:gd name="T12" fmla="*/ 189 w 189"/>
              <a:gd name="T13" fmla="*/ 19 h 328"/>
              <a:gd name="T14" fmla="*/ 189 w 189"/>
              <a:gd name="T15" fmla="*/ 309 h 328"/>
              <a:gd name="T16" fmla="*/ 169 w 189"/>
              <a:gd name="T1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328">
                <a:moveTo>
                  <a:pt x="169" y="328"/>
                </a:moveTo>
                <a:cubicBezTo>
                  <a:pt x="19" y="328"/>
                  <a:pt x="19" y="328"/>
                  <a:pt x="19" y="328"/>
                </a:cubicBezTo>
                <a:cubicBezTo>
                  <a:pt x="9" y="328"/>
                  <a:pt x="0" y="319"/>
                  <a:pt x="0" y="30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80" y="0"/>
                  <a:pt x="189" y="9"/>
                  <a:pt x="189" y="19"/>
                </a:cubicBezTo>
                <a:cubicBezTo>
                  <a:pt x="189" y="309"/>
                  <a:pt x="189" y="309"/>
                  <a:pt x="189" y="309"/>
                </a:cubicBezTo>
                <a:cubicBezTo>
                  <a:pt x="189" y="319"/>
                  <a:pt x="180" y="328"/>
                  <a:pt x="169" y="328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"/>
          <p:cNvSpPr>
            <a:spLocks/>
          </p:cNvSpPr>
          <p:nvPr userDrawn="1"/>
        </p:nvSpPr>
        <p:spPr bwMode="auto">
          <a:xfrm>
            <a:off x="5856288" y="19081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18"/>
          <p:cNvSpPr>
            <a:spLocks/>
          </p:cNvSpPr>
          <p:nvPr userDrawn="1"/>
        </p:nvSpPr>
        <p:spPr bwMode="auto">
          <a:xfrm>
            <a:off x="5856288" y="19970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19"/>
          <p:cNvSpPr>
            <a:spLocks/>
          </p:cNvSpPr>
          <p:nvPr userDrawn="1"/>
        </p:nvSpPr>
        <p:spPr bwMode="auto">
          <a:xfrm>
            <a:off x="6196013" y="863600"/>
            <a:ext cx="1025525" cy="1252538"/>
          </a:xfrm>
          <a:custGeom>
            <a:avLst/>
            <a:gdLst>
              <a:gd name="T0" fmla="*/ 631 w 646"/>
              <a:gd name="T1" fmla="*/ 671 h 789"/>
              <a:gd name="T2" fmla="*/ 473 w 646"/>
              <a:gd name="T3" fmla="*/ 781 h 789"/>
              <a:gd name="T4" fmla="*/ 436 w 646"/>
              <a:gd name="T5" fmla="*/ 774 h 789"/>
              <a:gd name="T6" fmla="*/ 8 w 646"/>
              <a:gd name="T7" fmla="*/ 155 h 789"/>
              <a:gd name="T8" fmla="*/ 15 w 646"/>
              <a:gd name="T9" fmla="*/ 117 h 789"/>
              <a:gd name="T10" fmla="*/ 173 w 646"/>
              <a:gd name="T11" fmla="*/ 8 h 789"/>
              <a:gd name="T12" fmla="*/ 210 w 646"/>
              <a:gd name="T13" fmla="*/ 15 h 789"/>
              <a:gd name="T14" fmla="*/ 638 w 646"/>
              <a:gd name="T15" fmla="*/ 634 h 789"/>
              <a:gd name="T16" fmla="*/ 631 w 646"/>
              <a:gd name="T17" fmla="*/ 671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6" h="789">
                <a:moveTo>
                  <a:pt x="631" y="671"/>
                </a:moveTo>
                <a:cubicBezTo>
                  <a:pt x="473" y="781"/>
                  <a:pt x="473" y="781"/>
                  <a:pt x="473" y="781"/>
                </a:cubicBezTo>
                <a:cubicBezTo>
                  <a:pt x="461" y="789"/>
                  <a:pt x="444" y="786"/>
                  <a:pt x="436" y="774"/>
                </a:cubicBezTo>
                <a:cubicBezTo>
                  <a:pt x="8" y="155"/>
                  <a:pt x="8" y="155"/>
                  <a:pt x="8" y="155"/>
                </a:cubicBezTo>
                <a:cubicBezTo>
                  <a:pt x="0" y="142"/>
                  <a:pt x="3" y="126"/>
                  <a:pt x="15" y="117"/>
                </a:cubicBezTo>
                <a:cubicBezTo>
                  <a:pt x="173" y="8"/>
                  <a:pt x="173" y="8"/>
                  <a:pt x="173" y="8"/>
                </a:cubicBezTo>
                <a:cubicBezTo>
                  <a:pt x="185" y="0"/>
                  <a:pt x="202" y="3"/>
                  <a:pt x="210" y="15"/>
                </a:cubicBezTo>
                <a:cubicBezTo>
                  <a:pt x="638" y="634"/>
                  <a:pt x="638" y="634"/>
                  <a:pt x="638" y="634"/>
                </a:cubicBezTo>
                <a:cubicBezTo>
                  <a:pt x="646" y="646"/>
                  <a:pt x="643" y="663"/>
                  <a:pt x="631" y="671"/>
                </a:cubicBezTo>
                <a:close/>
              </a:path>
            </a:pathLst>
          </a:custGeom>
          <a:solidFill>
            <a:srgbClr val="5CC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0"/>
          <p:cNvSpPr>
            <a:spLocks/>
          </p:cNvSpPr>
          <p:nvPr userDrawn="1"/>
        </p:nvSpPr>
        <p:spPr bwMode="auto">
          <a:xfrm>
            <a:off x="6269038" y="942975"/>
            <a:ext cx="525463" cy="582613"/>
          </a:xfrm>
          <a:custGeom>
            <a:avLst/>
            <a:gdLst>
              <a:gd name="T0" fmla="*/ 321 w 331"/>
              <a:gd name="T1" fmla="*/ 276 h 367"/>
              <a:gd name="T2" fmla="*/ 197 w 331"/>
              <a:gd name="T3" fmla="*/ 361 h 367"/>
              <a:gd name="T4" fmla="*/ 170 w 331"/>
              <a:gd name="T5" fmla="*/ 356 h 367"/>
              <a:gd name="T6" fmla="*/ 6 w 331"/>
              <a:gd name="T7" fmla="*/ 118 h 367"/>
              <a:gd name="T8" fmla="*/ 11 w 331"/>
              <a:gd name="T9" fmla="*/ 91 h 367"/>
              <a:gd name="T10" fmla="*/ 134 w 331"/>
              <a:gd name="T11" fmla="*/ 6 h 367"/>
              <a:gd name="T12" fmla="*/ 161 w 331"/>
              <a:gd name="T13" fmla="*/ 11 h 367"/>
              <a:gd name="T14" fmla="*/ 325 w 331"/>
              <a:gd name="T15" fmla="*/ 249 h 367"/>
              <a:gd name="T16" fmla="*/ 321 w 331"/>
              <a:gd name="T17" fmla="*/ 27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" h="367">
                <a:moveTo>
                  <a:pt x="321" y="276"/>
                </a:moveTo>
                <a:cubicBezTo>
                  <a:pt x="197" y="361"/>
                  <a:pt x="197" y="361"/>
                  <a:pt x="197" y="361"/>
                </a:cubicBezTo>
                <a:cubicBezTo>
                  <a:pt x="188" y="367"/>
                  <a:pt x="176" y="365"/>
                  <a:pt x="170" y="35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09"/>
                  <a:pt x="2" y="97"/>
                  <a:pt x="11" y="91"/>
                </a:cubicBezTo>
                <a:cubicBezTo>
                  <a:pt x="134" y="6"/>
                  <a:pt x="134" y="6"/>
                  <a:pt x="134" y="6"/>
                </a:cubicBezTo>
                <a:cubicBezTo>
                  <a:pt x="143" y="0"/>
                  <a:pt x="155" y="2"/>
                  <a:pt x="161" y="11"/>
                </a:cubicBezTo>
                <a:cubicBezTo>
                  <a:pt x="325" y="249"/>
                  <a:pt x="325" y="249"/>
                  <a:pt x="325" y="249"/>
                </a:cubicBezTo>
                <a:cubicBezTo>
                  <a:pt x="331" y="257"/>
                  <a:pt x="329" y="270"/>
                  <a:pt x="321" y="276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1"/>
          <p:cNvSpPr>
            <a:spLocks/>
          </p:cNvSpPr>
          <p:nvPr userDrawn="1"/>
        </p:nvSpPr>
        <p:spPr bwMode="auto">
          <a:xfrm>
            <a:off x="6804026" y="1720850"/>
            <a:ext cx="261938" cy="192088"/>
          </a:xfrm>
          <a:custGeom>
            <a:avLst/>
            <a:gdLst>
              <a:gd name="T0" fmla="*/ 162 w 165"/>
              <a:gd name="T1" fmla="*/ 17 h 121"/>
              <a:gd name="T2" fmla="*/ 13 w 165"/>
              <a:gd name="T3" fmla="*/ 120 h 121"/>
              <a:gd name="T4" fmla="*/ 8 w 165"/>
              <a:gd name="T5" fmla="*/ 119 h 121"/>
              <a:gd name="T6" fmla="*/ 1 w 165"/>
              <a:gd name="T7" fmla="*/ 110 h 121"/>
              <a:gd name="T8" fmla="*/ 2 w 165"/>
              <a:gd name="T9" fmla="*/ 104 h 121"/>
              <a:gd name="T10" fmla="*/ 151 w 165"/>
              <a:gd name="T11" fmla="*/ 1 h 121"/>
              <a:gd name="T12" fmla="*/ 157 w 165"/>
              <a:gd name="T13" fmla="*/ 2 h 121"/>
              <a:gd name="T14" fmla="*/ 163 w 165"/>
              <a:gd name="T15" fmla="*/ 12 h 121"/>
              <a:gd name="T16" fmla="*/ 162 w 165"/>
              <a:gd name="T17" fmla="*/ 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21">
                <a:moveTo>
                  <a:pt x="162" y="17"/>
                </a:moveTo>
                <a:cubicBezTo>
                  <a:pt x="13" y="120"/>
                  <a:pt x="13" y="120"/>
                  <a:pt x="13" y="120"/>
                </a:cubicBezTo>
                <a:cubicBezTo>
                  <a:pt x="12" y="121"/>
                  <a:pt x="9" y="121"/>
                  <a:pt x="8" y="119"/>
                </a:cubicBezTo>
                <a:cubicBezTo>
                  <a:pt x="1" y="110"/>
                  <a:pt x="1" y="110"/>
                  <a:pt x="1" y="110"/>
                </a:cubicBezTo>
                <a:cubicBezTo>
                  <a:pt x="0" y="108"/>
                  <a:pt x="1" y="105"/>
                  <a:pt x="2" y="104"/>
                </a:cubicBezTo>
                <a:cubicBezTo>
                  <a:pt x="151" y="1"/>
                  <a:pt x="151" y="1"/>
                  <a:pt x="151" y="1"/>
                </a:cubicBezTo>
                <a:cubicBezTo>
                  <a:pt x="153" y="0"/>
                  <a:pt x="156" y="1"/>
                  <a:pt x="157" y="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4"/>
                  <a:pt x="164" y="16"/>
                  <a:pt x="162" y="17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2"/>
          <p:cNvSpPr>
            <a:spLocks/>
          </p:cNvSpPr>
          <p:nvPr userDrawn="1"/>
        </p:nvSpPr>
        <p:spPr bwMode="auto">
          <a:xfrm>
            <a:off x="6854826" y="1793875"/>
            <a:ext cx="260350" cy="192088"/>
          </a:xfrm>
          <a:custGeom>
            <a:avLst/>
            <a:gdLst>
              <a:gd name="T0" fmla="*/ 162 w 164"/>
              <a:gd name="T1" fmla="*/ 17 h 121"/>
              <a:gd name="T2" fmla="*/ 13 w 164"/>
              <a:gd name="T3" fmla="*/ 120 h 121"/>
              <a:gd name="T4" fmla="*/ 8 w 164"/>
              <a:gd name="T5" fmla="*/ 119 h 121"/>
              <a:gd name="T6" fmla="*/ 1 w 164"/>
              <a:gd name="T7" fmla="*/ 110 h 121"/>
              <a:gd name="T8" fmla="*/ 2 w 164"/>
              <a:gd name="T9" fmla="*/ 104 h 121"/>
              <a:gd name="T10" fmla="*/ 151 w 164"/>
              <a:gd name="T11" fmla="*/ 1 h 121"/>
              <a:gd name="T12" fmla="*/ 157 w 164"/>
              <a:gd name="T13" fmla="*/ 2 h 121"/>
              <a:gd name="T14" fmla="*/ 163 w 164"/>
              <a:gd name="T15" fmla="*/ 12 h 121"/>
              <a:gd name="T16" fmla="*/ 162 w 164"/>
              <a:gd name="T17" fmla="*/ 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121">
                <a:moveTo>
                  <a:pt x="162" y="17"/>
                </a:moveTo>
                <a:cubicBezTo>
                  <a:pt x="13" y="120"/>
                  <a:pt x="13" y="120"/>
                  <a:pt x="13" y="120"/>
                </a:cubicBezTo>
                <a:cubicBezTo>
                  <a:pt x="11" y="121"/>
                  <a:pt x="9" y="121"/>
                  <a:pt x="8" y="119"/>
                </a:cubicBezTo>
                <a:cubicBezTo>
                  <a:pt x="1" y="110"/>
                  <a:pt x="1" y="110"/>
                  <a:pt x="1" y="110"/>
                </a:cubicBezTo>
                <a:cubicBezTo>
                  <a:pt x="0" y="108"/>
                  <a:pt x="0" y="105"/>
                  <a:pt x="2" y="104"/>
                </a:cubicBezTo>
                <a:cubicBezTo>
                  <a:pt x="151" y="1"/>
                  <a:pt x="151" y="1"/>
                  <a:pt x="151" y="1"/>
                </a:cubicBezTo>
                <a:cubicBezTo>
                  <a:pt x="153" y="0"/>
                  <a:pt x="155" y="1"/>
                  <a:pt x="157" y="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4" y="14"/>
                  <a:pt x="164" y="16"/>
                  <a:pt x="162" y="17"/>
                </a:cubicBezTo>
                <a:close/>
              </a:path>
            </a:pathLst>
          </a:custGeom>
          <a:solidFill>
            <a:srgbClr val="2DA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3"/>
          <p:cNvSpPr>
            <a:spLocks/>
          </p:cNvSpPr>
          <p:nvPr userDrawn="1"/>
        </p:nvSpPr>
        <p:spPr bwMode="auto">
          <a:xfrm>
            <a:off x="1697038" y="5014913"/>
            <a:ext cx="652463" cy="1584325"/>
          </a:xfrm>
          <a:custGeom>
            <a:avLst/>
            <a:gdLst>
              <a:gd name="T0" fmla="*/ 277 w 411"/>
              <a:gd name="T1" fmla="*/ 949 h 998"/>
              <a:gd name="T2" fmla="*/ 281 w 411"/>
              <a:gd name="T3" fmla="*/ 968 h 998"/>
              <a:gd name="T4" fmla="*/ 349 w 411"/>
              <a:gd name="T5" fmla="*/ 996 h 998"/>
              <a:gd name="T6" fmla="*/ 308 w 411"/>
              <a:gd name="T7" fmla="*/ 996 h 998"/>
              <a:gd name="T8" fmla="*/ 245 w 411"/>
              <a:gd name="T9" fmla="*/ 996 h 998"/>
              <a:gd name="T10" fmla="*/ 178 w 411"/>
              <a:gd name="T11" fmla="*/ 951 h 998"/>
              <a:gd name="T12" fmla="*/ 149 w 411"/>
              <a:gd name="T13" fmla="*/ 996 h 998"/>
              <a:gd name="T14" fmla="*/ 70 w 411"/>
              <a:gd name="T15" fmla="*/ 995 h 998"/>
              <a:gd name="T16" fmla="*/ 141 w 411"/>
              <a:gd name="T17" fmla="*/ 949 h 998"/>
              <a:gd name="T18" fmla="*/ 68 w 411"/>
              <a:gd name="T19" fmla="*/ 852 h 998"/>
              <a:gd name="T20" fmla="*/ 56 w 411"/>
              <a:gd name="T21" fmla="*/ 618 h 998"/>
              <a:gd name="T22" fmla="*/ 27 w 411"/>
              <a:gd name="T23" fmla="*/ 639 h 998"/>
              <a:gd name="T24" fmla="*/ 19 w 411"/>
              <a:gd name="T25" fmla="*/ 669 h 998"/>
              <a:gd name="T26" fmla="*/ 0 w 411"/>
              <a:gd name="T27" fmla="*/ 625 h 998"/>
              <a:gd name="T28" fmla="*/ 33 w 411"/>
              <a:gd name="T29" fmla="*/ 323 h 998"/>
              <a:gd name="T30" fmla="*/ 124 w 411"/>
              <a:gd name="T31" fmla="*/ 215 h 998"/>
              <a:gd name="T32" fmla="*/ 97 w 411"/>
              <a:gd name="T33" fmla="*/ 170 h 998"/>
              <a:gd name="T34" fmla="*/ 83 w 411"/>
              <a:gd name="T35" fmla="*/ 125 h 998"/>
              <a:gd name="T36" fmla="*/ 61 w 411"/>
              <a:gd name="T37" fmla="*/ 131 h 998"/>
              <a:gd name="T38" fmla="*/ 60 w 411"/>
              <a:gd name="T39" fmla="*/ 193 h 998"/>
              <a:gd name="T40" fmla="*/ 56 w 411"/>
              <a:gd name="T41" fmla="*/ 195 h 998"/>
              <a:gd name="T42" fmla="*/ 56 w 411"/>
              <a:gd name="T43" fmla="*/ 132 h 998"/>
              <a:gd name="T44" fmla="*/ 174 w 411"/>
              <a:gd name="T45" fmla="*/ 83 h 998"/>
              <a:gd name="T46" fmla="*/ 163 w 411"/>
              <a:gd name="T47" fmla="*/ 147 h 998"/>
              <a:gd name="T48" fmla="*/ 167 w 411"/>
              <a:gd name="T49" fmla="*/ 182 h 998"/>
              <a:gd name="T50" fmla="*/ 178 w 411"/>
              <a:gd name="T51" fmla="*/ 220 h 998"/>
              <a:gd name="T52" fmla="*/ 316 w 411"/>
              <a:gd name="T53" fmla="*/ 52 h 998"/>
              <a:gd name="T54" fmla="*/ 219 w 411"/>
              <a:gd name="T55" fmla="*/ 11 h 998"/>
              <a:gd name="T56" fmla="*/ 274 w 411"/>
              <a:gd name="T57" fmla="*/ 10 h 998"/>
              <a:gd name="T58" fmla="*/ 305 w 411"/>
              <a:gd name="T59" fmla="*/ 5 h 998"/>
              <a:gd name="T60" fmla="*/ 320 w 411"/>
              <a:gd name="T61" fmla="*/ 9 h 998"/>
              <a:gd name="T62" fmla="*/ 346 w 411"/>
              <a:gd name="T63" fmla="*/ 23 h 998"/>
              <a:gd name="T64" fmla="*/ 401 w 411"/>
              <a:gd name="T65" fmla="*/ 42 h 998"/>
              <a:gd name="T66" fmla="*/ 335 w 411"/>
              <a:gd name="T67" fmla="*/ 56 h 998"/>
              <a:gd name="T68" fmla="*/ 333 w 411"/>
              <a:gd name="T69" fmla="*/ 187 h 998"/>
              <a:gd name="T70" fmla="*/ 343 w 411"/>
              <a:gd name="T71" fmla="*/ 482 h 998"/>
              <a:gd name="T72" fmla="*/ 296 w 411"/>
              <a:gd name="T73" fmla="*/ 579 h 998"/>
              <a:gd name="T74" fmla="*/ 293 w 411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1" h="998">
                <a:moveTo>
                  <a:pt x="293" y="947"/>
                </a:moveTo>
                <a:cubicBezTo>
                  <a:pt x="287" y="948"/>
                  <a:pt x="282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8" y="967"/>
                  <a:pt x="280" y="968"/>
                  <a:pt x="281" y="968"/>
                </a:cubicBezTo>
                <a:cubicBezTo>
                  <a:pt x="304" y="973"/>
                  <a:pt x="322" y="982"/>
                  <a:pt x="330" y="984"/>
                </a:cubicBezTo>
                <a:cubicBezTo>
                  <a:pt x="338" y="986"/>
                  <a:pt x="349" y="993"/>
                  <a:pt x="349" y="996"/>
                </a:cubicBezTo>
                <a:cubicBezTo>
                  <a:pt x="349" y="998"/>
                  <a:pt x="346" y="998"/>
                  <a:pt x="337" y="998"/>
                </a:cubicBezTo>
                <a:cubicBezTo>
                  <a:pt x="332" y="998"/>
                  <a:pt x="321" y="996"/>
                  <a:pt x="308" y="996"/>
                </a:cubicBezTo>
                <a:cubicBezTo>
                  <a:pt x="298" y="996"/>
                  <a:pt x="277" y="985"/>
                  <a:pt x="279" y="995"/>
                </a:cubicBezTo>
                <a:cubicBezTo>
                  <a:pt x="274" y="995"/>
                  <a:pt x="256" y="996"/>
                  <a:pt x="245" y="996"/>
                </a:cubicBezTo>
                <a:cubicBezTo>
                  <a:pt x="244" y="986"/>
                  <a:pt x="238" y="964"/>
                  <a:pt x="234" y="949"/>
                </a:cubicBezTo>
                <a:cubicBezTo>
                  <a:pt x="216" y="950"/>
                  <a:pt x="197" y="950"/>
                  <a:pt x="178" y="951"/>
                </a:cubicBezTo>
                <a:cubicBezTo>
                  <a:pt x="179" y="966"/>
                  <a:pt x="179" y="981"/>
                  <a:pt x="180" y="996"/>
                </a:cubicBezTo>
                <a:cubicBezTo>
                  <a:pt x="170" y="996"/>
                  <a:pt x="159" y="996"/>
                  <a:pt x="149" y="996"/>
                </a:cubicBezTo>
                <a:cubicBezTo>
                  <a:pt x="149" y="989"/>
                  <a:pt x="117" y="996"/>
                  <a:pt x="91" y="996"/>
                </a:cubicBezTo>
                <a:cubicBezTo>
                  <a:pt x="82" y="996"/>
                  <a:pt x="73" y="996"/>
                  <a:pt x="70" y="995"/>
                </a:cubicBezTo>
                <a:cubicBezTo>
                  <a:pt x="68" y="993"/>
                  <a:pt x="69" y="990"/>
                  <a:pt x="71" y="989"/>
                </a:cubicBezTo>
                <a:cubicBezTo>
                  <a:pt x="91" y="977"/>
                  <a:pt x="135" y="971"/>
                  <a:pt x="141" y="949"/>
                </a:cubicBezTo>
                <a:cubicBezTo>
                  <a:pt x="116" y="950"/>
                  <a:pt x="102" y="945"/>
                  <a:pt x="74" y="945"/>
                </a:cubicBezTo>
                <a:cubicBezTo>
                  <a:pt x="72" y="914"/>
                  <a:pt x="70" y="883"/>
                  <a:pt x="68" y="852"/>
                </a:cubicBezTo>
                <a:cubicBezTo>
                  <a:pt x="55" y="771"/>
                  <a:pt x="74" y="686"/>
                  <a:pt x="58" y="618"/>
                </a:cubicBezTo>
                <a:cubicBezTo>
                  <a:pt x="57" y="618"/>
                  <a:pt x="57" y="618"/>
                  <a:pt x="56" y="618"/>
                </a:cubicBezTo>
                <a:cubicBezTo>
                  <a:pt x="55" y="623"/>
                  <a:pt x="55" y="629"/>
                  <a:pt x="54" y="635"/>
                </a:cubicBezTo>
                <a:cubicBezTo>
                  <a:pt x="45" y="636"/>
                  <a:pt x="36" y="638"/>
                  <a:pt x="27" y="639"/>
                </a:cubicBezTo>
                <a:cubicBezTo>
                  <a:pt x="25" y="642"/>
                  <a:pt x="26" y="650"/>
                  <a:pt x="27" y="666"/>
                </a:cubicBezTo>
                <a:cubicBezTo>
                  <a:pt x="25" y="684"/>
                  <a:pt x="22" y="671"/>
                  <a:pt x="19" y="669"/>
                </a:cubicBezTo>
                <a:cubicBezTo>
                  <a:pt x="15" y="658"/>
                  <a:pt x="17" y="650"/>
                  <a:pt x="11" y="635"/>
                </a:cubicBezTo>
                <a:cubicBezTo>
                  <a:pt x="8" y="632"/>
                  <a:pt x="4" y="629"/>
                  <a:pt x="0" y="625"/>
                </a:cubicBezTo>
                <a:cubicBezTo>
                  <a:pt x="3" y="600"/>
                  <a:pt x="6" y="575"/>
                  <a:pt x="10" y="550"/>
                </a:cubicBezTo>
                <a:cubicBezTo>
                  <a:pt x="22" y="481"/>
                  <a:pt x="8" y="385"/>
                  <a:pt x="33" y="323"/>
                </a:cubicBezTo>
                <a:cubicBezTo>
                  <a:pt x="43" y="298"/>
                  <a:pt x="81" y="291"/>
                  <a:pt x="97" y="271"/>
                </a:cubicBezTo>
                <a:cubicBezTo>
                  <a:pt x="106" y="252"/>
                  <a:pt x="115" y="233"/>
                  <a:pt x="124" y="215"/>
                </a:cubicBezTo>
                <a:cubicBezTo>
                  <a:pt x="114" y="210"/>
                  <a:pt x="104" y="203"/>
                  <a:pt x="100" y="192"/>
                </a:cubicBezTo>
                <a:cubicBezTo>
                  <a:pt x="97" y="186"/>
                  <a:pt x="98" y="177"/>
                  <a:pt x="97" y="170"/>
                </a:cubicBezTo>
                <a:cubicBezTo>
                  <a:pt x="95" y="166"/>
                  <a:pt x="90" y="163"/>
                  <a:pt x="90" y="158"/>
                </a:cubicBezTo>
                <a:cubicBezTo>
                  <a:pt x="90" y="145"/>
                  <a:pt x="87" y="135"/>
                  <a:pt x="83" y="125"/>
                </a:cubicBezTo>
                <a:cubicBezTo>
                  <a:pt x="83" y="125"/>
                  <a:pt x="82" y="125"/>
                  <a:pt x="81" y="125"/>
                </a:cubicBezTo>
                <a:cubicBezTo>
                  <a:pt x="74" y="127"/>
                  <a:pt x="69" y="129"/>
                  <a:pt x="61" y="131"/>
                </a:cubicBezTo>
                <a:cubicBezTo>
                  <a:pt x="61" y="142"/>
                  <a:pt x="61" y="152"/>
                  <a:pt x="61" y="162"/>
                </a:cubicBezTo>
                <a:cubicBezTo>
                  <a:pt x="65" y="173"/>
                  <a:pt x="65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9" y="196"/>
                  <a:pt x="57" y="196"/>
                  <a:pt x="56" y="195"/>
                </a:cubicBezTo>
                <a:cubicBezTo>
                  <a:pt x="55" y="193"/>
                  <a:pt x="55" y="191"/>
                  <a:pt x="54" y="189"/>
                </a:cubicBezTo>
                <a:cubicBezTo>
                  <a:pt x="63" y="157"/>
                  <a:pt x="55" y="143"/>
                  <a:pt x="56" y="132"/>
                </a:cubicBezTo>
                <a:cubicBezTo>
                  <a:pt x="64" y="122"/>
                  <a:pt x="85" y="100"/>
                  <a:pt x="92" y="92"/>
                </a:cubicBezTo>
                <a:cubicBezTo>
                  <a:pt x="101" y="90"/>
                  <a:pt x="148" y="86"/>
                  <a:pt x="174" y="83"/>
                </a:cubicBezTo>
                <a:cubicBezTo>
                  <a:pt x="167" y="92"/>
                  <a:pt x="159" y="102"/>
                  <a:pt x="151" y="112"/>
                </a:cubicBezTo>
                <a:cubicBezTo>
                  <a:pt x="161" y="121"/>
                  <a:pt x="158" y="136"/>
                  <a:pt x="163" y="147"/>
                </a:cubicBezTo>
                <a:cubicBezTo>
                  <a:pt x="165" y="150"/>
                  <a:pt x="168" y="147"/>
                  <a:pt x="170" y="150"/>
                </a:cubicBezTo>
                <a:cubicBezTo>
                  <a:pt x="173" y="162"/>
                  <a:pt x="172" y="177"/>
                  <a:pt x="167" y="182"/>
                </a:cubicBezTo>
                <a:cubicBezTo>
                  <a:pt x="166" y="188"/>
                  <a:pt x="167" y="202"/>
                  <a:pt x="168" y="209"/>
                </a:cubicBezTo>
                <a:cubicBezTo>
                  <a:pt x="172" y="213"/>
                  <a:pt x="174" y="218"/>
                  <a:pt x="178" y="220"/>
                </a:cubicBezTo>
                <a:cubicBezTo>
                  <a:pt x="182" y="222"/>
                  <a:pt x="185" y="220"/>
                  <a:pt x="188" y="220"/>
                </a:cubicBezTo>
                <a:cubicBezTo>
                  <a:pt x="240" y="190"/>
                  <a:pt x="316" y="130"/>
                  <a:pt x="316" y="52"/>
                </a:cubicBezTo>
                <a:cubicBezTo>
                  <a:pt x="301" y="46"/>
                  <a:pt x="293" y="37"/>
                  <a:pt x="288" y="21"/>
                </a:cubicBezTo>
                <a:cubicBezTo>
                  <a:pt x="266" y="19"/>
                  <a:pt x="241" y="14"/>
                  <a:pt x="219" y="11"/>
                </a:cubicBezTo>
                <a:cubicBezTo>
                  <a:pt x="210" y="9"/>
                  <a:pt x="211" y="0"/>
                  <a:pt x="219" y="1"/>
                </a:cubicBezTo>
                <a:cubicBezTo>
                  <a:pt x="236" y="3"/>
                  <a:pt x="257" y="8"/>
                  <a:pt x="274" y="10"/>
                </a:cubicBezTo>
                <a:cubicBezTo>
                  <a:pt x="292" y="13"/>
                  <a:pt x="287" y="4"/>
                  <a:pt x="296" y="3"/>
                </a:cubicBezTo>
                <a:cubicBezTo>
                  <a:pt x="299" y="3"/>
                  <a:pt x="302" y="5"/>
                  <a:pt x="305" y="5"/>
                </a:cubicBezTo>
                <a:cubicBezTo>
                  <a:pt x="307" y="6"/>
                  <a:pt x="310" y="4"/>
                  <a:pt x="313" y="4"/>
                </a:cubicBezTo>
                <a:cubicBezTo>
                  <a:pt x="315" y="5"/>
                  <a:pt x="317" y="8"/>
                  <a:pt x="320" y="9"/>
                </a:cubicBezTo>
                <a:cubicBezTo>
                  <a:pt x="322" y="10"/>
                  <a:pt x="323" y="8"/>
                  <a:pt x="328" y="9"/>
                </a:cubicBezTo>
                <a:cubicBezTo>
                  <a:pt x="336" y="11"/>
                  <a:pt x="336" y="21"/>
                  <a:pt x="346" y="23"/>
                </a:cubicBezTo>
                <a:cubicBezTo>
                  <a:pt x="355" y="24"/>
                  <a:pt x="395" y="32"/>
                  <a:pt x="402" y="33"/>
                </a:cubicBezTo>
                <a:cubicBezTo>
                  <a:pt x="410" y="34"/>
                  <a:pt x="411" y="44"/>
                  <a:pt x="401" y="42"/>
                </a:cubicBezTo>
                <a:cubicBezTo>
                  <a:pt x="381" y="39"/>
                  <a:pt x="367" y="36"/>
                  <a:pt x="347" y="33"/>
                </a:cubicBezTo>
                <a:cubicBezTo>
                  <a:pt x="337" y="36"/>
                  <a:pt x="337" y="48"/>
                  <a:pt x="335" y="56"/>
                </a:cubicBezTo>
                <a:cubicBezTo>
                  <a:pt x="344" y="65"/>
                  <a:pt x="352" y="74"/>
                  <a:pt x="360" y="83"/>
                </a:cubicBezTo>
                <a:cubicBezTo>
                  <a:pt x="350" y="108"/>
                  <a:pt x="336" y="160"/>
                  <a:pt x="333" y="187"/>
                </a:cubicBezTo>
                <a:cubicBezTo>
                  <a:pt x="336" y="211"/>
                  <a:pt x="340" y="234"/>
                  <a:pt x="343" y="257"/>
                </a:cubicBezTo>
                <a:cubicBezTo>
                  <a:pt x="354" y="321"/>
                  <a:pt x="360" y="428"/>
                  <a:pt x="343" y="482"/>
                </a:cubicBezTo>
                <a:cubicBezTo>
                  <a:pt x="322" y="476"/>
                  <a:pt x="312" y="458"/>
                  <a:pt x="285" y="468"/>
                </a:cubicBezTo>
                <a:cubicBezTo>
                  <a:pt x="289" y="505"/>
                  <a:pt x="293" y="542"/>
                  <a:pt x="296" y="579"/>
                </a:cubicBezTo>
                <a:cubicBezTo>
                  <a:pt x="306" y="641"/>
                  <a:pt x="291" y="704"/>
                  <a:pt x="283" y="757"/>
                </a:cubicBezTo>
                <a:cubicBezTo>
                  <a:pt x="286" y="821"/>
                  <a:pt x="289" y="884"/>
                  <a:pt x="293" y="94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"/>
          <p:cNvSpPr>
            <a:spLocks noEditPoints="1"/>
          </p:cNvSpPr>
          <p:nvPr userDrawn="1"/>
        </p:nvSpPr>
        <p:spPr bwMode="auto">
          <a:xfrm>
            <a:off x="2786063" y="5040313"/>
            <a:ext cx="976313" cy="1593850"/>
          </a:xfrm>
          <a:custGeom>
            <a:avLst/>
            <a:gdLst>
              <a:gd name="T0" fmla="*/ 372 w 616"/>
              <a:gd name="T1" fmla="*/ 954 h 1004"/>
              <a:gd name="T2" fmla="*/ 395 w 616"/>
              <a:gd name="T3" fmla="*/ 974 h 1004"/>
              <a:gd name="T4" fmla="*/ 416 w 616"/>
              <a:gd name="T5" fmla="*/ 995 h 1004"/>
              <a:gd name="T6" fmla="*/ 346 w 616"/>
              <a:gd name="T7" fmla="*/ 960 h 1004"/>
              <a:gd name="T8" fmla="*/ 333 w 616"/>
              <a:gd name="T9" fmla="*/ 951 h 1004"/>
              <a:gd name="T10" fmla="*/ 340 w 616"/>
              <a:gd name="T11" fmla="*/ 869 h 1004"/>
              <a:gd name="T12" fmla="*/ 293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8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90 w 616"/>
              <a:gd name="T25" fmla="*/ 856 h 1004"/>
              <a:gd name="T26" fmla="*/ 189 w 616"/>
              <a:gd name="T27" fmla="*/ 848 h 1004"/>
              <a:gd name="T28" fmla="*/ 187 w 616"/>
              <a:gd name="T29" fmla="*/ 416 h 1004"/>
              <a:gd name="T30" fmla="*/ 101 w 616"/>
              <a:gd name="T31" fmla="*/ 279 h 1004"/>
              <a:gd name="T32" fmla="*/ 0 w 616"/>
              <a:gd name="T33" fmla="*/ 249 h 1004"/>
              <a:gd name="T34" fmla="*/ 41 w 616"/>
              <a:gd name="T35" fmla="*/ 159 h 1004"/>
              <a:gd name="T36" fmla="*/ 26 w 616"/>
              <a:gd name="T37" fmla="*/ 43 h 1004"/>
              <a:gd name="T38" fmla="*/ 48 w 616"/>
              <a:gd name="T39" fmla="*/ 91 h 1004"/>
              <a:gd name="T40" fmla="*/ 68 w 616"/>
              <a:gd name="T41" fmla="*/ 100 h 1004"/>
              <a:gd name="T42" fmla="*/ 172 w 616"/>
              <a:gd name="T43" fmla="*/ 176 h 1004"/>
              <a:gd name="T44" fmla="*/ 211 w 616"/>
              <a:gd name="T45" fmla="*/ 211 h 1004"/>
              <a:gd name="T46" fmla="*/ 275 w 616"/>
              <a:gd name="T47" fmla="*/ 243 h 1004"/>
              <a:gd name="T48" fmla="*/ 261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6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2 w 616"/>
              <a:gd name="T61" fmla="*/ 154 h 1004"/>
              <a:gd name="T62" fmla="*/ 320 w 616"/>
              <a:gd name="T63" fmla="*/ 215 h 1004"/>
              <a:gd name="T64" fmla="*/ 351 w 616"/>
              <a:gd name="T65" fmla="*/ 231 h 1004"/>
              <a:gd name="T66" fmla="*/ 409 w 616"/>
              <a:gd name="T67" fmla="*/ 200 h 1004"/>
              <a:gd name="T68" fmla="*/ 427 w 616"/>
              <a:gd name="T69" fmla="*/ 171 h 1004"/>
              <a:gd name="T70" fmla="*/ 525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8 w 616"/>
              <a:gd name="T77" fmla="*/ 90 h 1004"/>
              <a:gd name="T78" fmla="*/ 605 w 616"/>
              <a:gd name="T79" fmla="*/ 177 h 1004"/>
              <a:gd name="T80" fmla="*/ 507 w 616"/>
              <a:gd name="T81" fmla="*/ 269 h 1004"/>
              <a:gd name="T82" fmla="*/ 424 w 616"/>
              <a:gd name="T83" fmla="*/ 322 h 1004"/>
              <a:gd name="T84" fmla="*/ 420 w 616"/>
              <a:gd name="T85" fmla="*/ 485 h 1004"/>
              <a:gd name="T86" fmla="*/ 437 w 616"/>
              <a:gd name="T87" fmla="*/ 747 h 1004"/>
              <a:gd name="T88" fmla="*/ 401 w 616"/>
              <a:gd name="T89" fmla="*/ 854 h 1004"/>
              <a:gd name="T90" fmla="*/ 390 w 616"/>
              <a:gd name="T91" fmla="*/ 953 h 1004"/>
              <a:gd name="T92" fmla="*/ 380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4" y="953"/>
                  <a:pt x="378" y="953"/>
                  <a:pt x="372" y="953"/>
                </a:cubicBezTo>
                <a:cubicBezTo>
                  <a:pt x="372" y="953"/>
                  <a:pt x="372" y="954"/>
                  <a:pt x="372" y="954"/>
                </a:cubicBezTo>
                <a:cubicBezTo>
                  <a:pt x="376" y="958"/>
                  <a:pt x="381" y="963"/>
                  <a:pt x="386" y="967"/>
                </a:cubicBezTo>
                <a:cubicBezTo>
                  <a:pt x="387" y="968"/>
                  <a:pt x="389" y="968"/>
                  <a:pt x="391" y="969"/>
                </a:cubicBezTo>
                <a:cubicBezTo>
                  <a:pt x="392" y="971"/>
                  <a:pt x="394" y="972"/>
                  <a:pt x="395" y="974"/>
                </a:cubicBezTo>
                <a:cubicBezTo>
                  <a:pt x="401" y="978"/>
                  <a:pt x="407" y="983"/>
                  <a:pt x="413" y="987"/>
                </a:cubicBezTo>
                <a:cubicBezTo>
                  <a:pt x="414" y="988"/>
                  <a:pt x="415" y="991"/>
                  <a:pt x="417" y="992"/>
                </a:cubicBezTo>
                <a:cubicBezTo>
                  <a:pt x="416" y="993"/>
                  <a:pt x="416" y="994"/>
                  <a:pt x="416" y="995"/>
                </a:cubicBezTo>
                <a:cubicBezTo>
                  <a:pt x="410" y="996"/>
                  <a:pt x="388" y="999"/>
                  <a:pt x="383" y="997"/>
                </a:cubicBezTo>
                <a:cubicBezTo>
                  <a:pt x="372" y="994"/>
                  <a:pt x="350" y="975"/>
                  <a:pt x="344" y="967"/>
                </a:cubicBezTo>
                <a:cubicBezTo>
                  <a:pt x="345" y="964"/>
                  <a:pt x="346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40" y="953"/>
                  <a:pt x="336" y="952"/>
                  <a:pt x="333" y="952"/>
                </a:cubicBezTo>
                <a:cubicBezTo>
                  <a:pt x="333" y="952"/>
                  <a:pt x="333" y="951"/>
                  <a:pt x="333" y="951"/>
                </a:cubicBezTo>
                <a:cubicBezTo>
                  <a:pt x="335" y="944"/>
                  <a:pt x="337" y="937"/>
                  <a:pt x="339" y="930"/>
                </a:cubicBezTo>
                <a:cubicBezTo>
                  <a:pt x="339" y="922"/>
                  <a:pt x="339" y="915"/>
                  <a:pt x="339" y="908"/>
                </a:cubicBezTo>
                <a:cubicBezTo>
                  <a:pt x="339" y="895"/>
                  <a:pt x="340" y="882"/>
                  <a:pt x="340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4" y="863"/>
                  <a:pt x="302" y="864"/>
                </a:cubicBezTo>
                <a:cubicBezTo>
                  <a:pt x="303" y="880"/>
                  <a:pt x="295" y="896"/>
                  <a:pt x="293" y="909"/>
                </a:cubicBezTo>
                <a:cubicBezTo>
                  <a:pt x="294" y="924"/>
                  <a:pt x="294" y="938"/>
                  <a:pt x="295" y="953"/>
                </a:cubicBezTo>
                <a:cubicBezTo>
                  <a:pt x="292" y="953"/>
                  <a:pt x="288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5" y="958"/>
                  <a:pt x="286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80" y="976"/>
                  <a:pt x="279" y="978"/>
                  <a:pt x="278" y="980"/>
                </a:cubicBezTo>
                <a:cubicBezTo>
                  <a:pt x="275" y="983"/>
                  <a:pt x="271" y="985"/>
                  <a:pt x="268" y="988"/>
                </a:cubicBezTo>
                <a:cubicBezTo>
                  <a:pt x="262" y="992"/>
                  <a:pt x="259" y="998"/>
                  <a:pt x="251" y="1000"/>
                </a:cubicBezTo>
                <a:cubicBezTo>
                  <a:pt x="240" y="1004"/>
                  <a:pt x="228" y="1000"/>
                  <a:pt x="218" y="998"/>
                </a:cubicBezTo>
                <a:cubicBezTo>
                  <a:pt x="218" y="998"/>
                  <a:pt x="218" y="997"/>
                  <a:pt x="218" y="997"/>
                </a:cubicBezTo>
                <a:cubicBezTo>
                  <a:pt x="218" y="994"/>
                  <a:pt x="219" y="992"/>
                  <a:pt x="219" y="990"/>
                </a:cubicBezTo>
                <a:cubicBezTo>
                  <a:pt x="222" y="984"/>
                  <a:pt x="232" y="982"/>
                  <a:pt x="237" y="978"/>
                </a:cubicBezTo>
                <a:cubicBezTo>
                  <a:pt x="243" y="973"/>
                  <a:pt x="249" y="968"/>
                  <a:pt x="255" y="963"/>
                </a:cubicBezTo>
                <a:cubicBezTo>
                  <a:pt x="255" y="959"/>
                  <a:pt x="256" y="956"/>
                  <a:pt x="256" y="952"/>
                </a:cubicBezTo>
                <a:cubicBezTo>
                  <a:pt x="249" y="952"/>
                  <a:pt x="243" y="952"/>
                  <a:pt x="236" y="952"/>
                </a:cubicBezTo>
                <a:cubicBezTo>
                  <a:pt x="237" y="943"/>
                  <a:pt x="234" y="932"/>
                  <a:pt x="235" y="925"/>
                </a:cubicBezTo>
                <a:cubicBezTo>
                  <a:pt x="238" y="905"/>
                  <a:pt x="239" y="862"/>
                  <a:pt x="227" y="852"/>
                </a:cubicBezTo>
                <a:cubicBezTo>
                  <a:pt x="215" y="853"/>
                  <a:pt x="202" y="855"/>
                  <a:pt x="190" y="856"/>
                </a:cubicBezTo>
                <a:cubicBezTo>
                  <a:pt x="190" y="855"/>
                  <a:pt x="190" y="855"/>
                  <a:pt x="190" y="854"/>
                </a:cubicBezTo>
                <a:cubicBezTo>
                  <a:pt x="190" y="852"/>
                  <a:pt x="190" y="850"/>
                  <a:pt x="190" y="848"/>
                </a:cubicBezTo>
                <a:cubicBezTo>
                  <a:pt x="190" y="848"/>
                  <a:pt x="189" y="848"/>
                  <a:pt x="189" y="848"/>
                </a:cubicBezTo>
                <a:cubicBezTo>
                  <a:pt x="190" y="765"/>
                  <a:pt x="191" y="681"/>
                  <a:pt x="192" y="598"/>
                </a:cubicBezTo>
                <a:cubicBezTo>
                  <a:pt x="191" y="558"/>
                  <a:pt x="190" y="518"/>
                  <a:pt x="189" y="478"/>
                </a:cubicBezTo>
                <a:cubicBezTo>
                  <a:pt x="188" y="458"/>
                  <a:pt x="188" y="437"/>
                  <a:pt x="187" y="416"/>
                </a:cubicBezTo>
                <a:cubicBezTo>
                  <a:pt x="186" y="405"/>
                  <a:pt x="186" y="393"/>
                  <a:pt x="185" y="382"/>
                </a:cubicBezTo>
                <a:cubicBezTo>
                  <a:pt x="183" y="365"/>
                  <a:pt x="182" y="349"/>
                  <a:pt x="180" y="332"/>
                </a:cubicBezTo>
                <a:cubicBezTo>
                  <a:pt x="154" y="314"/>
                  <a:pt x="127" y="297"/>
                  <a:pt x="101" y="279"/>
                </a:cubicBezTo>
                <a:cubicBezTo>
                  <a:pt x="93" y="280"/>
                  <a:pt x="86" y="281"/>
                  <a:pt x="78" y="283"/>
                </a:cubicBezTo>
                <a:cubicBezTo>
                  <a:pt x="61" y="281"/>
                  <a:pt x="46" y="273"/>
                  <a:pt x="34" y="266"/>
                </a:cubicBezTo>
                <a:cubicBezTo>
                  <a:pt x="23" y="260"/>
                  <a:pt x="11" y="254"/>
                  <a:pt x="0" y="249"/>
                </a:cubicBezTo>
                <a:cubicBezTo>
                  <a:pt x="1" y="243"/>
                  <a:pt x="1" y="236"/>
                  <a:pt x="1" y="230"/>
                </a:cubicBezTo>
                <a:cubicBezTo>
                  <a:pt x="8" y="222"/>
                  <a:pt x="14" y="214"/>
                  <a:pt x="20" y="206"/>
                </a:cubicBezTo>
                <a:cubicBezTo>
                  <a:pt x="27" y="190"/>
                  <a:pt x="34" y="174"/>
                  <a:pt x="41" y="159"/>
                </a:cubicBezTo>
                <a:cubicBezTo>
                  <a:pt x="43" y="154"/>
                  <a:pt x="54" y="129"/>
                  <a:pt x="54" y="125"/>
                </a:cubicBezTo>
                <a:cubicBezTo>
                  <a:pt x="52" y="110"/>
                  <a:pt x="34" y="101"/>
                  <a:pt x="27" y="90"/>
                </a:cubicBezTo>
                <a:cubicBezTo>
                  <a:pt x="26" y="74"/>
                  <a:pt x="22" y="57"/>
                  <a:pt x="26" y="43"/>
                </a:cubicBezTo>
                <a:cubicBezTo>
                  <a:pt x="28" y="43"/>
                  <a:pt x="31" y="42"/>
                  <a:pt x="33" y="41"/>
                </a:cubicBezTo>
                <a:cubicBezTo>
                  <a:pt x="41" y="46"/>
                  <a:pt x="45" y="53"/>
                  <a:pt x="52" y="59"/>
                </a:cubicBezTo>
                <a:cubicBezTo>
                  <a:pt x="51" y="62"/>
                  <a:pt x="43" y="86"/>
                  <a:pt x="48" y="91"/>
                </a:cubicBezTo>
                <a:cubicBezTo>
                  <a:pt x="53" y="95"/>
                  <a:pt x="59" y="99"/>
                  <a:pt x="6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7" y="113"/>
                  <a:pt x="105" y="126"/>
                  <a:pt x="123" y="139"/>
                </a:cubicBezTo>
                <a:cubicBezTo>
                  <a:pt x="134" y="150"/>
                  <a:pt x="144" y="161"/>
                  <a:pt x="155" y="173"/>
                </a:cubicBezTo>
                <a:cubicBezTo>
                  <a:pt x="161" y="174"/>
                  <a:pt x="166" y="175"/>
                  <a:pt x="172" y="176"/>
                </a:cubicBezTo>
                <a:cubicBezTo>
                  <a:pt x="180" y="179"/>
                  <a:pt x="189" y="187"/>
                  <a:pt x="193" y="194"/>
                </a:cubicBezTo>
                <a:cubicBezTo>
                  <a:pt x="193" y="196"/>
                  <a:pt x="191" y="202"/>
                  <a:pt x="192" y="204"/>
                </a:cubicBezTo>
                <a:cubicBezTo>
                  <a:pt x="199" y="206"/>
                  <a:pt x="205" y="209"/>
                  <a:pt x="211" y="211"/>
                </a:cubicBezTo>
                <a:cubicBezTo>
                  <a:pt x="215" y="215"/>
                  <a:pt x="219" y="220"/>
                  <a:pt x="223" y="224"/>
                </a:cubicBezTo>
                <a:cubicBezTo>
                  <a:pt x="226" y="225"/>
                  <a:pt x="230" y="227"/>
                  <a:pt x="233" y="228"/>
                </a:cubicBezTo>
                <a:cubicBezTo>
                  <a:pt x="246" y="234"/>
                  <a:pt x="257" y="242"/>
                  <a:pt x="275" y="243"/>
                </a:cubicBezTo>
                <a:cubicBezTo>
                  <a:pt x="278" y="237"/>
                  <a:pt x="282" y="228"/>
                  <a:pt x="278" y="219"/>
                </a:cubicBezTo>
                <a:cubicBezTo>
                  <a:pt x="277" y="216"/>
                  <a:pt x="270" y="213"/>
                  <a:pt x="267" y="211"/>
                </a:cubicBezTo>
                <a:cubicBezTo>
                  <a:pt x="265" y="206"/>
                  <a:pt x="263" y="202"/>
                  <a:pt x="261" y="198"/>
                </a:cubicBezTo>
                <a:cubicBezTo>
                  <a:pt x="258" y="187"/>
                  <a:pt x="261" y="174"/>
                  <a:pt x="261" y="163"/>
                </a:cubicBezTo>
                <a:cubicBezTo>
                  <a:pt x="261" y="160"/>
                  <a:pt x="261" y="157"/>
                  <a:pt x="261" y="153"/>
                </a:cubicBezTo>
                <a:cubicBezTo>
                  <a:pt x="259" y="149"/>
                  <a:pt x="257" y="145"/>
                  <a:pt x="255" y="140"/>
                </a:cubicBezTo>
                <a:cubicBezTo>
                  <a:pt x="256" y="138"/>
                  <a:pt x="257" y="136"/>
                  <a:pt x="258" y="133"/>
                </a:cubicBezTo>
                <a:cubicBezTo>
                  <a:pt x="257" y="126"/>
                  <a:pt x="256" y="119"/>
                  <a:pt x="255" y="112"/>
                </a:cubicBezTo>
                <a:cubicBezTo>
                  <a:pt x="242" y="107"/>
                  <a:pt x="229" y="102"/>
                  <a:pt x="215" y="96"/>
                </a:cubicBezTo>
                <a:cubicBezTo>
                  <a:pt x="242" y="93"/>
                  <a:pt x="268" y="90"/>
                  <a:pt x="295" y="87"/>
                </a:cubicBezTo>
                <a:cubicBezTo>
                  <a:pt x="301" y="89"/>
                  <a:pt x="307" y="92"/>
                  <a:pt x="313" y="94"/>
                </a:cubicBezTo>
                <a:cubicBezTo>
                  <a:pt x="324" y="98"/>
                  <a:pt x="335" y="103"/>
                  <a:pt x="346" y="107"/>
                </a:cubicBezTo>
                <a:cubicBezTo>
                  <a:pt x="353" y="111"/>
                  <a:pt x="360" y="116"/>
                  <a:pt x="367" y="120"/>
                </a:cubicBezTo>
                <a:cubicBezTo>
                  <a:pt x="374" y="124"/>
                  <a:pt x="380" y="129"/>
                  <a:pt x="387" y="133"/>
                </a:cubicBezTo>
                <a:cubicBezTo>
                  <a:pt x="378" y="134"/>
                  <a:pt x="369" y="135"/>
                  <a:pt x="359" y="136"/>
                </a:cubicBezTo>
                <a:cubicBezTo>
                  <a:pt x="359" y="144"/>
                  <a:pt x="359" y="151"/>
                  <a:pt x="358" y="159"/>
                </a:cubicBezTo>
                <a:cubicBezTo>
                  <a:pt x="357" y="159"/>
                  <a:pt x="357" y="158"/>
                  <a:pt x="356" y="158"/>
                </a:cubicBezTo>
                <a:cubicBezTo>
                  <a:pt x="356" y="150"/>
                  <a:pt x="356" y="143"/>
                  <a:pt x="356" y="136"/>
                </a:cubicBezTo>
                <a:cubicBezTo>
                  <a:pt x="349" y="136"/>
                  <a:pt x="342" y="137"/>
                  <a:pt x="335" y="137"/>
                </a:cubicBezTo>
                <a:cubicBezTo>
                  <a:pt x="333" y="142"/>
                  <a:pt x="332" y="147"/>
                  <a:pt x="331" y="151"/>
                </a:cubicBezTo>
                <a:cubicBezTo>
                  <a:pt x="331" y="152"/>
                  <a:pt x="332" y="152"/>
                  <a:pt x="332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9" y="202"/>
                  <a:pt x="327" y="207"/>
                  <a:pt x="324" y="212"/>
                </a:cubicBezTo>
                <a:cubicBezTo>
                  <a:pt x="323" y="213"/>
                  <a:pt x="321" y="214"/>
                  <a:pt x="320" y="215"/>
                </a:cubicBezTo>
                <a:cubicBezTo>
                  <a:pt x="317" y="219"/>
                  <a:pt x="321" y="232"/>
                  <a:pt x="324" y="235"/>
                </a:cubicBezTo>
                <a:cubicBezTo>
                  <a:pt x="325" y="237"/>
                  <a:pt x="327" y="238"/>
                  <a:pt x="329" y="239"/>
                </a:cubicBezTo>
                <a:cubicBezTo>
                  <a:pt x="336" y="237"/>
                  <a:pt x="343" y="234"/>
                  <a:pt x="351" y="231"/>
                </a:cubicBezTo>
                <a:cubicBezTo>
                  <a:pt x="364" y="223"/>
                  <a:pt x="373" y="210"/>
                  <a:pt x="394" y="210"/>
                </a:cubicBezTo>
                <a:cubicBezTo>
                  <a:pt x="395" y="207"/>
                  <a:pt x="395" y="205"/>
                  <a:pt x="396" y="202"/>
                </a:cubicBezTo>
                <a:cubicBezTo>
                  <a:pt x="400" y="202"/>
                  <a:pt x="404" y="201"/>
                  <a:pt x="409" y="200"/>
                </a:cubicBezTo>
                <a:cubicBezTo>
                  <a:pt x="410" y="197"/>
                  <a:pt x="412" y="193"/>
                  <a:pt x="414" y="190"/>
                </a:cubicBezTo>
                <a:cubicBezTo>
                  <a:pt x="417" y="187"/>
                  <a:pt x="422" y="187"/>
                  <a:pt x="425" y="184"/>
                </a:cubicBezTo>
                <a:cubicBezTo>
                  <a:pt x="426" y="181"/>
                  <a:pt x="424" y="174"/>
                  <a:pt x="427" y="171"/>
                </a:cubicBezTo>
                <a:cubicBezTo>
                  <a:pt x="437" y="164"/>
                  <a:pt x="447" y="156"/>
                  <a:pt x="457" y="148"/>
                </a:cubicBezTo>
                <a:cubicBezTo>
                  <a:pt x="465" y="141"/>
                  <a:pt x="472" y="134"/>
                  <a:pt x="479" y="127"/>
                </a:cubicBezTo>
                <a:cubicBezTo>
                  <a:pt x="495" y="114"/>
                  <a:pt x="510" y="101"/>
                  <a:pt x="525" y="89"/>
                </a:cubicBezTo>
                <a:cubicBezTo>
                  <a:pt x="543" y="74"/>
                  <a:pt x="564" y="61"/>
                  <a:pt x="577" y="41"/>
                </a:cubicBezTo>
                <a:cubicBezTo>
                  <a:pt x="575" y="31"/>
                  <a:pt x="570" y="22"/>
                  <a:pt x="565" y="14"/>
                </a:cubicBezTo>
                <a:cubicBezTo>
                  <a:pt x="566" y="13"/>
                  <a:pt x="566" y="11"/>
                  <a:pt x="567" y="9"/>
                </a:cubicBezTo>
                <a:cubicBezTo>
                  <a:pt x="569" y="8"/>
                  <a:pt x="588" y="0"/>
                  <a:pt x="589" y="1"/>
                </a:cubicBezTo>
                <a:cubicBezTo>
                  <a:pt x="591" y="5"/>
                  <a:pt x="586" y="10"/>
                  <a:pt x="589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8" y="48"/>
                  <a:pt x="596" y="50"/>
                  <a:pt x="595" y="52"/>
                </a:cubicBezTo>
                <a:cubicBezTo>
                  <a:pt x="589" y="60"/>
                  <a:pt x="584" y="67"/>
                  <a:pt x="578" y="75"/>
                </a:cubicBezTo>
                <a:cubicBezTo>
                  <a:pt x="578" y="80"/>
                  <a:pt x="578" y="85"/>
                  <a:pt x="578" y="90"/>
                </a:cubicBezTo>
                <a:cubicBezTo>
                  <a:pt x="578" y="94"/>
                  <a:pt x="577" y="97"/>
                  <a:pt x="577" y="101"/>
                </a:cubicBezTo>
                <a:cubicBezTo>
                  <a:pt x="582" y="114"/>
                  <a:pt x="588" y="126"/>
                  <a:pt x="593" y="139"/>
                </a:cubicBezTo>
                <a:cubicBezTo>
                  <a:pt x="597" y="152"/>
                  <a:pt x="601" y="164"/>
                  <a:pt x="605" y="177"/>
                </a:cubicBezTo>
                <a:cubicBezTo>
                  <a:pt x="611" y="190"/>
                  <a:pt x="616" y="202"/>
                  <a:pt x="613" y="220"/>
                </a:cubicBezTo>
                <a:cubicBezTo>
                  <a:pt x="592" y="231"/>
                  <a:pt x="571" y="243"/>
                  <a:pt x="550" y="254"/>
                </a:cubicBezTo>
                <a:cubicBezTo>
                  <a:pt x="535" y="259"/>
                  <a:pt x="521" y="264"/>
                  <a:pt x="507" y="269"/>
                </a:cubicBezTo>
                <a:cubicBezTo>
                  <a:pt x="501" y="273"/>
                  <a:pt x="502" y="280"/>
                  <a:pt x="493" y="284"/>
                </a:cubicBezTo>
                <a:cubicBezTo>
                  <a:pt x="473" y="293"/>
                  <a:pt x="452" y="302"/>
                  <a:pt x="431" y="312"/>
                </a:cubicBezTo>
                <a:cubicBezTo>
                  <a:pt x="429" y="315"/>
                  <a:pt x="426" y="319"/>
                  <a:pt x="424" y="322"/>
                </a:cubicBezTo>
                <a:cubicBezTo>
                  <a:pt x="420" y="323"/>
                  <a:pt x="416" y="323"/>
                  <a:pt x="413" y="324"/>
                </a:cubicBezTo>
                <a:cubicBezTo>
                  <a:pt x="415" y="369"/>
                  <a:pt x="417" y="415"/>
                  <a:pt x="419" y="460"/>
                </a:cubicBezTo>
                <a:cubicBezTo>
                  <a:pt x="420" y="469"/>
                  <a:pt x="420" y="477"/>
                  <a:pt x="420" y="485"/>
                </a:cubicBezTo>
                <a:cubicBezTo>
                  <a:pt x="422" y="512"/>
                  <a:pt x="424" y="539"/>
                  <a:pt x="425" y="567"/>
                </a:cubicBezTo>
                <a:cubicBezTo>
                  <a:pt x="429" y="615"/>
                  <a:pt x="432" y="664"/>
                  <a:pt x="435" y="713"/>
                </a:cubicBezTo>
                <a:cubicBezTo>
                  <a:pt x="436" y="724"/>
                  <a:pt x="436" y="736"/>
                  <a:pt x="437" y="747"/>
                </a:cubicBezTo>
                <a:cubicBezTo>
                  <a:pt x="440" y="766"/>
                  <a:pt x="441" y="794"/>
                  <a:pt x="437" y="814"/>
                </a:cubicBezTo>
                <a:cubicBezTo>
                  <a:pt x="436" y="820"/>
                  <a:pt x="438" y="844"/>
                  <a:pt x="436" y="848"/>
                </a:cubicBezTo>
                <a:cubicBezTo>
                  <a:pt x="424" y="850"/>
                  <a:pt x="412" y="852"/>
                  <a:pt x="401" y="854"/>
                </a:cubicBezTo>
                <a:cubicBezTo>
                  <a:pt x="400" y="864"/>
                  <a:pt x="395" y="872"/>
                  <a:pt x="392" y="880"/>
                </a:cubicBezTo>
                <a:cubicBezTo>
                  <a:pt x="392" y="888"/>
                  <a:pt x="392" y="895"/>
                  <a:pt x="391" y="903"/>
                </a:cubicBezTo>
                <a:cubicBezTo>
                  <a:pt x="389" y="919"/>
                  <a:pt x="389" y="937"/>
                  <a:pt x="390" y="953"/>
                </a:cubicBezTo>
                <a:close/>
                <a:moveTo>
                  <a:pt x="380" y="997"/>
                </a:moveTo>
                <a:cubicBezTo>
                  <a:pt x="380" y="997"/>
                  <a:pt x="380" y="997"/>
                  <a:pt x="380" y="997"/>
                </a:cubicBezTo>
                <a:cubicBezTo>
                  <a:pt x="380" y="997"/>
                  <a:pt x="380" y="997"/>
                  <a:pt x="380" y="99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"/>
          <p:cNvSpPr>
            <a:spLocks noEditPoints="1"/>
          </p:cNvSpPr>
          <p:nvPr userDrawn="1"/>
        </p:nvSpPr>
        <p:spPr bwMode="auto">
          <a:xfrm>
            <a:off x="7035801" y="5073650"/>
            <a:ext cx="504825" cy="1562100"/>
          </a:xfrm>
          <a:custGeom>
            <a:avLst/>
            <a:gdLst>
              <a:gd name="T0" fmla="*/ 189 w 318"/>
              <a:gd name="T1" fmla="*/ 163 h 984"/>
              <a:gd name="T2" fmla="*/ 273 w 318"/>
              <a:gd name="T3" fmla="*/ 201 h 984"/>
              <a:gd name="T4" fmla="*/ 306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9 w 318"/>
              <a:gd name="T11" fmla="*/ 449 h 984"/>
              <a:gd name="T12" fmla="*/ 275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7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80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2 w 318"/>
              <a:gd name="T37" fmla="*/ 881 h 984"/>
              <a:gd name="T38" fmla="*/ 184 w 318"/>
              <a:gd name="T39" fmla="*/ 832 h 984"/>
              <a:gd name="T40" fmla="*/ 156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9 w 318"/>
              <a:gd name="T47" fmla="*/ 951 h 984"/>
              <a:gd name="T48" fmla="*/ 134 w 318"/>
              <a:gd name="T49" fmla="*/ 905 h 984"/>
              <a:gd name="T50" fmla="*/ 135 w 318"/>
              <a:gd name="T51" fmla="*/ 862 h 984"/>
              <a:gd name="T52" fmla="*/ 115 w 318"/>
              <a:gd name="T53" fmla="*/ 846 h 984"/>
              <a:gd name="T54" fmla="*/ 55 w 318"/>
              <a:gd name="T55" fmla="*/ 836 h 984"/>
              <a:gd name="T56" fmla="*/ 62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8 w 318"/>
              <a:gd name="T65" fmla="*/ 518 h 984"/>
              <a:gd name="T66" fmla="*/ 39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8 w 318"/>
              <a:gd name="T79" fmla="*/ 136 h 984"/>
              <a:gd name="T80" fmla="*/ 115 w 318"/>
              <a:gd name="T81" fmla="*/ 137 h 984"/>
              <a:gd name="T82" fmla="*/ 133 w 318"/>
              <a:gd name="T83" fmla="*/ 24 h 984"/>
              <a:gd name="T84" fmla="*/ 94 w 318"/>
              <a:gd name="T85" fmla="*/ 14 h 984"/>
              <a:gd name="T86" fmla="*/ 159 w 318"/>
              <a:gd name="T87" fmla="*/ 0 h 984"/>
              <a:gd name="T88" fmla="*/ 262 w 318"/>
              <a:gd name="T89" fmla="*/ 34 h 984"/>
              <a:gd name="T90" fmla="*/ 230 w 318"/>
              <a:gd name="T91" fmla="*/ 70 h 984"/>
              <a:gd name="T92" fmla="*/ 228 w 318"/>
              <a:gd name="T93" fmla="*/ 81 h 984"/>
              <a:gd name="T94" fmla="*/ 232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4 w 318"/>
              <a:gd name="T101" fmla="*/ 174 h 984"/>
              <a:gd name="T102" fmla="*/ 225 w 318"/>
              <a:gd name="T103" fmla="*/ 118 h 984"/>
              <a:gd name="T104" fmla="*/ 222 w 318"/>
              <a:gd name="T105" fmla="*/ 169 h 984"/>
              <a:gd name="T106" fmla="*/ 225 w 318"/>
              <a:gd name="T107" fmla="*/ 90 h 984"/>
              <a:gd name="T108" fmla="*/ 222 w 318"/>
              <a:gd name="T109" fmla="*/ 76 h 984"/>
              <a:gd name="T110" fmla="*/ 207 w 318"/>
              <a:gd name="T111" fmla="*/ 46 h 984"/>
              <a:gd name="T112" fmla="*/ 207 w 318"/>
              <a:gd name="T113" fmla="*/ 74 h 984"/>
              <a:gd name="T114" fmla="*/ 212 w 318"/>
              <a:gd name="T115" fmla="*/ 111 h 984"/>
              <a:gd name="T116" fmla="*/ 210 w 318"/>
              <a:gd name="T117" fmla="*/ 140 h 984"/>
              <a:gd name="T118" fmla="*/ 226 w 318"/>
              <a:gd name="T119" fmla="*/ 112 h 984"/>
              <a:gd name="T120" fmla="*/ 226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8" y="148"/>
                  <a:pt x="188" y="154"/>
                  <a:pt x="189" y="163"/>
                </a:cubicBezTo>
                <a:cubicBezTo>
                  <a:pt x="200" y="167"/>
                  <a:pt x="211" y="171"/>
                  <a:pt x="221" y="176"/>
                </a:cubicBezTo>
                <a:cubicBezTo>
                  <a:pt x="240" y="183"/>
                  <a:pt x="258" y="189"/>
                  <a:pt x="273" y="201"/>
                </a:cubicBezTo>
                <a:cubicBezTo>
                  <a:pt x="278" y="205"/>
                  <a:pt x="287" y="228"/>
                  <a:pt x="290" y="235"/>
                </a:cubicBezTo>
                <a:cubicBezTo>
                  <a:pt x="296" y="249"/>
                  <a:pt x="300" y="264"/>
                  <a:pt x="306" y="279"/>
                </a:cubicBezTo>
                <a:cubicBezTo>
                  <a:pt x="308" y="286"/>
                  <a:pt x="311" y="294"/>
                  <a:pt x="313" y="302"/>
                </a:cubicBezTo>
                <a:cubicBezTo>
                  <a:pt x="314" y="314"/>
                  <a:pt x="314" y="325"/>
                  <a:pt x="314" y="337"/>
                </a:cubicBezTo>
                <a:cubicBezTo>
                  <a:pt x="315" y="342"/>
                  <a:pt x="315" y="347"/>
                  <a:pt x="315" y="351"/>
                </a:cubicBezTo>
                <a:cubicBezTo>
                  <a:pt x="318" y="372"/>
                  <a:pt x="315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9" y="449"/>
                </a:cubicBezTo>
                <a:cubicBezTo>
                  <a:pt x="288" y="461"/>
                  <a:pt x="286" y="473"/>
                  <a:pt x="285" y="486"/>
                </a:cubicBezTo>
                <a:cubicBezTo>
                  <a:pt x="280" y="505"/>
                  <a:pt x="271" y="526"/>
                  <a:pt x="275" y="552"/>
                </a:cubicBezTo>
                <a:cubicBezTo>
                  <a:pt x="275" y="557"/>
                  <a:pt x="275" y="562"/>
                  <a:pt x="275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4" y="841"/>
                </a:cubicBezTo>
                <a:cubicBezTo>
                  <a:pt x="260" y="841"/>
                  <a:pt x="245" y="841"/>
                  <a:pt x="231" y="841"/>
                </a:cubicBezTo>
                <a:cubicBezTo>
                  <a:pt x="231" y="844"/>
                  <a:pt x="230" y="847"/>
                  <a:pt x="230" y="850"/>
                </a:cubicBezTo>
                <a:cubicBezTo>
                  <a:pt x="226" y="849"/>
                  <a:pt x="221" y="848"/>
                  <a:pt x="217" y="847"/>
                </a:cubicBezTo>
                <a:cubicBezTo>
                  <a:pt x="217" y="847"/>
                  <a:pt x="217" y="847"/>
                  <a:pt x="217" y="847"/>
                </a:cubicBezTo>
                <a:cubicBezTo>
                  <a:pt x="216" y="851"/>
                  <a:pt x="215" y="855"/>
                  <a:pt x="214" y="859"/>
                </a:cubicBezTo>
                <a:cubicBezTo>
                  <a:pt x="211" y="872"/>
                  <a:pt x="208" y="884"/>
                  <a:pt x="210" y="899"/>
                </a:cubicBezTo>
                <a:cubicBezTo>
                  <a:pt x="209" y="903"/>
                  <a:pt x="208" y="908"/>
                  <a:pt x="207" y="912"/>
                </a:cubicBezTo>
                <a:cubicBezTo>
                  <a:pt x="209" y="916"/>
                  <a:pt x="211" y="919"/>
                  <a:pt x="212" y="923"/>
                </a:cubicBezTo>
                <a:cubicBezTo>
                  <a:pt x="214" y="927"/>
                  <a:pt x="215" y="931"/>
                  <a:pt x="216" y="935"/>
                </a:cubicBezTo>
                <a:cubicBezTo>
                  <a:pt x="217" y="936"/>
                  <a:pt x="218" y="937"/>
                  <a:pt x="219" y="939"/>
                </a:cubicBezTo>
                <a:cubicBezTo>
                  <a:pt x="219" y="941"/>
                  <a:pt x="220" y="944"/>
                  <a:pt x="220" y="946"/>
                </a:cubicBezTo>
                <a:cubicBezTo>
                  <a:pt x="221" y="950"/>
                  <a:pt x="223" y="952"/>
                  <a:pt x="224" y="956"/>
                </a:cubicBezTo>
                <a:cubicBezTo>
                  <a:pt x="225" y="962"/>
                  <a:pt x="226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8" y="980"/>
                  <a:pt x="186" y="984"/>
                  <a:pt x="180" y="979"/>
                </a:cubicBezTo>
                <a:cubicBezTo>
                  <a:pt x="179" y="977"/>
                  <a:pt x="178" y="975"/>
                  <a:pt x="177" y="974"/>
                </a:cubicBezTo>
                <a:cubicBezTo>
                  <a:pt x="176" y="971"/>
                  <a:pt x="175" y="968"/>
                  <a:pt x="173" y="966"/>
                </a:cubicBezTo>
                <a:cubicBezTo>
                  <a:pt x="173" y="959"/>
                  <a:pt x="173" y="952"/>
                  <a:pt x="173" y="945"/>
                </a:cubicBezTo>
                <a:cubicBezTo>
                  <a:pt x="170" y="929"/>
                  <a:pt x="171" y="920"/>
                  <a:pt x="174" y="904"/>
                </a:cubicBezTo>
                <a:cubicBezTo>
                  <a:pt x="175" y="900"/>
                  <a:pt x="176" y="896"/>
                  <a:pt x="177" y="892"/>
                </a:cubicBezTo>
                <a:cubicBezTo>
                  <a:pt x="178" y="888"/>
                  <a:pt x="180" y="884"/>
                  <a:pt x="182" y="881"/>
                </a:cubicBezTo>
                <a:cubicBezTo>
                  <a:pt x="183" y="875"/>
                  <a:pt x="184" y="869"/>
                  <a:pt x="185" y="862"/>
                </a:cubicBezTo>
                <a:cubicBezTo>
                  <a:pt x="187" y="853"/>
                  <a:pt x="184" y="842"/>
                  <a:pt x="184" y="832"/>
                </a:cubicBezTo>
                <a:cubicBezTo>
                  <a:pt x="177" y="832"/>
                  <a:pt x="170" y="833"/>
                  <a:pt x="164" y="833"/>
                </a:cubicBezTo>
                <a:cubicBezTo>
                  <a:pt x="164" y="841"/>
                  <a:pt x="163" y="845"/>
                  <a:pt x="156" y="846"/>
                </a:cubicBezTo>
                <a:cubicBezTo>
                  <a:pt x="157" y="859"/>
                  <a:pt x="159" y="871"/>
                  <a:pt x="161" y="884"/>
                </a:cubicBezTo>
                <a:cubicBezTo>
                  <a:pt x="162" y="887"/>
                  <a:pt x="163" y="890"/>
                  <a:pt x="164" y="893"/>
                </a:cubicBezTo>
                <a:cubicBezTo>
                  <a:pt x="164" y="904"/>
                  <a:pt x="164" y="914"/>
                  <a:pt x="164" y="924"/>
                </a:cubicBezTo>
                <a:cubicBezTo>
                  <a:pt x="162" y="935"/>
                  <a:pt x="166" y="945"/>
                  <a:pt x="166" y="955"/>
                </a:cubicBezTo>
                <a:cubicBezTo>
                  <a:pt x="162" y="959"/>
                  <a:pt x="158" y="963"/>
                  <a:pt x="154" y="967"/>
                </a:cubicBezTo>
                <a:cubicBezTo>
                  <a:pt x="134" y="981"/>
                  <a:pt x="101" y="982"/>
                  <a:pt x="99" y="951"/>
                </a:cubicBezTo>
                <a:cubicBezTo>
                  <a:pt x="102" y="947"/>
                  <a:pt x="106" y="942"/>
                  <a:pt x="110" y="938"/>
                </a:cubicBezTo>
                <a:cubicBezTo>
                  <a:pt x="121" y="929"/>
                  <a:pt x="129" y="922"/>
                  <a:pt x="134" y="905"/>
                </a:cubicBezTo>
                <a:cubicBezTo>
                  <a:pt x="136" y="897"/>
                  <a:pt x="137" y="880"/>
                  <a:pt x="135" y="871"/>
                </a:cubicBezTo>
                <a:cubicBezTo>
                  <a:pt x="135" y="868"/>
                  <a:pt x="135" y="865"/>
                  <a:pt x="135" y="862"/>
                </a:cubicBezTo>
                <a:cubicBezTo>
                  <a:pt x="130" y="857"/>
                  <a:pt x="126" y="852"/>
                  <a:pt x="121" y="847"/>
                </a:cubicBezTo>
                <a:cubicBezTo>
                  <a:pt x="119" y="846"/>
                  <a:pt x="117" y="846"/>
                  <a:pt x="115" y="846"/>
                </a:cubicBezTo>
                <a:cubicBezTo>
                  <a:pt x="114" y="843"/>
                  <a:pt x="112" y="841"/>
                  <a:pt x="111" y="838"/>
                </a:cubicBezTo>
                <a:cubicBezTo>
                  <a:pt x="92" y="837"/>
                  <a:pt x="74" y="837"/>
                  <a:pt x="55" y="836"/>
                </a:cubicBezTo>
                <a:cubicBezTo>
                  <a:pt x="55" y="811"/>
                  <a:pt x="55" y="785"/>
                  <a:pt x="55" y="760"/>
                </a:cubicBezTo>
                <a:cubicBezTo>
                  <a:pt x="57" y="726"/>
                  <a:pt x="59" y="692"/>
                  <a:pt x="62" y="658"/>
                </a:cubicBezTo>
                <a:cubicBezTo>
                  <a:pt x="63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66" y="502"/>
                  <a:pt x="62" y="503"/>
                  <a:pt x="57" y="505"/>
                </a:cubicBezTo>
                <a:cubicBezTo>
                  <a:pt x="55" y="509"/>
                  <a:pt x="52" y="512"/>
                  <a:pt x="49" y="516"/>
                </a:cubicBezTo>
                <a:cubicBezTo>
                  <a:pt x="45" y="517"/>
                  <a:pt x="42" y="517"/>
                  <a:pt x="38" y="518"/>
                </a:cubicBezTo>
                <a:cubicBezTo>
                  <a:pt x="38" y="514"/>
                  <a:pt x="37" y="510"/>
                  <a:pt x="37" y="506"/>
                </a:cubicBezTo>
                <a:cubicBezTo>
                  <a:pt x="38" y="499"/>
                  <a:pt x="41" y="487"/>
                  <a:pt x="39" y="478"/>
                </a:cubicBezTo>
                <a:cubicBezTo>
                  <a:pt x="36" y="468"/>
                  <a:pt x="30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5" y="427"/>
                  <a:pt x="30" y="415"/>
                  <a:pt x="31" y="402"/>
                </a:cubicBezTo>
                <a:cubicBezTo>
                  <a:pt x="23" y="396"/>
                  <a:pt x="11" y="377"/>
                  <a:pt x="7" y="366"/>
                </a:cubicBezTo>
                <a:cubicBezTo>
                  <a:pt x="4" y="357"/>
                  <a:pt x="6" y="346"/>
                  <a:pt x="4" y="336"/>
                </a:cubicBezTo>
                <a:cubicBezTo>
                  <a:pt x="3" y="331"/>
                  <a:pt x="2" y="325"/>
                  <a:pt x="0" y="320"/>
                </a:cubicBezTo>
                <a:cubicBezTo>
                  <a:pt x="11" y="297"/>
                  <a:pt x="22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5" y="204"/>
                  <a:pt x="58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9" y="183"/>
                  <a:pt x="127" y="171"/>
                  <a:pt x="138" y="157"/>
                </a:cubicBezTo>
                <a:cubicBezTo>
                  <a:pt x="138" y="150"/>
                  <a:pt x="137" y="143"/>
                  <a:pt x="138" y="136"/>
                </a:cubicBezTo>
                <a:cubicBezTo>
                  <a:pt x="129" y="136"/>
                  <a:pt x="122" y="135"/>
                  <a:pt x="115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3" y="123"/>
                  <a:pt x="111" y="108"/>
                  <a:pt x="114" y="93"/>
                </a:cubicBezTo>
                <a:cubicBezTo>
                  <a:pt x="118" y="68"/>
                  <a:pt x="127" y="46"/>
                  <a:pt x="133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7" y="17"/>
                  <a:pt x="94" y="14"/>
                </a:cubicBezTo>
                <a:cubicBezTo>
                  <a:pt x="92" y="14"/>
                  <a:pt x="83" y="12"/>
                  <a:pt x="84" y="11"/>
                </a:cubicBezTo>
                <a:cubicBezTo>
                  <a:pt x="109" y="8"/>
                  <a:pt x="134" y="4"/>
                  <a:pt x="159" y="0"/>
                </a:cubicBezTo>
                <a:cubicBezTo>
                  <a:pt x="193" y="11"/>
                  <a:pt x="228" y="23"/>
                  <a:pt x="262" y="34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255" y="35"/>
                  <a:pt x="233" y="38"/>
                  <a:pt x="230" y="41"/>
                </a:cubicBezTo>
                <a:cubicBezTo>
                  <a:pt x="230" y="51"/>
                  <a:pt x="230" y="60"/>
                  <a:pt x="230" y="70"/>
                </a:cubicBezTo>
                <a:cubicBezTo>
                  <a:pt x="230" y="72"/>
                  <a:pt x="233" y="73"/>
                  <a:pt x="232" y="75"/>
                </a:cubicBezTo>
                <a:cubicBezTo>
                  <a:pt x="232" y="78"/>
                  <a:pt x="230" y="79"/>
                  <a:pt x="228" y="81"/>
                </a:cubicBezTo>
                <a:cubicBezTo>
                  <a:pt x="228" y="83"/>
                  <a:pt x="228" y="86"/>
                  <a:pt x="227" y="89"/>
                </a:cubicBezTo>
                <a:cubicBezTo>
                  <a:pt x="229" y="89"/>
                  <a:pt x="230" y="90"/>
                  <a:pt x="232" y="90"/>
                </a:cubicBezTo>
                <a:cubicBezTo>
                  <a:pt x="231" y="119"/>
                  <a:pt x="231" y="147"/>
                  <a:pt x="230" y="176"/>
                </a:cubicBezTo>
                <a:cubicBezTo>
                  <a:pt x="229" y="173"/>
                  <a:pt x="229" y="170"/>
                  <a:pt x="228" y="167"/>
                </a:cubicBezTo>
                <a:cubicBezTo>
                  <a:pt x="228" y="169"/>
                  <a:pt x="228" y="171"/>
                  <a:pt x="228" y="173"/>
                </a:cubicBezTo>
                <a:cubicBezTo>
                  <a:pt x="228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4" y="174"/>
                </a:cubicBezTo>
                <a:cubicBezTo>
                  <a:pt x="226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5" y="134"/>
                  <a:pt x="224" y="151"/>
                  <a:pt x="224" y="167"/>
                </a:cubicBezTo>
                <a:cubicBezTo>
                  <a:pt x="223" y="168"/>
                  <a:pt x="223" y="169"/>
                  <a:pt x="222" y="169"/>
                </a:cubicBezTo>
                <a:cubicBezTo>
                  <a:pt x="222" y="143"/>
                  <a:pt x="222" y="118"/>
                  <a:pt x="222" y="92"/>
                </a:cubicBezTo>
                <a:cubicBezTo>
                  <a:pt x="223" y="91"/>
                  <a:pt x="224" y="90"/>
                  <a:pt x="225" y="90"/>
                </a:cubicBezTo>
                <a:cubicBezTo>
                  <a:pt x="225" y="87"/>
                  <a:pt x="226" y="84"/>
                  <a:pt x="226" y="81"/>
                </a:cubicBezTo>
                <a:cubicBezTo>
                  <a:pt x="223" y="80"/>
                  <a:pt x="223" y="79"/>
                  <a:pt x="222" y="76"/>
                </a:cubicBezTo>
                <a:cubicBezTo>
                  <a:pt x="228" y="67"/>
                  <a:pt x="227" y="56"/>
                  <a:pt x="227" y="42"/>
                </a:cubicBezTo>
                <a:cubicBezTo>
                  <a:pt x="221" y="43"/>
                  <a:pt x="214" y="44"/>
                  <a:pt x="207" y="46"/>
                </a:cubicBezTo>
                <a:cubicBezTo>
                  <a:pt x="208" y="52"/>
                  <a:pt x="212" y="68"/>
                  <a:pt x="210" y="72"/>
                </a:cubicBezTo>
                <a:cubicBezTo>
                  <a:pt x="209" y="73"/>
                  <a:pt x="208" y="73"/>
                  <a:pt x="207" y="74"/>
                </a:cubicBezTo>
                <a:cubicBezTo>
                  <a:pt x="208" y="81"/>
                  <a:pt x="210" y="87"/>
                  <a:pt x="211" y="94"/>
                </a:cubicBezTo>
                <a:cubicBezTo>
                  <a:pt x="211" y="100"/>
                  <a:pt x="212" y="106"/>
                  <a:pt x="212" y="111"/>
                </a:cubicBezTo>
                <a:cubicBezTo>
                  <a:pt x="212" y="116"/>
                  <a:pt x="212" y="120"/>
                  <a:pt x="213" y="124"/>
                </a:cubicBezTo>
                <a:cubicBezTo>
                  <a:pt x="212" y="130"/>
                  <a:pt x="211" y="135"/>
                  <a:pt x="210" y="140"/>
                </a:cubicBezTo>
                <a:cubicBezTo>
                  <a:pt x="203" y="140"/>
                  <a:pt x="196" y="139"/>
                  <a:pt x="188" y="139"/>
                </a:cubicBezTo>
                <a:close/>
                <a:moveTo>
                  <a:pt x="226" y="112"/>
                </a:moveTo>
                <a:cubicBezTo>
                  <a:pt x="226" y="112"/>
                  <a:pt x="226" y="113"/>
                  <a:pt x="226" y="113"/>
                </a:cubicBezTo>
                <a:cubicBezTo>
                  <a:pt x="226" y="113"/>
                  <a:pt x="226" y="112"/>
                  <a:pt x="226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6"/>
          <p:cNvSpPr>
            <a:spLocks/>
          </p:cNvSpPr>
          <p:nvPr userDrawn="1"/>
        </p:nvSpPr>
        <p:spPr bwMode="auto">
          <a:xfrm>
            <a:off x="5803901" y="5073650"/>
            <a:ext cx="523875" cy="1530350"/>
          </a:xfrm>
          <a:custGeom>
            <a:avLst/>
            <a:gdLst>
              <a:gd name="T0" fmla="*/ 8 w 330"/>
              <a:gd name="T1" fmla="*/ 677 h 964"/>
              <a:gd name="T2" fmla="*/ 27 w 330"/>
              <a:gd name="T3" fmla="*/ 470 h 964"/>
              <a:gd name="T4" fmla="*/ 42 w 330"/>
              <a:gd name="T5" fmla="*/ 273 h 964"/>
              <a:gd name="T6" fmla="*/ 54 w 330"/>
              <a:gd name="T7" fmla="*/ 216 h 964"/>
              <a:gd name="T8" fmla="*/ 68 w 330"/>
              <a:gd name="T9" fmla="*/ 158 h 964"/>
              <a:gd name="T10" fmla="*/ 80 w 330"/>
              <a:gd name="T11" fmla="*/ 106 h 964"/>
              <a:gd name="T12" fmla="*/ 20 w 330"/>
              <a:gd name="T13" fmla="*/ 73 h 964"/>
              <a:gd name="T14" fmla="*/ 186 w 330"/>
              <a:gd name="T15" fmla="*/ 0 h 964"/>
              <a:gd name="T16" fmla="*/ 158 w 330"/>
              <a:gd name="T17" fmla="*/ 21 h 964"/>
              <a:gd name="T18" fmla="*/ 179 w 330"/>
              <a:gd name="T19" fmla="*/ 51 h 964"/>
              <a:gd name="T20" fmla="*/ 192 w 330"/>
              <a:gd name="T21" fmla="*/ 90 h 964"/>
              <a:gd name="T22" fmla="*/ 184 w 330"/>
              <a:gd name="T23" fmla="*/ 97 h 964"/>
              <a:gd name="T24" fmla="*/ 182 w 330"/>
              <a:gd name="T25" fmla="*/ 111 h 964"/>
              <a:gd name="T26" fmla="*/ 182 w 330"/>
              <a:gd name="T27" fmla="*/ 117 h 964"/>
              <a:gd name="T28" fmla="*/ 155 w 330"/>
              <a:gd name="T29" fmla="*/ 134 h 964"/>
              <a:gd name="T30" fmla="*/ 164 w 330"/>
              <a:gd name="T31" fmla="*/ 164 h 964"/>
              <a:gd name="T32" fmla="*/ 178 w 330"/>
              <a:gd name="T33" fmla="*/ 211 h 964"/>
              <a:gd name="T34" fmla="*/ 199 w 330"/>
              <a:gd name="T35" fmla="*/ 281 h 964"/>
              <a:gd name="T36" fmla="*/ 276 w 330"/>
              <a:gd name="T37" fmla="*/ 308 h 964"/>
              <a:gd name="T38" fmla="*/ 321 w 330"/>
              <a:gd name="T39" fmla="*/ 239 h 964"/>
              <a:gd name="T40" fmla="*/ 330 w 330"/>
              <a:gd name="T41" fmla="*/ 246 h 964"/>
              <a:gd name="T42" fmla="*/ 323 w 330"/>
              <a:gd name="T43" fmla="*/ 298 h 964"/>
              <a:gd name="T44" fmla="*/ 315 w 330"/>
              <a:gd name="T45" fmla="*/ 323 h 964"/>
              <a:gd name="T46" fmla="*/ 305 w 330"/>
              <a:gd name="T47" fmla="*/ 338 h 964"/>
              <a:gd name="T48" fmla="*/ 289 w 330"/>
              <a:gd name="T49" fmla="*/ 386 h 964"/>
              <a:gd name="T50" fmla="*/ 289 w 330"/>
              <a:gd name="T51" fmla="*/ 341 h 964"/>
              <a:gd name="T52" fmla="*/ 281 w 330"/>
              <a:gd name="T53" fmla="*/ 335 h 964"/>
              <a:gd name="T54" fmla="*/ 216 w 330"/>
              <a:gd name="T55" fmla="*/ 417 h 964"/>
              <a:gd name="T56" fmla="*/ 230 w 330"/>
              <a:gd name="T57" fmla="*/ 587 h 964"/>
              <a:gd name="T58" fmla="*/ 225 w 330"/>
              <a:gd name="T59" fmla="*/ 687 h 964"/>
              <a:gd name="T60" fmla="*/ 203 w 330"/>
              <a:gd name="T61" fmla="*/ 752 h 964"/>
              <a:gd name="T62" fmla="*/ 220 w 330"/>
              <a:gd name="T63" fmla="*/ 879 h 964"/>
              <a:gd name="T64" fmla="*/ 253 w 330"/>
              <a:gd name="T65" fmla="*/ 930 h 964"/>
              <a:gd name="T66" fmla="*/ 278 w 330"/>
              <a:gd name="T67" fmla="*/ 944 h 964"/>
              <a:gd name="T68" fmla="*/ 310 w 330"/>
              <a:gd name="T69" fmla="*/ 958 h 964"/>
              <a:gd name="T70" fmla="*/ 194 w 330"/>
              <a:gd name="T71" fmla="*/ 932 h 964"/>
              <a:gd name="T72" fmla="*/ 185 w 330"/>
              <a:gd name="T73" fmla="*/ 961 h 964"/>
              <a:gd name="T74" fmla="*/ 173 w 330"/>
              <a:gd name="T75" fmla="*/ 933 h 964"/>
              <a:gd name="T76" fmla="*/ 170 w 330"/>
              <a:gd name="T77" fmla="*/ 912 h 964"/>
              <a:gd name="T78" fmla="*/ 163 w 330"/>
              <a:gd name="T79" fmla="*/ 811 h 964"/>
              <a:gd name="T80" fmla="*/ 151 w 330"/>
              <a:gd name="T81" fmla="*/ 758 h 964"/>
              <a:gd name="T82" fmla="*/ 64 w 330"/>
              <a:gd name="T83" fmla="*/ 837 h 964"/>
              <a:gd name="T84" fmla="*/ 71 w 330"/>
              <a:gd name="T85" fmla="*/ 887 h 964"/>
              <a:gd name="T86" fmla="*/ 99 w 330"/>
              <a:gd name="T87" fmla="*/ 935 h 964"/>
              <a:gd name="T88" fmla="*/ 140 w 330"/>
              <a:gd name="T89" fmla="*/ 957 h 964"/>
              <a:gd name="T90" fmla="*/ 86 w 330"/>
              <a:gd name="T91" fmla="*/ 960 h 964"/>
              <a:gd name="T92" fmla="*/ 68 w 330"/>
              <a:gd name="T93" fmla="*/ 956 h 964"/>
              <a:gd name="T94" fmla="*/ 39 w 330"/>
              <a:gd name="T95" fmla="*/ 935 h 964"/>
              <a:gd name="T96" fmla="*/ 23 w 330"/>
              <a:gd name="T97" fmla="*/ 964 h 964"/>
              <a:gd name="T98" fmla="*/ 14 w 330"/>
              <a:gd name="T99" fmla="*/ 915 h 964"/>
              <a:gd name="T100" fmla="*/ 31 w 330"/>
              <a:gd name="T101" fmla="*/ 862 h 964"/>
              <a:gd name="T102" fmla="*/ 0 w 330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0" h="964">
                <a:moveTo>
                  <a:pt x="6" y="713"/>
                </a:moveTo>
                <a:cubicBezTo>
                  <a:pt x="6" y="701"/>
                  <a:pt x="7" y="689"/>
                  <a:pt x="8" y="677"/>
                </a:cubicBezTo>
                <a:cubicBezTo>
                  <a:pt x="12" y="648"/>
                  <a:pt x="11" y="619"/>
                  <a:pt x="15" y="592"/>
                </a:cubicBezTo>
                <a:cubicBezTo>
                  <a:pt x="19" y="551"/>
                  <a:pt x="23" y="511"/>
                  <a:pt x="27" y="470"/>
                </a:cubicBezTo>
                <a:cubicBezTo>
                  <a:pt x="31" y="424"/>
                  <a:pt x="35" y="378"/>
                  <a:pt x="39" y="331"/>
                </a:cubicBezTo>
                <a:cubicBezTo>
                  <a:pt x="40" y="312"/>
                  <a:pt x="41" y="292"/>
                  <a:pt x="42" y="273"/>
                </a:cubicBezTo>
                <a:cubicBezTo>
                  <a:pt x="47" y="256"/>
                  <a:pt x="52" y="240"/>
                  <a:pt x="56" y="224"/>
                </a:cubicBezTo>
                <a:cubicBezTo>
                  <a:pt x="55" y="222"/>
                  <a:pt x="55" y="219"/>
                  <a:pt x="54" y="216"/>
                </a:cubicBezTo>
                <a:cubicBezTo>
                  <a:pt x="52" y="207"/>
                  <a:pt x="49" y="196"/>
                  <a:pt x="52" y="185"/>
                </a:cubicBezTo>
                <a:cubicBezTo>
                  <a:pt x="56" y="175"/>
                  <a:pt x="63" y="166"/>
                  <a:pt x="68" y="158"/>
                </a:cubicBezTo>
                <a:cubicBezTo>
                  <a:pt x="72" y="150"/>
                  <a:pt x="80" y="127"/>
                  <a:pt x="82" y="118"/>
                </a:cubicBezTo>
                <a:cubicBezTo>
                  <a:pt x="81" y="114"/>
                  <a:pt x="80" y="110"/>
                  <a:pt x="80" y="106"/>
                </a:cubicBezTo>
                <a:cubicBezTo>
                  <a:pt x="77" y="89"/>
                  <a:pt x="72" y="76"/>
                  <a:pt x="72" y="57"/>
                </a:cubicBezTo>
                <a:cubicBezTo>
                  <a:pt x="55" y="63"/>
                  <a:pt x="37" y="68"/>
                  <a:pt x="20" y="73"/>
                </a:cubicBezTo>
                <a:cubicBezTo>
                  <a:pt x="46" y="51"/>
                  <a:pt x="72" y="28"/>
                  <a:pt x="98" y="5"/>
                </a:cubicBezTo>
                <a:cubicBezTo>
                  <a:pt x="127" y="3"/>
                  <a:pt x="157" y="1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7" y="7"/>
                  <a:pt x="168" y="14"/>
                  <a:pt x="158" y="21"/>
                </a:cubicBezTo>
                <a:cubicBezTo>
                  <a:pt x="158" y="21"/>
                  <a:pt x="158" y="21"/>
                  <a:pt x="157" y="21"/>
                </a:cubicBezTo>
                <a:cubicBezTo>
                  <a:pt x="166" y="32"/>
                  <a:pt x="175" y="33"/>
                  <a:pt x="179" y="51"/>
                </a:cubicBezTo>
                <a:cubicBezTo>
                  <a:pt x="182" y="59"/>
                  <a:pt x="175" y="67"/>
                  <a:pt x="179" y="75"/>
                </a:cubicBezTo>
                <a:cubicBezTo>
                  <a:pt x="182" y="82"/>
                  <a:pt x="190" y="85"/>
                  <a:pt x="192" y="90"/>
                </a:cubicBezTo>
                <a:cubicBezTo>
                  <a:pt x="193" y="92"/>
                  <a:pt x="192" y="94"/>
                  <a:pt x="191" y="96"/>
                </a:cubicBezTo>
                <a:cubicBezTo>
                  <a:pt x="189" y="96"/>
                  <a:pt x="186" y="96"/>
                  <a:pt x="184" y="97"/>
                </a:cubicBezTo>
                <a:cubicBezTo>
                  <a:pt x="183" y="101"/>
                  <a:pt x="185" y="104"/>
                  <a:pt x="185" y="108"/>
                </a:cubicBezTo>
                <a:cubicBezTo>
                  <a:pt x="184" y="109"/>
                  <a:pt x="183" y="110"/>
                  <a:pt x="182" y="111"/>
                </a:cubicBezTo>
                <a:cubicBezTo>
                  <a:pt x="183" y="112"/>
                  <a:pt x="184" y="113"/>
                  <a:pt x="185" y="114"/>
                </a:cubicBezTo>
                <a:cubicBezTo>
                  <a:pt x="184" y="115"/>
                  <a:pt x="183" y="116"/>
                  <a:pt x="182" y="117"/>
                </a:cubicBezTo>
                <a:cubicBezTo>
                  <a:pt x="179" y="120"/>
                  <a:pt x="180" y="123"/>
                  <a:pt x="180" y="128"/>
                </a:cubicBezTo>
                <a:cubicBezTo>
                  <a:pt x="174" y="134"/>
                  <a:pt x="167" y="134"/>
                  <a:pt x="155" y="134"/>
                </a:cubicBezTo>
                <a:cubicBezTo>
                  <a:pt x="153" y="137"/>
                  <a:pt x="151" y="141"/>
                  <a:pt x="148" y="144"/>
                </a:cubicBezTo>
                <a:cubicBezTo>
                  <a:pt x="151" y="154"/>
                  <a:pt x="160" y="157"/>
                  <a:pt x="164" y="164"/>
                </a:cubicBezTo>
                <a:cubicBezTo>
                  <a:pt x="167" y="171"/>
                  <a:pt x="170" y="179"/>
                  <a:pt x="173" y="186"/>
                </a:cubicBezTo>
                <a:cubicBezTo>
                  <a:pt x="175" y="194"/>
                  <a:pt x="177" y="202"/>
                  <a:pt x="178" y="211"/>
                </a:cubicBezTo>
                <a:cubicBezTo>
                  <a:pt x="183" y="227"/>
                  <a:pt x="188" y="242"/>
                  <a:pt x="193" y="258"/>
                </a:cubicBezTo>
                <a:cubicBezTo>
                  <a:pt x="195" y="266"/>
                  <a:pt x="197" y="274"/>
                  <a:pt x="199" y="281"/>
                </a:cubicBezTo>
                <a:cubicBezTo>
                  <a:pt x="202" y="286"/>
                  <a:pt x="228" y="303"/>
                  <a:pt x="233" y="304"/>
                </a:cubicBezTo>
                <a:cubicBezTo>
                  <a:pt x="247" y="305"/>
                  <a:pt x="261" y="307"/>
                  <a:pt x="276" y="308"/>
                </a:cubicBezTo>
                <a:cubicBezTo>
                  <a:pt x="284" y="301"/>
                  <a:pt x="289" y="295"/>
                  <a:pt x="305" y="294"/>
                </a:cubicBezTo>
                <a:cubicBezTo>
                  <a:pt x="307" y="277"/>
                  <a:pt x="313" y="251"/>
                  <a:pt x="321" y="239"/>
                </a:cubicBezTo>
                <a:cubicBezTo>
                  <a:pt x="323" y="240"/>
                  <a:pt x="325" y="240"/>
                  <a:pt x="327" y="241"/>
                </a:cubicBezTo>
                <a:cubicBezTo>
                  <a:pt x="328" y="242"/>
                  <a:pt x="329" y="244"/>
                  <a:pt x="330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20" y="295"/>
                  <a:pt x="321" y="296"/>
                  <a:pt x="323" y="298"/>
                </a:cubicBezTo>
                <a:cubicBezTo>
                  <a:pt x="323" y="304"/>
                  <a:pt x="320" y="310"/>
                  <a:pt x="323" y="314"/>
                </a:cubicBezTo>
                <a:cubicBezTo>
                  <a:pt x="321" y="318"/>
                  <a:pt x="319" y="321"/>
                  <a:pt x="315" y="323"/>
                </a:cubicBezTo>
                <a:cubicBezTo>
                  <a:pt x="316" y="325"/>
                  <a:pt x="317" y="327"/>
                  <a:pt x="317" y="330"/>
                </a:cubicBezTo>
                <a:cubicBezTo>
                  <a:pt x="314" y="334"/>
                  <a:pt x="312" y="337"/>
                  <a:pt x="305" y="338"/>
                </a:cubicBezTo>
                <a:cubicBezTo>
                  <a:pt x="301" y="352"/>
                  <a:pt x="298" y="366"/>
                  <a:pt x="294" y="380"/>
                </a:cubicBezTo>
                <a:cubicBezTo>
                  <a:pt x="293" y="382"/>
                  <a:pt x="291" y="384"/>
                  <a:pt x="289" y="386"/>
                </a:cubicBezTo>
                <a:cubicBezTo>
                  <a:pt x="286" y="386"/>
                  <a:pt x="284" y="385"/>
                  <a:pt x="282" y="385"/>
                </a:cubicBezTo>
                <a:cubicBezTo>
                  <a:pt x="275" y="380"/>
                  <a:pt x="288" y="350"/>
                  <a:pt x="289" y="341"/>
                </a:cubicBezTo>
                <a:cubicBezTo>
                  <a:pt x="288" y="339"/>
                  <a:pt x="287" y="337"/>
                  <a:pt x="286" y="335"/>
                </a:cubicBezTo>
                <a:cubicBezTo>
                  <a:pt x="285" y="335"/>
                  <a:pt x="283" y="335"/>
                  <a:pt x="281" y="335"/>
                </a:cubicBezTo>
                <a:cubicBezTo>
                  <a:pt x="272" y="342"/>
                  <a:pt x="263" y="360"/>
                  <a:pt x="257" y="370"/>
                </a:cubicBezTo>
                <a:cubicBezTo>
                  <a:pt x="246" y="389"/>
                  <a:pt x="234" y="405"/>
                  <a:pt x="216" y="417"/>
                </a:cubicBezTo>
                <a:cubicBezTo>
                  <a:pt x="220" y="453"/>
                  <a:pt x="224" y="489"/>
                  <a:pt x="227" y="524"/>
                </a:cubicBezTo>
                <a:cubicBezTo>
                  <a:pt x="228" y="545"/>
                  <a:pt x="229" y="566"/>
                  <a:pt x="230" y="587"/>
                </a:cubicBezTo>
                <a:cubicBezTo>
                  <a:pt x="229" y="607"/>
                  <a:pt x="228" y="627"/>
                  <a:pt x="227" y="647"/>
                </a:cubicBezTo>
                <a:cubicBezTo>
                  <a:pt x="226" y="660"/>
                  <a:pt x="226" y="673"/>
                  <a:pt x="225" y="687"/>
                </a:cubicBezTo>
                <a:cubicBezTo>
                  <a:pt x="225" y="709"/>
                  <a:pt x="225" y="731"/>
                  <a:pt x="224" y="753"/>
                </a:cubicBezTo>
                <a:cubicBezTo>
                  <a:pt x="217" y="753"/>
                  <a:pt x="210" y="753"/>
                  <a:pt x="203" y="752"/>
                </a:cubicBezTo>
                <a:cubicBezTo>
                  <a:pt x="203" y="790"/>
                  <a:pt x="207" y="831"/>
                  <a:pt x="215" y="860"/>
                </a:cubicBezTo>
                <a:cubicBezTo>
                  <a:pt x="217" y="867"/>
                  <a:pt x="218" y="873"/>
                  <a:pt x="220" y="879"/>
                </a:cubicBezTo>
                <a:cubicBezTo>
                  <a:pt x="224" y="888"/>
                  <a:pt x="229" y="896"/>
                  <a:pt x="234" y="904"/>
                </a:cubicBezTo>
                <a:cubicBezTo>
                  <a:pt x="240" y="914"/>
                  <a:pt x="246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5" y="940"/>
                  <a:pt x="272" y="942"/>
                  <a:pt x="278" y="944"/>
                </a:cubicBezTo>
                <a:cubicBezTo>
                  <a:pt x="289" y="947"/>
                  <a:pt x="299" y="951"/>
                  <a:pt x="310" y="954"/>
                </a:cubicBezTo>
                <a:cubicBezTo>
                  <a:pt x="310" y="956"/>
                  <a:pt x="310" y="957"/>
                  <a:pt x="310" y="958"/>
                </a:cubicBezTo>
                <a:cubicBezTo>
                  <a:pt x="284" y="958"/>
                  <a:pt x="253" y="964"/>
                  <a:pt x="231" y="956"/>
                </a:cubicBezTo>
                <a:cubicBezTo>
                  <a:pt x="214" y="951"/>
                  <a:pt x="215" y="937"/>
                  <a:pt x="194" y="932"/>
                </a:cubicBezTo>
                <a:cubicBezTo>
                  <a:pt x="181" y="942"/>
                  <a:pt x="190" y="947"/>
                  <a:pt x="185" y="960"/>
                </a:cubicBezTo>
                <a:cubicBezTo>
                  <a:pt x="185" y="961"/>
                  <a:pt x="185" y="961"/>
                  <a:pt x="185" y="961"/>
                </a:cubicBezTo>
                <a:cubicBezTo>
                  <a:pt x="182" y="961"/>
                  <a:pt x="178" y="961"/>
                  <a:pt x="175" y="960"/>
                </a:cubicBezTo>
                <a:cubicBezTo>
                  <a:pt x="175" y="951"/>
                  <a:pt x="174" y="942"/>
                  <a:pt x="173" y="933"/>
                </a:cubicBezTo>
                <a:cubicBezTo>
                  <a:pt x="172" y="931"/>
                  <a:pt x="170" y="929"/>
                  <a:pt x="169" y="928"/>
                </a:cubicBezTo>
                <a:cubicBezTo>
                  <a:pt x="169" y="922"/>
                  <a:pt x="169" y="917"/>
                  <a:pt x="170" y="912"/>
                </a:cubicBezTo>
                <a:cubicBezTo>
                  <a:pt x="173" y="894"/>
                  <a:pt x="185" y="884"/>
                  <a:pt x="179" y="859"/>
                </a:cubicBezTo>
                <a:cubicBezTo>
                  <a:pt x="174" y="843"/>
                  <a:pt x="168" y="827"/>
                  <a:pt x="163" y="811"/>
                </a:cubicBezTo>
                <a:cubicBezTo>
                  <a:pt x="161" y="800"/>
                  <a:pt x="158" y="790"/>
                  <a:pt x="156" y="779"/>
                </a:cubicBezTo>
                <a:cubicBezTo>
                  <a:pt x="154" y="772"/>
                  <a:pt x="153" y="765"/>
                  <a:pt x="151" y="758"/>
                </a:cubicBezTo>
                <a:cubicBezTo>
                  <a:pt x="127" y="759"/>
                  <a:pt x="102" y="759"/>
                  <a:pt x="78" y="760"/>
                </a:cubicBezTo>
                <a:cubicBezTo>
                  <a:pt x="73" y="786"/>
                  <a:pt x="68" y="811"/>
                  <a:pt x="64" y="837"/>
                </a:cubicBezTo>
                <a:cubicBezTo>
                  <a:pt x="64" y="842"/>
                  <a:pt x="65" y="846"/>
                  <a:pt x="65" y="851"/>
                </a:cubicBezTo>
                <a:cubicBezTo>
                  <a:pt x="67" y="865"/>
                  <a:pt x="67" y="876"/>
                  <a:pt x="71" y="887"/>
                </a:cubicBezTo>
                <a:cubicBezTo>
                  <a:pt x="74" y="895"/>
                  <a:pt x="77" y="903"/>
                  <a:pt x="80" y="912"/>
                </a:cubicBezTo>
                <a:cubicBezTo>
                  <a:pt x="86" y="919"/>
                  <a:pt x="92" y="927"/>
                  <a:pt x="99" y="935"/>
                </a:cubicBezTo>
                <a:cubicBezTo>
                  <a:pt x="107" y="941"/>
                  <a:pt x="129" y="952"/>
                  <a:pt x="139" y="956"/>
                </a:cubicBezTo>
                <a:cubicBezTo>
                  <a:pt x="139" y="956"/>
                  <a:pt x="139" y="956"/>
                  <a:pt x="140" y="957"/>
                </a:cubicBezTo>
                <a:cubicBezTo>
                  <a:pt x="139" y="958"/>
                  <a:pt x="138" y="959"/>
                  <a:pt x="137" y="960"/>
                </a:cubicBezTo>
                <a:cubicBezTo>
                  <a:pt x="121" y="960"/>
                  <a:pt x="103" y="963"/>
                  <a:pt x="86" y="960"/>
                </a:cubicBezTo>
                <a:cubicBezTo>
                  <a:pt x="82" y="960"/>
                  <a:pt x="77" y="960"/>
                  <a:pt x="73" y="960"/>
                </a:cubicBezTo>
                <a:cubicBezTo>
                  <a:pt x="71" y="959"/>
                  <a:pt x="69" y="957"/>
                  <a:pt x="68" y="956"/>
                </a:cubicBezTo>
                <a:cubicBezTo>
                  <a:pt x="62" y="952"/>
                  <a:pt x="57" y="948"/>
                  <a:pt x="52" y="944"/>
                </a:cubicBezTo>
                <a:cubicBezTo>
                  <a:pt x="46" y="940"/>
                  <a:pt x="49" y="937"/>
                  <a:pt x="39" y="935"/>
                </a:cubicBezTo>
                <a:cubicBezTo>
                  <a:pt x="33" y="940"/>
                  <a:pt x="31" y="954"/>
                  <a:pt x="31" y="964"/>
                </a:cubicBezTo>
                <a:cubicBezTo>
                  <a:pt x="28" y="964"/>
                  <a:pt x="26" y="964"/>
                  <a:pt x="23" y="964"/>
                </a:cubicBezTo>
                <a:cubicBezTo>
                  <a:pt x="21" y="953"/>
                  <a:pt x="20" y="941"/>
                  <a:pt x="18" y="930"/>
                </a:cubicBezTo>
                <a:cubicBezTo>
                  <a:pt x="17" y="925"/>
                  <a:pt x="16" y="920"/>
                  <a:pt x="14" y="915"/>
                </a:cubicBezTo>
                <a:cubicBezTo>
                  <a:pt x="18" y="906"/>
                  <a:pt x="22" y="898"/>
                  <a:pt x="26" y="889"/>
                </a:cubicBezTo>
                <a:cubicBezTo>
                  <a:pt x="27" y="880"/>
                  <a:pt x="29" y="871"/>
                  <a:pt x="31" y="862"/>
                </a:cubicBezTo>
                <a:cubicBezTo>
                  <a:pt x="30" y="828"/>
                  <a:pt x="29" y="794"/>
                  <a:pt x="28" y="760"/>
                </a:cubicBezTo>
                <a:cubicBezTo>
                  <a:pt x="19" y="760"/>
                  <a:pt x="9" y="759"/>
                  <a:pt x="0" y="759"/>
                </a:cubicBezTo>
                <a:cubicBezTo>
                  <a:pt x="2" y="744"/>
                  <a:pt x="4" y="728"/>
                  <a:pt x="6" y="713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/>
          <p:cNvSpPr>
            <a:spLocks noEditPoints="1"/>
          </p:cNvSpPr>
          <p:nvPr userDrawn="1"/>
        </p:nvSpPr>
        <p:spPr bwMode="auto">
          <a:xfrm>
            <a:off x="4257676" y="5049838"/>
            <a:ext cx="873125" cy="1592263"/>
          </a:xfrm>
          <a:custGeom>
            <a:avLst/>
            <a:gdLst>
              <a:gd name="T0" fmla="*/ 324 w 550"/>
              <a:gd name="T1" fmla="*/ 982 h 1003"/>
              <a:gd name="T2" fmla="*/ 249 w 550"/>
              <a:gd name="T3" fmla="*/ 981 h 1003"/>
              <a:gd name="T4" fmla="*/ 263 w 550"/>
              <a:gd name="T5" fmla="*/ 935 h 1003"/>
              <a:gd name="T6" fmla="*/ 274 w 550"/>
              <a:gd name="T7" fmla="*/ 894 h 1003"/>
              <a:gd name="T8" fmla="*/ 217 w 550"/>
              <a:gd name="T9" fmla="*/ 892 h 1003"/>
              <a:gd name="T10" fmla="*/ 172 w 550"/>
              <a:gd name="T11" fmla="*/ 874 h 1003"/>
              <a:gd name="T12" fmla="*/ 158 w 550"/>
              <a:gd name="T13" fmla="*/ 862 h 1003"/>
              <a:gd name="T14" fmla="*/ 119 w 550"/>
              <a:gd name="T15" fmla="*/ 786 h 1003"/>
              <a:gd name="T16" fmla="*/ 127 w 550"/>
              <a:gd name="T17" fmla="*/ 535 h 1003"/>
              <a:gd name="T18" fmla="*/ 114 w 550"/>
              <a:gd name="T19" fmla="*/ 304 h 1003"/>
              <a:gd name="T20" fmla="*/ 108 w 550"/>
              <a:gd name="T21" fmla="*/ 250 h 1003"/>
              <a:gd name="T22" fmla="*/ 0 w 550"/>
              <a:gd name="T23" fmla="*/ 146 h 1003"/>
              <a:gd name="T24" fmla="*/ 20 w 550"/>
              <a:gd name="T25" fmla="*/ 107 h 1003"/>
              <a:gd name="T26" fmla="*/ 71 w 550"/>
              <a:gd name="T27" fmla="*/ 79 h 1003"/>
              <a:gd name="T28" fmla="*/ 175 w 550"/>
              <a:gd name="T29" fmla="*/ 27 h 1003"/>
              <a:gd name="T30" fmla="*/ 212 w 550"/>
              <a:gd name="T31" fmla="*/ 11 h 1003"/>
              <a:gd name="T32" fmla="*/ 364 w 550"/>
              <a:gd name="T33" fmla="*/ 24 h 1003"/>
              <a:gd name="T34" fmla="*/ 426 w 550"/>
              <a:gd name="T35" fmla="*/ 35 h 1003"/>
              <a:gd name="T36" fmla="*/ 471 w 550"/>
              <a:gd name="T37" fmla="*/ 106 h 1003"/>
              <a:gd name="T38" fmla="*/ 546 w 550"/>
              <a:gd name="T39" fmla="*/ 264 h 1003"/>
              <a:gd name="T40" fmla="*/ 471 w 550"/>
              <a:gd name="T41" fmla="*/ 316 h 1003"/>
              <a:gd name="T42" fmla="*/ 390 w 550"/>
              <a:gd name="T43" fmla="*/ 323 h 1003"/>
              <a:gd name="T44" fmla="*/ 397 w 550"/>
              <a:gd name="T45" fmla="*/ 415 h 1003"/>
              <a:gd name="T46" fmla="*/ 414 w 550"/>
              <a:gd name="T47" fmla="*/ 599 h 1003"/>
              <a:gd name="T48" fmla="*/ 379 w 550"/>
              <a:gd name="T49" fmla="*/ 907 h 1003"/>
              <a:gd name="T50" fmla="*/ 230 w 550"/>
              <a:gd name="T51" fmla="*/ 42 h 1003"/>
              <a:gd name="T52" fmla="*/ 225 w 550"/>
              <a:gd name="T53" fmla="*/ 77 h 1003"/>
              <a:gd name="T54" fmla="*/ 221 w 550"/>
              <a:gd name="T55" fmla="*/ 109 h 1003"/>
              <a:gd name="T56" fmla="*/ 224 w 550"/>
              <a:gd name="T57" fmla="*/ 105 h 1003"/>
              <a:gd name="T58" fmla="*/ 247 w 550"/>
              <a:gd name="T59" fmla="*/ 46 h 1003"/>
              <a:gd name="T60" fmla="*/ 344 w 550"/>
              <a:gd name="T61" fmla="*/ 55 h 1003"/>
              <a:gd name="T62" fmla="*/ 345 w 550"/>
              <a:gd name="T63" fmla="*/ 177 h 1003"/>
              <a:gd name="T64" fmla="*/ 392 w 550"/>
              <a:gd name="T65" fmla="*/ 172 h 1003"/>
              <a:gd name="T66" fmla="*/ 438 w 550"/>
              <a:gd name="T67" fmla="*/ 177 h 1003"/>
              <a:gd name="T68" fmla="*/ 427 w 550"/>
              <a:gd name="T69" fmla="*/ 131 h 1003"/>
              <a:gd name="T70" fmla="*/ 415 w 550"/>
              <a:gd name="T71" fmla="*/ 87 h 1003"/>
              <a:gd name="T72" fmla="*/ 218 w 550"/>
              <a:gd name="T73" fmla="*/ 52 h 1003"/>
              <a:gd name="T74" fmla="*/ 136 w 550"/>
              <a:gd name="T75" fmla="*/ 80 h 1003"/>
              <a:gd name="T76" fmla="*/ 134 w 550"/>
              <a:gd name="T77" fmla="*/ 128 h 1003"/>
              <a:gd name="T78" fmla="*/ 149 w 550"/>
              <a:gd name="T79" fmla="*/ 139 h 1003"/>
              <a:gd name="T80" fmla="*/ 156 w 550"/>
              <a:gd name="T81" fmla="*/ 156 h 1003"/>
              <a:gd name="T82" fmla="*/ 185 w 550"/>
              <a:gd name="T83" fmla="*/ 159 h 1003"/>
              <a:gd name="T84" fmla="*/ 218 w 550"/>
              <a:gd name="T85" fmla="*/ 67 h 1003"/>
              <a:gd name="T86" fmla="*/ 224 w 550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0" h="1003">
                <a:moveTo>
                  <a:pt x="328" y="897"/>
                </a:moveTo>
                <a:cubicBezTo>
                  <a:pt x="328" y="915"/>
                  <a:pt x="327" y="933"/>
                  <a:pt x="325" y="949"/>
                </a:cubicBezTo>
                <a:cubicBezTo>
                  <a:pt x="323" y="961"/>
                  <a:pt x="330" y="973"/>
                  <a:pt x="324" y="982"/>
                </a:cubicBezTo>
                <a:cubicBezTo>
                  <a:pt x="321" y="987"/>
                  <a:pt x="296" y="1003"/>
                  <a:pt x="286" y="1000"/>
                </a:cubicBezTo>
                <a:cubicBezTo>
                  <a:pt x="279" y="997"/>
                  <a:pt x="276" y="987"/>
                  <a:pt x="275" y="980"/>
                </a:cubicBezTo>
                <a:cubicBezTo>
                  <a:pt x="269" y="981"/>
                  <a:pt x="256" y="985"/>
                  <a:pt x="249" y="981"/>
                </a:cubicBezTo>
                <a:cubicBezTo>
                  <a:pt x="247" y="977"/>
                  <a:pt x="247" y="971"/>
                  <a:pt x="248" y="966"/>
                </a:cubicBezTo>
                <a:cubicBezTo>
                  <a:pt x="249" y="962"/>
                  <a:pt x="250" y="958"/>
                  <a:pt x="250" y="955"/>
                </a:cubicBezTo>
                <a:cubicBezTo>
                  <a:pt x="255" y="948"/>
                  <a:pt x="259" y="942"/>
                  <a:pt x="263" y="935"/>
                </a:cubicBezTo>
                <a:cubicBezTo>
                  <a:pt x="264" y="929"/>
                  <a:pt x="266" y="922"/>
                  <a:pt x="267" y="916"/>
                </a:cubicBezTo>
                <a:cubicBezTo>
                  <a:pt x="269" y="908"/>
                  <a:pt x="272" y="901"/>
                  <a:pt x="274" y="894"/>
                </a:cubicBezTo>
                <a:cubicBezTo>
                  <a:pt x="274" y="894"/>
                  <a:pt x="274" y="894"/>
                  <a:pt x="274" y="894"/>
                </a:cubicBezTo>
                <a:cubicBezTo>
                  <a:pt x="265" y="892"/>
                  <a:pt x="257" y="891"/>
                  <a:pt x="249" y="890"/>
                </a:cubicBezTo>
                <a:cubicBezTo>
                  <a:pt x="241" y="891"/>
                  <a:pt x="233" y="893"/>
                  <a:pt x="225" y="894"/>
                </a:cubicBezTo>
                <a:cubicBezTo>
                  <a:pt x="223" y="893"/>
                  <a:pt x="220" y="893"/>
                  <a:pt x="217" y="892"/>
                </a:cubicBezTo>
                <a:cubicBezTo>
                  <a:pt x="213" y="893"/>
                  <a:pt x="209" y="895"/>
                  <a:pt x="205" y="896"/>
                </a:cubicBezTo>
                <a:cubicBezTo>
                  <a:pt x="198" y="897"/>
                  <a:pt x="179" y="886"/>
                  <a:pt x="177" y="882"/>
                </a:cubicBezTo>
                <a:cubicBezTo>
                  <a:pt x="175" y="880"/>
                  <a:pt x="174" y="877"/>
                  <a:pt x="172" y="874"/>
                </a:cubicBezTo>
                <a:cubicBezTo>
                  <a:pt x="170" y="866"/>
                  <a:pt x="176" y="857"/>
                  <a:pt x="172" y="851"/>
                </a:cubicBezTo>
                <a:cubicBezTo>
                  <a:pt x="171" y="851"/>
                  <a:pt x="169" y="851"/>
                  <a:pt x="168" y="851"/>
                </a:cubicBezTo>
                <a:cubicBezTo>
                  <a:pt x="164" y="855"/>
                  <a:pt x="164" y="861"/>
                  <a:pt x="158" y="862"/>
                </a:cubicBezTo>
                <a:cubicBezTo>
                  <a:pt x="145" y="864"/>
                  <a:pt x="133" y="865"/>
                  <a:pt x="120" y="866"/>
                </a:cubicBezTo>
                <a:cubicBezTo>
                  <a:pt x="118" y="850"/>
                  <a:pt x="115" y="829"/>
                  <a:pt x="118" y="811"/>
                </a:cubicBezTo>
                <a:cubicBezTo>
                  <a:pt x="119" y="803"/>
                  <a:pt x="119" y="794"/>
                  <a:pt x="119" y="786"/>
                </a:cubicBezTo>
                <a:cubicBezTo>
                  <a:pt x="119" y="773"/>
                  <a:pt x="119" y="761"/>
                  <a:pt x="120" y="748"/>
                </a:cubicBezTo>
                <a:cubicBezTo>
                  <a:pt x="121" y="696"/>
                  <a:pt x="122" y="643"/>
                  <a:pt x="123" y="591"/>
                </a:cubicBezTo>
                <a:cubicBezTo>
                  <a:pt x="124" y="572"/>
                  <a:pt x="126" y="554"/>
                  <a:pt x="127" y="535"/>
                </a:cubicBezTo>
                <a:cubicBezTo>
                  <a:pt x="127" y="524"/>
                  <a:pt x="128" y="513"/>
                  <a:pt x="129" y="502"/>
                </a:cubicBezTo>
                <a:cubicBezTo>
                  <a:pt x="135" y="464"/>
                  <a:pt x="129" y="424"/>
                  <a:pt x="123" y="388"/>
                </a:cubicBezTo>
                <a:cubicBezTo>
                  <a:pt x="120" y="360"/>
                  <a:pt x="117" y="332"/>
                  <a:pt x="114" y="304"/>
                </a:cubicBezTo>
                <a:cubicBezTo>
                  <a:pt x="114" y="294"/>
                  <a:pt x="122" y="277"/>
                  <a:pt x="118" y="267"/>
                </a:cubicBezTo>
                <a:cubicBezTo>
                  <a:pt x="116" y="264"/>
                  <a:pt x="114" y="261"/>
                  <a:pt x="112" y="258"/>
                </a:cubicBezTo>
                <a:cubicBezTo>
                  <a:pt x="111" y="256"/>
                  <a:pt x="109" y="253"/>
                  <a:pt x="108" y="250"/>
                </a:cubicBezTo>
                <a:cubicBezTo>
                  <a:pt x="87" y="245"/>
                  <a:pt x="67" y="239"/>
                  <a:pt x="47" y="234"/>
                </a:cubicBezTo>
                <a:cubicBezTo>
                  <a:pt x="40" y="215"/>
                  <a:pt x="37" y="196"/>
                  <a:pt x="35" y="172"/>
                </a:cubicBezTo>
                <a:cubicBezTo>
                  <a:pt x="23" y="165"/>
                  <a:pt x="11" y="155"/>
                  <a:pt x="0" y="146"/>
                </a:cubicBezTo>
                <a:cubicBezTo>
                  <a:pt x="0" y="143"/>
                  <a:pt x="0" y="139"/>
                  <a:pt x="0" y="135"/>
                </a:cubicBezTo>
                <a:cubicBezTo>
                  <a:pt x="3" y="132"/>
                  <a:pt x="6" y="128"/>
                  <a:pt x="9" y="125"/>
                </a:cubicBezTo>
                <a:cubicBezTo>
                  <a:pt x="13" y="119"/>
                  <a:pt x="17" y="113"/>
                  <a:pt x="20" y="107"/>
                </a:cubicBezTo>
                <a:cubicBezTo>
                  <a:pt x="23" y="102"/>
                  <a:pt x="26" y="97"/>
                  <a:pt x="29" y="92"/>
                </a:cubicBezTo>
                <a:cubicBezTo>
                  <a:pt x="38" y="88"/>
                  <a:pt x="47" y="84"/>
                  <a:pt x="55" y="80"/>
                </a:cubicBezTo>
                <a:cubicBezTo>
                  <a:pt x="61" y="80"/>
                  <a:pt x="66" y="80"/>
                  <a:pt x="71" y="79"/>
                </a:cubicBezTo>
                <a:cubicBezTo>
                  <a:pt x="77" y="75"/>
                  <a:pt x="82" y="71"/>
                  <a:pt x="87" y="67"/>
                </a:cubicBezTo>
                <a:cubicBezTo>
                  <a:pt x="110" y="58"/>
                  <a:pt x="133" y="48"/>
                  <a:pt x="155" y="39"/>
                </a:cubicBezTo>
                <a:cubicBezTo>
                  <a:pt x="162" y="35"/>
                  <a:pt x="169" y="31"/>
                  <a:pt x="175" y="27"/>
                </a:cubicBezTo>
                <a:cubicBezTo>
                  <a:pt x="180" y="24"/>
                  <a:pt x="185" y="20"/>
                  <a:pt x="190" y="16"/>
                </a:cubicBezTo>
                <a:cubicBezTo>
                  <a:pt x="194" y="16"/>
                  <a:pt x="198" y="16"/>
                  <a:pt x="202" y="16"/>
                </a:cubicBezTo>
                <a:cubicBezTo>
                  <a:pt x="205" y="15"/>
                  <a:pt x="208" y="12"/>
                  <a:pt x="212" y="11"/>
                </a:cubicBezTo>
                <a:cubicBezTo>
                  <a:pt x="234" y="9"/>
                  <a:pt x="255" y="7"/>
                  <a:pt x="277" y="5"/>
                </a:cubicBezTo>
                <a:cubicBezTo>
                  <a:pt x="287" y="3"/>
                  <a:pt x="305" y="0"/>
                  <a:pt x="315" y="3"/>
                </a:cubicBezTo>
                <a:cubicBezTo>
                  <a:pt x="331" y="10"/>
                  <a:pt x="347" y="17"/>
                  <a:pt x="364" y="24"/>
                </a:cubicBezTo>
                <a:cubicBezTo>
                  <a:pt x="370" y="27"/>
                  <a:pt x="376" y="30"/>
                  <a:pt x="382" y="33"/>
                </a:cubicBezTo>
                <a:cubicBezTo>
                  <a:pt x="385" y="33"/>
                  <a:pt x="387" y="32"/>
                  <a:pt x="389" y="32"/>
                </a:cubicBezTo>
                <a:cubicBezTo>
                  <a:pt x="398" y="32"/>
                  <a:pt x="420" y="32"/>
                  <a:pt x="426" y="35"/>
                </a:cubicBezTo>
                <a:cubicBezTo>
                  <a:pt x="433" y="39"/>
                  <a:pt x="433" y="48"/>
                  <a:pt x="437" y="55"/>
                </a:cubicBezTo>
                <a:cubicBezTo>
                  <a:pt x="446" y="72"/>
                  <a:pt x="456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7" y="153"/>
                  <a:pt x="510" y="175"/>
                </a:cubicBezTo>
                <a:cubicBezTo>
                  <a:pt x="517" y="194"/>
                  <a:pt x="525" y="213"/>
                  <a:pt x="532" y="232"/>
                </a:cubicBezTo>
                <a:cubicBezTo>
                  <a:pt x="537" y="242"/>
                  <a:pt x="541" y="253"/>
                  <a:pt x="546" y="264"/>
                </a:cubicBezTo>
                <a:cubicBezTo>
                  <a:pt x="547" y="266"/>
                  <a:pt x="550" y="274"/>
                  <a:pt x="549" y="275"/>
                </a:cubicBezTo>
                <a:cubicBezTo>
                  <a:pt x="534" y="283"/>
                  <a:pt x="520" y="290"/>
                  <a:pt x="505" y="297"/>
                </a:cubicBezTo>
                <a:cubicBezTo>
                  <a:pt x="494" y="303"/>
                  <a:pt x="482" y="310"/>
                  <a:pt x="471" y="316"/>
                </a:cubicBezTo>
                <a:cubicBezTo>
                  <a:pt x="465" y="317"/>
                  <a:pt x="458" y="318"/>
                  <a:pt x="452" y="319"/>
                </a:cubicBezTo>
                <a:cubicBezTo>
                  <a:pt x="441" y="321"/>
                  <a:pt x="430" y="322"/>
                  <a:pt x="419" y="324"/>
                </a:cubicBezTo>
                <a:cubicBezTo>
                  <a:pt x="409" y="324"/>
                  <a:pt x="400" y="323"/>
                  <a:pt x="390" y="323"/>
                </a:cubicBezTo>
                <a:cubicBezTo>
                  <a:pt x="391" y="328"/>
                  <a:pt x="393" y="334"/>
                  <a:pt x="394" y="339"/>
                </a:cubicBezTo>
                <a:cubicBezTo>
                  <a:pt x="393" y="347"/>
                  <a:pt x="393" y="356"/>
                  <a:pt x="392" y="364"/>
                </a:cubicBezTo>
                <a:cubicBezTo>
                  <a:pt x="393" y="381"/>
                  <a:pt x="395" y="398"/>
                  <a:pt x="397" y="415"/>
                </a:cubicBezTo>
                <a:cubicBezTo>
                  <a:pt x="402" y="444"/>
                  <a:pt x="402" y="473"/>
                  <a:pt x="407" y="503"/>
                </a:cubicBezTo>
                <a:cubicBezTo>
                  <a:pt x="408" y="519"/>
                  <a:pt x="409" y="534"/>
                  <a:pt x="410" y="549"/>
                </a:cubicBezTo>
                <a:cubicBezTo>
                  <a:pt x="412" y="566"/>
                  <a:pt x="413" y="582"/>
                  <a:pt x="414" y="599"/>
                </a:cubicBezTo>
                <a:cubicBezTo>
                  <a:pt x="415" y="646"/>
                  <a:pt x="416" y="693"/>
                  <a:pt x="416" y="740"/>
                </a:cubicBezTo>
                <a:cubicBezTo>
                  <a:pt x="417" y="796"/>
                  <a:pt x="418" y="852"/>
                  <a:pt x="419" y="908"/>
                </a:cubicBezTo>
                <a:cubicBezTo>
                  <a:pt x="405" y="908"/>
                  <a:pt x="391" y="910"/>
                  <a:pt x="379" y="907"/>
                </a:cubicBezTo>
                <a:cubicBezTo>
                  <a:pt x="363" y="904"/>
                  <a:pt x="347" y="897"/>
                  <a:pt x="328" y="897"/>
                </a:cubicBezTo>
                <a:close/>
                <a:moveTo>
                  <a:pt x="246" y="36"/>
                </a:moveTo>
                <a:cubicBezTo>
                  <a:pt x="236" y="36"/>
                  <a:pt x="235" y="39"/>
                  <a:pt x="230" y="42"/>
                </a:cubicBezTo>
                <a:cubicBezTo>
                  <a:pt x="227" y="44"/>
                  <a:pt x="222" y="47"/>
                  <a:pt x="221" y="50"/>
                </a:cubicBezTo>
                <a:cubicBezTo>
                  <a:pt x="221" y="51"/>
                  <a:pt x="221" y="70"/>
                  <a:pt x="221" y="70"/>
                </a:cubicBezTo>
                <a:cubicBezTo>
                  <a:pt x="222" y="72"/>
                  <a:pt x="224" y="75"/>
                  <a:pt x="225" y="77"/>
                </a:cubicBezTo>
                <a:cubicBezTo>
                  <a:pt x="225" y="80"/>
                  <a:pt x="225" y="83"/>
                  <a:pt x="225" y="86"/>
                </a:cubicBezTo>
                <a:cubicBezTo>
                  <a:pt x="226" y="93"/>
                  <a:pt x="222" y="102"/>
                  <a:pt x="221" y="109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2" y="107"/>
                  <a:pt x="223" y="105"/>
                  <a:pt x="223" y="102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3"/>
                  <a:pt x="224" y="104"/>
                  <a:pt x="224" y="105"/>
                </a:cubicBezTo>
                <a:cubicBezTo>
                  <a:pt x="224" y="105"/>
                  <a:pt x="224" y="104"/>
                  <a:pt x="224" y="104"/>
                </a:cubicBezTo>
                <a:cubicBezTo>
                  <a:pt x="228" y="97"/>
                  <a:pt x="230" y="86"/>
                  <a:pt x="233" y="78"/>
                </a:cubicBezTo>
                <a:cubicBezTo>
                  <a:pt x="238" y="67"/>
                  <a:pt x="243" y="57"/>
                  <a:pt x="247" y="46"/>
                </a:cubicBezTo>
                <a:cubicBezTo>
                  <a:pt x="247" y="43"/>
                  <a:pt x="246" y="39"/>
                  <a:pt x="246" y="36"/>
                </a:cubicBezTo>
                <a:close/>
                <a:moveTo>
                  <a:pt x="371" y="51"/>
                </a:moveTo>
                <a:cubicBezTo>
                  <a:pt x="362" y="52"/>
                  <a:pt x="353" y="53"/>
                  <a:pt x="344" y="55"/>
                </a:cubicBezTo>
                <a:cubicBezTo>
                  <a:pt x="342" y="62"/>
                  <a:pt x="340" y="70"/>
                  <a:pt x="338" y="78"/>
                </a:cubicBezTo>
                <a:cubicBezTo>
                  <a:pt x="339" y="88"/>
                  <a:pt x="340" y="98"/>
                  <a:pt x="341" y="109"/>
                </a:cubicBezTo>
                <a:cubicBezTo>
                  <a:pt x="342" y="132"/>
                  <a:pt x="343" y="154"/>
                  <a:pt x="345" y="177"/>
                </a:cubicBezTo>
                <a:cubicBezTo>
                  <a:pt x="350" y="180"/>
                  <a:pt x="376" y="193"/>
                  <a:pt x="382" y="187"/>
                </a:cubicBezTo>
                <a:cubicBezTo>
                  <a:pt x="383" y="184"/>
                  <a:pt x="384" y="181"/>
                  <a:pt x="385" y="178"/>
                </a:cubicBezTo>
                <a:cubicBezTo>
                  <a:pt x="388" y="176"/>
                  <a:pt x="390" y="174"/>
                  <a:pt x="392" y="172"/>
                </a:cubicBezTo>
                <a:cubicBezTo>
                  <a:pt x="400" y="173"/>
                  <a:pt x="419" y="183"/>
                  <a:pt x="422" y="188"/>
                </a:cubicBezTo>
                <a:cubicBezTo>
                  <a:pt x="424" y="187"/>
                  <a:pt x="425" y="185"/>
                  <a:pt x="427" y="184"/>
                </a:cubicBezTo>
                <a:cubicBezTo>
                  <a:pt x="428" y="181"/>
                  <a:pt x="439" y="178"/>
                  <a:pt x="438" y="177"/>
                </a:cubicBezTo>
                <a:cubicBezTo>
                  <a:pt x="433" y="171"/>
                  <a:pt x="429" y="165"/>
                  <a:pt x="424" y="158"/>
                </a:cubicBezTo>
                <a:cubicBezTo>
                  <a:pt x="425" y="156"/>
                  <a:pt x="427" y="154"/>
                  <a:pt x="428" y="152"/>
                </a:cubicBezTo>
                <a:cubicBezTo>
                  <a:pt x="430" y="145"/>
                  <a:pt x="427" y="138"/>
                  <a:pt x="427" y="131"/>
                </a:cubicBezTo>
                <a:cubicBezTo>
                  <a:pt x="430" y="127"/>
                  <a:pt x="434" y="123"/>
                  <a:pt x="437" y="119"/>
                </a:cubicBezTo>
                <a:cubicBezTo>
                  <a:pt x="434" y="112"/>
                  <a:pt x="430" y="105"/>
                  <a:pt x="426" y="98"/>
                </a:cubicBezTo>
                <a:cubicBezTo>
                  <a:pt x="423" y="95"/>
                  <a:pt x="419" y="91"/>
                  <a:pt x="415" y="87"/>
                </a:cubicBezTo>
                <a:cubicBezTo>
                  <a:pt x="407" y="79"/>
                  <a:pt x="400" y="71"/>
                  <a:pt x="391" y="64"/>
                </a:cubicBezTo>
                <a:cubicBezTo>
                  <a:pt x="385" y="60"/>
                  <a:pt x="379" y="52"/>
                  <a:pt x="371" y="51"/>
                </a:cubicBezTo>
                <a:close/>
                <a:moveTo>
                  <a:pt x="218" y="52"/>
                </a:moveTo>
                <a:cubicBezTo>
                  <a:pt x="204" y="59"/>
                  <a:pt x="187" y="59"/>
                  <a:pt x="171" y="65"/>
                </a:cubicBezTo>
                <a:cubicBezTo>
                  <a:pt x="160" y="70"/>
                  <a:pt x="148" y="75"/>
                  <a:pt x="13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0" y="82"/>
                  <a:pt x="143" y="83"/>
                  <a:pt x="147" y="84"/>
                </a:cubicBezTo>
                <a:cubicBezTo>
                  <a:pt x="146" y="92"/>
                  <a:pt x="146" y="99"/>
                  <a:pt x="146" y="106"/>
                </a:cubicBezTo>
                <a:cubicBezTo>
                  <a:pt x="143" y="114"/>
                  <a:pt x="136" y="119"/>
                  <a:pt x="134" y="128"/>
                </a:cubicBezTo>
                <a:cubicBezTo>
                  <a:pt x="131" y="129"/>
                  <a:pt x="128" y="130"/>
                  <a:pt x="125" y="131"/>
                </a:cubicBezTo>
                <a:cubicBezTo>
                  <a:pt x="128" y="134"/>
                  <a:pt x="131" y="137"/>
                  <a:pt x="134" y="140"/>
                </a:cubicBezTo>
                <a:cubicBezTo>
                  <a:pt x="138" y="140"/>
                  <a:pt x="147" y="137"/>
                  <a:pt x="149" y="139"/>
                </a:cubicBezTo>
                <a:cubicBezTo>
                  <a:pt x="152" y="141"/>
                  <a:pt x="155" y="144"/>
                  <a:pt x="158" y="146"/>
                </a:cubicBezTo>
                <a:cubicBezTo>
                  <a:pt x="157" y="149"/>
                  <a:pt x="157" y="153"/>
                  <a:pt x="156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68" y="152"/>
                  <a:pt x="174" y="157"/>
                  <a:pt x="179" y="165"/>
                </a:cubicBezTo>
                <a:cubicBezTo>
                  <a:pt x="180" y="163"/>
                  <a:pt x="182" y="162"/>
                  <a:pt x="183" y="161"/>
                </a:cubicBezTo>
                <a:cubicBezTo>
                  <a:pt x="184" y="160"/>
                  <a:pt x="184" y="159"/>
                  <a:pt x="185" y="159"/>
                </a:cubicBezTo>
                <a:cubicBezTo>
                  <a:pt x="190" y="161"/>
                  <a:pt x="195" y="163"/>
                  <a:pt x="200" y="166"/>
                </a:cubicBezTo>
                <a:cubicBezTo>
                  <a:pt x="206" y="150"/>
                  <a:pt x="212" y="134"/>
                  <a:pt x="218" y="118"/>
                </a:cubicBezTo>
                <a:cubicBezTo>
                  <a:pt x="205" y="101"/>
                  <a:pt x="221" y="87"/>
                  <a:pt x="218" y="67"/>
                </a:cubicBezTo>
                <a:cubicBezTo>
                  <a:pt x="218" y="63"/>
                  <a:pt x="220" y="55"/>
                  <a:pt x="218" y="52"/>
                </a:cubicBezTo>
                <a:close/>
                <a:moveTo>
                  <a:pt x="224" y="101"/>
                </a:move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2"/>
                  <a:pt x="224" y="101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/>
          <p:cNvSpPr>
            <a:spLocks/>
          </p:cNvSpPr>
          <p:nvPr userDrawn="1"/>
        </p:nvSpPr>
        <p:spPr bwMode="auto">
          <a:xfrm>
            <a:off x="9520238" y="5030788"/>
            <a:ext cx="974725" cy="1584325"/>
          </a:xfrm>
          <a:custGeom>
            <a:avLst/>
            <a:gdLst>
              <a:gd name="T0" fmla="*/ 187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99 w 614"/>
              <a:gd name="T7" fmla="*/ 277 h 998"/>
              <a:gd name="T8" fmla="*/ 33 w 614"/>
              <a:gd name="T9" fmla="*/ 264 h 998"/>
              <a:gd name="T10" fmla="*/ 0 w 614"/>
              <a:gd name="T11" fmla="*/ 229 h 998"/>
              <a:gd name="T12" fmla="*/ 40 w 614"/>
              <a:gd name="T13" fmla="*/ 158 h 998"/>
              <a:gd name="T14" fmla="*/ 26 w 614"/>
              <a:gd name="T15" fmla="*/ 89 h 998"/>
              <a:gd name="T16" fmla="*/ 32 w 614"/>
              <a:gd name="T17" fmla="*/ 40 h 998"/>
              <a:gd name="T18" fmla="*/ 47 w 614"/>
              <a:gd name="T19" fmla="*/ 90 h 998"/>
              <a:gd name="T20" fmla="*/ 64 w 614"/>
              <a:gd name="T21" fmla="*/ 103 h 998"/>
              <a:gd name="T22" fmla="*/ 122 w 614"/>
              <a:gd name="T23" fmla="*/ 138 h 998"/>
              <a:gd name="T24" fmla="*/ 171 w 614"/>
              <a:gd name="T25" fmla="*/ 175 h 998"/>
              <a:gd name="T26" fmla="*/ 191 w 614"/>
              <a:gd name="T27" fmla="*/ 202 h 998"/>
              <a:gd name="T28" fmla="*/ 221 w 614"/>
              <a:gd name="T29" fmla="*/ 222 h 998"/>
              <a:gd name="T30" fmla="*/ 247 w 614"/>
              <a:gd name="T31" fmla="*/ 180 h 998"/>
              <a:gd name="T32" fmla="*/ 254 w 614"/>
              <a:gd name="T33" fmla="*/ 111 h 998"/>
              <a:gd name="T34" fmla="*/ 293 w 614"/>
              <a:gd name="T35" fmla="*/ 86 h 998"/>
              <a:gd name="T36" fmla="*/ 344 w 614"/>
              <a:gd name="T37" fmla="*/ 106 h 998"/>
              <a:gd name="T38" fmla="*/ 385 w 614"/>
              <a:gd name="T39" fmla="*/ 131 h 998"/>
              <a:gd name="T40" fmla="*/ 356 w 614"/>
              <a:gd name="T41" fmla="*/ 163 h 998"/>
              <a:gd name="T42" fmla="*/ 361 w 614"/>
              <a:gd name="T43" fmla="*/ 203 h 998"/>
              <a:gd name="T44" fmla="*/ 344 w 614"/>
              <a:gd name="T45" fmla="*/ 212 h 998"/>
              <a:gd name="T46" fmla="*/ 350 w 614"/>
              <a:gd name="T47" fmla="*/ 197 h 998"/>
              <a:gd name="T48" fmla="*/ 355 w 614"/>
              <a:gd name="T49" fmla="*/ 134 h 998"/>
              <a:gd name="T50" fmla="*/ 329 w 614"/>
              <a:gd name="T51" fmla="*/ 151 h 998"/>
              <a:gd name="T52" fmla="*/ 342 w 614"/>
              <a:gd name="T53" fmla="*/ 197 h 998"/>
              <a:gd name="T54" fmla="*/ 347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7 w 614"/>
              <a:gd name="T63" fmla="*/ 126 h 998"/>
              <a:gd name="T64" fmla="*/ 574 w 614"/>
              <a:gd name="T65" fmla="*/ 40 h 998"/>
              <a:gd name="T66" fmla="*/ 568 w 614"/>
              <a:gd name="T67" fmla="*/ 9 h 998"/>
              <a:gd name="T68" fmla="*/ 586 w 614"/>
              <a:gd name="T69" fmla="*/ 16 h 998"/>
              <a:gd name="T70" fmla="*/ 592 w 614"/>
              <a:gd name="T71" fmla="*/ 51 h 998"/>
              <a:gd name="T72" fmla="*/ 575 w 614"/>
              <a:gd name="T73" fmla="*/ 89 h 998"/>
              <a:gd name="T74" fmla="*/ 590 w 614"/>
              <a:gd name="T75" fmla="*/ 138 h 998"/>
              <a:gd name="T76" fmla="*/ 610 w 614"/>
              <a:gd name="T77" fmla="*/ 218 h 998"/>
              <a:gd name="T78" fmla="*/ 504 w 614"/>
              <a:gd name="T79" fmla="*/ 268 h 998"/>
              <a:gd name="T80" fmla="*/ 429 w 614"/>
              <a:gd name="T81" fmla="*/ 310 h 998"/>
              <a:gd name="T82" fmla="*/ 411 w 614"/>
              <a:gd name="T83" fmla="*/ 322 h 998"/>
              <a:gd name="T84" fmla="*/ 418 w 614"/>
              <a:gd name="T85" fmla="*/ 483 h 998"/>
              <a:gd name="T86" fmla="*/ 433 w 614"/>
              <a:gd name="T87" fmla="*/ 711 h 998"/>
              <a:gd name="T88" fmla="*/ 435 w 614"/>
              <a:gd name="T89" fmla="*/ 811 h 998"/>
              <a:gd name="T90" fmla="*/ 389 w 614"/>
              <a:gd name="T91" fmla="*/ 852 h 998"/>
              <a:gd name="T92" fmla="*/ 363 w 614"/>
              <a:gd name="T93" fmla="*/ 908 h 998"/>
              <a:gd name="T94" fmla="*/ 356 w 614"/>
              <a:gd name="T95" fmla="*/ 967 h 998"/>
              <a:gd name="T96" fmla="*/ 343 w 614"/>
              <a:gd name="T97" fmla="*/ 993 h 998"/>
              <a:gd name="T98" fmla="*/ 310 w 614"/>
              <a:gd name="T99" fmla="*/ 982 h 998"/>
              <a:gd name="T100" fmla="*/ 296 w 614"/>
              <a:gd name="T101" fmla="*/ 965 h 998"/>
              <a:gd name="T102" fmla="*/ 241 w 614"/>
              <a:gd name="T103" fmla="*/ 992 h 998"/>
              <a:gd name="T104" fmla="*/ 238 w 614"/>
              <a:gd name="T105" fmla="*/ 988 h 998"/>
              <a:gd name="T106" fmla="*/ 269 w 614"/>
              <a:gd name="T107" fmla="*/ 960 h 998"/>
              <a:gd name="T108" fmla="*/ 261 w 614"/>
              <a:gd name="T109" fmla="*/ 904 h 998"/>
              <a:gd name="T110" fmla="*/ 250 w 614"/>
              <a:gd name="T111" fmla="*/ 848 h 998"/>
              <a:gd name="T112" fmla="*/ 188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89" y="845"/>
                </a:moveTo>
                <a:cubicBezTo>
                  <a:pt x="188" y="845"/>
                  <a:pt x="188" y="845"/>
                  <a:pt x="187" y="845"/>
                </a:cubicBezTo>
                <a:cubicBezTo>
                  <a:pt x="188" y="762"/>
                  <a:pt x="189" y="679"/>
                  <a:pt x="190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7" y="455"/>
                  <a:pt x="186" y="435"/>
                  <a:pt x="186" y="415"/>
                </a:cubicBezTo>
                <a:cubicBezTo>
                  <a:pt x="185" y="403"/>
                  <a:pt x="184" y="391"/>
                  <a:pt x="184" y="380"/>
                </a:cubicBezTo>
                <a:cubicBezTo>
                  <a:pt x="182" y="363"/>
                  <a:pt x="181" y="347"/>
                  <a:pt x="179" y="331"/>
                </a:cubicBezTo>
                <a:cubicBezTo>
                  <a:pt x="153" y="313"/>
                  <a:pt x="126" y="295"/>
                  <a:pt x="99" y="277"/>
                </a:cubicBezTo>
                <a:cubicBezTo>
                  <a:pt x="92" y="278"/>
                  <a:pt x="85" y="280"/>
                  <a:pt x="77" y="281"/>
                </a:cubicBezTo>
                <a:cubicBezTo>
                  <a:pt x="60" y="280"/>
                  <a:pt x="45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0" y="235"/>
                  <a:pt x="0" y="229"/>
                </a:cubicBezTo>
                <a:cubicBezTo>
                  <a:pt x="7" y="221"/>
                  <a:pt x="13" y="213"/>
                  <a:pt x="19" y="205"/>
                </a:cubicBezTo>
                <a:cubicBezTo>
                  <a:pt x="26" y="189"/>
                  <a:pt x="33" y="173"/>
                  <a:pt x="40" y="158"/>
                </a:cubicBezTo>
                <a:cubicBezTo>
                  <a:pt x="42" y="153"/>
                  <a:pt x="54" y="128"/>
                  <a:pt x="53" y="124"/>
                </a:cubicBezTo>
                <a:cubicBezTo>
                  <a:pt x="51" y="109"/>
                  <a:pt x="33" y="100"/>
                  <a:pt x="26" y="89"/>
                </a:cubicBezTo>
                <a:cubicBezTo>
                  <a:pt x="25" y="73"/>
                  <a:pt x="21" y="56"/>
                  <a:pt x="25" y="43"/>
                </a:cubicBezTo>
                <a:cubicBezTo>
                  <a:pt x="28" y="42"/>
                  <a:pt x="30" y="41"/>
                  <a:pt x="32" y="40"/>
                </a:cubicBezTo>
                <a:cubicBezTo>
                  <a:pt x="40" y="46"/>
                  <a:pt x="45" y="52"/>
                  <a:pt x="51" y="58"/>
                </a:cubicBezTo>
                <a:cubicBezTo>
                  <a:pt x="50" y="61"/>
                  <a:pt x="42" y="85"/>
                  <a:pt x="47" y="90"/>
                </a:cubicBezTo>
                <a:cubicBezTo>
                  <a:pt x="52" y="94"/>
                  <a:pt x="58" y="98"/>
                  <a:pt x="63" y="10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65" y="101"/>
                  <a:pt x="66" y="100"/>
                  <a:pt x="67" y="99"/>
                </a:cubicBezTo>
                <a:cubicBezTo>
                  <a:pt x="86" y="112"/>
                  <a:pt x="104" y="125"/>
                  <a:pt x="122" y="138"/>
                </a:cubicBezTo>
                <a:cubicBezTo>
                  <a:pt x="133" y="149"/>
                  <a:pt x="143" y="160"/>
                  <a:pt x="154" y="172"/>
                </a:cubicBezTo>
                <a:cubicBezTo>
                  <a:pt x="159" y="173"/>
                  <a:pt x="165" y="174"/>
                  <a:pt x="171" y="175"/>
                </a:cubicBezTo>
                <a:cubicBezTo>
                  <a:pt x="179" y="178"/>
                  <a:pt x="187" y="186"/>
                  <a:pt x="192" y="193"/>
                </a:cubicBezTo>
                <a:cubicBezTo>
                  <a:pt x="192" y="195"/>
                  <a:pt x="190" y="201"/>
                  <a:pt x="191" y="202"/>
                </a:cubicBezTo>
                <a:cubicBezTo>
                  <a:pt x="197" y="205"/>
                  <a:pt x="203" y="207"/>
                  <a:pt x="209" y="210"/>
                </a:cubicBezTo>
                <a:cubicBezTo>
                  <a:pt x="213" y="214"/>
                  <a:pt x="217" y="218"/>
                  <a:pt x="221" y="222"/>
                </a:cubicBezTo>
                <a:cubicBezTo>
                  <a:pt x="231" y="227"/>
                  <a:pt x="240" y="231"/>
                  <a:pt x="250" y="236"/>
                </a:cubicBezTo>
                <a:cubicBezTo>
                  <a:pt x="248" y="219"/>
                  <a:pt x="244" y="200"/>
                  <a:pt x="247" y="180"/>
                </a:cubicBezTo>
                <a:cubicBezTo>
                  <a:pt x="247" y="173"/>
                  <a:pt x="247" y="166"/>
                  <a:pt x="246" y="159"/>
                </a:cubicBezTo>
                <a:cubicBezTo>
                  <a:pt x="250" y="142"/>
                  <a:pt x="260" y="133"/>
                  <a:pt x="254" y="111"/>
                </a:cubicBezTo>
                <a:cubicBezTo>
                  <a:pt x="240" y="106"/>
                  <a:pt x="227" y="101"/>
                  <a:pt x="214" y="95"/>
                </a:cubicBezTo>
                <a:cubicBezTo>
                  <a:pt x="240" y="92"/>
                  <a:pt x="267" y="89"/>
                  <a:pt x="293" y="86"/>
                </a:cubicBezTo>
                <a:cubicBezTo>
                  <a:pt x="299" y="88"/>
                  <a:pt x="305" y="91"/>
                  <a:pt x="311" y="93"/>
                </a:cubicBezTo>
                <a:cubicBezTo>
                  <a:pt x="322" y="97"/>
                  <a:pt x="333" y="102"/>
                  <a:pt x="344" y="106"/>
                </a:cubicBezTo>
                <a:cubicBezTo>
                  <a:pt x="351" y="110"/>
                  <a:pt x="358" y="115"/>
                  <a:pt x="365" y="119"/>
                </a:cubicBezTo>
                <a:cubicBezTo>
                  <a:pt x="372" y="123"/>
                  <a:pt x="378" y="127"/>
                  <a:pt x="385" y="131"/>
                </a:cubicBezTo>
                <a:cubicBezTo>
                  <a:pt x="376" y="132"/>
                  <a:pt x="367" y="133"/>
                  <a:pt x="358" y="134"/>
                </a:cubicBezTo>
                <a:cubicBezTo>
                  <a:pt x="357" y="144"/>
                  <a:pt x="357" y="153"/>
                  <a:pt x="356" y="163"/>
                </a:cubicBezTo>
                <a:cubicBezTo>
                  <a:pt x="357" y="163"/>
                  <a:pt x="359" y="164"/>
                  <a:pt x="360" y="165"/>
                </a:cubicBezTo>
                <a:cubicBezTo>
                  <a:pt x="360" y="177"/>
                  <a:pt x="361" y="190"/>
                  <a:pt x="361" y="203"/>
                </a:cubicBezTo>
                <a:cubicBezTo>
                  <a:pt x="359" y="206"/>
                  <a:pt x="358" y="209"/>
                  <a:pt x="356" y="212"/>
                </a:cubicBezTo>
                <a:cubicBezTo>
                  <a:pt x="352" y="212"/>
                  <a:pt x="348" y="212"/>
                  <a:pt x="344" y="212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46" y="207"/>
                  <a:pt x="348" y="202"/>
                  <a:pt x="350" y="197"/>
                </a:cubicBezTo>
                <a:cubicBezTo>
                  <a:pt x="351" y="190"/>
                  <a:pt x="351" y="182"/>
                  <a:pt x="351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7" y="135"/>
                  <a:pt x="340" y="136"/>
                  <a:pt x="333" y="136"/>
                </a:cubicBezTo>
                <a:cubicBezTo>
                  <a:pt x="332" y="141"/>
                  <a:pt x="330" y="146"/>
                  <a:pt x="329" y="151"/>
                </a:cubicBezTo>
                <a:cubicBezTo>
                  <a:pt x="334" y="153"/>
                  <a:pt x="338" y="156"/>
                  <a:pt x="343" y="158"/>
                </a:cubicBezTo>
                <a:cubicBezTo>
                  <a:pt x="343" y="172"/>
                  <a:pt x="344" y="185"/>
                  <a:pt x="342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39" y="216"/>
                  <a:pt x="344" y="226"/>
                  <a:pt x="347" y="230"/>
                </a:cubicBezTo>
                <a:cubicBezTo>
                  <a:pt x="361" y="221"/>
                  <a:pt x="371" y="209"/>
                  <a:pt x="392" y="209"/>
                </a:cubicBezTo>
                <a:cubicBezTo>
                  <a:pt x="393" y="206"/>
                  <a:pt x="393" y="203"/>
                  <a:pt x="394" y="201"/>
                </a:cubicBezTo>
                <a:cubicBezTo>
                  <a:pt x="398" y="200"/>
                  <a:pt x="402" y="200"/>
                  <a:pt x="407" y="199"/>
                </a:cubicBezTo>
                <a:cubicBezTo>
                  <a:pt x="408" y="196"/>
                  <a:pt x="410" y="192"/>
                  <a:pt x="412" y="189"/>
                </a:cubicBezTo>
                <a:cubicBezTo>
                  <a:pt x="415" y="186"/>
                  <a:pt x="420" y="186"/>
                  <a:pt x="422" y="183"/>
                </a:cubicBezTo>
                <a:cubicBezTo>
                  <a:pt x="424" y="180"/>
                  <a:pt x="422" y="173"/>
                  <a:pt x="425" y="170"/>
                </a:cubicBezTo>
                <a:cubicBezTo>
                  <a:pt x="435" y="162"/>
                  <a:pt x="445" y="155"/>
                  <a:pt x="455" y="147"/>
                </a:cubicBezTo>
                <a:cubicBezTo>
                  <a:pt x="462" y="140"/>
                  <a:pt x="470" y="133"/>
                  <a:pt x="477" y="126"/>
                </a:cubicBezTo>
                <a:cubicBezTo>
                  <a:pt x="492" y="113"/>
                  <a:pt x="507" y="100"/>
                  <a:pt x="522" y="88"/>
                </a:cubicBezTo>
                <a:cubicBezTo>
                  <a:pt x="541" y="73"/>
                  <a:pt x="562" y="60"/>
                  <a:pt x="574" y="40"/>
                </a:cubicBezTo>
                <a:cubicBezTo>
                  <a:pt x="573" y="32"/>
                  <a:pt x="568" y="25"/>
                  <a:pt x="565" y="19"/>
                </a:cubicBezTo>
                <a:cubicBezTo>
                  <a:pt x="565" y="15"/>
                  <a:pt x="566" y="11"/>
                  <a:pt x="568" y="9"/>
                </a:cubicBezTo>
                <a:cubicBezTo>
                  <a:pt x="570" y="7"/>
                  <a:pt x="585" y="0"/>
                  <a:pt x="586" y="0"/>
                </a:cubicBezTo>
                <a:cubicBezTo>
                  <a:pt x="589" y="4"/>
                  <a:pt x="584" y="10"/>
                  <a:pt x="586" y="16"/>
                </a:cubicBezTo>
                <a:cubicBezTo>
                  <a:pt x="588" y="21"/>
                  <a:pt x="600" y="36"/>
                  <a:pt x="597" y="46"/>
                </a:cubicBezTo>
                <a:cubicBezTo>
                  <a:pt x="595" y="47"/>
                  <a:pt x="594" y="49"/>
                  <a:pt x="592" y="51"/>
                </a:cubicBezTo>
                <a:cubicBezTo>
                  <a:pt x="587" y="59"/>
                  <a:pt x="581" y="66"/>
                  <a:pt x="576" y="74"/>
                </a:cubicBezTo>
                <a:cubicBezTo>
                  <a:pt x="576" y="79"/>
                  <a:pt x="575" y="84"/>
                  <a:pt x="575" y="89"/>
                </a:cubicBezTo>
                <a:cubicBezTo>
                  <a:pt x="575" y="93"/>
                  <a:pt x="575" y="96"/>
                  <a:pt x="575" y="100"/>
                </a:cubicBezTo>
                <a:cubicBezTo>
                  <a:pt x="580" y="113"/>
                  <a:pt x="585" y="125"/>
                  <a:pt x="590" y="138"/>
                </a:cubicBezTo>
                <a:cubicBezTo>
                  <a:pt x="595" y="150"/>
                  <a:pt x="599" y="163"/>
                  <a:pt x="603" y="175"/>
                </a:cubicBezTo>
                <a:cubicBezTo>
                  <a:pt x="608" y="189"/>
                  <a:pt x="614" y="201"/>
                  <a:pt x="610" y="218"/>
                </a:cubicBezTo>
                <a:cubicBezTo>
                  <a:pt x="589" y="230"/>
                  <a:pt x="568" y="241"/>
                  <a:pt x="547" y="253"/>
                </a:cubicBezTo>
                <a:cubicBezTo>
                  <a:pt x="533" y="258"/>
                  <a:pt x="519" y="263"/>
                  <a:pt x="504" y="268"/>
                </a:cubicBezTo>
                <a:cubicBezTo>
                  <a:pt x="499" y="272"/>
                  <a:pt x="500" y="279"/>
                  <a:pt x="491" y="283"/>
                </a:cubicBezTo>
                <a:cubicBezTo>
                  <a:pt x="470" y="292"/>
                  <a:pt x="450" y="301"/>
                  <a:pt x="429" y="310"/>
                </a:cubicBezTo>
                <a:cubicBezTo>
                  <a:pt x="427" y="314"/>
                  <a:pt x="424" y="317"/>
                  <a:pt x="422" y="321"/>
                </a:cubicBezTo>
                <a:cubicBezTo>
                  <a:pt x="418" y="321"/>
                  <a:pt x="414" y="322"/>
                  <a:pt x="411" y="322"/>
                </a:cubicBezTo>
                <a:cubicBezTo>
                  <a:pt x="413" y="368"/>
                  <a:pt x="415" y="413"/>
                  <a:pt x="417" y="458"/>
                </a:cubicBezTo>
                <a:cubicBezTo>
                  <a:pt x="418" y="466"/>
                  <a:pt x="418" y="475"/>
                  <a:pt x="418" y="483"/>
                </a:cubicBezTo>
                <a:cubicBezTo>
                  <a:pt x="420" y="510"/>
                  <a:pt x="422" y="537"/>
                  <a:pt x="423" y="564"/>
                </a:cubicBezTo>
                <a:cubicBezTo>
                  <a:pt x="427" y="613"/>
                  <a:pt x="430" y="662"/>
                  <a:pt x="433" y="711"/>
                </a:cubicBezTo>
                <a:cubicBezTo>
                  <a:pt x="434" y="722"/>
                  <a:pt x="434" y="733"/>
                  <a:pt x="435" y="744"/>
                </a:cubicBezTo>
                <a:cubicBezTo>
                  <a:pt x="438" y="763"/>
                  <a:pt x="438" y="791"/>
                  <a:pt x="435" y="811"/>
                </a:cubicBezTo>
                <a:cubicBezTo>
                  <a:pt x="434" y="817"/>
                  <a:pt x="436" y="841"/>
                  <a:pt x="434" y="845"/>
                </a:cubicBezTo>
                <a:cubicBezTo>
                  <a:pt x="419" y="847"/>
                  <a:pt x="404" y="850"/>
                  <a:pt x="389" y="852"/>
                </a:cubicBezTo>
                <a:cubicBezTo>
                  <a:pt x="380" y="849"/>
                  <a:pt x="370" y="846"/>
                  <a:pt x="361" y="842"/>
                </a:cubicBezTo>
                <a:cubicBezTo>
                  <a:pt x="362" y="864"/>
                  <a:pt x="362" y="886"/>
                  <a:pt x="363" y="908"/>
                </a:cubicBezTo>
                <a:cubicBezTo>
                  <a:pt x="361" y="918"/>
                  <a:pt x="359" y="929"/>
                  <a:pt x="358" y="939"/>
                </a:cubicBezTo>
                <a:cubicBezTo>
                  <a:pt x="357" y="949"/>
                  <a:pt x="357" y="958"/>
                  <a:pt x="356" y="967"/>
                </a:cubicBezTo>
                <a:cubicBezTo>
                  <a:pt x="353" y="968"/>
                  <a:pt x="350" y="969"/>
                  <a:pt x="347" y="970"/>
                </a:cubicBezTo>
                <a:cubicBezTo>
                  <a:pt x="346" y="978"/>
                  <a:pt x="344" y="986"/>
                  <a:pt x="343" y="993"/>
                </a:cubicBezTo>
                <a:cubicBezTo>
                  <a:pt x="338" y="995"/>
                  <a:pt x="325" y="998"/>
                  <a:pt x="318" y="994"/>
                </a:cubicBezTo>
                <a:cubicBezTo>
                  <a:pt x="315" y="990"/>
                  <a:pt x="313" y="986"/>
                  <a:pt x="310" y="982"/>
                </a:cubicBezTo>
                <a:cubicBezTo>
                  <a:pt x="309" y="977"/>
                  <a:pt x="307" y="971"/>
                  <a:pt x="305" y="965"/>
                </a:cubicBezTo>
                <a:cubicBezTo>
                  <a:pt x="302" y="965"/>
                  <a:pt x="299" y="965"/>
                  <a:pt x="296" y="965"/>
                </a:cubicBezTo>
                <a:cubicBezTo>
                  <a:pt x="290" y="971"/>
                  <a:pt x="284" y="978"/>
                  <a:pt x="279" y="984"/>
                </a:cubicBezTo>
                <a:cubicBezTo>
                  <a:pt x="266" y="987"/>
                  <a:pt x="254" y="989"/>
                  <a:pt x="241" y="992"/>
                </a:cubicBezTo>
                <a:cubicBezTo>
                  <a:pt x="240" y="991"/>
                  <a:pt x="239" y="990"/>
                  <a:pt x="238" y="988"/>
                </a:cubicBezTo>
                <a:cubicBezTo>
                  <a:pt x="238" y="988"/>
                  <a:pt x="238" y="988"/>
                  <a:pt x="238" y="988"/>
                </a:cubicBezTo>
                <a:cubicBezTo>
                  <a:pt x="245" y="974"/>
                  <a:pt x="264" y="974"/>
                  <a:pt x="269" y="960"/>
                </a:cubicBezTo>
                <a:cubicBezTo>
                  <a:pt x="269" y="960"/>
                  <a:pt x="269" y="960"/>
                  <a:pt x="269" y="960"/>
                </a:cubicBezTo>
                <a:cubicBezTo>
                  <a:pt x="265" y="959"/>
                  <a:pt x="261" y="957"/>
                  <a:pt x="257" y="956"/>
                </a:cubicBezTo>
                <a:cubicBezTo>
                  <a:pt x="258" y="938"/>
                  <a:pt x="258" y="920"/>
                  <a:pt x="261" y="904"/>
                </a:cubicBezTo>
                <a:cubicBezTo>
                  <a:pt x="262" y="899"/>
                  <a:pt x="263" y="879"/>
                  <a:pt x="261" y="874"/>
                </a:cubicBezTo>
                <a:cubicBezTo>
                  <a:pt x="258" y="865"/>
                  <a:pt x="254" y="856"/>
                  <a:pt x="250" y="848"/>
                </a:cubicBezTo>
                <a:cubicBezTo>
                  <a:pt x="228" y="847"/>
                  <a:pt x="209" y="851"/>
                  <a:pt x="188" y="853"/>
                </a:cubicBezTo>
                <a:cubicBezTo>
                  <a:pt x="188" y="852"/>
                  <a:pt x="188" y="852"/>
                  <a:pt x="188" y="851"/>
                </a:cubicBezTo>
                <a:cubicBezTo>
                  <a:pt x="188" y="849"/>
                  <a:pt x="189" y="847"/>
                  <a:pt x="189" y="845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/>
          <p:cNvSpPr>
            <a:spLocks noEditPoints="1"/>
          </p:cNvSpPr>
          <p:nvPr userDrawn="1"/>
        </p:nvSpPr>
        <p:spPr bwMode="auto">
          <a:xfrm>
            <a:off x="8045451" y="5019675"/>
            <a:ext cx="890588" cy="1624013"/>
          </a:xfrm>
          <a:custGeom>
            <a:avLst/>
            <a:gdLst>
              <a:gd name="T0" fmla="*/ 445 w 561"/>
              <a:gd name="T1" fmla="*/ 846 h 1023"/>
              <a:gd name="T2" fmla="*/ 420 w 561"/>
              <a:gd name="T3" fmla="*/ 867 h 1023"/>
              <a:gd name="T4" fmla="*/ 364 w 561"/>
              <a:gd name="T5" fmla="*/ 929 h 1023"/>
              <a:gd name="T6" fmla="*/ 374 w 561"/>
              <a:gd name="T7" fmla="*/ 970 h 1023"/>
              <a:gd name="T8" fmla="*/ 383 w 561"/>
              <a:gd name="T9" fmla="*/ 994 h 1023"/>
              <a:gd name="T10" fmla="*/ 320 w 561"/>
              <a:gd name="T11" fmla="*/ 986 h 1023"/>
              <a:gd name="T12" fmla="*/ 295 w 561"/>
              <a:gd name="T13" fmla="*/ 1023 h 1023"/>
              <a:gd name="T14" fmla="*/ 264 w 561"/>
              <a:gd name="T15" fmla="*/ 969 h 1023"/>
              <a:gd name="T16" fmla="*/ 249 w 561"/>
              <a:gd name="T17" fmla="*/ 894 h 1023"/>
              <a:gd name="T18" fmla="*/ 200 w 561"/>
              <a:gd name="T19" fmla="*/ 885 h 1023"/>
              <a:gd name="T20" fmla="*/ 161 w 561"/>
              <a:gd name="T21" fmla="*/ 776 h 1023"/>
              <a:gd name="T22" fmla="*/ 175 w 561"/>
              <a:gd name="T23" fmla="*/ 654 h 1023"/>
              <a:gd name="T24" fmla="*/ 212 w 561"/>
              <a:gd name="T25" fmla="*/ 369 h 1023"/>
              <a:gd name="T26" fmla="*/ 142 w 561"/>
              <a:gd name="T27" fmla="*/ 369 h 1023"/>
              <a:gd name="T28" fmla="*/ 90 w 561"/>
              <a:gd name="T29" fmla="*/ 363 h 1023"/>
              <a:gd name="T30" fmla="*/ 26 w 561"/>
              <a:gd name="T31" fmla="*/ 221 h 1023"/>
              <a:gd name="T32" fmla="*/ 73 w 561"/>
              <a:gd name="T33" fmla="*/ 151 h 1023"/>
              <a:gd name="T34" fmla="*/ 95 w 561"/>
              <a:gd name="T35" fmla="*/ 105 h 1023"/>
              <a:gd name="T36" fmla="*/ 102 w 561"/>
              <a:gd name="T37" fmla="*/ 84 h 1023"/>
              <a:gd name="T38" fmla="*/ 109 w 561"/>
              <a:gd name="T39" fmla="*/ 111 h 1023"/>
              <a:gd name="T40" fmla="*/ 100 w 561"/>
              <a:gd name="T41" fmla="*/ 157 h 1023"/>
              <a:gd name="T42" fmla="*/ 128 w 561"/>
              <a:gd name="T43" fmla="*/ 215 h 1023"/>
              <a:gd name="T44" fmla="*/ 166 w 561"/>
              <a:gd name="T45" fmla="*/ 233 h 1023"/>
              <a:gd name="T46" fmla="*/ 227 w 561"/>
              <a:gd name="T47" fmla="*/ 222 h 1023"/>
              <a:gd name="T48" fmla="*/ 278 w 561"/>
              <a:gd name="T49" fmla="*/ 213 h 1023"/>
              <a:gd name="T50" fmla="*/ 261 w 561"/>
              <a:gd name="T51" fmla="*/ 145 h 1023"/>
              <a:gd name="T52" fmla="*/ 271 w 561"/>
              <a:gd name="T53" fmla="*/ 113 h 1023"/>
              <a:gd name="T54" fmla="*/ 239 w 561"/>
              <a:gd name="T55" fmla="*/ 169 h 1023"/>
              <a:gd name="T56" fmla="*/ 249 w 561"/>
              <a:gd name="T57" fmla="*/ 191 h 1023"/>
              <a:gd name="T58" fmla="*/ 245 w 561"/>
              <a:gd name="T59" fmla="*/ 194 h 1023"/>
              <a:gd name="T60" fmla="*/ 235 w 561"/>
              <a:gd name="T61" fmla="*/ 200 h 1023"/>
              <a:gd name="T62" fmla="*/ 231 w 561"/>
              <a:gd name="T63" fmla="*/ 128 h 1023"/>
              <a:gd name="T64" fmla="*/ 214 w 561"/>
              <a:gd name="T65" fmla="*/ 109 h 1023"/>
              <a:gd name="T66" fmla="*/ 303 w 561"/>
              <a:gd name="T67" fmla="*/ 44 h 1023"/>
              <a:gd name="T68" fmla="*/ 394 w 561"/>
              <a:gd name="T69" fmla="*/ 33 h 1023"/>
              <a:gd name="T70" fmla="*/ 358 w 561"/>
              <a:gd name="T71" fmla="*/ 111 h 1023"/>
              <a:gd name="T72" fmla="*/ 378 w 561"/>
              <a:gd name="T73" fmla="*/ 199 h 1023"/>
              <a:gd name="T74" fmla="*/ 434 w 561"/>
              <a:gd name="T75" fmla="*/ 174 h 1023"/>
              <a:gd name="T76" fmla="*/ 461 w 561"/>
              <a:gd name="T77" fmla="*/ 56 h 1023"/>
              <a:gd name="T78" fmla="*/ 415 w 561"/>
              <a:gd name="T79" fmla="*/ 28 h 1023"/>
              <a:gd name="T80" fmla="*/ 420 w 561"/>
              <a:gd name="T81" fmla="*/ 11 h 1023"/>
              <a:gd name="T82" fmla="*/ 439 w 561"/>
              <a:gd name="T83" fmla="*/ 0 h 1023"/>
              <a:gd name="T84" fmla="*/ 479 w 561"/>
              <a:gd name="T85" fmla="*/ 16 h 1023"/>
              <a:gd name="T86" fmla="*/ 522 w 561"/>
              <a:gd name="T87" fmla="*/ 54 h 1023"/>
              <a:gd name="T88" fmla="*/ 558 w 561"/>
              <a:gd name="T89" fmla="*/ 180 h 1023"/>
              <a:gd name="T90" fmla="*/ 540 w 561"/>
              <a:gd name="T91" fmla="*/ 266 h 1023"/>
              <a:gd name="T92" fmla="*/ 475 w 561"/>
              <a:gd name="T93" fmla="*/ 472 h 1023"/>
              <a:gd name="T94" fmla="*/ 252 w 561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1" h="1023">
                <a:moveTo>
                  <a:pt x="481" y="843"/>
                </a:moveTo>
                <a:cubicBezTo>
                  <a:pt x="475" y="844"/>
                  <a:pt x="469" y="845"/>
                  <a:pt x="463" y="846"/>
                </a:cubicBezTo>
                <a:cubicBezTo>
                  <a:pt x="461" y="846"/>
                  <a:pt x="459" y="846"/>
                  <a:pt x="456" y="846"/>
                </a:cubicBezTo>
                <a:cubicBezTo>
                  <a:pt x="453" y="846"/>
                  <a:pt x="449" y="846"/>
                  <a:pt x="445" y="846"/>
                </a:cubicBezTo>
                <a:cubicBezTo>
                  <a:pt x="442" y="845"/>
                  <a:pt x="439" y="844"/>
                  <a:pt x="436" y="843"/>
                </a:cubicBezTo>
                <a:cubicBezTo>
                  <a:pt x="436" y="847"/>
                  <a:pt x="435" y="851"/>
                  <a:pt x="435" y="855"/>
                </a:cubicBezTo>
                <a:cubicBezTo>
                  <a:pt x="435" y="856"/>
                  <a:pt x="435" y="859"/>
                  <a:pt x="434" y="860"/>
                </a:cubicBezTo>
                <a:cubicBezTo>
                  <a:pt x="430" y="862"/>
                  <a:pt x="425" y="865"/>
                  <a:pt x="420" y="867"/>
                </a:cubicBezTo>
                <a:cubicBezTo>
                  <a:pt x="409" y="874"/>
                  <a:pt x="395" y="880"/>
                  <a:pt x="381" y="883"/>
                </a:cubicBezTo>
                <a:cubicBezTo>
                  <a:pt x="376" y="883"/>
                  <a:pt x="372" y="883"/>
                  <a:pt x="367" y="883"/>
                </a:cubicBezTo>
                <a:cubicBezTo>
                  <a:pt x="368" y="891"/>
                  <a:pt x="368" y="900"/>
                  <a:pt x="369" y="908"/>
                </a:cubicBezTo>
                <a:cubicBezTo>
                  <a:pt x="367" y="915"/>
                  <a:pt x="366" y="922"/>
                  <a:pt x="364" y="929"/>
                </a:cubicBezTo>
                <a:cubicBezTo>
                  <a:pt x="366" y="933"/>
                  <a:pt x="367" y="937"/>
                  <a:pt x="369" y="941"/>
                </a:cubicBezTo>
                <a:cubicBezTo>
                  <a:pt x="371" y="943"/>
                  <a:pt x="373" y="946"/>
                  <a:pt x="375" y="949"/>
                </a:cubicBezTo>
                <a:cubicBezTo>
                  <a:pt x="375" y="951"/>
                  <a:pt x="374" y="953"/>
                  <a:pt x="374" y="955"/>
                </a:cubicBezTo>
                <a:cubicBezTo>
                  <a:pt x="373" y="959"/>
                  <a:pt x="373" y="965"/>
                  <a:pt x="374" y="970"/>
                </a:cubicBezTo>
                <a:cubicBezTo>
                  <a:pt x="374" y="971"/>
                  <a:pt x="374" y="972"/>
                  <a:pt x="374" y="973"/>
                </a:cubicBezTo>
                <a:cubicBezTo>
                  <a:pt x="377" y="976"/>
                  <a:pt x="380" y="979"/>
                  <a:pt x="383" y="982"/>
                </a:cubicBezTo>
                <a:cubicBezTo>
                  <a:pt x="385" y="985"/>
                  <a:pt x="385" y="990"/>
                  <a:pt x="385" y="994"/>
                </a:cubicBezTo>
                <a:cubicBezTo>
                  <a:pt x="385" y="994"/>
                  <a:pt x="384" y="994"/>
                  <a:pt x="383" y="994"/>
                </a:cubicBezTo>
                <a:cubicBezTo>
                  <a:pt x="376" y="994"/>
                  <a:pt x="370" y="994"/>
                  <a:pt x="363" y="994"/>
                </a:cubicBezTo>
                <a:cubicBezTo>
                  <a:pt x="357" y="992"/>
                  <a:pt x="351" y="990"/>
                  <a:pt x="344" y="988"/>
                </a:cubicBezTo>
                <a:cubicBezTo>
                  <a:pt x="339" y="988"/>
                  <a:pt x="334" y="988"/>
                  <a:pt x="330" y="989"/>
                </a:cubicBezTo>
                <a:cubicBezTo>
                  <a:pt x="326" y="988"/>
                  <a:pt x="323" y="987"/>
                  <a:pt x="320" y="986"/>
                </a:cubicBezTo>
                <a:cubicBezTo>
                  <a:pt x="317" y="986"/>
                  <a:pt x="313" y="986"/>
                  <a:pt x="310" y="986"/>
                </a:cubicBezTo>
                <a:cubicBezTo>
                  <a:pt x="311" y="992"/>
                  <a:pt x="311" y="997"/>
                  <a:pt x="312" y="1002"/>
                </a:cubicBezTo>
                <a:cubicBezTo>
                  <a:pt x="310" y="1006"/>
                  <a:pt x="308" y="1010"/>
                  <a:pt x="306" y="1014"/>
                </a:cubicBezTo>
                <a:cubicBezTo>
                  <a:pt x="302" y="1017"/>
                  <a:pt x="298" y="1020"/>
                  <a:pt x="295" y="1023"/>
                </a:cubicBezTo>
                <a:cubicBezTo>
                  <a:pt x="291" y="1022"/>
                  <a:pt x="287" y="1022"/>
                  <a:pt x="284" y="1022"/>
                </a:cubicBezTo>
                <a:cubicBezTo>
                  <a:pt x="279" y="1015"/>
                  <a:pt x="274" y="1009"/>
                  <a:pt x="268" y="1002"/>
                </a:cubicBezTo>
                <a:cubicBezTo>
                  <a:pt x="264" y="996"/>
                  <a:pt x="264" y="990"/>
                  <a:pt x="263" y="981"/>
                </a:cubicBezTo>
                <a:cubicBezTo>
                  <a:pt x="263" y="977"/>
                  <a:pt x="264" y="973"/>
                  <a:pt x="264" y="969"/>
                </a:cubicBezTo>
                <a:cubicBezTo>
                  <a:pt x="261" y="963"/>
                  <a:pt x="259" y="956"/>
                  <a:pt x="257" y="949"/>
                </a:cubicBezTo>
                <a:cubicBezTo>
                  <a:pt x="255" y="945"/>
                  <a:pt x="253" y="941"/>
                  <a:pt x="251" y="938"/>
                </a:cubicBezTo>
                <a:cubicBezTo>
                  <a:pt x="251" y="934"/>
                  <a:pt x="250" y="931"/>
                  <a:pt x="250" y="927"/>
                </a:cubicBezTo>
                <a:cubicBezTo>
                  <a:pt x="248" y="918"/>
                  <a:pt x="249" y="905"/>
                  <a:pt x="249" y="894"/>
                </a:cubicBezTo>
                <a:cubicBezTo>
                  <a:pt x="241" y="894"/>
                  <a:pt x="234" y="895"/>
                  <a:pt x="227" y="895"/>
                </a:cubicBezTo>
                <a:cubicBezTo>
                  <a:pt x="224" y="895"/>
                  <a:pt x="222" y="894"/>
                  <a:pt x="220" y="893"/>
                </a:cubicBezTo>
                <a:cubicBezTo>
                  <a:pt x="214" y="891"/>
                  <a:pt x="208" y="890"/>
                  <a:pt x="203" y="887"/>
                </a:cubicBezTo>
                <a:cubicBezTo>
                  <a:pt x="202" y="886"/>
                  <a:pt x="201" y="886"/>
                  <a:pt x="200" y="885"/>
                </a:cubicBezTo>
                <a:cubicBezTo>
                  <a:pt x="198" y="881"/>
                  <a:pt x="196" y="877"/>
                  <a:pt x="193" y="873"/>
                </a:cubicBezTo>
                <a:cubicBezTo>
                  <a:pt x="183" y="872"/>
                  <a:pt x="172" y="871"/>
                  <a:pt x="161" y="870"/>
                </a:cubicBezTo>
                <a:cubicBezTo>
                  <a:pt x="158" y="869"/>
                  <a:pt x="155" y="869"/>
                  <a:pt x="152" y="868"/>
                </a:cubicBezTo>
                <a:cubicBezTo>
                  <a:pt x="155" y="837"/>
                  <a:pt x="158" y="806"/>
                  <a:pt x="161" y="776"/>
                </a:cubicBezTo>
                <a:cubicBezTo>
                  <a:pt x="161" y="771"/>
                  <a:pt x="161" y="766"/>
                  <a:pt x="162" y="762"/>
                </a:cubicBezTo>
                <a:cubicBezTo>
                  <a:pt x="164" y="750"/>
                  <a:pt x="164" y="738"/>
                  <a:pt x="166" y="727"/>
                </a:cubicBezTo>
                <a:cubicBezTo>
                  <a:pt x="167" y="717"/>
                  <a:pt x="168" y="707"/>
                  <a:pt x="170" y="696"/>
                </a:cubicBezTo>
                <a:cubicBezTo>
                  <a:pt x="171" y="682"/>
                  <a:pt x="173" y="668"/>
                  <a:pt x="175" y="654"/>
                </a:cubicBezTo>
                <a:cubicBezTo>
                  <a:pt x="178" y="634"/>
                  <a:pt x="180" y="613"/>
                  <a:pt x="183" y="592"/>
                </a:cubicBezTo>
                <a:cubicBezTo>
                  <a:pt x="187" y="561"/>
                  <a:pt x="191" y="530"/>
                  <a:pt x="194" y="498"/>
                </a:cubicBezTo>
                <a:cubicBezTo>
                  <a:pt x="199" y="464"/>
                  <a:pt x="204" y="430"/>
                  <a:pt x="208" y="396"/>
                </a:cubicBezTo>
                <a:cubicBezTo>
                  <a:pt x="210" y="387"/>
                  <a:pt x="211" y="378"/>
                  <a:pt x="212" y="369"/>
                </a:cubicBezTo>
                <a:cubicBezTo>
                  <a:pt x="212" y="367"/>
                  <a:pt x="214" y="360"/>
                  <a:pt x="213" y="358"/>
                </a:cubicBezTo>
                <a:cubicBezTo>
                  <a:pt x="213" y="358"/>
                  <a:pt x="213" y="358"/>
                  <a:pt x="212" y="357"/>
                </a:cubicBezTo>
                <a:cubicBezTo>
                  <a:pt x="198" y="360"/>
                  <a:pt x="185" y="363"/>
                  <a:pt x="171" y="366"/>
                </a:cubicBezTo>
                <a:cubicBezTo>
                  <a:pt x="161" y="367"/>
                  <a:pt x="152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6" y="369"/>
                  <a:pt x="116" y="370"/>
                  <a:pt x="106" y="370"/>
                </a:cubicBezTo>
                <a:cubicBezTo>
                  <a:pt x="104" y="369"/>
                  <a:pt x="102" y="368"/>
                  <a:pt x="100" y="367"/>
                </a:cubicBezTo>
                <a:cubicBezTo>
                  <a:pt x="97" y="366"/>
                  <a:pt x="94" y="364"/>
                  <a:pt x="90" y="363"/>
                </a:cubicBezTo>
                <a:cubicBezTo>
                  <a:pt x="83" y="356"/>
                  <a:pt x="76" y="349"/>
                  <a:pt x="69" y="342"/>
                </a:cubicBezTo>
                <a:cubicBezTo>
                  <a:pt x="46" y="320"/>
                  <a:pt x="23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5" y="239"/>
                  <a:pt x="21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7" y="176"/>
                  <a:pt x="63" y="169"/>
                </a:cubicBezTo>
                <a:cubicBezTo>
                  <a:pt x="67" y="166"/>
                  <a:pt x="71" y="163"/>
                  <a:pt x="75" y="159"/>
                </a:cubicBezTo>
                <a:cubicBezTo>
                  <a:pt x="74" y="157"/>
                  <a:pt x="74" y="154"/>
                  <a:pt x="73" y="151"/>
                </a:cubicBezTo>
                <a:cubicBezTo>
                  <a:pt x="72" y="144"/>
                  <a:pt x="71" y="137"/>
                  <a:pt x="73" y="130"/>
                </a:cubicBezTo>
                <a:cubicBezTo>
                  <a:pt x="73" y="128"/>
                  <a:pt x="73" y="126"/>
                  <a:pt x="73" y="124"/>
                </a:cubicBezTo>
                <a:cubicBezTo>
                  <a:pt x="76" y="119"/>
                  <a:pt x="78" y="115"/>
                  <a:pt x="81" y="111"/>
                </a:cubicBezTo>
                <a:cubicBezTo>
                  <a:pt x="89" y="110"/>
                  <a:pt x="90" y="108"/>
                  <a:pt x="95" y="105"/>
                </a:cubicBezTo>
                <a:cubicBezTo>
                  <a:pt x="95" y="101"/>
                  <a:pt x="95" y="97"/>
                  <a:pt x="95" y="93"/>
                </a:cubicBezTo>
                <a:cubicBezTo>
                  <a:pt x="96" y="92"/>
                  <a:pt x="97" y="90"/>
                  <a:pt x="98" y="88"/>
                </a:cubicBezTo>
                <a:cubicBezTo>
                  <a:pt x="98" y="87"/>
                  <a:pt x="99" y="87"/>
                  <a:pt x="99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8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9" y="88"/>
                  <a:pt x="120" y="90"/>
                  <a:pt x="120" y="91"/>
                </a:cubicBezTo>
                <a:cubicBezTo>
                  <a:pt x="117" y="98"/>
                  <a:pt x="113" y="104"/>
                  <a:pt x="109" y="111"/>
                </a:cubicBezTo>
                <a:cubicBezTo>
                  <a:pt x="106" y="116"/>
                  <a:pt x="103" y="121"/>
                  <a:pt x="100" y="127"/>
                </a:cubicBezTo>
                <a:cubicBezTo>
                  <a:pt x="98" y="129"/>
                  <a:pt x="97" y="132"/>
                  <a:pt x="96" y="135"/>
                </a:cubicBezTo>
                <a:cubicBezTo>
                  <a:pt x="96" y="141"/>
                  <a:pt x="96" y="147"/>
                  <a:pt x="97" y="153"/>
                </a:cubicBezTo>
                <a:cubicBezTo>
                  <a:pt x="98" y="155"/>
                  <a:pt x="99" y="156"/>
                  <a:pt x="100" y="157"/>
                </a:cubicBezTo>
                <a:cubicBezTo>
                  <a:pt x="104" y="163"/>
                  <a:pt x="108" y="167"/>
                  <a:pt x="112" y="172"/>
                </a:cubicBezTo>
                <a:cubicBezTo>
                  <a:pt x="114" y="174"/>
                  <a:pt x="116" y="176"/>
                  <a:pt x="118" y="178"/>
                </a:cubicBezTo>
                <a:cubicBezTo>
                  <a:pt x="118" y="180"/>
                  <a:pt x="119" y="182"/>
                  <a:pt x="120" y="184"/>
                </a:cubicBezTo>
                <a:cubicBezTo>
                  <a:pt x="123" y="194"/>
                  <a:pt x="125" y="204"/>
                  <a:pt x="128" y="215"/>
                </a:cubicBezTo>
                <a:cubicBezTo>
                  <a:pt x="129" y="219"/>
                  <a:pt x="131" y="224"/>
                  <a:pt x="132" y="229"/>
                </a:cubicBezTo>
                <a:cubicBezTo>
                  <a:pt x="134" y="231"/>
                  <a:pt x="136" y="234"/>
                  <a:pt x="138" y="236"/>
                </a:cubicBezTo>
                <a:cubicBezTo>
                  <a:pt x="145" y="234"/>
                  <a:pt x="151" y="232"/>
                  <a:pt x="158" y="230"/>
                </a:cubicBezTo>
                <a:cubicBezTo>
                  <a:pt x="161" y="231"/>
                  <a:pt x="163" y="232"/>
                  <a:pt x="166" y="233"/>
                </a:cubicBezTo>
                <a:cubicBezTo>
                  <a:pt x="172" y="236"/>
                  <a:pt x="177" y="239"/>
                  <a:pt x="184" y="241"/>
                </a:cubicBezTo>
                <a:cubicBezTo>
                  <a:pt x="186" y="241"/>
                  <a:pt x="189" y="242"/>
                  <a:pt x="192" y="243"/>
                </a:cubicBezTo>
                <a:cubicBezTo>
                  <a:pt x="195" y="241"/>
                  <a:pt x="198" y="238"/>
                  <a:pt x="202" y="236"/>
                </a:cubicBezTo>
                <a:cubicBezTo>
                  <a:pt x="210" y="231"/>
                  <a:pt x="218" y="227"/>
                  <a:pt x="227" y="222"/>
                </a:cubicBezTo>
                <a:cubicBezTo>
                  <a:pt x="229" y="220"/>
                  <a:pt x="232" y="218"/>
                  <a:pt x="235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9" y="214"/>
                  <a:pt x="254" y="213"/>
                  <a:pt x="259" y="213"/>
                </a:cubicBezTo>
                <a:cubicBezTo>
                  <a:pt x="265" y="213"/>
                  <a:pt x="271" y="213"/>
                  <a:pt x="278" y="213"/>
                </a:cubicBezTo>
                <a:cubicBezTo>
                  <a:pt x="276" y="208"/>
                  <a:pt x="274" y="204"/>
                  <a:pt x="271" y="200"/>
                </a:cubicBezTo>
                <a:cubicBezTo>
                  <a:pt x="272" y="194"/>
                  <a:pt x="272" y="187"/>
                  <a:pt x="272" y="181"/>
                </a:cubicBezTo>
                <a:cubicBezTo>
                  <a:pt x="270" y="173"/>
                  <a:pt x="268" y="165"/>
                  <a:pt x="265" y="158"/>
                </a:cubicBezTo>
                <a:cubicBezTo>
                  <a:pt x="264" y="154"/>
                  <a:pt x="262" y="150"/>
                  <a:pt x="261" y="145"/>
                </a:cubicBezTo>
                <a:cubicBezTo>
                  <a:pt x="261" y="143"/>
                  <a:pt x="261" y="142"/>
                  <a:pt x="261" y="140"/>
                </a:cubicBezTo>
                <a:cubicBezTo>
                  <a:pt x="260" y="138"/>
                  <a:pt x="260" y="136"/>
                  <a:pt x="260" y="134"/>
                </a:cubicBezTo>
                <a:cubicBezTo>
                  <a:pt x="261" y="132"/>
                  <a:pt x="262" y="130"/>
                  <a:pt x="263" y="129"/>
                </a:cubicBezTo>
                <a:cubicBezTo>
                  <a:pt x="265" y="123"/>
                  <a:pt x="268" y="118"/>
                  <a:pt x="271" y="113"/>
                </a:cubicBezTo>
                <a:cubicBezTo>
                  <a:pt x="268" y="107"/>
                  <a:pt x="265" y="102"/>
                  <a:pt x="261" y="97"/>
                </a:cubicBezTo>
                <a:cubicBezTo>
                  <a:pt x="253" y="100"/>
                  <a:pt x="245" y="103"/>
                  <a:pt x="237" y="106"/>
                </a:cubicBezTo>
                <a:cubicBezTo>
                  <a:pt x="236" y="120"/>
                  <a:pt x="235" y="135"/>
                  <a:pt x="235" y="150"/>
                </a:cubicBezTo>
                <a:cubicBezTo>
                  <a:pt x="236" y="156"/>
                  <a:pt x="238" y="163"/>
                  <a:pt x="239" y="169"/>
                </a:cubicBezTo>
                <a:cubicBezTo>
                  <a:pt x="242" y="174"/>
                  <a:pt x="245" y="180"/>
                  <a:pt x="248" y="186"/>
                </a:cubicBezTo>
                <a:cubicBezTo>
                  <a:pt x="249" y="189"/>
                  <a:pt x="251" y="192"/>
                  <a:pt x="252" y="194"/>
                </a:cubicBezTo>
                <a:cubicBezTo>
                  <a:pt x="251" y="193"/>
                  <a:pt x="250" y="192"/>
                  <a:pt x="250" y="191"/>
                </a:cubicBezTo>
                <a:cubicBezTo>
                  <a:pt x="250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6" y="196"/>
                  <a:pt x="245" y="195"/>
                  <a:pt x="245" y="194"/>
                </a:cubicBezTo>
                <a:cubicBezTo>
                  <a:pt x="245" y="194"/>
                  <a:pt x="245" y="194"/>
                  <a:pt x="245" y="194"/>
                </a:cubicBezTo>
                <a:cubicBezTo>
                  <a:pt x="244" y="195"/>
                  <a:pt x="243" y="197"/>
                  <a:pt x="243" y="198"/>
                </a:cubicBezTo>
                <a:cubicBezTo>
                  <a:pt x="242" y="197"/>
                  <a:pt x="240" y="196"/>
                  <a:pt x="240" y="196"/>
                </a:cubicBezTo>
                <a:cubicBezTo>
                  <a:pt x="238" y="198"/>
                  <a:pt x="237" y="199"/>
                  <a:pt x="236" y="200"/>
                </a:cubicBezTo>
                <a:cubicBezTo>
                  <a:pt x="236" y="200"/>
                  <a:pt x="235" y="200"/>
                  <a:pt x="235" y="200"/>
                </a:cubicBezTo>
                <a:cubicBezTo>
                  <a:pt x="234" y="196"/>
                  <a:pt x="230" y="191"/>
                  <a:pt x="229" y="186"/>
                </a:cubicBezTo>
                <a:cubicBezTo>
                  <a:pt x="229" y="178"/>
                  <a:pt x="229" y="170"/>
                  <a:pt x="230" y="162"/>
                </a:cubicBezTo>
                <a:cubicBezTo>
                  <a:pt x="230" y="159"/>
                  <a:pt x="230" y="156"/>
                  <a:pt x="230" y="153"/>
                </a:cubicBezTo>
                <a:cubicBezTo>
                  <a:pt x="231" y="145"/>
                  <a:pt x="230" y="137"/>
                  <a:pt x="231" y="128"/>
                </a:cubicBezTo>
                <a:cubicBezTo>
                  <a:pt x="232" y="125"/>
                  <a:pt x="232" y="122"/>
                  <a:pt x="232" y="118"/>
                </a:cubicBezTo>
                <a:cubicBezTo>
                  <a:pt x="232" y="114"/>
                  <a:pt x="232" y="110"/>
                  <a:pt x="232" y="106"/>
                </a:cubicBezTo>
                <a:cubicBezTo>
                  <a:pt x="226" y="107"/>
                  <a:pt x="220" y="108"/>
                  <a:pt x="213" y="110"/>
                </a:cubicBezTo>
                <a:cubicBezTo>
                  <a:pt x="213" y="110"/>
                  <a:pt x="213" y="109"/>
                  <a:pt x="214" y="109"/>
                </a:cubicBezTo>
                <a:cubicBezTo>
                  <a:pt x="221" y="101"/>
                  <a:pt x="229" y="93"/>
                  <a:pt x="237" y="85"/>
                </a:cubicBezTo>
                <a:cubicBezTo>
                  <a:pt x="245" y="74"/>
                  <a:pt x="257" y="66"/>
                  <a:pt x="268" y="58"/>
                </a:cubicBezTo>
                <a:cubicBezTo>
                  <a:pt x="272" y="55"/>
                  <a:pt x="276" y="52"/>
                  <a:pt x="281" y="48"/>
                </a:cubicBezTo>
                <a:cubicBezTo>
                  <a:pt x="288" y="47"/>
                  <a:pt x="296" y="45"/>
                  <a:pt x="303" y="44"/>
                </a:cubicBezTo>
                <a:cubicBezTo>
                  <a:pt x="314" y="41"/>
                  <a:pt x="326" y="39"/>
                  <a:pt x="337" y="36"/>
                </a:cubicBezTo>
                <a:cubicBezTo>
                  <a:pt x="356" y="35"/>
                  <a:pt x="375" y="34"/>
                  <a:pt x="395" y="32"/>
                </a:cubicBezTo>
                <a:cubicBezTo>
                  <a:pt x="395" y="33"/>
                  <a:pt x="395" y="33"/>
                  <a:pt x="395" y="33"/>
                </a:cubicBezTo>
                <a:cubicBezTo>
                  <a:pt x="395" y="33"/>
                  <a:pt x="394" y="33"/>
                  <a:pt x="394" y="33"/>
                </a:cubicBezTo>
                <a:cubicBezTo>
                  <a:pt x="378" y="41"/>
                  <a:pt x="362" y="50"/>
                  <a:pt x="346" y="58"/>
                </a:cubicBezTo>
                <a:cubicBezTo>
                  <a:pt x="349" y="68"/>
                  <a:pt x="352" y="78"/>
                  <a:pt x="355" y="88"/>
                </a:cubicBezTo>
                <a:cubicBezTo>
                  <a:pt x="354" y="90"/>
                  <a:pt x="353" y="92"/>
                  <a:pt x="352" y="94"/>
                </a:cubicBezTo>
                <a:cubicBezTo>
                  <a:pt x="354" y="99"/>
                  <a:pt x="356" y="105"/>
                  <a:pt x="358" y="111"/>
                </a:cubicBezTo>
                <a:cubicBezTo>
                  <a:pt x="362" y="123"/>
                  <a:pt x="366" y="136"/>
                  <a:pt x="369" y="149"/>
                </a:cubicBezTo>
                <a:cubicBezTo>
                  <a:pt x="371" y="157"/>
                  <a:pt x="373" y="164"/>
                  <a:pt x="374" y="172"/>
                </a:cubicBezTo>
                <a:cubicBezTo>
                  <a:pt x="376" y="177"/>
                  <a:pt x="377" y="182"/>
                  <a:pt x="379" y="188"/>
                </a:cubicBezTo>
                <a:cubicBezTo>
                  <a:pt x="379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7" y="182"/>
                  <a:pt x="416" y="181"/>
                </a:cubicBezTo>
                <a:cubicBezTo>
                  <a:pt x="422" y="179"/>
                  <a:pt x="428" y="177"/>
                  <a:pt x="434" y="174"/>
                </a:cubicBezTo>
                <a:cubicBezTo>
                  <a:pt x="438" y="173"/>
                  <a:pt x="443" y="171"/>
                  <a:pt x="447" y="170"/>
                </a:cubicBezTo>
                <a:cubicBezTo>
                  <a:pt x="450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7" y="31"/>
                </a:cubicBezTo>
                <a:cubicBezTo>
                  <a:pt x="416" y="30"/>
                  <a:pt x="415" y="29"/>
                  <a:pt x="415" y="28"/>
                </a:cubicBezTo>
                <a:cubicBezTo>
                  <a:pt x="413" y="25"/>
                  <a:pt x="411" y="23"/>
                  <a:pt x="411" y="18"/>
                </a:cubicBezTo>
                <a:cubicBezTo>
                  <a:pt x="412" y="18"/>
                  <a:pt x="414" y="17"/>
                  <a:pt x="416" y="16"/>
                </a:cubicBezTo>
                <a:cubicBezTo>
                  <a:pt x="417" y="16"/>
                  <a:pt x="418" y="16"/>
                  <a:pt x="419" y="16"/>
                </a:cubicBezTo>
                <a:cubicBezTo>
                  <a:pt x="420" y="15"/>
                  <a:pt x="420" y="13"/>
                  <a:pt x="420" y="11"/>
                </a:cubicBezTo>
                <a:cubicBezTo>
                  <a:pt x="422" y="11"/>
                  <a:pt x="425" y="10"/>
                  <a:pt x="428" y="9"/>
                </a:cubicBezTo>
                <a:cubicBezTo>
                  <a:pt x="428" y="8"/>
                  <a:pt x="429" y="6"/>
                  <a:pt x="429" y="5"/>
                </a:cubicBezTo>
                <a:cubicBezTo>
                  <a:pt x="431" y="4"/>
                  <a:pt x="433" y="4"/>
                  <a:pt x="434" y="4"/>
                </a:cubicBezTo>
                <a:cubicBezTo>
                  <a:pt x="436" y="3"/>
                  <a:pt x="438" y="2"/>
                  <a:pt x="439" y="0"/>
                </a:cubicBezTo>
                <a:cubicBezTo>
                  <a:pt x="441" y="2"/>
                  <a:pt x="442" y="3"/>
                  <a:pt x="444" y="5"/>
                </a:cubicBezTo>
                <a:cubicBezTo>
                  <a:pt x="446" y="5"/>
                  <a:pt x="448" y="6"/>
                  <a:pt x="450" y="7"/>
                </a:cubicBezTo>
                <a:cubicBezTo>
                  <a:pt x="457" y="8"/>
                  <a:pt x="464" y="10"/>
                  <a:pt x="471" y="11"/>
                </a:cubicBezTo>
                <a:cubicBezTo>
                  <a:pt x="474" y="13"/>
                  <a:pt x="477" y="15"/>
                  <a:pt x="479" y="16"/>
                </a:cubicBezTo>
                <a:cubicBezTo>
                  <a:pt x="481" y="19"/>
                  <a:pt x="482" y="22"/>
                  <a:pt x="484" y="25"/>
                </a:cubicBezTo>
                <a:cubicBezTo>
                  <a:pt x="491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5" y="45"/>
                  <a:pt x="519" y="49"/>
                  <a:pt x="522" y="54"/>
                </a:cubicBezTo>
                <a:cubicBezTo>
                  <a:pt x="525" y="59"/>
                  <a:pt x="527" y="64"/>
                  <a:pt x="530" y="70"/>
                </a:cubicBezTo>
                <a:cubicBezTo>
                  <a:pt x="535" y="80"/>
                  <a:pt x="540" y="91"/>
                  <a:pt x="546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7" y="167"/>
                  <a:pt x="558" y="180"/>
                </a:cubicBezTo>
                <a:cubicBezTo>
                  <a:pt x="560" y="195"/>
                  <a:pt x="561" y="213"/>
                  <a:pt x="558" y="228"/>
                </a:cubicBezTo>
                <a:cubicBezTo>
                  <a:pt x="558" y="234"/>
                  <a:pt x="557" y="240"/>
                  <a:pt x="557" y="246"/>
                </a:cubicBezTo>
                <a:cubicBezTo>
                  <a:pt x="555" y="249"/>
                  <a:pt x="552" y="252"/>
                  <a:pt x="550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7" y="294"/>
                  <a:pt x="482" y="297"/>
                  <a:pt x="476" y="299"/>
                </a:cubicBezTo>
                <a:cubicBezTo>
                  <a:pt x="475" y="300"/>
                  <a:pt x="473" y="301"/>
                  <a:pt x="471" y="302"/>
                </a:cubicBezTo>
                <a:cubicBezTo>
                  <a:pt x="472" y="359"/>
                  <a:pt x="474" y="415"/>
                  <a:pt x="475" y="472"/>
                </a:cubicBezTo>
                <a:cubicBezTo>
                  <a:pt x="476" y="514"/>
                  <a:pt x="476" y="556"/>
                  <a:pt x="477" y="598"/>
                </a:cubicBezTo>
                <a:cubicBezTo>
                  <a:pt x="478" y="679"/>
                  <a:pt x="480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3444587" y="2498166"/>
            <a:ext cx="3985202" cy="86513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444587" y="3717557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444587" y="4033191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3CA73D83-2A6F-1742-83E9-9FAB5C46AA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9018" y="4497650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A105F95-08A7-3663-4EE6-2933F7157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5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76" y="3543823"/>
            <a:ext cx="4459248" cy="658861"/>
          </a:xfrm>
          <a:prstGeom prst="rect">
            <a:avLst/>
          </a:prstGeom>
        </p:spPr>
      </p:pic>
      <p:sp>
        <p:nvSpPr>
          <p:cNvPr id="9" name="副标题 4"/>
          <p:cNvSpPr>
            <a:spLocks noGrp="1"/>
          </p:cNvSpPr>
          <p:nvPr>
            <p:ph type="subTitle" idx="1"/>
          </p:nvPr>
        </p:nvSpPr>
        <p:spPr>
          <a:xfrm>
            <a:off x="1796909" y="3024483"/>
            <a:ext cx="8598182" cy="558799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10" name="标题 3"/>
          <p:cNvSpPr>
            <a:spLocks noGrp="1"/>
          </p:cNvSpPr>
          <p:nvPr>
            <p:ph type="ctrTitle"/>
          </p:nvPr>
        </p:nvSpPr>
        <p:spPr>
          <a:xfrm>
            <a:off x="1589358" y="2315095"/>
            <a:ext cx="9013285" cy="8346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/>
              <a:t>毕业论文答辩</a:t>
            </a:r>
            <a:r>
              <a:rPr lang="en-US" altLang="zh-CN" sz="3600" dirty="0"/>
              <a:t>PPT</a:t>
            </a:r>
            <a:r>
              <a:rPr lang="zh-CN" altLang="en-US" sz="3600" dirty="0"/>
              <a:t>模板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651635" y="3800808"/>
            <a:ext cx="2913783" cy="248371"/>
          </a:xfrm>
        </p:spPr>
        <p:txBody>
          <a:bodyPr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4103399" y="4266705"/>
            <a:ext cx="3985202" cy="3108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8A4DE6-CC58-47DF-A4F8-451A92F65A96}"/>
              </a:ext>
            </a:extLst>
          </p:cNvPr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765623" y="2693711"/>
            <a:ext cx="4546600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4"/>
          <p:cNvSpPr txBox="1">
            <a:spLocks noGrp="1"/>
          </p:cNvSpPr>
          <p:nvPr>
            <p:ph type="title"/>
          </p:nvPr>
        </p:nvSpPr>
        <p:spPr>
          <a:xfrm>
            <a:off x="2777168" y="1654429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关键技术与实践难点</a:t>
            </a:r>
            <a:endParaRPr lang="zh-CN" alt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7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8E6C23-3A0C-4194-99B5-16576868076C}"/>
              </a:ext>
            </a:extLst>
          </p:cNvPr>
          <p:cNvCxnSpPr>
            <a:cxnSpLocks/>
          </p:cNvCxnSpPr>
          <p:nvPr/>
        </p:nvCxnSpPr>
        <p:spPr>
          <a:xfrm>
            <a:off x="700405" y="2754000"/>
            <a:ext cx="6943433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ṧlídê">
            <a:extLst>
              <a:ext uri="{FF2B5EF4-FFF2-40B4-BE49-F238E27FC236}">
                <a16:creationId xmlns:a16="http://schemas.microsoft.com/office/drawing/2014/main" id="{82989F7B-7D7B-4BEC-9A21-A10522EF8B89}"/>
              </a:ext>
            </a:extLst>
          </p:cNvPr>
          <p:cNvSpPr/>
          <p:nvPr/>
        </p:nvSpPr>
        <p:spPr bwMode="auto">
          <a:xfrm>
            <a:off x="7643838" y="1231800"/>
            <a:ext cx="3780754" cy="4789488"/>
          </a:xfrm>
          <a:custGeom>
            <a:avLst/>
            <a:gdLst/>
            <a:ahLst/>
            <a:cxnLst/>
            <a:rect l="l" t="t" r="r" b="b"/>
            <a:pathLst>
              <a:path w="4758300" h="4615750">
                <a:moveTo>
                  <a:pt x="0" y="0"/>
                </a:moveTo>
                <a:lnTo>
                  <a:pt x="1166055" y="0"/>
                </a:lnTo>
                <a:lnTo>
                  <a:pt x="1292879" y="1610497"/>
                </a:lnTo>
                <a:lnTo>
                  <a:pt x="1415516" y="3167448"/>
                </a:lnTo>
                <a:cubicBezTo>
                  <a:pt x="1459796" y="2361718"/>
                  <a:pt x="1570420" y="1305901"/>
                  <a:pt x="1747389" y="0"/>
                </a:cubicBezTo>
                <a:lnTo>
                  <a:pt x="2993761" y="0"/>
                </a:lnTo>
                <a:cubicBezTo>
                  <a:pt x="3010332" y="134977"/>
                  <a:pt x="3053973" y="642453"/>
                  <a:pt x="3124684" y="1522428"/>
                </a:cubicBezTo>
                <a:lnTo>
                  <a:pt x="3257255" y="3278637"/>
                </a:lnTo>
                <a:cubicBezTo>
                  <a:pt x="3325530" y="2161317"/>
                  <a:pt x="3437194" y="1068437"/>
                  <a:pt x="3592246" y="0"/>
                </a:cubicBezTo>
                <a:lnTo>
                  <a:pt x="4758300" y="0"/>
                </a:lnTo>
                <a:lnTo>
                  <a:pt x="4223874" y="4615750"/>
                </a:lnTo>
                <a:lnTo>
                  <a:pt x="2725323" y="4615750"/>
                </a:lnTo>
                <a:cubicBezTo>
                  <a:pt x="2588148" y="3906597"/>
                  <a:pt x="2467056" y="3099767"/>
                  <a:pt x="2362045" y="2195261"/>
                </a:cubicBezTo>
                <a:cubicBezTo>
                  <a:pt x="2314172" y="2583085"/>
                  <a:pt x="2202582" y="3389915"/>
                  <a:pt x="2027276" y="4615750"/>
                </a:cubicBezTo>
                <a:lnTo>
                  <a:pt x="537278" y="4615750"/>
                </a:lnTo>
                <a:close/>
              </a:path>
            </a:pathLst>
          </a:custGeom>
          <a:blipFill>
            <a:blip r:embed="rId3"/>
            <a:srcRect/>
            <a:stretch>
              <a:fillRect l="-47393" t="68" r="-48429" b="-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ṧ1iḑe">
            <a:extLst>
              <a:ext uri="{FF2B5EF4-FFF2-40B4-BE49-F238E27FC236}">
                <a16:creationId xmlns:a16="http://schemas.microsoft.com/office/drawing/2014/main" id="{CA9AEEA9-220E-474B-8950-E8266517A29D}"/>
              </a:ext>
            </a:extLst>
          </p:cNvPr>
          <p:cNvSpPr/>
          <p:nvPr/>
        </p:nvSpPr>
        <p:spPr bwMode="auto">
          <a:xfrm>
            <a:off x="767408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6" name="íṥlíḋê">
            <a:extLst>
              <a:ext uri="{FF2B5EF4-FFF2-40B4-BE49-F238E27FC236}">
                <a16:creationId xmlns:a16="http://schemas.microsoft.com/office/drawing/2014/main" id="{16338C55-02FB-4615-A514-32A36017BB2F}"/>
              </a:ext>
            </a:extLst>
          </p:cNvPr>
          <p:cNvSpPr txBox="1"/>
          <p:nvPr/>
        </p:nvSpPr>
        <p:spPr bwMode="auto">
          <a:xfrm>
            <a:off x="767408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îSḻídé">
            <a:extLst>
              <a:ext uri="{FF2B5EF4-FFF2-40B4-BE49-F238E27FC236}">
                <a16:creationId xmlns:a16="http://schemas.microsoft.com/office/drawing/2014/main" id="{D935CEC7-1C0A-4223-88D7-5EA9F72456A3}"/>
              </a:ext>
            </a:extLst>
          </p:cNvPr>
          <p:cNvSpPr/>
          <p:nvPr/>
        </p:nvSpPr>
        <p:spPr bwMode="auto">
          <a:xfrm>
            <a:off x="3261544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4" name="îṩḷiḋè">
            <a:extLst>
              <a:ext uri="{FF2B5EF4-FFF2-40B4-BE49-F238E27FC236}">
                <a16:creationId xmlns:a16="http://schemas.microsoft.com/office/drawing/2014/main" id="{4AB224ED-340A-4FA8-82A3-A93AB63F00C4}"/>
              </a:ext>
            </a:extLst>
          </p:cNvPr>
          <p:cNvSpPr txBox="1"/>
          <p:nvPr/>
        </p:nvSpPr>
        <p:spPr bwMode="auto">
          <a:xfrm>
            <a:off x="3261544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ïṧḻiḋè">
            <a:extLst>
              <a:ext uri="{FF2B5EF4-FFF2-40B4-BE49-F238E27FC236}">
                <a16:creationId xmlns:a16="http://schemas.microsoft.com/office/drawing/2014/main" id="{CAAB8271-99CE-4F42-8B8C-A3EFF6DC37F6}"/>
              </a:ext>
            </a:extLst>
          </p:cNvPr>
          <p:cNvSpPr/>
          <p:nvPr/>
        </p:nvSpPr>
        <p:spPr bwMode="auto">
          <a:xfrm>
            <a:off x="767408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2" name="íS1íḓe">
            <a:extLst>
              <a:ext uri="{FF2B5EF4-FFF2-40B4-BE49-F238E27FC236}">
                <a16:creationId xmlns:a16="http://schemas.microsoft.com/office/drawing/2014/main" id="{8693D679-C7FF-4BF3-8FC4-65867076B775}"/>
              </a:ext>
            </a:extLst>
          </p:cNvPr>
          <p:cNvSpPr txBox="1"/>
          <p:nvPr/>
        </p:nvSpPr>
        <p:spPr bwMode="auto">
          <a:xfrm>
            <a:off x="767408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9" name="îṥļíḍé">
            <a:extLst>
              <a:ext uri="{FF2B5EF4-FFF2-40B4-BE49-F238E27FC236}">
                <a16:creationId xmlns:a16="http://schemas.microsoft.com/office/drawing/2014/main" id="{C028FE4A-ED79-4EAE-BADA-D68BE84D7755}"/>
              </a:ext>
            </a:extLst>
          </p:cNvPr>
          <p:cNvSpPr/>
          <p:nvPr/>
        </p:nvSpPr>
        <p:spPr bwMode="auto">
          <a:xfrm>
            <a:off x="3261544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0" name="ïşḷiḑê">
            <a:extLst>
              <a:ext uri="{FF2B5EF4-FFF2-40B4-BE49-F238E27FC236}">
                <a16:creationId xmlns:a16="http://schemas.microsoft.com/office/drawing/2014/main" id="{49B85A47-EA99-41E4-A9B4-CB1B37FC8C35}"/>
              </a:ext>
            </a:extLst>
          </p:cNvPr>
          <p:cNvSpPr txBox="1"/>
          <p:nvPr/>
        </p:nvSpPr>
        <p:spPr bwMode="auto">
          <a:xfrm>
            <a:off x="3261544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7" name="îśļîďé">
            <a:extLst>
              <a:ext uri="{FF2B5EF4-FFF2-40B4-BE49-F238E27FC236}">
                <a16:creationId xmlns:a16="http://schemas.microsoft.com/office/drawing/2014/main" id="{8A0B6769-0037-4CEB-851B-DF404798AE21}"/>
              </a:ext>
            </a:extLst>
          </p:cNvPr>
          <p:cNvSpPr/>
          <p:nvPr/>
        </p:nvSpPr>
        <p:spPr bwMode="auto">
          <a:xfrm>
            <a:off x="5755680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18" name="iSľïdê">
            <a:extLst>
              <a:ext uri="{FF2B5EF4-FFF2-40B4-BE49-F238E27FC236}">
                <a16:creationId xmlns:a16="http://schemas.microsoft.com/office/drawing/2014/main" id="{0244BF90-842E-4B51-8EA0-FC04951AA024}"/>
              </a:ext>
            </a:extLst>
          </p:cNvPr>
          <p:cNvSpPr txBox="1"/>
          <p:nvPr/>
        </p:nvSpPr>
        <p:spPr bwMode="auto">
          <a:xfrm>
            <a:off x="5755680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1B264F-4312-47A1-91A4-6F61A9CEA524}"/>
              </a:ext>
            </a:extLst>
          </p:cNvPr>
          <p:cNvCxnSpPr/>
          <p:nvPr/>
        </p:nvCxnSpPr>
        <p:spPr>
          <a:xfrm>
            <a:off x="983432" y="4563083"/>
            <a:ext cx="655272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176CB3-EBF5-46F1-A46F-9739F3BCD790}"/>
              </a:ext>
            </a:extLst>
          </p:cNvPr>
          <p:cNvCxnSpPr/>
          <p:nvPr/>
        </p:nvCxnSpPr>
        <p:spPr>
          <a:xfrm>
            <a:off x="3018544" y="3410062"/>
            <a:ext cx="0" cy="241680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1097ED2-EA53-4D4A-94E1-905D68D1CF01}"/>
              </a:ext>
            </a:extLst>
          </p:cNvPr>
          <p:cNvCxnSpPr/>
          <p:nvPr/>
        </p:nvCxnSpPr>
        <p:spPr>
          <a:xfrm>
            <a:off x="5591944" y="3422368"/>
            <a:ext cx="0" cy="244380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ṡlïďe">
            <a:extLst>
              <a:ext uri="{FF2B5EF4-FFF2-40B4-BE49-F238E27FC236}">
                <a16:creationId xmlns:a16="http://schemas.microsoft.com/office/drawing/2014/main" id="{73C20384-7463-4DE5-8B2B-D1890301133F}"/>
              </a:ext>
            </a:extLst>
          </p:cNvPr>
          <p:cNvSpPr txBox="1"/>
          <p:nvPr/>
        </p:nvSpPr>
        <p:spPr>
          <a:xfrm>
            <a:off x="668992" y="1125547"/>
            <a:ext cx="6594487" cy="16284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9743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0EC8C77-F95E-460E-A0CF-2E3A09A881DD}"/>
              </a:ext>
            </a:extLst>
          </p:cNvPr>
          <p:cNvCxnSpPr>
            <a:cxnSpLocks/>
          </p:cNvCxnSpPr>
          <p:nvPr/>
        </p:nvCxnSpPr>
        <p:spPr>
          <a:xfrm>
            <a:off x="1009976" y="1062038"/>
            <a:ext cx="0" cy="5040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ís1îḍè">
            <a:extLst>
              <a:ext uri="{FF2B5EF4-FFF2-40B4-BE49-F238E27FC236}">
                <a16:creationId xmlns:a16="http://schemas.microsoft.com/office/drawing/2014/main" id="{A65C0BBB-4C07-4E23-B7C6-3E0D7BCFA566}"/>
              </a:ext>
            </a:extLst>
          </p:cNvPr>
          <p:cNvSpPr/>
          <p:nvPr/>
        </p:nvSpPr>
        <p:spPr>
          <a:xfrm>
            <a:off x="768552" y="1505369"/>
            <a:ext cx="494372" cy="4943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îŝľiḑé">
            <a:extLst>
              <a:ext uri="{FF2B5EF4-FFF2-40B4-BE49-F238E27FC236}">
                <a16:creationId xmlns:a16="http://schemas.microsoft.com/office/drawing/2014/main" id="{0AE9F6B3-8FD0-4008-989D-34C7DCE4C60C}"/>
              </a:ext>
            </a:extLst>
          </p:cNvPr>
          <p:cNvSpPr/>
          <p:nvPr/>
        </p:nvSpPr>
        <p:spPr bwMode="auto">
          <a:xfrm>
            <a:off x="872462" y="1609465"/>
            <a:ext cx="286555" cy="28617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7" name="îSḷiḍè">
            <a:extLst>
              <a:ext uri="{FF2B5EF4-FFF2-40B4-BE49-F238E27FC236}">
                <a16:creationId xmlns:a16="http://schemas.microsoft.com/office/drawing/2014/main" id="{1F080352-62DA-4F3E-AB68-4D355F7E390C}"/>
              </a:ext>
            </a:extLst>
          </p:cNvPr>
          <p:cNvSpPr/>
          <p:nvPr/>
        </p:nvSpPr>
        <p:spPr>
          <a:xfrm>
            <a:off x="768552" y="3261813"/>
            <a:ext cx="494372" cy="4943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îsḷide">
            <a:extLst>
              <a:ext uri="{FF2B5EF4-FFF2-40B4-BE49-F238E27FC236}">
                <a16:creationId xmlns:a16="http://schemas.microsoft.com/office/drawing/2014/main" id="{FBFBD2B1-E40D-4347-8247-6A1011B78F63}"/>
              </a:ext>
            </a:extLst>
          </p:cNvPr>
          <p:cNvSpPr/>
          <p:nvPr/>
        </p:nvSpPr>
        <p:spPr bwMode="auto">
          <a:xfrm>
            <a:off x="872462" y="3411227"/>
            <a:ext cx="286554" cy="19553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iṩ1íḋè">
            <a:extLst>
              <a:ext uri="{FF2B5EF4-FFF2-40B4-BE49-F238E27FC236}">
                <a16:creationId xmlns:a16="http://schemas.microsoft.com/office/drawing/2014/main" id="{34B31CD1-6A2F-4105-B488-39068A6FEB96}"/>
              </a:ext>
            </a:extLst>
          </p:cNvPr>
          <p:cNvSpPr/>
          <p:nvPr/>
        </p:nvSpPr>
        <p:spPr>
          <a:xfrm>
            <a:off x="768552" y="5018255"/>
            <a:ext cx="494372" cy="4943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i$1ïḓe">
            <a:extLst>
              <a:ext uri="{FF2B5EF4-FFF2-40B4-BE49-F238E27FC236}">
                <a16:creationId xmlns:a16="http://schemas.microsoft.com/office/drawing/2014/main" id="{2F9E330D-C88F-4E9C-BC62-FFB1B1A7D113}"/>
              </a:ext>
            </a:extLst>
          </p:cNvPr>
          <p:cNvSpPr/>
          <p:nvPr/>
        </p:nvSpPr>
        <p:spPr bwMode="auto">
          <a:xfrm>
            <a:off x="872462" y="5122378"/>
            <a:ext cx="286554" cy="286122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0" name="íšľïḍê">
            <a:extLst>
              <a:ext uri="{FF2B5EF4-FFF2-40B4-BE49-F238E27FC236}">
                <a16:creationId xmlns:a16="http://schemas.microsoft.com/office/drawing/2014/main" id="{135F4F7B-18D2-4CBD-B38F-2DFA977C05DE}"/>
              </a:ext>
            </a:extLst>
          </p:cNvPr>
          <p:cNvSpPr/>
          <p:nvPr/>
        </p:nvSpPr>
        <p:spPr>
          <a:xfrm>
            <a:off x="1401061" y="1657663"/>
            <a:ext cx="3389923" cy="600892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1" name="îŝlîḓe">
            <a:extLst>
              <a:ext uri="{FF2B5EF4-FFF2-40B4-BE49-F238E27FC236}">
                <a16:creationId xmlns:a16="http://schemas.microsoft.com/office/drawing/2014/main" id="{7A2302AD-E81B-4145-810B-815DACF98D4C}"/>
              </a:ext>
            </a:extLst>
          </p:cNvPr>
          <p:cNvSpPr txBox="1"/>
          <p:nvPr/>
        </p:nvSpPr>
        <p:spPr bwMode="auto">
          <a:xfrm>
            <a:off x="1401061" y="122119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2" name="ïṩliḍe">
            <a:extLst>
              <a:ext uri="{FF2B5EF4-FFF2-40B4-BE49-F238E27FC236}">
                <a16:creationId xmlns:a16="http://schemas.microsoft.com/office/drawing/2014/main" id="{54C7FDF9-21A0-4C4F-8E07-5FA7FAD6B626}"/>
              </a:ext>
            </a:extLst>
          </p:cNvPr>
          <p:cNvSpPr/>
          <p:nvPr/>
        </p:nvSpPr>
        <p:spPr>
          <a:xfrm>
            <a:off x="1401061" y="3404958"/>
            <a:ext cx="3389923" cy="61918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3" name="í$1ïḍê">
            <a:extLst>
              <a:ext uri="{FF2B5EF4-FFF2-40B4-BE49-F238E27FC236}">
                <a16:creationId xmlns:a16="http://schemas.microsoft.com/office/drawing/2014/main" id="{B8AB4DED-D109-4A00-A23C-F77C81209691}"/>
              </a:ext>
            </a:extLst>
          </p:cNvPr>
          <p:cNvSpPr txBox="1"/>
          <p:nvPr/>
        </p:nvSpPr>
        <p:spPr bwMode="auto">
          <a:xfrm>
            <a:off x="1401061" y="2968491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4" name="i$ľiḓè">
            <a:extLst>
              <a:ext uri="{FF2B5EF4-FFF2-40B4-BE49-F238E27FC236}">
                <a16:creationId xmlns:a16="http://schemas.microsoft.com/office/drawing/2014/main" id="{16C44C05-6C5D-486D-82DF-E24F4B98D4B3}"/>
              </a:ext>
            </a:extLst>
          </p:cNvPr>
          <p:cNvSpPr/>
          <p:nvPr/>
        </p:nvSpPr>
        <p:spPr>
          <a:xfrm>
            <a:off x="1401061" y="5170547"/>
            <a:ext cx="3389923" cy="59845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5" name="íṣlîḓé">
            <a:extLst>
              <a:ext uri="{FF2B5EF4-FFF2-40B4-BE49-F238E27FC236}">
                <a16:creationId xmlns:a16="http://schemas.microsoft.com/office/drawing/2014/main" id="{E6A9303F-10AB-4E4D-9ADB-837E157B9F10}"/>
              </a:ext>
            </a:extLst>
          </p:cNvPr>
          <p:cNvSpPr txBox="1"/>
          <p:nvPr/>
        </p:nvSpPr>
        <p:spPr bwMode="auto">
          <a:xfrm>
            <a:off x="1401061" y="473407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6D18E4A-E94B-48BE-85E6-9E0428E00CD9}"/>
              </a:ext>
            </a:extLst>
          </p:cNvPr>
          <p:cNvCxnSpPr>
            <a:cxnSpLocks/>
          </p:cNvCxnSpPr>
          <p:nvPr/>
        </p:nvCxnSpPr>
        <p:spPr>
          <a:xfrm>
            <a:off x="5847188" y="1062038"/>
            <a:ext cx="0" cy="5040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ïṣḷïḑè">
            <a:extLst>
              <a:ext uri="{FF2B5EF4-FFF2-40B4-BE49-F238E27FC236}">
                <a16:creationId xmlns:a16="http://schemas.microsoft.com/office/drawing/2014/main" id="{31C26D73-195E-46FE-A817-594B95EEB8B2}"/>
              </a:ext>
            </a:extLst>
          </p:cNvPr>
          <p:cNvSpPr/>
          <p:nvPr/>
        </p:nvSpPr>
        <p:spPr>
          <a:xfrm>
            <a:off x="5605764" y="2383591"/>
            <a:ext cx="494372" cy="4943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ïṩḷïḑê">
            <a:extLst>
              <a:ext uri="{FF2B5EF4-FFF2-40B4-BE49-F238E27FC236}">
                <a16:creationId xmlns:a16="http://schemas.microsoft.com/office/drawing/2014/main" id="{CA15BF62-C065-4D97-A043-ACB9E15DEE3F}"/>
              </a:ext>
            </a:extLst>
          </p:cNvPr>
          <p:cNvSpPr/>
          <p:nvPr/>
        </p:nvSpPr>
        <p:spPr bwMode="auto">
          <a:xfrm>
            <a:off x="5709674" y="2530094"/>
            <a:ext cx="286554" cy="20136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1" name="i$ḷiḓé">
            <a:extLst>
              <a:ext uri="{FF2B5EF4-FFF2-40B4-BE49-F238E27FC236}">
                <a16:creationId xmlns:a16="http://schemas.microsoft.com/office/drawing/2014/main" id="{7A864546-7DD6-43E6-8DFA-02E991D899CF}"/>
              </a:ext>
            </a:extLst>
          </p:cNvPr>
          <p:cNvSpPr/>
          <p:nvPr/>
        </p:nvSpPr>
        <p:spPr>
          <a:xfrm>
            <a:off x="5605764" y="4140034"/>
            <a:ext cx="494372" cy="4943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iṩľîḑe">
            <a:extLst>
              <a:ext uri="{FF2B5EF4-FFF2-40B4-BE49-F238E27FC236}">
                <a16:creationId xmlns:a16="http://schemas.microsoft.com/office/drawing/2014/main" id="{F67B3416-7480-4504-8685-16F8E4B4659D}"/>
              </a:ext>
            </a:extLst>
          </p:cNvPr>
          <p:cNvSpPr/>
          <p:nvPr/>
        </p:nvSpPr>
        <p:spPr bwMode="auto">
          <a:xfrm>
            <a:off x="5709674" y="4246734"/>
            <a:ext cx="286554" cy="28096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íṩḻïde">
            <a:extLst>
              <a:ext uri="{FF2B5EF4-FFF2-40B4-BE49-F238E27FC236}">
                <a16:creationId xmlns:a16="http://schemas.microsoft.com/office/drawing/2014/main" id="{3E8AB407-C848-4D5A-961D-076C04306648}"/>
              </a:ext>
            </a:extLst>
          </p:cNvPr>
          <p:cNvSpPr/>
          <p:nvPr/>
        </p:nvSpPr>
        <p:spPr bwMode="auto">
          <a:xfrm>
            <a:off x="6259226" y="2629325"/>
            <a:ext cx="2387139" cy="6721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ïśļîḋé">
            <a:extLst>
              <a:ext uri="{FF2B5EF4-FFF2-40B4-BE49-F238E27FC236}">
                <a16:creationId xmlns:a16="http://schemas.microsoft.com/office/drawing/2014/main" id="{ED1D3B02-A61A-46D8-A45D-E9C64F742F9A}"/>
              </a:ext>
            </a:extLst>
          </p:cNvPr>
          <p:cNvSpPr txBox="1"/>
          <p:nvPr/>
        </p:nvSpPr>
        <p:spPr bwMode="auto">
          <a:xfrm>
            <a:off x="6259226" y="2278186"/>
            <a:ext cx="2387139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íṡḷîďe">
            <a:extLst>
              <a:ext uri="{FF2B5EF4-FFF2-40B4-BE49-F238E27FC236}">
                <a16:creationId xmlns:a16="http://schemas.microsoft.com/office/drawing/2014/main" id="{15794B7D-D1ED-4791-A634-12FC37E17653}"/>
              </a:ext>
            </a:extLst>
          </p:cNvPr>
          <p:cNvSpPr/>
          <p:nvPr/>
        </p:nvSpPr>
        <p:spPr bwMode="auto">
          <a:xfrm>
            <a:off x="6259226" y="4284087"/>
            <a:ext cx="2387139" cy="6721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2" name="i$ḷîdé">
            <a:extLst>
              <a:ext uri="{FF2B5EF4-FFF2-40B4-BE49-F238E27FC236}">
                <a16:creationId xmlns:a16="http://schemas.microsoft.com/office/drawing/2014/main" id="{2BD7CFC2-056C-4F90-B55A-01125AF559F0}"/>
              </a:ext>
            </a:extLst>
          </p:cNvPr>
          <p:cNvSpPr txBox="1"/>
          <p:nvPr/>
        </p:nvSpPr>
        <p:spPr bwMode="auto">
          <a:xfrm>
            <a:off x="6259226" y="3932948"/>
            <a:ext cx="2387139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8" name="îṩḻîḑè">
            <a:extLst>
              <a:ext uri="{FF2B5EF4-FFF2-40B4-BE49-F238E27FC236}">
                <a16:creationId xmlns:a16="http://schemas.microsoft.com/office/drawing/2014/main" id="{9E2ADE87-F3F3-4170-B40C-F9871F939846}"/>
              </a:ext>
            </a:extLst>
          </p:cNvPr>
          <p:cNvSpPr/>
          <p:nvPr/>
        </p:nvSpPr>
        <p:spPr>
          <a:xfrm>
            <a:off x="9198142" y="2666080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29" name="iśḻîḑe">
            <a:extLst>
              <a:ext uri="{FF2B5EF4-FFF2-40B4-BE49-F238E27FC236}">
                <a16:creationId xmlns:a16="http://schemas.microsoft.com/office/drawing/2014/main" id="{CA2D6F31-A601-40A5-B505-47BBACB7B13C}"/>
              </a:ext>
            </a:extLst>
          </p:cNvPr>
          <p:cNvSpPr/>
          <p:nvPr/>
        </p:nvSpPr>
        <p:spPr>
          <a:xfrm>
            <a:off x="9198142" y="2043182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60</a:t>
            </a:r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0" name="íSľîdè">
            <a:extLst>
              <a:ext uri="{FF2B5EF4-FFF2-40B4-BE49-F238E27FC236}">
                <a16:creationId xmlns:a16="http://schemas.microsoft.com/office/drawing/2014/main" id="{A87B97FC-B819-4127-8D40-B95FB557FED1}"/>
              </a:ext>
            </a:extLst>
          </p:cNvPr>
          <p:cNvSpPr/>
          <p:nvPr/>
        </p:nvSpPr>
        <p:spPr>
          <a:xfrm>
            <a:off x="10220095" y="2281924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1"/>
                </a:solidFill>
                <a:effectLst/>
              </a:rPr>
              <a:t>Text here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5" name="iṩḻiḓè">
            <a:extLst>
              <a:ext uri="{FF2B5EF4-FFF2-40B4-BE49-F238E27FC236}">
                <a16:creationId xmlns:a16="http://schemas.microsoft.com/office/drawing/2014/main" id="{0F587224-3423-434F-BC5D-670390951FF7}"/>
              </a:ext>
            </a:extLst>
          </p:cNvPr>
          <p:cNvSpPr/>
          <p:nvPr/>
        </p:nvSpPr>
        <p:spPr>
          <a:xfrm>
            <a:off x="9198142" y="433627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26" name="ïṡļíḍè">
            <a:extLst>
              <a:ext uri="{FF2B5EF4-FFF2-40B4-BE49-F238E27FC236}">
                <a16:creationId xmlns:a16="http://schemas.microsoft.com/office/drawing/2014/main" id="{E0CF045B-FC37-4ACB-89D8-75128C4C6A59}"/>
              </a:ext>
            </a:extLst>
          </p:cNvPr>
          <p:cNvSpPr/>
          <p:nvPr/>
        </p:nvSpPr>
        <p:spPr>
          <a:xfrm>
            <a:off x="9198142" y="371337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40</a:t>
            </a:r>
            <a:r>
              <a:rPr lang="en-US" altLang="zh-CN" dirty="0">
                <a:solidFill>
                  <a:schemeClr val="accent3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27" name="íŝľíḍé">
            <a:extLst>
              <a:ext uri="{FF2B5EF4-FFF2-40B4-BE49-F238E27FC236}">
                <a16:creationId xmlns:a16="http://schemas.microsoft.com/office/drawing/2014/main" id="{FAC4B43B-60B8-4476-972A-7EC189B107F7}"/>
              </a:ext>
            </a:extLst>
          </p:cNvPr>
          <p:cNvSpPr/>
          <p:nvPr/>
        </p:nvSpPr>
        <p:spPr>
          <a:xfrm>
            <a:off x="10220095" y="395211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3"/>
                </a:solidFill>
                <a:effectLst/>
              </a:rPr>
              <a:t>Text here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10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9" name="îšḻîḍé">
            <a:extLst>
              <a:ext uri="{FF2B5EF4-FFF2-40B4-BE49-F238E27FC236}">
                <a16:creationId xmlns:a16="http://schemas.microsoft.com/office/drawing/2014/main" id="{1E0B8501-D50D-4F87-8254-C5264EECEA5D}"/>
              </a:ext>
            </a:extLst>
          </p:cNvPr>
          <p:cNvSpPr/>
          <p:nvPr/>
        </p:nvSpPr>
        <p:spPr bwMode="auto">
          <a:xfrm>
            <a:off x="10527652" y="1665724"/>
            <a:ext cx="661759" cy="329963"/>
          </a:xfrm>
          <a:custGeom>
            <a:avLst/>
            <a:gdLst>
              <a:gd name="T0" fmla="*/ 512 w 512"/>
              <a:gd name="T1" fmla="*/ 128 h 256"/>
              <a:gd name="T2" fmla="*/ 256 w 512"/>
              <a:gd name="T3" fmla="*/ 0 h 256"/>
              <a:gd name="T4" fmla="*/ 0 w 512"/>
              <a:gd name="T5" fmla="*/ 128 h 256"/>
              <a:gd name="T6" fmla="*/ 256 w 512"/>
              <a:gd name="T7" fmla="*/ 256 h 256"/>
              <a:gd name="T8" fmla="*/ 512 w 512"/>
              <a:gd name="T9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2" h="256">
                <a:moveTo>
                  <a:pt x="512" y="128"/>
                </a:moveTo>
                <a:cubicBezTo>
                  <a:pt x="445" y="49"/>
                  <a:pt x="355" y="0"/>
                  <a:pt x="256" y="0"/>
                </a:cubicBezTo>
                <a:cubicBezTo>
                  <a:pt x="157" y="0"/>
                  <a:pt x="67" y="49"/>
                  <a:pt x="0" y="128"/>
                </a:cubicBezTo>
                <a:cubicBezTo>
                  <a:pt x="67" y="207"/>
                  <a:pt x="157" y="256"/>
                  <a:pt x="256" y="256"/>
                </a:cubicBezTo>
                <a:cubicBezTo>
                  <a:pt x="355" y="256"/>
                  <a:pt x="445" y="207"/>
                  <a:pt x="512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ïşļïḍè">
            <a:extLst>
              <a:ext uri="{FF2B5EF4-FFF2-40B4-BE49-F238E27FC236}">
                <a16:creationId xmlns:a16="http://schemas.microsoft.com/office/drawing/2014/main" id="{DF249757-12C6-4434-8647-9809D9F6A7D9}"/>
              </a:ext>
            </a:extLst>
          </p:cNvPr>
          <p:cNvSpPr/>
          <p:nvPr/>
        </p:nvSpPr>
        <p:spPr bwMode="auto">
          <a:xfrm>
            <a:off x="10749461" y="1722551"/>
            <a:ext cx="218142" cy="221809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ïš1ïdé">
            <a:extLst>
              <a:ext uri="{FF2B5EF4-FFF2-40B4-BE49-F238E27FC236}">
                <a16:creationId xmlns:a16="http://schemas.microsoft.com/office/drawing/2014/main" id="{C07EC947-793A-4D21-9BA4-0FABAC06D327}"/>
              </a:ext>
            </a:extLst>
          </p:cNvPr>
          <p:cNvSpPr/>
          <p:nvPr/>
        </p:nvSpPr>
        <p:spPr bwMode="auto">
          <a:xfrm>
            <a:off x="10789790" y="1766546"/>
            <a:ext cx="137485" cy="133819"/>
          </a:xfrm>
          <a:custGeom>
            <a:avLst/>
            <a:gdLst>
              <a:gd name="T0" fmla="*/ 53 w 106"/>
              <a:gd name="T1" fmla="*/ 105 h 105"/>
              <a:gd name="T2" fmla="*/ 0 w 106"/>
              <a:gd name="T3" fmla="*/ 52 h 105"/>
              <a:gd name="T4" fmla="*/ 53 w 106"/>
              <a:gd name="T5" fmla="*/ 0 h 105"/>
              <a:gd name="T6" fmla="*/ 106 w 106"/>
              <a:gd name="T7" fmla="*/ 52 h 105"/>
              <a:gd name="T8" fmla="*/ 53 w 106"/>
              <a:gd name="T9" fmla="*/ 105 h 105"/>
              <a:gd name="T10" fmla="*/ 53 w 106"/>
              <a:gd name="T11" fmla="*/ 20 h 105"/>
              <a:gd name="T12" fmla="*/ 20 w 106"/>
              <a:gd name="T13" fmla="*/ 52 h 105"/>
              <a:gd name="T14" fmla="*/ 53 w 106"/>
              <a:gd name="T15" fmla="*/ 85 h 105"/>
              <a:gd name="T16" fmla="*/ 86 w 106"/>
              <a:gd name="T17" fmla="*/ 52 h 105"/>
              <a:gd name="T18" fmla="*/ 53 w 106"/>
              <a:gd name="T19" fmla="*/ 2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05">
                <a:moveTo>
                  <a:pt x="53" y="105"/>
                </a:moveTo>
                <a:cubicBezTo>
                  <a:pt x="24" y="105"/>
                  <a:pt x="0" y="81"/>
                  <a:pt x="0" y="52"/>
                </a:cubicBezTo>
                <a:cubicBezTo>
                  <a:pt x="0" y="23"/>
                  <a:pt x="24" y="0"/>
                  <a:pt x="53" y="0"/>
                </a:cubicBezTo>
                <a:cubicBezTo>
                  <a:pt x="82" y="0"/>
                  <a:pt x="106" y="23"/>
                  <a:pt x="106" y="52"/>
                </a:cubicBezTo>
                <a:cubicBezTo>
                  <a:pt x="106" y="81"/>
                  <a:pt x="82" y="105"/>
                  <a:pt x="53" y="105"/>
                </a:cubicBezTo>
                <a:close/>
                <a:moveTo>
                  <a:pt x="53" y="20"/>
                </a:moveTo>
                <a:cubicBezTo>
                  <a:pt x="35" y="20"/>
                  <a:pt x="20" y="34"/>
                  <a:pt x="20" y="52"/>
                </a:cubicBezTo>
                <a:cubicBezTo>
                  <a:pt x="20" y="70"/>
                  <a:pt x="35" y="85"/>
                  <a:pt x="53" y="85"/>
                </a:cubicBezTo>
                <a:cubicBezTo>
                  <a:pt x="71" y="85"/>
                  <a:pt x="86" y="70"/>
                  <a:pt x="86" y="52"/>
                </a:cubicBezTo>
                <a:cubicBezTo>
                  <a:pt x="86" y="34"/>
                  <a:pt x="71" y="20"/>
                  <a:pt x="53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i$líḑê">
            <a:extLst>
              <a:ext uri="{FF2B5EF4-FFF2-40B4-BE49-F238E27FC236}">
                <a16:creationId xmlns:a16="http://schemas.microsoft.com/office/drawing/2014/main" id="{CF798CE6-FD92-4948-87A1-EA3AE679F827}"/>
              </a:ext>
            </a:extLst>
          </p:cNvPr>
          <p:cNvSpPr/>
          <p:nvPr/>
        </p:nvSpPr>
        <p:spPr bwMode="auto">
          <a:xfrm>
            <a:off x="10511155" y="1652892"/>
            <a:ext cx="694755" cy="355627"/>
          </a:xfrm>
          <a:custGeom>
            <a:avLst/>
            <a:gdLst>
              <a:gd name="T0" fmla="*/ 269 w 538"/>
              <a:gd name="T1" fmla="*/ 276 h 276"/>
              <a:gd name="T2" fmla="*/ 5 w 538"/>
              <a:gd name="T3" fmla="*/ 144 h 276"/>
              <a:gd name="T4" fmla="*/ 0 w 538"/>
              <a:gd name="T5" fmla="*/ 138 h 276"/>
              <a:gd name="T6" fmla="*/ 5 w 538"/>
              <a:gd name="T7" fmla="*/ 132 h 276"/>
              <a:gd name="T8" fmla="*/ 269 w 538"/>
              <a:gd name="T9" fmla="*/ 0 h 276"/>
              <a:gd name="T10" fmla="*/ 533 w 538"/>
              <a:gd name="T11" fmla="*/ 132 h 276"/>
              <a:gd name="T12" fmla="*/ 538 w 538"/>
              <a:gd name="T13" fmla="*/ 138 h 276"/>
              <a:gd name="T14" fmla="*/ 533 w 538"/>
              <a:gd name="T15" fmla="*/ 144 h 276"/>
              <a:gd name="T16" fmla="*/ 269 w 538"/>
              <a:gd name="T17" fmla="*/ 276 h 276"/>
              <a:gd name="T18" fmla="*/ 26 w 538"/>
              <a:gd name="T19" fmla="*/ 138 h 276"/>
              <a:gd name="T20" fmla="*/ 269 w 538"/>
              <a:gd name="T21" fmla="*/ 256 h 276"/>
              <a:gd name="T22" fmla="*/ 512 w 538"/>
              <a:gd name="T23" fmla="*/ 138 h 276"/>
              <a:gd name="T24" fmla="*/ 269 w 538"/>
              <a:gd name="T25" fmla="*/ 20 h 276"/>
              <a:gd name="T26" fmla="*/ 26 w 538"/>
              <a:gd name="T27" fmla="*/ 138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8" h="276">
                <a:moveTo>
                  <a:pt x="269" y="276"/>
                </a:moveTo>
                <a:cubicBezTo>
                  <a:pt x="170" y="276"/>
                  <a:pt x="77" y="229"/>
                  <a:pt x="5" y="144"/>
                </a:cubicBezTo>
                <a:cubicBezTo>
                  <a:pt x="0" y="138"/>
                  <a:pt x="0" y="138"/>
                  <a:pt x="0" y="138"/>
                </a:cubicBezTo>
                <a:cubicBezTo>
                  <a:pt x="5" y="132"/>
                  <a:pt x="5" y="132"/>
                  <a:pt x="5" y="132"/>
                </a:cubicBezTo>
                <a:cubicBezTo>
                  <a:pt x="77" y="47"/>
                  <a:pt x="170" y="0"/>
                  <a:pt x="269" y="0"/>
                </a:cubicBezTo>
                <a:cubicBezTo>
                  <a:pt x="368" y="0"/>
                  <a:pt x="461" y="47"/>
                  <a:pt x="533" y="132"/>
                </a:cubicBezTo>
                <a:cubicBezTo>
                  <a:pt x="538" y="138"/>
                  <a:pt x="538" y="138"/>
                  <a:pt x="538" y="138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461" y="229"/>
                  <a:pt x="368" y="276"/>
                  <a:pt x="269" y="276"/>
                </a:cubicBezTo>
                <a:close/>
                <a:moveTo>
                  <a:pt x="26" y="138"/>
                </a:moveTo>
                <a:cubicBezTo>
                  <a:pt x="93" y="214"/>
                  <a:pt x="179" y="256"/>
                  <a:pt x="269" y="256"/>
                </a:cubicBezTo>
                <a:cubicBezTo>
                  <a:pt x="359" y="256"/>
                  <a:pt x="445" y="214"/>
                  <a:pt x="512" y="138"/>
                </a:cubicBezTo>
                <a:cubicBezTo>
                  <a:pt x="445" y="62"/>
                  <a:pt x="359" y="20"/>
                  <a:pt x="269" y="20"/>
                </a:cubicBezTo>
                <a:cubicBezTo>
                  <a:pt x="179" y="20"/>
                  <a:pt x="93" y="62"/>
                  <a:pt x="26" y="1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işľîḓé">
            <a:extLst>
              <a:ext uri="{FF2B5EF4-FFF2-40B4-BE49-F238E27FC236}">
                <a16:creationId xmlns:a16="http://schemas.microsoft.com/office/drawing/2014/main" id="{E8FEE04B-BC63-4C76-BD40-F67BC36FDCF8}"/>
              </a:ext>
            </a:extLst>
          </p:cNvPr>
          <p:cNvSpPr/>
          <p:nvPr/>
        </p:nvSpPr>
        <p:spPr bwMode="auto">
          <a:xfrm>
            <a:off x="10260016" y="1168946"/>
            <a:ext cx="977056" cy="434452"/>
          </a:xfrm>
          <a:custGeom>
            <a:avLst/>
            <a:gdLst>
              <a:gd name="T0" fmla="*/ 461 w 757"/>
              <a:gd name="T1" fmla="*/ 113 h 337"/>
              <a:gd name="T2" fmla="*/ 691 w 757"/>
              <a:gd name="T3" fmla="*/ 186 h 337"/>
              <a:gd name="T4" fmla="*/ 757 w 757"/>
              <a:gd name="T5" fmla="*/ 94 h 337"/>
              <a:gd name="T6" fmla="*/ 461 w 757"/>
              <a:gd name="T7" fmla="*/ 0 h 337"/>
              <a:gd name="T8" fmla="*/ 0 w 757"/>
              <a:gd name="T9" fmla="*/ 288 h 337"/>
              <a:gd name="T10" fmla="*/ 103 w 757"/>
              <a:gd name="T11" fmla="*/ 337 h 337"/>
              <a:gd name="T12" fmla="*/ 461 w 757"/>
              <a:gd name="T13" fmla="*/ 113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7" h="337">
                <a:moveTo>
                  <a:pt x="461" y="113"/>
                </a:moveTo>
                <a:cubicBezTo>
                  <a:pt x="547" y="113"/>
                  <a:pt x="626" y="140"/>
                  <a:pt x="691" y="186"/>
                </a:cubicBezTo>
                <a:cubicBezTo>
                  <a:pt x="757" y="94"/>
                  <a:pt x="757" y="94"/>
                  <a:pt x="757" y="94"/>
                </a:cubicBezTo>
                <a:cubicBezTo>
                  <a:pt x="673" y="34"/>
                  <a:pt x="571" y="0"/>
                  <a:pt x="461" y="0"/>
                </a:cubicBezTo>
                <a:cubicBezTo>
                  <a:pt x="259" y="0"/>
                  <a:pt x="84" y="117"/>
                  <a:pt x="0" y="288"/>
                </a:cubicBezTo>
                <a:cubicBezTo>
                  <a:pt x="103" y="337"/>
                  <a:pt x="103" y="337"/>
                  <a:pt x="103" y="337"/>
                </a:cubicBezTo>
                <a:cubicBezTo>
                  <a:pt x="167" y="205"/>
                  <a:pt x="304" y="113"/>
                  <a:pt x="461" y="113"/>
                </a:cubicBezTo>
                <a:close/>
              </a:path>
            </a:pathLst>
          </a:cu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iṩļîḓê">
            <a:extLst>
              <a:ext uri="{FF2B5EF4-FFF2-40B4-BE49-F238E27FC236}">
                <a16:creationId xmlns:a16="http://schemas.microsoft.com/office/drawing/2014/main" id="{CBE15FEF-B768-419F-BCB1-56871122643A}"/>
              </a:ext>
            </a:extLst>
          </p:cNvPr>
          <p:cNvSpPr/>
          <p:nvPr/>
        </p:nvSpPr>
        <p:spPr bwMode="auto">
          <a:xfrm>
            <a:off x="11152749" y="1289933"/>
            <a:ext cx="329962" cy="375792"/>
          </a:xfrm>
          <a:custGeom>
            <a:avLst/>
            <a:gdLst>
              <a:gd name="T0" fmla="*/ 148 w 256"/>
              <a:gd name="T1" fmla="*/ 292 h 292"/>
              <a:gd name="T2" fmla="*/ 256 w 256"/>
              <a:gd name="T3" fmla="*/ 256 h 292"/>
              <a:gd name="T4" fmla="*/ 66 w 256"/>
              <a:gd name="T5" fmla="*/ 0 h 292"/>
              <a:gd name="T6" fmla="*/ 0 w 256"/>
              <a:gd name="T7" fmla="*/ 92 h 292"/>
              <a:gd name="T8" fmla="*/ 148 w 256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92">
                <a:moveTo>
                  <a:pt x="148" y="292"/>
                </a:moveTo>
                <a:cubicBezTo>
                  <a:pt x="256" y="256"/>
                  <a:pt x="256" y="256"/>
                  <a:pt x="256" y="256"/>
                </a:cubicBezTo>
                <a:cubicBezTo>
                  <a:pt x="221" y="151"/>
                  <a:pt x="154" y="62"/>
                  <a:pt x="66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68" y="141"/>
                  <a:pt x="121" y="210"/>
                  <a:pt x="148" y="292"/>
                </a:cubicBezTo>
                <a:close/>
              </a:path>
            </a:pathLst>
          </a:custGeom>
          <a:solidFill>
            <a:srgbClr val="FBD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iṡļïḓè">
            <a:extLst>
              <a:ext uri="{FF2B5EF4-FFF2-40B4-BE49-F238E27FC236}">
                <a16:creationId xmlns:a16="http://schemas.microsoft.com/office/drawing/2014/main" id="{A93668C9-6349-4A10-8169-38D7308109D4}"/>
              </a:ext>
            </a:extLst>
          </p:cNvPr>
          <p:cNvSpPr/>
          <p:nvPr/>
        </p:nvSpPr>
        <p:spPr bwMode="auto">
          <a:xfrm>
            <a:off x="10195857" y="1541071"/>
            <a:ext cx="1321684" cy="947729"/>
          </a:xfrm>
          <a:custGeom>
            <a:avLst/>
            <a:gdLst>
              <a:gd name="T0" fmla="*/ 998 w 1024"/>
              <a:gd name="T1" fmla="*/ 62 h 736"/>
              <a:gd name="T2" fmla="*/ 890 w 1024"/>
              <a:gd name="T3" fmla="*/ 98 h 736"/>
              <a:gd name="T4" fmla="*/ 910 w 1024"/>
              <a:gd name="T5" fmla="*/ 224 h 736"/>
              <a:gd name="T6" fmla="*/ 512 w 1024"/>
              <a:gd name="T7" fmla="*/ 622 h 736"/>
              <a:gd name="T8" fmla="*/ 114 w 1024"/>
              <a:gd name="T9" fmla="*/ 224 h 736"/>
              <a:gd name="T10" fmla="*/ 154 w 1024"/>
              <a:gd name="T11" fmla="*/ 49 h 736"/>
              <a:gd name="T12" fmla="*/ 51 w 1024"/>
              <a:gd name="T13" fmla="*/ 0 h 736"/>
              <a:gd name="T14" fmla="*/ 0 w 1024"/>
              <a:gd name="T15" fmla="*/ 224 h 736"/>
              <a:gd name="T16" fmla="*/ 512 w 1024"/>
              <a:gd name="T17" fmla="*/ 736 h 736"/>
              <a:gd name="T18" fmla="*/ 1024 w 1024"/>
              <a:gd name="T19" fmla="*/ 224 h 736"/>
              <a:gd name="T20" fmla="*/ 998 w 1024"/>
              <a:gd name="T21" fmla="*/ 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4" h="736">
                <a:moveTo>
                  <a:pt x="998" y="62"/>
                </a:moveTo>
                <a:cubicBezTo>
                  <a:pt x="890" y="98"/>
                  <a:pt x="890" y="98"/>
                  <a:pt x="890" y="98"/>
                </a:cubicBezTo>
                <a:cubicBezTo>
                  <a:pt x="903" y="137"/>
                  <a:pt x="910" y="179"/>
                  <a:pt x="910" y="224"/>
                </a:cubicBezTo>
                <a:cubicBezTo>
                  <a:pt x="910" y="443"/>
                  <a:pt x="732" y="622"/>
                  <a:pt x="512" y="622"/>
                </a:cubicBezTo>
                <a:cubicBezTo>
                  <a:pt x="292" y="622"/>
                  <a:pt x="114" y="443"/>
                  <a:pt x="114" y="224"/>
                </a:cubicBezTo>
                <a:cubicBezTo>
                  <a:pt x="114" y="161"/>
                  <a:pt x="128" y="102"/>
                  <a:pt x="154" y="49"/>
                </a:cubicBezTo>
                <a:cubicBezTo>
                  <a:pt x="51" y="0"/>
                  <a:pt x="51" y="0"/>
                  <a:pt x="51" y="0"/>
                </a:cubicBezTo>
                <a:cubicBezTo>
                  <a:pt x="19" y="67"/>
                  <a:pt x="0" y="143"/>
                  <a:pt x="0" y="224"/>
                </a:cubicBezTo>
                <a:cubicBezTo>
                  <a:pt x="0" y="506"/>
                  <a:pt x="229" y="736"/>
                  <a:pt x="512" y="736"/>
                </a:cubicBezTo>
                <a:cubicBezTo>
                  <a:pt x="795" y="736"/>
                  <a:pt x="1024" y="506"/>
                  <a:pt x="1024" y="224"/>
                </a:cubicBezTo>
                <a:cubicBezTo>
                  <a:pt x="1024" y="167"/>
                  <a:pt x="1015" y="112"/>
                  <a:pt x="998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iŝľîḑè">
            <a:extLst>
              <a:ext uri="{FF2B5EF4-FFF2-40B4-BE49-F238E27FC236}">
                <a16:creationId xmlns:a16="http://schemas.microsoft.com/office/drawing/2014/main" id="{CAEA9425-71F3-495D-BDE6-42EC47C7584A}"/>
              </a:ext>
            </a:extLst>
          </p:cNvPr>
          <p:cNvSpPr/>
          <p:nvPr/>
        </p:nvSpPr>
        <p:spPr bwMode="auto">
          <a:xfrm>
            <a:off x="11339727" y="1607064"/>
            <a:ext cx="146650" cy="71493"/>
          </a:xfrm>
          <a:custGeom>
            <a:avLst/>
            <a:gdLst>
              <a:gd name="T0" fmla="*/ 4 w 80"/>
              <a:gd name="T1" fmla="*/ 39 h 39"/>
              <a:gd name="T2" fmla="*/ 0 w 80"/>
              <a:gd name="T3" fmla="*/ 25 h 39"/>
              <a:gd name="T4" fmla="*/ 76 w 80"/>
              <a:gd name="T5" fmla="*/ 0 h 39"/>
              <a:gd name="T6" fmla="*/ 80 w 80"/>
              <a:gd name="T7" fmla="*/ 13 h 39"/>
              <a:gd name="T8" fmla="*/ 4 w 80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39">
                <a:moveTo>
                  <a:pt x="4" y="39"/>
                </a:moveTo>
                <a:lnTo>
                  <a:pt x="0" y="25"/>
                </a:lnTo>
                <a:lnTo>
                  <a:pt x="76" y="0"/>
                </a:lnTo>
                <a:lnTo>
                  <a:pt x="80" y="13"/>
                </a:lnTo>
                <a:lnTo>
                  <a:pt x="4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iṩḷïḋe">
            <a:extLst>
              <a:ext uri="{FF2B5EF4-FFF2-40B4-BE49-F238E27FC236}">
                <a16:creationId xmlns:a16="http://schemas.microsoft.com/office/drawing/2014/main" id="{6E8E3CC0-12CF-44B2-8B66-815D732077F1}"/>
              </a:ext>
            </a:extLst>
          </p:cNvPr>
          <p:cNvSpPr/>
          <p:nvPr/>
        </p:nvSpPr>
        <p:spPr bwMode="auto">
          <a:xfrm>
            <a:off x="11141750" y="1282600"/>
            <a:ext cx="106321" cy="133819"/>
          </a:xfrm>
          <a:custGeom>
            <a:avLst/>
            <a:gdLst>
              <a:gd name="T0" fmla="*/ 12 w 58"/>
              <a:gd name="T1" fmla="*/ 73 h 73"/>
              <a:gd name="T2" fmla="*/ 0 w 58"/>
              <a:gd name="T3" fmla="*/ 65 h 73"/>
              <a:gd name="T4" fmla="*/ 47 w 58"/>
              <a:gd name="T5" fmla="*/ 0 h 73"/>
              <a:gd name="T6" fmla="*/ 58 w 58"/>
              <a:gd name="T7" fmla="*/ 8 h 73"/>
              <a:gd name="T8" fmla="*/ 12 w 58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73">
                <a:moveTo>
                  <a:pt x="12" y="73"/>
                </a:moveTo>
                <a:lnTo>
                  <a:pt x="0" y="65"/>
                </a:lnTo>
                <a:lnTo>
                  <a:pt x="47" y="0"/>
                </a:lnTo>
                <a:lnTo>
                  <a:pt x="58" y="8"/>
                </a:lnTo>
                <a:lnTo>
                  <a:pt x="12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iṡliḑè">
            <a:extLst>
              <a:ext uri="{FF2B5EF4-FFF2-40B4-BE49-F238E27FC236}">
                <a16:creationId xmlns:a16="http://schemas.microsoft.com/office/drawing/2014/main" id="{79B0F409-D0C5-49D6-8F4A-9629546534CF}"/>
              </a:ext>
            </a:extLst>
          </p:cNvPr>
          <p:cNvSpPr/>
          <p:nvPr/>
        </p:nvSpPr>
        <p:spPr bwMode="auto">
          <a:xfrm>
            <a:off x="10256350" y="1528240"/>
            <a:ext cx="142984" cy="86158"/>
          </a:xfrm>
          <a:custGeom>
            <a:avLst/>
            <a:gdLst>
              <a:gd name="T0" fmla="*/ 71 w 78"/>
              <a:gd name="T1" fmla="*/ 47 h 47"/>
              <a:gd name="T2" fmla="*/ 0 w 78"/>
              <a:gd name="T3" fmla="*/ 12 h 47"/>
              <a:gd name="T4" fmla="*/ 6 w 78"/>
              <a:gd name="T5" fmla="*/ 0 h 47"/>
              <a:gd name="T6" fmla="*/ 78 w 78"/>
              <a:gd name="T7" fmla="*/ 35 h 47"/>
              <a:gd name="T8" fmla="*/ 71 w 78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47">
                <a:moveTo>
                  <a:pt x="71" y="47"/>
                </a:moveTo>
                <a:lnTo>
                  <a:pt x="0" y="12"/>
                </a:lnTo>
                <a:lnTo>
                  <a:pt x="6" y="0"/>
                </a:lnTo>
                <a:lnTo>
                  <a:pt x="78" y="35"/>
                </a:lnTo>
                <a:lnTo>
                  <a:pt x="71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í$1ïḓê">
            <a:extLst>
              <a:ext uri="{FF2B5EF4-FFF2-40B4-BE49-F238E27FC236}">
                <a16:creationId xmlns:a16="http://schemas.microsoft.com/office/drawing/2014/main" id="{F86BBF1E-9290-4B22-A408-CA0553600302}"/>
              </a:ext>
            </a:extLst>
          </p:cNvPr>
          <p:cNvSpPr/>
          <p:nvPr/>
        </p:nvSpPr>
        <p:spPr bwMode="auto">
          <a:xfrm>
            <a:off x="10326009" y="1300931"/>
            <a:ext cx="1059546" cy="1055883"/>
          </a:xfrm>
          <a:custGeom>
            <a:avLst/>
            <a:gdLst>
              <a:gd name="T0" fmla="*/ 410 w 820"/>
              <a:gd name="T1" fmla="*/ 820 h 820"/>
              <a:gd name="T2" fmla="*/ 0 w 820"/>
              <a:gd name="T3" fmla="*/ 410 h 820"/>
              <a:gd name="T4" fmla="*/ 410 w 820"/>
              <a:gd name="T5" fmla="*/ 0 h 820"/>
              <a:gd name="T6" fmla="*/ 820 w 820"/>
              <a:gd name="T7" fmla="*/ 410 h 820"/>
              <a:gd name="T8" fmla="*/ 410 w 820"/>
              <a:gd name="T9" fmla="*/ 820 h 820"/>
              <a:gd name="T10" fmla="*/ 410 w 820"/>
              <a:gd name="T11" fmla="*/ 20 h 820"/>
              <a:gd name="T12" fmla="*/ 20 w 820"/>
              <a:gd name="T13" fmla="*/ 410 h 820"/>
              <a:gd name="T14" fmla="*/ 410 w 820"/>
              <a:gd name="T15" fmla="*/ 800 h 820"/>
              <a:gd name="T16" fmla="*/ 800 w 820"/>
              <a:gd name="T17" fmla="*/ 410 h 820"/>
              <a:gd name="T18" fmla="*/ 410 w 820"/>
              <a:gd name="T19" fmla="*/ 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0" h="820">
                <a:moveTo>
                  <a:pt x="410" y="820"/>
                </a:moveTo>
                <a:cubicBezTo>
                  <a:pt x="184" y="820"/>
                  <a:pt x="0" y="636"/>
                  <a:pt x="0" y="410"/>
                </a:cubicBezTo>
                <a:cubicBezTo>
                  <a:pt x="0" y="184"/>
                  <a:pt x="184" y="0"/>
                  <a:pt x="410" y="0"/>
                </a:cubicBezTo>
                <a:cubicBezTo>
                  <a:pt x="636" y="0"/>
                  <a:pt x="820" y="184"/>
                  <a:pt x="820" y="410"/>
                </a:cubicBezTo>
                <a:cubicBezTo>
                  <a:pt x="820" y="636"/>
                  <a:pt x="636" y="820"/>
                  <a:pt x="410" y="820"/>
                </a:cubicBezTo>
                <a:close/>
                <a:moveTo>
                  <a:pt x="410" y="20"/>
                </a:moveTo>
                <a:cubicBezTo>
                  <a:pt x="195" y="20"/>
                  <a:pt x="20" y="195"/>
                  <a:pt x="20" y="410"/>
                </a:cubicBezTo>
                <a:cubicBezTo>
                  <a:pt x="20" y="625"/>
                  <a:pt x="195" y="800"/>
                  <a:pt x="410" y="800"/>
                </a:cubicBezTo>
                <a:cubicBezTo>
                  <a:pt x="625" y="800"/>
                  <a:pt x="800" y="625"/>
                  <a:pt x="800" y="410"/>
                </a:cubicBezTo>
                <a:cubicBezTo>
                  <a:pt x="800" y="195"/>
                  <a:pt x="625" y="20"/>
                  <a:pt x="410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îs1iḓé">
            <a:extLst>
              <a:ext uri="{FF2B5EF4-FFF2-40B4-BE49-F238E27FC236}">
                <a16:creationId xmlns:a16="http://schemas.microsoft.com/office/drawing/2014/main" id="{94B7AED4-C376-4201-B368-97C353EC0462}"/>
              </a:ext>
            </a:extLst>
          </p:cNvPr>
          <p:cNvSpPr/>
          <p:nvPr/>
        </p:nvSpPr>
        <p:spPr bwMode="auto">
          <a:xfrm rot="970206" flipH="1">
            <a:off x="10145994" y="1130451"/>
            <a:ext cx="1349180" cy="1539829"/>
          </a:xfrm>
          <a:custGeom>
            <a:avLst/>
            <a:gdLst>
              <a:gd name="T0" fmla="*/ 596 w 1044"/>
              <a:gd name="T1" fmla="*/ 1195 h 1195"/>
              <a:gd name="T2" fmla="*/ 495 w 1044"/>
              <a:gd name="T3" fmla="*/ 1043 h 1195"/>
              <a:gd name="T4" fmla="*/ 146 w 1044"/>
              <a:gd name="T5" fmla="*/ 884 h 1195"/>
              <a:gd name="T6" fmla="*/ 0 w 1044"/>
              <a:gd name="T7" fmla="*/ 522 h 1195"/>
              <a:gd name="T8" fmla="*/ 522 w 1044"/>
              <a:gd name="T9" fmla="*/ 0 h 1195"/>
              <a:gd name="T10" fmla="*/ 1044 w 1044"/>
              <a:gd name="T11" fmla="*/ 522 h 1195"/>
              <a:gd name="T12" fmla="*/ 596 w 1044"/>
              <a:gd name="T13" fmla="*/ 1039 h 1195"/>
              <a:gd name="T14" fmla="*/ 596 w 1044"/>
              <a:gd name="T15" fmla="*/ 1195 h 1195"/>
              <a:gd name="T16" fmla="*/ 522 w 1044"/>
              <a:gd name="T17" fmla="*/ 20 h 1195"/>
              <a:gd name="T18" fmla="*/ 20 w 1044"/>
              <a:gd name="T19" fmla="*/ 522 h 1195"/>
              <a:gd name="T20" fmla="*/ 501 w 1044"/>
              <a:gd name="T21" fmla="*/ 1024 h 1195"/>
              <a:gd name="T22" fmla="*/ 506 w 1044"/>
              <a:gd name="T23" fmla="*/ 1024 h 1195"/>
              <a:gd name="T24" fmla="*/ 576 w 1044"/>
              <a:gd name="T25" fmla="*/ 1129 h 1195"/>
              <a:gd name="T26" fmla="*/ 576 w 1044"/>
              <a:gd name="T27" fmla="*/ 1021 h 1195"/>
              <a:gd name="T28" fmla="*/ 585 w 1044"/>
              <a:gd name="T29" fmla="*/ 1020 h 1195"/>
              <a:gd name="T30" fmla="*/ 1024 w 1044"/>
              <a:gd name="T31" fmla="*/ 522 h 1195"/>
              <a:gd name="T32" fmla="*/ 522 w 1044"/>
              <a:gd name="T33" fmla="*/ 2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4" h="1195">
                <a:moveTo>
                  <a:pt x="596" y="1195"/>
                </a:moveTo>
                <a:cubicBezTo>
                  <a:pt x="495" y="1043"/>
                  <a:pt x="495" y="1043"/>
                  <a:pt x="495" y="1043"/>
                </a:cubicBezTo>
                <a:cubicBezTo>
                  <a:pt x="362" y="1036"/>
                  <a:pt x="238" y="980"/>
                  <a:pt x="146" y="884"/>
                </a:cubicBezTo>
                <a:cubicBezTo>
                  <a:pt x="52" y="786"/>
                  <a:pt x="0" y="658"/>
                  <a:pt x="0" y="522"/>
                </a:cubicBezTo>
                <a:cubicBezTo>
                  <a:pt x="0" y="234"/>
                  <a:pt x="234" y="0"/>
                  <a:pt x="522" y="0"/>
                </a:cubicBezTo>
                <a:cubicBezTo>
                  <a:pt x="810" y="0"/>
                  <a:pt x="1044" y="234"/>
                  <a:pt x="1044" y="522"/>
                </a:cubicBezTo>
                <a:cubicBezTo>
                  <a:pt x="1044" y="782"/>
                  <a:pt x="852" y="1002"/>
                  <a:pt x="596" y="1039"/>
                </a:cubicBezTo>
                <a:lnTo>
                  <a:pt x="596" y="1195"/>
                </a:lnTo>
                <a:close/>
                <a:moveTo>
                  <a:pt x="522" y="20"/>
                </a:moveTo>
                <a:cubicBezTo>
                  <a:pt x="245" y="20"/>
                  <a:pt x="20" y="245"/>
                  <a:pt x="20" y="522"/>
                </a:cubicBezTo>
                <a:cubicBezTo>
                  <a:pt x="20" y="792"/>
                  <a:pt x="231" y="1012"/>
                  <a:pt x="501" y="1024"/>
                </a:cubicBezTo>
                <a:cubicBezTo>
                  <a:pt x="506" y="1024"/>
                  <a:pt x="506" y="1024"/>
                  <a:pt x="506" y="1024"/>
                </a:cubicBezTo>
                <a:cubicBezTo>
                  <a:pt x="576" y="1129"/>
                  <a:pt x="576" y="1129"/>
                  <a:pt x="576" y="1129"/>
                </a:cubicBezTo>
                <a:cubicBezTo>
                  <a:pt x="576" y="1021"/>
                  <a:pt x="576" y="1021"/>
                  <a:pt x="576" y="1021"/>
                </a:cubicBezTo>
                <a:cubicBezTo>
                  <a:pt x="585" y="1020"/>
                  <a:pt x="585" y="1020"/>
                  <a:pt x="585" y="1020"/>
                </a:cubicBezTo>
                <a:cubicBezTo>
                  <a:pt x="835" y="989"/>
                  <a:pt x="1024" y="775"/>
                  <a:pt x="1024" y="522"/>
                </a:cubicBezTo>
                <a:cubicBezTo>
                  <a:pt x="1024" y="245"/>
                  <a:pt x="799" y="20"/>
                  <a:pt x="522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11681D3-EF71-4803-8397-D85A5A04867E}"/>
              </a:ext>
            </a:extLst>
          </p:cNvPr>
          <p:cNvCxnSpPr/>
          <p:nvPr/>
        </p:nvCxnSpPr>
        <p:spPr>
          <a:xfrm>
            <a:off x="669925" y="2618024"/>
            <a:ext cx="1085056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$ľîdê">
            <a:extLst>
              <a:ext uri="{FF2B5EF4-FFF2-40B4-BE49-F238E27FC236}">
                <a16:creationId xmlns:a16="http://schemas.microsoft.com/office/drawing/2014/main" id="{D601429D-D736-42F4-8C90-34614D0BE83D}"/>
              </a:ext>
            </a:extLst>
          </p:cNvPr>
          <p:cNvSpPr/>
          <p:nvPr/>
        </p:nvSpPr>
        <p:spPr bwMode="auto">
          <a:xfrm>
            <a:off x="861504" y="5792893"/>
            <a:ext cx="414184" cy="207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íṡľïḑè">
            <a:extLst>
              <a:ext uri="{FF2B5EF4-FFF2-40B4-BE49-F238E27FC236}">
                <a16:creationId xmlns:a16="http://schemas.microsoft.com/office/drawing/2014/main" id="{73ADB4C7-5122-4585-ABAE-721F5E0C870A}"/>
              </a:ext>
            </a:extLst>
          </p:cNvPr>
          <p:cNvSpPr/>
          <p:nvPr/>
        </p:nvSpPr>
        <p:spPr bwMode="auto">
          <a:xfrm>
            <a:off x="823851" y="5755240"/>
            <a:ext cx="493257" cy="282399"/>
          </a:xfrm>
          <a:custGeom>
            <a:avLst/>
            <a:gdLst>
              <a:gd name="T0" fmla="*/ 131 w 131"/>
              <a:gd name="T1" fmla="*/ 75 h 75"/>
              <a:gd name="T2" fmla="*/ 0 w 131"/>
              <a:gd name="T3" fmla="*/ 75 h 75"/>
              <a:gd name="T4" fmla="*/ 0 w 131"/>
              <a:gd name="T5" fmla="*/ 0 h 75"/>
              <a:gd name="T6" fmla="*/ 131 w 131"/>
              <a:gd name="T7" fmla="*/ 0 h 75"/>
              <a:gd name="T8" fmla="*/ 131 w 131"/>
              <a:gd name="T9" fmla="*/ 75 h 75"/>
              <a:gd name="T10" fmla="*/ 20 w 131"/>
              <a:gd name="T11" fmla="*/ 55 h 75"/>
              <a:gd name="T12" fmla="*/ 110 w 131"/>
              <a:gd name="T13" fmla="*/ 55 h 75"/>
              <a:gd name="T14" fmla="*/ 110 w 131"/>
              <a:gd name="T15" fmla="*/ 20 h 75"/>
              <a:gd name="T16" fmla="*/ 20 w 131"/>
              <a:gd name="T17" fmla="*/ 20 h 75"/>
              <a:gd name="T18" fmla="*/ 20 w 131"/>
              <a:gd name="T19" fmla="*/ 5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5">
                <a:moveTo>
                  <a:pt x="131" y="75"/>
                </a:moveTo>
                <a:lnTo>
                  <a:pt x="0" y="75"/>
                </a:lnTo>
                <a:lnTo>
                  <a:pt x="0" y="0"/>
                </a:lnTo>
                <a:lnTo>
                  <a:pt x="131" y="0"/>
                </a:lnTo>
                <a:lnTo>
                  <a:pt x="131" y="75"/>
                </a:lnTo>
                <a:close/>
                <a:moveTo>
                  <a:pt x="20" y="55"/>
                </a:moveTo>
                <a:lnTo>
                  <a:pt x="110" y="55"/>
                </a:lnTo>
                <a:lnTo>
                  <a:pt x="110" y="20"/>
                </a:lnTo>
                <a:lnTo>
                  <a:pt x="20" y="20"/>
                </a:lnTo>
                <a:lnTo>
                  <a:pt x="20" y="5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ï$lîḍè">
            <a:extLst>
              <a:ext uri="{FF2B5EF4-FFF2-40B4-BE49-F238E27FC236}">
                <a16:creationId xmlns:a16="http://schemas.microsoft.com/office/drawing/2014/main" id="{FC33AD77-0A66-4DC9-9EAB-C8926BC42455}"/>
              </a:ext>
            </a:extLst>
          </p:cNvPr>
          <p:cNvSpPr/>
          <p:nvPr/>
        </p:nvSpPr>
        <p:spPr bwMode="auto">
          <a:xfrm>
            <a:off x="1482779" y="5378710"/>
            <a:ext cx="417951" cy="6212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Sḷiḍé">
            <a:extLst>
              <a:ext uri="{FF2B5EF4-FFF2-40B4-BE49-F238E27FC236}">
                <a16:creationId xmlns:a16="http://schemas.microsoft.com/office/drawing/2014/main" id="{44F195C0-3BEF-4276-9831-354BB4DBAEEE}"/>
              </a:ext>
            </a:extLst>
          </p:cNvPr>
          <p:cNvSpPr/>
          <p:nvPr/>
        </p:nvSpPr>
        <p:spPr bwMode="auto">
          <a:xfrm>
            <a:off x="1445126" y="5337290"/>
            <a:ext cx="493257" cy="700347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6 h 186"/>
              <a:gd name="T12" fmla="*/ 110 w 131"/>
              <a:gd name="T13" fmla="*/ 166 h 186"/>
              <a:gd name="T14" fmla="*/ 110 w 131"/>
              <a:gd name="T15" fmla="*/ 21 h 186"/>
              <a:gd name="T16" fmla="*/ 21 w 131"/>
              <a:gd name="T17" fmla="*/ 21 h 186"/>
              <a:gd name="T18" fmla="*/ 21 w 131"/>
              <a:gd name="T19" fmla="*/ 1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6"/>
                </a:moveTo>
                <a:lnTo>
                  <a:pt x="110" y="166"/>
                </a:lnTo>
                <a:lnTo>
                  <a:pt x="110" y="21"/>
                </a:lnTo>
                <a:lnTo>
                  <a:pt x="21" y="21"/>
                </a:lnTo>
                <a:lnTo>
                  <a:pt x="21" y="16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íśḻîďè">
            <a:extLst>
              <a:ext uri="{FF2B5EF4-FFF2-40B4-BE49-F238E27FC236}">
                <a16:creationId xmlns:a16="http://schemas.microsoft.com/office/drawing/2014/main" id="{49660243-BA66-47EF-BC29-DD71839F72EE}"/>
              </a:ext>
            </a:extLst>
          </p:cNvPr>
          <p:cNvSpPr/>
          <p:nvPr/>
        </p:nvSpPr>
        <p:spPr bwMode="auto">
          <a:xfrm>
            <a:off x="2107820" y="4960760"/>
            <a:ext cx="414184" cy="10392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íşḷiďê">
            <a:extLst>
              <a:ext uri="{FF2B5EF4-FFF2-40B4-BE49-F238E27FC236}">
                <a16:creationId xmlns:a16="http://schemas.microsoft.com/office/drawing/2014/main" id="{BEE24E61-923B-44B3-8F99-38B3E2C6C6C7}"/>
              </a:ext>
            </a:extLst>
          </p:cNvPr>
          <p:cNvSpPr/>
          <p:nvPr/>
        </p:nvSpPr>
        <p:spPr bwMode="auto">
          <a:xfrm>
            <a:off x="2070167" y="4923107"/>
            <a:ext cx="493257" cy="1114530"/>
          </a:xfrm>
          <a:custGeom>
            <a:avLst/>
            <a:gdLst>
              <a:gd name="T0" fmla="*/ 131 w 131"/>
              <a:gd name="T1" fmla="*/ 296 h 296"/>
              <a:gd name="T2" fmla="*/ 0 w 131"/>
              <a:gd name="T3" fmla="*/ 296 h 296"/>
              <a:gd name="T4" fmla="*/ 0 w 131"/>
              <a:gd name="T5" fmla="*/ 0 h 296"/>
              <a:gd name="T6" fmla="*/ 131 w 131"/>
              <a:gd name="T7" fmla="*/ 0 h 296"/>
              <a:gd name="T8" fmla="*/ 131 w 131"/>
              <a:gd name="T9" fmla="*/ 296 h 296"/>
              <a:gd name="T10" fmla="*/ 20 w 131"/>
              <a:gd name="T11" fmla="*/ 276 h 296"/>
              <a:gd name="T12" fmla="*/ 110 w 131"/>
              <a:gd name="T13" fmla="*/ 276 h 296"/>
              <a:gd name="T14" fmla="*/ 110 w 131"/>
              <a:gd name="T15" fmla="*/ 21 h 296"/>
              <a:gd name="T16" fmla="*/ 20 w 131"/>
              <a:gd name="T17" fmla="*/ 21 h 296"/>
              <a:gd name="T18" fmla="*/ 20 w 131"/>
              <a:gd name="T19" fmla="*/ 27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96">
                <a:moveTo>
                  <a:pt x="131" y="296"/>
                </a:moveTo>
                <a:lnTo>
                  <a:pt x="0" y="296"/>
                </a:lnTo>
                <a:lnTo>
                  <a:pt x="0" y="0"/>
                </a:lnTo>
                <a:lnTo>
                  <a:pt x="131" y="0"/>
                </a:lnTo>
                <a:lnTo>
                  <a:pt x="131" y="296"/>
                </a:lnTo>
                <a:close/>
                <a:moveTo>
                  <a:pt x="20" y="276"/>
                </a:moveTo>
                <a:lnTo>
                  <a:pt x="110" y="276"/>
                </a:lnTo>
                <a:lnTo>
                  <a:pt x="110" y="21"/>
                </a:lnTo>
                <a:lnTo>
                  <a:pt x="20" y="21"/>
                </a:lnTo>
                <a:lnTo>
                  <a:pt x="20" y="27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îṩlíḓe">
            <a:extLst>
              <a:ext uri="{FF2B5EF4-FFF2-40B4-BE49-F238E27FC236}">
                <a16:creationId xmlns:a16="http://schemas.microsoft.com/office/drawing/2014/main" id="{C72220C2-E1DB-4BFB-BB34-5A9B4B570B39}"/>
              </a:ext>
            </a:extLst>
          </p:cNvPr>
          <p:cNvSpPr/>
          <p:nvPr/>
        </p:nvSpPr>
        <p:spPr bwMode="auto">
          <a:xfrm>
            <a:off x="2107820" y="4960760"/>
            <a:ext cx="414184" cy="414183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ïṥḷïďé">
            <a:extLst>
              <a:ext uri="{FF2B5EF4-FFF2-40B4-BE49-F238E27FC236}">
                <a16:creationId xmlns:a16="http://schemas.microsoft.com/office/drawing/2014/main" id="{FC13B64D-5617-4812-A45B-1067260F8D6A}"/>
              </a:ext>
            </a:extLst>
          </p:cNvPr>
          <p:cNvSpPr/>
          <p:nvPr/>
        </p:nvSpPr>
        <p:spPr bwMode="auto">
          <a:xfrm>
            <a:off x="2070167" y="4923107"/>
            <a:ext cx="493257" cy="489489"/>
          </a:xfrm>
          <a:custGeom>
            <a:avLst/>
            <a:gdLst>
              <a:gd name="T0" fmla="*/ 131 w 131"/>
              <a:gd name="T1" fmla="*/ 130 h 130"/>
              <a:gd name="T2" fmla="*/ 0 w 131"/>
              <a:gd name="T3" fmla="*/ 130 h 130"/>
              <a:gd name="T4" fmla="*/ 0 w 131"/>
              <a:gd name="T5" fmla="*/ 0 h 130"/>
              <a:gd name="T6" fmla="*/ 131 w 131"/>
              <a:gd name="T7" fmla="*/ 0 h 130"/>
              <a:gd name="T8" fmla="*/ 131 w 131"/>
              <a:gd name="T9" fmla="*/ 130 h 130"/>
              <a:gd name="T10" fmla="*/ 20 w 131"/>
              <a:gd name="T11" fmla="*/ 109 h 130"/>
              <a:gd name="T12" fmla="*/ 110 w 131"/>
              <a:gd name="T13" fmla="*/ 109 h 130"/>
              <a:gd name="T14" fmla="*/ 110 w 131"/>
              <a:gd name="T15" fmla="*/ 21 h 130"/>
              <a:gd name="T16" fmla="*/ 20 w 131"/>
              <a:gd name="T17" fmla="*/ 21 h 130"/>
              <a:gd name="T18" fmla="*/ 20 w 131"/>
              <a:gd name="T19" fmla="*/ 10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0">
                <a:moveTo>
                  <a:pt x="131" y="130"/>
                </a:moveTo>
                <a:lnTo>
                  <a:pt x="0" y="130"/>
                </a:lnTo>
                <a:lnTo>
                  <a:pt x="0" y="0"/>
                </a:lnTo>
                <a:lnTo>
                  <a:pt x="131" y="0"/>
                </a:lnTo>
                <a:lnTo>
                  <a:pt x="131" y="130"/>
                </a:lnTo>
                <a:close/>
                <a:moveTo>
                  <a:pt x="20" y="109"/>
                </a:moveTo>
                <a:lnTo>
                  <a:pt x="110" y="109"/>
                </a:lnTo>
                <a:lnTo>
                  <a:pt x="110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î$ļîḓé">
            <a:extLst>
              <a:ext uri="{FF2B5EF4-FFF2-40B4-BE49-F238E27FC236}">
                <a16:creationId xmlns:a16="http://schemas.microsoft.com/office/drawing/2014/main" id="{D35C8A1A-2554-4488-BC5D-32F0C03D6B5C}"/>
              </a:ext>
            </a:extLst>
          </p:cNvPr>
          <p:cNvSpPr/>
          <p:nvPr/>
        </p:nvSpPr>
        <p:spPr bwMode="auto">
          <a:xfrm>
            <a:off x="2732862" y="4554107"/>
            <a:ext cx="414184" cy="14458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ïşḷïḍê">
            <a:extLst>
              <a:ext uri="{FF2B5EF4-FFF2-40B4-BE49-F238E27FC236}">
                <a16:creationId xmlns:a16="http://schemas.microsoft.com/office/drawing/2014/main" id="{41BCEF8C-CFA3-4A96-AD9D-1D072D530784}"/>
              </a:ext>
            </a:extLst>
          </p:cNvPr>
          <p:cNvSpPr/>
          <p:nvPr/>
        </p:nvSpPr>
        <p:spPr bwMode="auto">
          <a:xfrm>
            <a:off x="2691445" y="4516454"/>
            <a:ext cx="493257" cy="1521183"/>
          </a:xfrm>
          <a:custGeom>
            <a:avLst/>
            <a:gdLst>
              <a:gd name="T0" fmla="*/ 131 w 131"/>
              <a:gd name="T1" fmla="*/ 404 h 404"/>
              <a:gd name="T2" fmla="*/ 0 w 131"/>
              <a:gd name="T3" fmla="*/ 404 h 404"/>
              <a:gd name="T4" fmla="*/ 0 w 131"/>
              <a:gd name="T5" fmla="*/ 0 h 404"/>
              <a:gd name="T6" fmla="*/ 131 w 131"/>
              <a:gd name="T7" fmla="*/ 0 h 404"/>
              <a:gd name="T8" fmla="*/ 131 w 131"/>
              <a:gd name="T9" fmla="*/ 404 h 404"/>
              <a:gd name="T10" fmla="*/ 21 w 131"/>
              <a:gd name="T11" fmla="*/ 384 h 404"/>
              <a:gd name="T12" fmla="*/ 111 w 131"/>
              <a:gd name="T13" fmla="*/ 384 h 404"/>
              <a:gd name="T14" fmla="*/ 111 w 131"/>
              <a:gd name="T15" fmla="*/ 20 h 404"/>
              <a:gd name="T16" fmla="*/ 21 w 131"/>
              <a:gd name="T17" fmla="*/ 20 h 404"/>
              <a:gd name="T18" fmla="*/ 21 w 131"/>
              <a:gd name="T19" fmla="*/ 38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4">
                <a:moveTo>
                  <a:pt x="131" y="404"/>
                </a:moveTo>
                <a:lnTo>
                  <a:pt x="0" y="404"/>
                </a:lnTo>
                <a:lnTo>
                  <a:pt x="0" y="0"/>
                </a:lnTo>
                <a:lnTo>
                  <a:pt x="131" y="0"/>
                </a:lnTo>
                <a:lnTo>
                  <a:pt x="131" y="404"/>
                </a:lnTo>
                <a:close/>
                <a:moveTo>
                  <a:pt x="21" y="384"/>
                </a:moveTo>
                <a:lnTo>
                  <a:pt x="111" y="384"/>
                </a:lnTo>
                <a:lnTo>
                  <a:pt x="111" y="20"/>
                </a:lnTo>
                <a:lnTo>
                  <a:pt x="21" y="20"/>
                </a:lnTo>
                <a:lnTo>
                  <a:pt x="21" y="38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ïṧľiḍé">
            <a:extLst>
              <a:ext uri="{FF2B5EF4-FFF2-40B4-BE49-F238E27FC236}">
                <a16:creationId xmlns:a16="http://schemas.microsoft.com/office/drawing/2014/main" id="{1B4C42EC-3870-42BE-AAF5-49C8B35A509B}"/>
              </a:ext>
            </a:extLst>
          </p:cNvPr>
          <p:cNvSpPr/>
          <p:nvPr/>
        </p:nvSpPr>
        <p:spPr bwMode="auto">
          <a:xfrm>
            <a:off x="3354139" y="3925302"/>
            <a:ext cx="417951" cy="20746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îşlíďe">
            <a:extLst>
              <a:ext uri="{FF2B5EF4-FFF2-40B4-BE49-F238E27FC236}">
                <a16:creationId xmlns:a16="http://schemas.microsoft.com/office/drawing/2014/main" id="{6D682B8E-4FDD-4ED6-B0CD-1D3A4210CFEA}"/>
              </a:ext>
            </a:extLst>
          </p:cNvPr>
          <p:cNvSpPr/>
          <p:nvPr/>
        </p:nvSpPr>
        <p:spPr bwMode="auto">
          <a:xfrm>
            <a:off x="3316486" y="3883883"/>
            <a:ext cx="493257" cy="2153754"/>
          </a:xfrm>
          <a:custGeom>
            <a:avLst/>
            <a:gdLst>
              <a:gd name="T0" fmla="*/ 131 w 131"/>
              <a:gd name="T1" fmla="*/ 572 h 572"/>
              <a:gd name="T2" fmla="*/ 0 w 131"/>
              <a:gd name="T3" fmla="*/ 572 h 572"/>
              <a:gd name="T4" fmla="*/ 0 w 131"/>
              <a:gd name="T5" fmla="*/ 0 h 572"/>
              <a:gd name="T6" fmla="*/ 131 w 131"/>
              <a:gd name="T7" fmla="*/ 0 h 572"/>
              <a:gd name="T8" fmla="*/ 131 w 131"/>
              <a:gd name="T9" fmla="*/ 572 h 572"/>
              <a:gd name="T10" fmla="*/ 20 w 131"/>
              <a:gd name="T11" fmla="*/ 552 h 572"/>
              <a:gd name="T12" fmla="*/ 110 w 131"/>
              <a:gd name="T13" fmla="*/ 552 h 572"/>
              <a:gd name="T14" fmla="*/ 110 w 131"/>
              <a:gd name="T15" fmla="*/ 21 h 572"/>
              <a:gd name="T16" fmla="*/ 20 w 131"/>
              <a:gd name="T17" fmla="*/ 21 h 572"/>
              <a:gd name="T18" fmla="*/ 20 w 131"/>
              <a:gd name="T19" fmla="*/ 55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572">
                <a:moveTo>
                  <a:pt x="131" y="572"/>
                </a:moveTo>
                <a:lnTo>
                  <a:pt x="0" y="572"/>
                </a:lnTo>
                <a:lnTo>
                  <a:pt x="0" y="0"/>
                </a:lnTo>
                <a:lnTo>
                  <a:pt x="131" y="0"/>
                </a:lnTo>
                <a:lnTo>
                  <a:pt x="131" y="572"/>
                </a:lnTo>
                <a:close/>
                <a:moveTo>
                  <a:pt x="20" y="552"/>
                </a:moveTo>
                <a:lnTo>
                  <a:pt x="110" y="552"/>
                </a:lnTo>
                <a:lnTo>
                  <a:pt x="110" y="21"/>
                </a:lnTo>
                <a:lnTo>
                  <a:pt x="20" y="21"/>
                </a:lnTo>
                <a:lnTo>
                  <a:pt x="20" y="55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islîdê">
            <a:extLst>
              <a:ext uri="{FF2B5EF4-FFF2-40B4-BE49-F238E27FC236}">
                <a16:creationId xmlns:a16="http://schemas.microsoft.com/office/drawing/2014/main" id="{082B2E81-70E1-4BD1-9FBA-B88AF3ACFFD7}"/>
              </a:ext>
            </a:extLst>
          </p:cNvPr>
          <p:cNvSpPr/>
          <p:nvPr/>
        </p:nvSpPr>
        <p:spPr bwMode="auto">
          <a:xfrm>
            <a:off x="3979181" y="3300262"/>
            <a:ext cx="414184" cy="26997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ïṩľíďê">
            <a:extLst>
              <a:ext uri="{FF2B5EF4-FFF2-40B4-BE49-F238E27FC236}">
                <a16:creationId xmlns:a16="http://schemas.microsoft.com/office/drawing/2014/main" id="{544A43FE-64E5-43AC-8F59-0C4E414B48FB}"/>
              </a:ext>
            </a:extLst>
          </p:cNvPr>
          <p:cNvSpPr/>
          <p:nvPr/>
        </p:nvSpPr>
        <p:spPr bwMode="auto">
          <a:xfrm>
            <a:off x="3937761" y="3262609"/>
            <a:ext cx="493257" cy="2775030"/>
          </a:xfrm>
          <a:custGeom>
            <a:avLst/>
            <a:gdLst>
              <a:gd name="T0" fmla="*/ 131 w 131"/>
              <a:gd name="T1" fmla="*/ 737 h 737"/>
              <a:gd name="T2" fmla="*/ 0 w 131"/>
              <a:gd name="T3" fmla="*/ 737 h 737"/>
              <a:gd name="T4" fmla="*/ 0 w 131"/>
              <a:gd name="T5" fmla="*/ 0 h 737"/>
              <a:gd name="T6" fmla="*/ 131 w 131"/>
              <a:gd name="T7" fmla="*/ 0 h 737"/>
              <a:gd name="T8" fmla="*/ 131 w 131"/>
              <a:gd name="T9" fmla="*/ 737 h 737"/>
              <a:gd name="T10" fmla="*/ 21 w 131"/>
              <a:gd name="T11" fmla="*/ 717 h 737"/>
              <a:gd name="T12" fmla="*/ 111 w 131"/>
              <a:gd name="T13" fmla="*/ 717 h 737"/>
              <a:gd name="T14" fmla="*/ 111 w 131"/>
              <a:gd name="T15" fmla="*/ 21 h 737"/>
              <a:gd name="T16" fmla="*/ 21 w 131"/>
              <a:gd name="T17" fmla="*/ 21 h 737"/>
              <a:gd name="T18" fmla="*/ 21 w 131"/>
              <a:gd name="T19" fmla="*/ 71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37">
                <a:moveTo>
                  <a:pt x="131" y="737"/>
                </a:moveTo>
                <a:lnTo>
                  <a:pt x="0" y="737"/>
                </a:lnTo>
                <a:lnTo>
                  <a:pt x="0" y="0"/>
                </a:lnTo>
                <a:lnTo>
                  <a:pt x="131" y="0"/>
                </a:lnTo>
                <a:lnTo>
                  <a:pt x="131" y="737"/>
                </a:lnTo>
                <a:close/>
                <a:moveTo>
                  <a:pt x="21" y="717"/>
                </a:moveTo>
                <a:lnTo>
                  <a:pt x="111" y="717"/>
                </a:lnTo>
                <a:lnTo>
                  <a:pt x="111" y="21"/>
                </a:lnTo>
                <a:lnTo>
                  <a:pt x="21" y="21"/>
                </a:lnTo>
                <a:lnTo>
                  <a:pt x="21" y="7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îŝlïdê">
            <a:extLst>
              <a:ext uri="{FF2B5EF4-FFF2-40B4-BE49-F238E27FC236}">
                <a16:creationId xmlns:a16="http://schemas.microsoft.com/office/drawing/2014/main" id="{05037A75-4B36-48ED-9989-431D8EAFE1FD}"/>
              </a:ext>
            </a:extLst>
          </p:cNvPr>
          <p:cNvSpPr/>
          <p:nvPr/>
        </p:nvSpPr>
        <p:spPr bwMode="auto">
          <a:xfrm>
            <a:off x="2732862" y="4554107"/>
            <a:ext cx="414184" cy="820836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íṧ1îḍê">
            <a:extLst>
              <a:ext uri="{FF2B5EF4-FFF2-40B4-BE49-F238E27FC236}">
                <a16:creationId xmlns:a16="http://schemas.microsoft.com/office/drawing/2014/main" id="{E0932D49-5E6F-43C7-943B-056386801223}"/>
              </a:ext>
            </a:extLst>
          </p:cNvPr>
          <p:cNvSpPr/>
          <p:nvPr/>
        </p:nvSpPr>
        <p:spPr bwMode="auto">
          <a:xfrm>
            <a:off x="2691445" y="4516454"/>
            <a:ext cx="493257" cy="896142"/>
          </a:xfrm>
          <a:custGeom>
            <a:avLst/>
            <a:gdLst>
              <a:gd name="T0" fmla="*/ 131 w 131"/>
              <a:gd name="T1" fmla="*/ 238 h 238"/>
              <a:gd name="T2" fmla="*/ 0 w 131"/>
              <a:gd name="T3" fmla="*/ 238 h 238"/>
              <a:gd name="T4" fmla="*/ 0 w 131"/>
              <a:gd name="T5" fmla="*/ 0 h 238"/>
              <a:gd name="T6" fmla="*/ 131 w 131"/>
              <a:gd name="T7" fmla="*/ 0 h 238"/>
              <a:gd name="T8" fmla="*/ 131 w 131"/>
              <a:gd name="T9" fmla="*/ 238 h 238"/>
              <a:gd name="T10" fmla="*/ 21 w 131"/>
              <a:gd name="T11" fmla="*/ 217 h 238"/>
              <a:gd name="T12" fmla="*/ 111 w 131"/>
              <a:gd name="T13" fmla="*/ 217 h 238"/>
              <a:gd name="T14" fmla="*/ 111 w 131"/>
              <a:gd name="T15" fmla="*/ 20 h 238"/>
              <a:gd name="T16" fmla="*/ 21 w 131"/>
              <a:gd name="T17" fmla="*/ 20 h 238"/>
              <a:gd name="T18" fmla="*/ 21 w 131"/>
              <a:gd name="T19" fmla="*/ 21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38">
                <a:moveTo>
                  <a:pt x="131" y="238"/>
                </a:moveTo>
                <a:lnTo>
                  <a:pt x="0" y="238"/>
                </a:lnTo>
                <a:lnTo>
                  <a:pt x="0" y="0"/>
                </a:lnTo>
                <a:lnTo>
                  <a:pt x="131" y="0"/>
                </a:lnTo>
                <a:lnTo>
                  <a:pt x="131" y="238"/>
                </a:lnTo>
                <a:close/>
                <a:moveTo>
                  <a:pt x="21" y="217"/>
                </a:moveTo>
                <a:lnTo>
                  <a:pt x="111" y="217"/>
                </a:lnTo>
                <a:lnTo>
                  <a:pt x="111" y="20"/>
                </a:lnTo>
                <a:lnTo>
                  <a:pt x="21" y="20"/>
                </a:lnTo>
                <a:lnTo>
                  <a:pt x="21" y="2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ïş1iḋe">
            <a:extLst>
              <a:ext uri="{FF2B5EF4-FFF2-40B4-BE49-F238E27FC236}">
                <a16:creationId xmlns:a16="http://schemas.microsoft.com/office/drawing/2014/main" id="{4A81DC1E-3BBB-4ED4-A35F-4DC6D84EE4C4}"/>
              </a:ext>
            </a:extLst>
          </p:cNvPr>
          <p:cNvSpPr/>
          <p:nvPr/>
        </p:nvSpPr>
        <p:spPr bwMode="auto">
          <a:xfrm>
            <a:off x="3354139" y="3925302"/>
            <a:ext cx="417951" cy="1449643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iṡľîḑé">
            <a:extLst>
              <a:ext uri="{FF2B5EF4-FFF2-40B4-BE49-F238E27FC236}">
                <a16:creationId xmlns:a16="http://schemas.microsoft.com/office/drawing/2014/main" id="{E240D79D-1AD0-4C0B-A291-C0F6BFD87771}"/>
              </a:ext>
            </a:extLst>
          </p:cNvPr>
          <p:cNvSpPr/>
          <p:nvPr/>
        </p:nvSpPr>
        <p:spPr bwMode="auto">
          <a:xfrm>
            <a:off x="3316486" y="3883883"/>
            <a:ext cx="493257" cy="1528713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0 w 131"/>
              <a:gd name="T11" fmla="*/ 385 h 406"/>
              <a:gd name="T12" fmla="*/ 110 w 131"/>
              <a:gd name="T13" fmla="*/ 385 h 406"/>
              <a:gd name="T14" fmla="*/ 110 w 131"/>
              <a:gd name="T15" fmla="*/ 21 h 406"/>
              <a:gd name="T16" fmla="*/ 20 w 131"/>
              <a:gd name="T17" fmla="*/ 21 h 406"/>
              <a:gd name="T18" fmla="*/ 20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0" y="385"/>
                </a:moveTo>
                <a:lnTo>
                  <a:pt x="110" y="385"/>
                </a:lnTo>
                <a:lnTo>
                  <a:pt x="110" y="21"/>
                </a:lnTo>
                <a:lnTo>
                  <a:pt x="20" y="21"/>
                </a:lnTo>
                <a:lnTo>
                  <a:pt x="20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íṡḷîdê">
            <a:extLst>
              <a:ext uri="{FF2B5EF4-FFF2-40B4-BE49-F238E27FC236}">
                <a16:creationId xmlns:a16="http://schemas.microsoft.com/office/drawing/2014/main" id="{727A2938-BF83-4361-9B34-44E899A7B914}"/>
              </a:ext>
            </a:extLst>
          </p:cNvPr>
          <p:cNvSpPr/>
          <p:nvPr/>
        </p:nvSpPr>
        <p:spPr bwMode="auto">
          <a:xfrm>
            <a:off x="3979181" y="3925302"/>
            <a:ext cx="414184" cy="1449643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íṥḻîḋé">
            <a:extLst>
              <a:ext uri="{FF2B5EF4-FFF2-40B4-BE49-F238E27FC236}">
                <a16:creationId xmlns:a16="http://schemas.microsoft.com/office/drawing/2014/main" id="{3B2CDF19-B7B3-4EBA-ABEC-63155CCEBC68}"/>
              </a:ext>
            </a:extLst>
          </p:cNvPr>
          <p:cNvSpPr/>
          <p:nvPr/>
        </p:nvSpPr>
        <p:spPr bwMode="auto">
          <a:xfrm>
            <a:off x="3937761" y="3883883"/>
            <a:ext cx="493257" cy="1528713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1 w 131"/>
              <a:gd name="T11" fmla="*/ 385 h 406"/>
              <a:gd name="T12" fmla="*/ 111 w 131"/>
              <a:gd name="T13" fmla="*/ 385 h 406"/>
              <a:gd name="T14" fmla="*/ 111 w 131"/>
              <a:gd name="T15" fmla="*/ 21 h 406"/>
              <a:gd name="T16" fmla="*/ 21 w 131"/>
              <a:gd name="T17" fmla="*/ 21 h 406"/>
              <a:gd name="T18" fmla="*/ 21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1" y="385"/>
                </a:moveTo>
                <a:lnTo>
                  <a:pt x="111" y="385"/>
                </a:lnTo>
                <a:lnTo>
                  <a:pt x="111" y="21"/>
                </a:lnTo>
                <a:lnTo>
                  <a:pt x="21" y="21"/>
                </a:lnTo>
                <a:lnTo>
                  <a:pt x="21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íŝḻíde">
            <a:extLst>
              <a:ext uri="{FF2B5EF4-FFF2-40B4-BE49-F238E27FC236}">
                <a16:creationId xmlns:a16="http://schemas.microsoft.com/office/drawing/2014/main" id="{0821A20B-0181-4CD3-A712-95C490779BD3}"/>
              </a:ext>
            </a:extLst>
          </p:cNvPr>
          <p:cNvSpPr/>
          <p:nvPr/>
        </p:nvSpPr>
        <p:spPr bwMode="auto">
          <a:xfrm>
            <a:off x="3979181" y="3300262"/>
            <a:ext cx="414184" cy="625040"/>
          </a:xfrm>
          <a:prstGeom prst="rect">
            <a:avLst/>
          </a:pr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iṩļíḓe">
            <a:extLst>
              <a:ext uri="{FF2B5EF4-FFF2-40B4-BE49-F238E27FC236}">
                <a16:creationId xmlns:a16="http://schemas.microsoft.com/office/drawing/2014/main" id="{75374028-D57E-4F44-AD79-88A577DD2F85}"/>
              </a:ext>
            </a:extLst>
          </p:cNvPr>
          <p:cNvSpPr/>
          <p:nvPr/>
        </p:nvSpPr>
        <p:spPr bwMode="auto">
          <a:xfrm>
            <a:off x="3937761" y="3262609"/>
            <a:ext cx="493257" cy="700347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5 h 186"/>
              <a:gd name="T12" fmla="*/ 111 w 131"/>
              <a:gd name="T13" fmla="*/ 165 h 186"/>
              <a:gd name="T14" fmla="*/ 111 w 131"/>
              <a:gd name="T15" fmla="*/ 21 h 186"/>
              <a:gd name="T16" fmla="*/ 21 w 131"/>
              <a:gd name="T17" fmla="*/ 21 h 186"/>
              <a:gd name="T18" fmla="*/ 21 w 131"/>
              <a:gd name="T19" fmla="*/ 16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5"/>
                </a:moveTo>
                <a:lnTo>
                  <a:pt x="111" y="165"/>
                </a:lnTo>
                <a:lnTo>
                  <a:pt x="111" y="21"/>
                </a:lnTo>
                <a:lnTo>
                  <a:pt x="21" y="21"/>
                </a:lnTo>
                <a:lnTo>
                  <a:pt x="21" y="1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ïŝlídé">
            <a:extLst>
              <a:ext uri="{FF2B5EF4-FFF2-40B4-BE49-F238E27FC236}">
                <a16:creationId xmlns:a16="http://schemas.microsoft.com/office/drawing/2014/main" id="{20941876-86E0-4583-81BF-CD8A530DE1FD}"/>
              </a:ext>
            </a:extLst>
          </p:cNvPr>
          <p:cNvSpPr/>
          <p:nvPr/>
        </p:nvSpPr>
        <p:spPr bwMode="auto">
          <a:xfrm>
            <a:off x="3459568" y="3093169"/>
            <a:ext cx="0" cy="0"/>
          </a:xfrm>
          <a:prstGeom prst="line">
            <a:avLst/>
          </a:prstGeom>
          <a:noFill/>
          <a:ln w="33338" cap="flat">
            <a:solidFill>
              <a:srgbClr val="54545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ís1îḍé">
            <a:extLst>
              <a:ext uri="{FF2B5EF4-FFF2-40B4-BE49-F238E27FC236}">
                <a16:creationId xmlns:a16="http://schemas.microsoft.com/office/drawing/2014/main" id="{B2BE5539-E377-4FD4-B06E-63518EA244CE}"/>
              </a:ext>
            </a:extLst>
          </p:cNvPr>
          <p:cNvSpPr/>
          <p:nvPr/>
        </p:nvSpPr>
        <p:spPr bwMode="auto">
          <a:xfrm>
            <a:off x="741014" y="3066813"/>
            <a:ext cx="2952003" cy="2138693"/>
          </a:xfrm>
          <a:custGeom>
            <a:avLst/>
            <a:gdLst>
              <a:gd name="T0" fmla="*/ 9 w 784"/>
              <a:gd name="T1" fmla="*/ 568 h 568"/>
              <a:gd name="T2" fmla="*/ 0 w 784"/>
              <a:gd name="T3" fmla="*/ 549 h 568"/>
              <a:gd name="T4" fmla="*/ 112 w 784"/>
              <a:gd name="T5" fmla="*/ 493 h 568"/>
              <a:gd name="T6" fmla="*/ 166 w 784"/>
              <a:gd name="T7" fmla="*/ 493 h 568"/>
              <a:gd name="T8" fmla="*/ 276 w 784"/>
              <a:gd name="T9" fmla="*/ 383 h 568"/>
              <a:gd name="T10" fmla="*/ 386 w 784"/>
              <a:gd name="T11" fmla="*/ 383 h 568"/>
              <a:gd name="T12" fmla="*/ 498 w 784"/>
              <a:gd name="T13" fmla="*/ 273 h 568"/>
              <a:gd name="T14" fmla="*/ 550 w 784"/>
              <a:gd name="T15" fmla="*/ 273 h 568"/>
              <a:gd name="T16" fmla="*/ 603 w 784"/>
              <a:gd name="T17" fmla="*/ 167 h 568"/>
              <a:gd name="T18" fmla="*/ 770 w 784"/>
              <a:gd name="T19" fmla="*/ 0 h 568"/>
              <a:gd name="T20" fmla="*/ 784 w 784"/>
              <a:gd name="T21" fmla="*/ 14 h 568"/>
              <a:gd name="T22" fmla="*/ 620 w 784"/>
              <a:gd name="T23" fmla="*/ 179 h 568"/>
              <a:gd name="T24" fmla="*/ 562 w 784"/>
              <a:gd name="T25" fmla="*/ 293 h 568"/>
              <a:gd name="T26" fmla="*/ 507 w 784"/>
              <a:gd name="T27" fmla="*/ 293 h 568"/>
              <a:gd name="T28" fmla="*/ 395 w 784"/>
              <a:gd name="T29" fmla="*/ 403 h 568"/>
              <a:gd name="T30" fmla="*/ 285 w 784"/>
              <a:gd name="T31" fmla="*/ 403 h 568"/>
              <a:gd name="T32" fmla="*/ 174 w 784"/>
              <a:gd name="T33" fmla="*/ 514 h 568"/>
              <a:gd name="T34" fmla="*/ 117 w 784"/>
              <a:gd name="T35" fmla="*/ 514 h 568"/>
              <a:gd name="T36" fmla="*/ 9 w 784"/>
              <a:gd name="T37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4" h="568">
                <a:moveTo>
                  <a:pt x="9" y="568"/>
                </a:moveTo>
                <a:lnTo>
                  <a:pt x="0" y="549"/>
                </a:lnTo>
                <a:lnTo>
                  <a:pt x="112" y="493"/>
                </a:lnTo>
                <a:lnTo>
                  <a:pt x="166" y="493"/>
                </a:lnTo>
                <a:lnTo>
                  <a:pt x="276" y="383"/>
                </a:lnTo>
                <a:lnTo>
                  <a:pt x="386" y="383"/>
                </a:lnTo>
                <a:lnTo>
                  <a:pt x="498" y="273"/>
                </a:lnTo>
                <a:lnTo>
                  <a:pt x="550" y="273"/>
                </a:lnTo>
                <a:lnTo>
                  <a:pt x="603" y="167"/>
                </a:lnTo>
                <a:lnTo>
                  <a:pt x="770" y="0"/>
                </a:lnTo>
                <a:lnTo>
                  <a:pt x="784" y="14"/>
                </a:lnTo>
                <a:lnTo>
                  <a:pt x="620" y="179"/>
                </a:lnTo>
                <a:lnTo>
                  <a:pt x="562" y="293"/>
                </a:lnTo>
                <a:lnTo>
                  <a:pt x="507" y="293"/>
                </a:lnTo>
                <a:lnTo>
                  <a:pt x="395" y="403"/>
                </a:lnTo>
                <a:lnTo>
                  <a:pt x="285" y="403"/>
                </a:lnTo>
                <a:lnTo>
                  <a:pt x="174" y="514"/>
                </a:lnTo>
                <a:lnTo>
                  <a:pt x="117" y="514"/>
                </a:lnTo>
                <a:lnTo>
                  <a:pt x="9" y="56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iṥḷiḋê">
            <a:extLst>
              <a:ext uri="{FF2B5EF4-FFF2-40B4-BE49-F238E27FC236}">
                <a16:creationId xmlns:a16="http://schemas.microsoft.com/office/drawing/2014/main" id="{EF55CE76-1659-472E-BBEB-0EA4E47AAC71}"/>
              </a:ext>
            </a:extLst>
          </p:cNvPr>
          <p:cNvSpPr/>
          <p:nvPr/>
        </p:nvSpPr>
        <p:spPr bwMode="auto">
          <a:xfrm>
            <a:off x="3459568" y="3055516"/>
            <a:ext cx="244746" cy="244746"/>
          </a:xfrm>
          <a:custGeom>
            <a:avLst/>
            <a:gdLst>
              <a:gd name="T0" fmla="*/ 65 w 65"/>
              <a:gd name="T1" fmla="*/ 65 h 65"/>
              <a:gd name="T2" fmla="*/ 45 w 65"/>
              <a:gd name="T3" fmla="*/ 65 h 65"/>
              <a:gd name="T4" fmla="*/ 45 w 65"/>
              <a:gd name="T5" fmla="*/ 21 h 65"/>
              <a:gd name="T6" fmla="*/ 0 w 65"/>
              <a:gd name="T7" fmla="*/ 21 h 65"/>
              <a:gd name="T8" fmla="*/ 0 w 65"/>
              <a:gd name="T9" fmla="*/ 0 h 65"/>
              <a:gd name="T10" fmla="*/ 65 w 65"/>
              <a:gd name="T11" fmla="*/ 0 h 65"/>
              <a:gd name="T12" fmla="*/ 65 w 6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65">
                <a:moveTo>
                  <a:pt x="65" y="65"/>
                </a:moveTo>
                <a:lnTo>
                  <a:pt x="45" y="65"/>
                </a:lnTo>
                <a:lnTo>
                  <a:pt x="45" y="21"/>
                </a:lnTo>
                <a:lnTo>
                  <a:pt x="0" y="21"/>
                </a:lnTo>
                <a:lnTo>
                  <a:pt x="0" y="0"/>
                </a:lnTo>
                <a:lnTo>
                  <a:pt x="65" y="0"/>
                </a:lnTo>
                <a:lnTo>
                  <a:pt x="65" y="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ïsļíḓè">
            <a:extLst>
              <a:ext uri="{FF2B5EF4-FFF2-40B4-BE49-F238E27FC236}">
                <a16:creationId xmlns:a16="http://schemas.microsoft.com/office/drawing/2014/main" id="{943E6417-2B47-4C31-84ED-925A3AEDA4C7}"/>
              </a:ext>
            </a:extLst>
          </p:cNvPr>
          <p:cNvSpPr txBox="1"/>
          <p:nvPr/>
        </p:nvSpPr>
        <p:spPr>
          <a:xfrm>
            <a:off x="686389" y="1241490"/>
            <a:ext cx="5274611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2" name="išľíḑe">
            <a:extLst>
              <a:ext uri="{FF2B5EF4-FFF2-40B4-BE49-F238E27FC236}">
                <a16:creationId xmlns:a16="http://schemas.microsoft.com/office/drawing/2014/main" id="{B1D2EDBC-1CE3-4507-BA5D-C91BA2E47ACC}"/>
              </a:ext>
            </a:extLst>
          </p:cNvPr>
          <p:cNvSpPr txBox="1"/>
          <p:nvPr/>
        </p:nvSpPr>
        <p:spPr>
          <a:xfrm>
            <a:off x="8649176" y="2280580"/>
            <a:ext cx="1303598" cy="28338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b="1" dirty="0">
                <a:solidFill>
                  <a:schemeClr val="tx2"/>
                </a:solidFill>
              </a:rPr>
              <a:t>REPORT</a:t>
            </a:r>
            <a:endParaRPr lang="zh-CN" altLang="en-US" sz="16600" b="1" dirty="0">
              <a:solidFill>
                <a:schemeClr val="tx2"/>
              </a:solidFill>
            </a:endParaRPr>
          </a:p>
        </p:txBody>
      </p:sp>
      <p:sp>
        <p:nvSpPr>
          <p:cNvPr id="33" name="ïsļîḓè">
            <a:extLst>
              <a:ext uri="{FF2B5EF4-FFF2-40B4-BE49-F238E27FC236}">
                <a16:creationId xmlns:a16="http://schemas.microsoft.com/office/drawing/2014/main" id="{7CEFC41A-3832-4C92-A982-2472C2BAED71}"/>
              </a:ext>
            </a:extLst>
          </p:cNvPr>
          <p:cNvSpPr/>
          <p:nvPr/>
        </p:nvSpPr>
        <p:spPr>
          <a:xfrm>
            <a:off x="8649175" y="2159191"/>
            <a:ext cx="792672" cy="11308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/>
          <a:p>
            <a:pPr lvl="0"/>
            <a:r>
              <a:rPr lang="en-US" altLang="zh-CN" sz="16600" noProof="0" dirty="0">
                <a:solidFill>
                  <a:schemeClr val="tx2"/>
                </a:solidFill>
              </a:rPr>
              <a:t>BUSINESS</a:t>
            </a:r>
          </a:p>
        </p:txBody>
      </p:sp>
      <p:sp>
        <p:nvSpPr>
          <p:cNvPr id="31" name="îSľíḋe">
            <a:extLst>
              <a:ext uri="{FF2B5EF4-FFF2-40B4-BE49-F238E27FC236}">
                <a16:creationId xmlns:a16="http://schemas.microsoft.com/office/drawing/2014/main" id="{95F2DA31-A720-4EB3-9665-F9783B4DDD84}"/>
              </a:ext>
            </a:extLst>
          </p:cNvPr>
          <p:cNvSpPr txBox="1"/>
          <p:nvPr/>
        </p:nvSpPr>
        <p:spPr>
          <a:xfrm>
            <a:off x="7746607" y="2159190"/>
            <a:ext cx="846804" cy="40477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tx2"/>
                </a:solidFill>
                <a:latin typeface="Impact" panose="020B0806030902050204" pitchFamily="34" charset="0"/>
              </a:rPr>
              <a:t>2018</a:t>
            </a:r>
            <a:endParaRPr lang="zh-CN" altLang="en-US" sz="96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25" name="îṥliḋè">
            <a:extLst>
              <a:ext uri="{FF2B5EF4-FFF2-40B4-BE49-F238E27FC236}">
                <a16:creationId xmlns:a16="http://schemas.microsoft.com/office/drawing/2014/main" id="{C0515664-29FB-4A49-9F33-5DF0F5A84A00}"/>
              </a:ext>
            </a:extLst>
          </p:cNvPr>
          <p:cNvSpPr/>
          <p:nvPr/>
        </p:nvSpPr>
        <p:spPr bwMode="auto">
          <a:xfrm>
            <a:off x="6485811" y="4127356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şlîḍé">
            <a:extLst>
              <a:ext uri="{FF2B5EF4-FFF2-40B4-BE49-F238E27FC236}">
                <a16:creationId xmlns:a16="http://schemas.microsoft.com/office/drawing/2014/main" id="{208559B5-A02E-483E-8002-85B3B6DFD77F}"/>
              </a:ext>
            </a:extLst>
          </p:cNvPr>
          <p:cNvSpPr/>
          <p:nvPr/>
        </p:nvSpPr>
        <p:spPr bwMode="auto">
          <a:xfrm>
            <a:off x="6096000" y="3073027"/>
            <a:ext cx="1166400" cy="1166400"/>
          </a:xfrm>
          <a:prstGeom prst="ellipse">
            <a:avLst/>
          </a:prstGeom>
          <a:blipFill>
            <a:blip r:embed="rId3"/>
            <a:srcRect/>
            <a:stretch>
              <a:fillRect l="-21896" t="2869" r="-32682" b="-286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8" name="îṣḻïḋè">
            <a:extLst>
              <a:ext uri="{FF2B5EF4-FFF2-40B4-BE49-F238E27FC236}">
                <a16:creationId xmlns:a16="http://schemas.microsoft.com/office/drawing/2014/main" id="{71AC6000-A236-4D31-BF0C-32FE471DE66F}"/>
              </a:ext>
            </a:extLst>
          </p:cNvPr>
          <p:cNvSpPr/>
          <p:nvPr/>
        </p:nvSpPr>
        <p:spPr>
          <a:xfrm>
            <a:off x="6943748" y="2986096"/>
            <a:ext cx="540000" cy="54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9" name="isļïďè">
            <a:extLst>
              <a:ext uri="{FF2B5EF4-FFF2-40B4-BE49-F238E27FC236}">
                <a16:creationId xmlns:a16="http://schemas.microsoft.com/office/drawing/2014/main" id="{C878DDE7-02CE-4641-9F0F-1EB8AB51E2AB}"/>
              </a:ext>
            </a:extLst>
          </p:cNvPr>
          <p:cNvSpPr/>
          <p:nvPr/>
        </p:nvSpPr>
        <p:spPr>
          <a:xfrm>
            <a:off x="7079624" y="3128180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iṩḷíḍe">
            <a:extLst>
              <a:ext uri="{FF2B5EF4-FFF2-40B4-BE49-F238E27FC236}">
                <a16:creationId xmlns:a16="http://schemas.microsoft.com/office/drawing/2014/main" id="{A709EFE7-60FF-49F6-9ACE-DA61A80D20D0}"/>
              </a:ext>
            </a:extLst>
          </p:cNvPr>
          <p:cNvSpPr txBox="1"/>
          <p:nvPr/>
        </p:nvSpPr>
        <p:spPr>
          <a:xfrm>
            <a:off x="7651184" y="3457917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4" name="îṥḷíḓe">
            <a:extLst>
              <a:ext uri="{FF2B5EF4-FFF2-40B4-BE49-F238E27FC236}">
                <a16:creationId xmlns:a16="http://schemas.microsoft.com/office/drawing/2014/main" id="{4448F98F-BAB5-4FCD-9C13-25E6ADE2AE5C}"/>
              </a:ext>
            </a:extLst>
          </p:cNvPr>
          <p:cNvSpPr txBox="1"/>
          <p:nvPr/>
        </p:nvSpPr>
        <p:spPr>
          <a:xfrm>
            <a:off x="7651184" y="2986096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íşļïďé">
            <a:extLst>
              <a:ext uri="{FF2B5EF4-FFF2-40B4-BE49-F238E27FC236}">
                <a16:creationId xmlns:a16="http://schemas.microsoft.com/office/drawing/2014/main" id="{415B6AA2-4BF9-44E7-83A6-99C6A0738779}"/>
              </a:ext>
            </a:extLst>
          </p:cNvPr>
          <p:cNvSpPr/>
          <p:nvPr/>
        </p:nvSpPr>
        <p:spPr bwMode="auto">
          <a:xfrm>
            <a:off x="6485811" y="5927985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$ḷïde">
            <a:extLst>
              <a:ext uri="{FF2B5EF4-FFF2-40B4-BE49-F238E27FC236}">
                <a16:creationId xmlns:a16="http://schemas.microsoft.com/office/drawing/2014/main" id="{9AAA876E-3CA3-46AB-9B30-7F1B7B90B40F}"/>
              </a:ext>
            </a:extLst>
          </p:cNvPr>
          <p:cNvSpPr/>
          <p:nvPr/>
        </p:nvSpPr>
        <p:spPr bwMode="auto">
          <a:xfrm>
            <a:off x="6096000" y="4873656"/>
            <a:ext cx="1166400" cy="1166400"/>
          </a:xfrm>
          <a:prstGeom prst="ellipse">
            <a:avLst/>
          </a:prstGeom>
          <a:blipFill>
            <a:blip r:embed="rId4"/>
            <a:srcRect/>
            <a:stretch>
              <a:fillRect l="-21896" t="4549" r="-32682" b="-45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0" name="îšḷiḋe">
            <a:extLst>
              <a:ext uri="{FF2B5EF4-FFF2-40B4-BE49-F238E27FC236}">
                <a16:creationId xmlns:a16="http://schemas.microsoft.com/office/drawing/2014/main" id="{66363256-8925-461A-AF46-F5145233C3F7}"/>
              </a:ext>
            </a:extLst>
          </p:cNvPr>
          <p:cNvSpPr/>
          <p:nvPr/>
        </p:nvSpPr>
        <p:spPr>
          <a:xfrm>
            <a:off x="6943748" y="4786725"/>
            <a:ext cx="540000" cy="5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1" name="îŝḷïďê">
            <a:extLst>
              <a:ext uri="{FF2B5EF4-FFF2-40B4-BE49-F238E27FC236}">
                <a16:creationId xmlns:a16="http://schemas.microsoft.com/office/drawing/2014/main" id="{78C8CE39-89C9-4B43-9D6B-5E09E06EE344}"/>
              </a:ext>
            </a:extLst>
          </p:cNvPr>
          <p:cNvSpPr/>
          <p:nvPr/>
        </p:nvSpPr>
        <p:spPr>
          <a:xfrm>
            <a:off x="7079624" y="4928809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îSļidê">
            <a:extLst>
              <a:ext uri="{FF2B5EF4-FFF2-40B4-BE49-F238E27FC236}">
                <a16:creationId xmlns:a16="http://schemas.microsoft.com/office/drawing/2014/main" id="{5C28A5A5-F879-4617-9F08-EA165B03F8B9}"/>
              </a:ext>
            </a:extLst>
          </p:cNvPr>
          <p:cNvSpPr txBox="1"/>
          <p:nvPr/>
        </p:nvSpPr>
        <p:spPr>
          <a:xfrm>
            <a:off x="7651184" y="5258546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6" name="ïsḻîḑe">
            <a:extLst>
              <a:ext uri="{FF2B5EF4-FFF2-40B4-BE49-F238E27FC236}">
                <a16:creationId xmlns:a16="http://schemas.microsoft.com/office/drawing/2014/main" id="{24A92F5F-67F8-4CEF-83E9-09F236747B1F}"/>
              </a:ext>
            </a:extLst>
          </p:cNvPr>
          <p:cNvSpPr txBox="1"/>
          <p:nvPr/>
        </p:nvSpPr>
        <p:spPr>
          <a:xfrm>
            <a:off x="7651184" y="4786725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6C9251E-8FCC-42CA-9028-6EE83D929A24}"/>
              </a:ext>
            </a:extLst>
          </p:cNvPr>
          <p:cNvCxnSpPr>
            <a:cxnSpLocks/>
          </p:cNvCxnSpPr>
          <p:nvPr/>
        </p:nvCxnSpPr>
        <p:spPr>
          <a:xfrm>
            <a:off x="7761000" y="4449556"/>
            <a:ext cx="366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1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8A4DE6-CC58-47DF-A4F8-451A92F65A96}"/>
              </a:ext>
            </a:extLst>
          </p:cNvPr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765623" y="2693711"/>
            <a:ext cx="4546600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4"/>
          <p:cNvSpPr txBox="1">
            <a:spLocks noGrp="1"/>
          </p:cNvSpPr>
          <p:nvPr>
            <p:ph type="title"/>
          </p:nvPr>
        </p:nvSpPr>
        <p:spPr>
          <a:xfrm>
            <a:off x="2777168" y="1654429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研究成果与应用前景</a:t>
            </a:r>
            <a:endParaRPr lang="zh-CN" alt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0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3" name="iś1idè"/>
          <p:cNvSpPr txBox="1"/>
          <p:nvPr/>
        </p:nvSpPr>
        <p:spPr>
          <a:xfrm>
            <a:off x="839416" y="1246074"/>
            <a:ext cx="3193827" cy="7282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>
                <a:solidFill>
                  <a:srgbClr val="333639"/>
                </a:solidFill>
              </a:rPr>
              <a:t>此部分内容作为文字排版占位显示</a:t>
            </a:r>
            <a:br>
              <a:rPr lang="zh-CN" altLang="en-US" sz="1400" b="1">
                <a:solidFill>
                  <a:srgbClr val="333639"/>
                </a:solidFill>
              </a:rPr>
            </a:br>
            <a:r>
              <a:rPr lang="zh-CN" altLang="en-US" sz="1400" b="1">
                <a:solidFill>
                  <a:srgbClr val="333639"/>
                </a:solidFill>
              </a:rPr>
              <a:t>（建议使用主题字体）</a:t>
            </a:r>
            <a:endParaRPr lang="zh-CN" altLang="en-US" sz="1400" b="1" dirty="0">
              <a:solidFill>
                <a:srgbClr val="333639"/>
              </a:solidFill>
            </a:endParaRPr>
          </a:p>
        </p:txBody>
      </p:sp>
      <p:sp>
        <p:nvSpPr>
          <p:cNvPr id="34" name="ïŝľiḑè"/>
          <p:cNvSpPr/>
          <p:nvPr/>
        </p:nvSpPr>
        <p:spPr>
          <a:xfrm>
            <a:off x="839417" y="1974305"/>
            <a:ext cx="3193826" cy="42389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r>
              <a:rPr lang="zh-CN" altLang="en-US" sz="1100" dirty="0"/>
              <a:t>通常规则为在</a:t>
            </a:r>
            <a:r>
              <a:rPr lang="en-US" altLang="zh-CN" sz="1100" dirty="0"/>
              <a:t>PPT</a:t>
            </a:r>
            <a:r>
              <a:rPr lang="zh-CN" altLang="en-US" sz="1100" dirty="0"/>
              <a:t>文档下中英文各使用一种字体以保持全文档统一</a:t>
            </a:r>
          </a:p>
        </p:txBody>
      </p:sp>
      <p:sp>
        <p:nvSpPr>
          <p:cNvPr id="31" name="îşḻïḍé"/>
          <p:cNvSpPr>
            <a:spLocks/>
          </p:cNvSpPr>
          <p:nvPr/>
        </p:nvSpPr>
        <p:spPr bwMode="auto">
          <a:xfrm>
            <a:off x="839416" y="318337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2" name="iṥḷiḑè"/>
          <p:cNvSpPr txBox="1">
            <a:spLocks/>
          </p:cNvSpPr>
          <p:nvPr/>
        </p:nvSpPr>
        <p:spPr bwMode="auto">
          <a:xfrm>
            <a:off x="839416" y="283223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9" name="îṡḻïdè"/>
          <p:cNvSpPr>
            <a:spLocks/>
          </p:cNvSpPr>
          <p:nvPr/>
        </p:nvSpPr>
        <p:spPr bwMode="auto">
          <a:xfrm>
            <a:off x="839416" y="4353360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0" name="í$lïďê"/>
          <p:cNvSpPr txBox="1">
            <a:spLocks/>
          </p:cNvSpPr>
          <p:nvPr/>
        </p:nvSpPr>
        <p:spPr bwMode="auto">
          <a:xfrm>
            <a:off x="839416" y="4002221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7" name="íśḻîḓê"/>
          <p:cNvSpPr>
            <a:spLocks/>
          </p:cNvSpPr>
          <p:nvPr/>
        </p:nvSpPr>
        <p:spPr bwMode="auto">
          <a:xfrm>
            <a:off x="839416" y="5523343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8" name="íṡľíďé"/>
          <p:cNvSpPr txBox="1">
            <a:spLocks/>
          </p:cNvSpPr>
          <p:nvPr/>
        </p:nvSpPr>
        <p:spPr bwMode="auto">
          <a:xfrm>
            <a:off x="839416" y="5172204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0" name="肘形连接符 9"/>
          <p:cNvCxnSpPr>
            <a:stCxn id="19" idx="6"/>
            <a:endCxn id="31" idx="3"/>
          </p:cNvCxnSpPr>
          <p:nvPr/>
        </p:nvCxnSpPr>
        <p:spPr>
          <a:xfrm flipH="1">
            <a:off x="4332211" y="2149457"/>
            <a:ext cx="3605641" cy="1311601"/>
          </a:xfrm>
          <a:prstGeom prst="bentConnector3">
            <a:avLst>
              <a:gd name="adj1" fmla="val 42379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endCxn id="29" idx="3"/>
          </p:cNvCxnSpPr>
          <p:nvPr/>
        </p:nvCxnSpPr>
        <p:spPr>
          <a:xfrm rot="10800000" flipV="1">
            <a:off x="4332212" y="3007808"/>
            <a:ext cx="4066171" cy="1623232"/>
          </a:xfrm>
          <a:prstGeom prst="bentConnector3">
            <a:avLst>
              <a:gd name="adj1" fmla="val 48896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flipH="1">
            <a:off x="4385271" y="3788661"/>
            <a:ext cx="4548759" cy="2012362"/>
          </a:xfrm>
          <a:prstGeom prst="bentConnector3">
            <a:avLst>
              <a:gd name="adj1" fmla="val 55454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líďé"/>
          <p:cNvSpPr/>
          <p:nvPr/>
        </p:nvSpPr>
        <p:spPr>
          <a:xfrm>
            <a:off x="8566598" y="3242261"/>
            <a:ext cx="1266628" cy="1100743"/>
          </a:xfrm>
          <a:custGeom>
            <a:avLst/>
            <a:gdLst>
              <a:gd name="connsiteX0" fmla="*/ 0 w 1266628"/>
              <a:gd name="connsiteY0" fmla="*/ 0 h 1100743"/>
              <a:gd name="connsiteX1" fmla="*/ 1266628 w 1266628"/>
              <a:gd name="connsiteY1" fmla="*/ 0 h 1100743"/>
              <a:gd name="connsiteX2" fmla="*/ 952256 w 1266628"/>
              <a:gd name="connsiteY2" fmla="*/ 546400 h 1100743"/>
              <a:gd name="connsiteX3" fmla="*/ 952257 w 1266628"/>
              <a:gd name="connsiteY3" fmla="*/ 546400 h 1100743"/>
              <a:gd name="connsiteX4" fmla="*/ 633314 w 1266628"/>
              <a:gd name="connsiteY4" fmla="*/ 1100743 h 1100743"/>
              <a:gd name="connsiteX5" fmla="*/ 314372 w 1266628"/>
              <a:gd name="connsiteY5" fmla="*/ 546400 h 11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628" h="1100743">
                <a:moveTo>
                  <a:pt x="0" y="0"/>
                </a:moveTo>
                <a:lnTo>
                  <a:pt x="1266628" y="0"/>
                </a:lnTo>
                <a:lnTo>
                  <a:pt x="952256" y="546400"/>
                </a:lnTo>
                <a:lnTo>
                  <a:pt x="952257" y="546400"/>
                </a:lnTo>
                <a:lnTo>
                  <a:pt x="633314" y="1100743"/>
                </a:lnTo>
                <a:lnTo>
                  <a:pt x="314372" y="546400"/>
                </a:lnTo>
                <a:close/>
              </a:path>
            </a:pathLst>
          </a:cu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îṧļîḑé"/>
          <p:cNvSpPr/>
          <p:nvPr/>
        </p:nvSpPr>
        <p:spPr>
          <a:xfrm>
            <a:off x="8252224" y="2695859"/>
            <a:ext cx="1895374" cy="546402"/>
          </a:xfrm>
          <a:custGeom>
            <a:avLst/>
            <a:gdLst>
              <a:gd name="connsiteX0" fmla="*/ 0 w 1985560"/>
              <a:gd name="connsiteY0" fmla="*/ 0 h 572401"/>
              <a:gd name="connsiteX1" fmla="*/ 1985560 w 1985560"/>
              <a:gd name="connsiteY1" fmla="*/ 0 h 572401"/>
              <a:gd name="connsiteX2" fmla="*/ 1656229 w 1985560"/>
              <a:gd name="connsiteY2" fmla="*/ 572401 h 572401"/>
              <a:gd name="connsiteX3" fmla="*/ 329332 w 1985560"/>
              <a:gd name="connsiteY3" fmla="*/ 572401 h 572401"/>
              <a:gd name="connsiteX4" fmla="*/ 0 w 1985560"/>
              <a:gd name="connsiteY4" fmla="*/ 0 h 5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60" h="572401">
                <a:moveTo>
                  <a:pt x="0" y="0"/>
                </a:moveTo>
                <a:lnTo>
                  <a:pt x="1985560" y="0"/>
                </a:lnTo>
                <a:lnTo>
                  <a:pt x="1656229" y="572401"/>
                </a:lnTo>
                <a:lnTo>
                  <a:pt x="329332" y="572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Sļiḓè"/>
          <p:cNvSpPr/>
          <p:nvPr/>
        </p:nvSpPr>
        <p:spPr>
          <a:xfrm>
            <a:off x="7623479" y="1603056"/>
            <a:ext cx="3152864" cy="1092802"/>
          </a:xfrm>
          <a:custGeom>
            <a:avLst/>
            <a:gdLst>
              <a:gd name="connsiteX0" fmla="*/ 0 w 3152864"/>
              <a:gd name="connsiteY0" fmla="*/ 0 h 1092802"/>
              <a:gd name="connsiteX1" fmla="*/ 3152864 w 3152864"/>
              <a:gd name="connsiteY1" fmla="*/ 0 h 1092802"/>
              <a:gd name="connsiteX2" fmla="*/ 2838491 w 3152864"/>
              <a:gd name="connsiteY2" fmla="*/ 546401 h 1092802"/>
              <a:gd name="connsiteX3" fmla="*/ 2524119 w 3152864"/>
              <a:gd name="connsiteY3" fmla="*/ 1092802 h 1092802"/>
              <a:gd name="connsiteX4" fmla="*/ 628745 w 3152864"/>
              <a:gd name="connsiteY4" fmla="*/ 1092802 h 1092802"/>
              <a:gd name="connsiteX5" fmla="*/ 314372 w 3152864"/>
              <a:gd name="connsiteY5" fmla="*/ 546401 h 1092802"/>
              <a:gd name="connsiteX6" fmla="*/ 314373 w 3152864"/>
              <a:gd name="connsiteY6" fmla="*/ 546401 h 10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864" h="1092802">
                <a:moveTo>
                  <a:pt x="0" y="0"/>
                </a:moveTo>
                <a:lnTo>
                  <a:pt x="3152864" y="0"/>
                </a:lnTo>
                <a:lnTo>
                  <a:pt x="2838491" y="546401"/>
                </a:lnTo>
                <a:lnTo>
                  <a:pt x="2524119" y="1092802"/>
                </a:lnTo>
                <a:lnTo>
                  <a:pt x="628745" y="1092802"/>
                </a:lnTo>
                <a:lnTo>
                  <a:pt x="314372" y="546401"/>
                </a:lnTo>
                <a:lnTo>
                  <a:pt x="314373" y="546401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ŝḻiḑe"/>
          <p:cNvSpPr/>
          <p:nvPr/>
        </p:nvSpPr>
        <p:spPr>
          <a:xfrm flipV="1">
            <a:off x="7464152" y="1524040"/>
            <a:ext cx="3471517" cy="2992686"/>
          </a:xfrm>
          <a:custGeom>
            <a:avLst/>
            <a:gdLst>
              <a:gd name="connsiteX0" fmla="*/ 0 w 3636699"/>
              <a:gd name="connsiteY0" fmla="*/ 3135085 h 3135085"/>
              <a:gd name="connsiteX1" fmla="*/ 3636699 w 3636699"/>
              <a:gd name="connsiteY1" fmla="*/ 3135085 h 3135085"/>
              <a:gd name="connsiteX2" fmla="*/ 1818350 w 3636699"/>
              <a:gd name="connsiteY2" fmla="*/ 0 h 3135085"/>
              <a:gd name="connsiteX3" fmla="*/ 0 w 3636699"/>
              <a:gd name="connsiteY3" fmla="*/ 3135085 h 3135085"/>
              <a:gd name="connsiteX4" fmla="*/ 166908 w 3636699"/>
              <a:gd name="connsiteY4" fmla="*/ 3052308 h 3135085"/>
              <a:gd name="connsiteX5" fmla="*/ 1818350 w 3636699"/>
              <a:gd name="connsiteY5" fmla="*/ 181988 h 3135085"/>
              <a:gd name="connsiteX6" fmla="*/ 3469792 w 3636699"/>
              <a:gd name="connsiteY6" fmla="*/ 3052308 h 3135085"/>
              <a:gd name="connsiteX7" fmla="*/ 166908 w 3636699"/>
              <a:gd name="connsiteY7" fmla="*/ 3052308 h 31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99" h="3135085">
                <a:moveTo>
                  <a:pt x="0" y="3135085"/>
                </a:moveTo>
                <a:lnTo>
                  <a:pt x="3636699" y="3135085"/>
                </a:lnTo>
                <a:lnTo>
                  <a:pt x="1818350" y="0"/>
                </a:lnTo>
                <a:lnTo>
                  <a:pt x="0" y="3135085"/>
                </a:lnTo>
                <a:close/>
                <a:moveTo>
                  <a:pt x="166908" y="3052308"/>
                </a:moveTo>
                <a:lnTo>
                  <a:pt x="1818350" y="181988"/>
                </a:lnTo>
                <a:lnTo>
                  <a:pt x="3469792" y="3052308"/>
                </a:lnTo>
                <a:lnTo>
                  <a:pt x="166908" y="30523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ṥḷiďe"/>
          <p:cNvSpPr/>
          <p:nvPr/>
        </p:nvSpPr>
        <p:spPr>
          <a:xfrm>
            <a:off x="9133233" y="4348629"/>
            <a:ext cx="133355" cy="13517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Sľíḑe"/>
          <p:cNvSpPr/>
          <p:nvPr/>
        </p:nvSpPr>
        <p:spPr>
          <a:xfrm>
            <a:off x="8398382" y="5625454"/>
            <a:ext cx="1603054" cy="35983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şľîḍe"/>
          <p:cNvSpPr>
            <a:spLocks/>
          </p:cNvSpPr>
          <p:nvPr/>
        </p:nvSpPr>
        <p:spPr bwMode="auto">
          <a:xfrm>
            <a:off x="9037789" y="2023321"/>
            <a:ext cx="324240" cy="324039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ṧļíḋé"/>
          <p:cNvSpPr>
            <a:spLocks/>
          </p:cNvSpPr>
          <p:nvPr/>
        </p:nvSpPr>
        <p:spPr bwMode="auto">
          <a:xfrm>
            <a:off x="9018138" y="3461562"/>
            <a:ext cx="348988" cy="34852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sḷiḋe"/>
          <p:cNvSpPr>
            <a:spLocks/>
          </p:cNvSpPr>
          <p:nvPr/>
        </p:nvSpPr>
        <p:spPr bwMode="auto">
          <a:xfrm>
            <a:off x="9029533" y="2832239"/>
            <a:ext cx="336871" cy="266947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sļiḑè"/>
          <p:cNvSpPr txBox="1"/>
          <p:nvPr/>
        </p:nvSpPr>
        <p:spPr>
          <a:xfrm>
            <a:off x="6412222" y="166362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关键词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5" name="iṥḻíḍé"/>
          <p:cNvSpPr txBox="1"/>
          <p:nvPr/>
        </p:nvSpPr>
        <p:spPr>
          <a:xfrm>
            <a:off x="6412222" y="250151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关键词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6" name="íşľîdé"/>
          <p:cNvSpPr txBox="1"/>
          <p:nvPr/>
        </p:nvSpPr>
        <p:spPr>
          <a:xfrm>
            <a:off x="6412222" y="326346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关键词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5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ïšlïḓe"/>
          <p:cNvSpPr/>
          <p:nvPr/>
        </p:nvSpPr>
        <p:spPr>
          <a:xfrm>
            <a:off x="4267200" y="1981812"/>
            <a:ext cx="1828800" cy="1828800"/>
          </a:xfrm>
          <a:custGeom>
            <a:avLst/>
            <a:gdLst>
              <a:gd name="connsiteX0" fmla="*/ 1828800 w 1828800"/>
              <a:gd name="connsiteY0" fmla="*/ 0 h 1828800"/>
              <a:gd name="connsiteX1" fmla="*/ 1828800 w 1828800"/>
              <a:gd name="connsiteY1" fmla="*/ 828410 h 1828800"/>
              <a:gd name="connsiteX2" fmla="*/ 828410 w 1828800"/>
              <a:gd name="connsiteY2" fmla="*/ 1828800 h 1828800"/>
              <a:gd name="connsiteX3" fmla="*/ 0 w 1828800"/>
              <a:gd name="connsiteY3" fmla="*/ 1828800 h 1828800"/>
              <a:gd name="connsiteX4" fmla="*/ 18288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1828800" y="0"/>
                </a:moveTo>
                <a:lnTo>
                  <a:pt x="1828800" y="828410"/>
                </a:lnTo>
                <a:cubicBezTo>
                  <a:pt x="1276300" y="828410"/>
                  <a:pt x="828410" y="1276300"/>
                  <a:pt x="828410" y="1828800"/>
                </a:cubicBezTo>
                <a:lnTo>
                  <a:pt x="0" y="1828800"/>
                </a:ln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sļiḓè"/>
          <p:cNvSpPr/>
          <p:nvPr/>
        </p:nvSpPr>
        <p:spPr>
          <a:xfrm>
            <a:off x="6096000" y="1981812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1000390 w 1828800"/>
              <a:gd name="connsiteY2" fmla="*/ 1828800 h 1828800"/>
              <a:gd name="connsiteX3" fmla="*/ 0 w 1828800"/>
              <a:gd name="connsiteY3" fmla="*/ 82841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cubicBezTo>
                  <a:pt x="1010018" y="0"/>
                  <a:pt x="1828800" y="818782"/>
                  <a:pt x="1828800" y="1828800"/>
                </a:cubicBezTo>
                <a:lnTo>
                  <a:pt x="1000390" y="1828800"/>
                </a:lnTo>
                <a:cubicBezTo>
                  <a:pt x="1000390" y="1276300"/>
                  <a:pt x="552500" y="828410"/>
                  <a:pt x="0" y="828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lïdè"/>
          <p:cNvSpPr/>
          <p:nvPr/>
        </p:nvSpPr>
        <p:spPr>
          <a:xfrm>
            <a:off x="4267200" y="3810612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828410 w 1828800"/>
              <a:gd name="connsiteY1" fmla="*/ 0 h 1828800"/>
              <a:gd name="connsiteX2" fmla="*/ 1828800 w 1828800"/>
              <a:gd name="connsiteY2" fmla="*/ 1000390 h 1828800"/>
              <a:gd name="connsiteX3" fmla="*/ 1828800 w 1828800"/>
              <a:gd name="connsiteY3" fmla="*/ 1828800 h 1828800"/>
              <a:gd name="connsiteX4" fmla="*/ 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828410" y="0"/>
                </a:lnTo>
                <a:cubicBezTo>
                  <a:pt x="828410" y="552500"/>
                  <a:pt x="1276300" y="1000390"/>
                  <a:pt x="1828800" y="1000390"/>
                </a:cubicBezTo>
                <a:lnTo>
                  <a:pt x="1828800" y="1828800"/>
                </a:lnTo>
                <a:cubicBezTo>
                  <a:pt x="818782" y="1828800"/>
                  <a:pt x="0" y="101001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şlíḍe"/>
          <p:cNvSpPr/>
          <p:nvPr/>
        </p:nvSpPr>
        <p:spPr>
          <a:xfrm>
            <a:off x="6096000" y="3810612"/>
            <a:ext cx="1828800" cy="1828800"/>
          </a:xfrm>
          <a:custGeom>
            <a:avLst/>
            <a:gdLst>
              <a:gd name="connsiteX0" fmla="*/ 1000390 w 1828800"/>
              <a:gd name="connsiteY0" fmla="*/ 0 h 1828800"/>
              <a:gd name="connsiteX1" fmla="*/ 1828800 w 1828800"/>
              <a:gd name="connsiteY1" fmla="*/ 0 h 1828800"/>
              <a:gd name="connsiteX2" fmla="*/ 0 w 1828800"/>
              <a:gd name="connsiteY2" fmla="*/ 1828800 h 1828800"/>
              <a:gd name="connsiteX3" fmla="*/ 0 w 1828800"/>
              <a:gd name="connsiteY3" fmla="*/ 1000390 h 1828800"/>
              <a:gd name="connsiteX4" fmla="*/ 100039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1000390" y="0"/>
                </a:moveTo>
                <a:lnTo>
                  <a:pt x="1828800" y="0"/>
                </a:lnTo>
                <a:cubicBezTo>
                  <a:pt x="1828800" y="1010018"/>
                  <a:pt x="1010018" y="1828800"/>
                  <a:pt x="0" y="1828800"/>
                </a:cubicBezTo>
                <a:lnTo>
                  <a:pt x="0" y="1000390"/>
                </a:lnTo>
                <a:cubicBezTo>
                  <a:pt x="552500" y="1000390"/>
                  <a:pt x="1000390" y="552500"/>
                  <a:pt x="100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ṡļïḑè"/>
          <p:cNvSpPr/>
          <p:nvPr/>
        </p:nvSpPr>
        <p:spPr>
          <a:xfrm>
            <a:off x="7272671" y="2369903"/>
            <a:ext cx="244548" cy="24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ṣ1iḋê"/>
          <p:cNvSpPr/>
          <p:nvPr/>
        </p:nvSpPr>
        <p:spPr>
          <a:xfrm>
            <a:off x="4667694" y="2369903"/>
            <a:ext cx="244548" cy="244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ŝ1iďè"/>
          <p:cNvSpPr/>
          <p:nvPr/>
        </p:nvSpPr>
        <p:spPr>
          <a:xfrm>
            <a:off x="7272671" y="5006775"/>
            <a:ext cx="244548" cy="2445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ś1ïḋê"/>
          <p:cNvSpPr/>
          <p:nvPr/>
        </p:nvSpPr>
        <p:spPr>
          <a:xfrm>
            <a:off x="4667694" y="5006775"/>
            <a:ext cx="244548" cy="24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ṩľîḑe"/>
          <p:cNvSpPr/>
          <p:nvPr/>
        </p:nvSpPr>
        <p:spPr>
          <a:xfrm>
            <a:off x="5282736" y="2997348"/>
            <a:ext cx="1626528" cy="1626528"/>
          </a:xfrm>
          <a:prstGeom prst="arc">
            <a:avLst>
              <a:gd name="adj1" fmla="val 16200000"/>
              <a:gd name="adj2" fmla="val 12593692"/>
            </a:avLst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ṡľiḋè"/>
          <p:cNvSpPr txBox="1"/>
          <p:nvPr/>
        </p:nvSpPr>
        <p:spPr>
          <a:xfrm>
            <a:off x="5618948" y="3947664"/>
            <a:ext cx="954107" cy="3231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000">
                <a:solidFill>
                  <a:sysClr val="windowText" lastClr="000000"/>
                </a:solidFill>
              </a:rPr>
              <a:t>标题文本预设</a:t>
            </a:r>
          </a:p>
        </p:txBody>
      </p:sp>
      <p:sp>
        <p:nvSpPr>
          <p:cNvPr id="16" name="îsľiḋe"/>
          <p:cNvSpPr>
            <a:spLocks/>
          </p:cNvSpPr>
          <p:nvPr/>
        </p:nvSpPr>
        <p:spPr bwMode="auto">
          <a:xfrm>
            <a:off x="4908262" y="2682546"/>
            <a:ext cx="313639" cy="34733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ṣḻíḑè"/>
          <p:cNvSpPr>
            <a:spLocks/>
          </p:cNvSpPr>
          <p:nvPr/>
        </p:nvSpPr>
        <p:spPr bwMode="auto">
          <a:xfrm>
            <a:off x="6881743" y="4540483"/>
            <a:ext cx="416803" cy="27934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$ḻïḋe"/>
          <p:cNvSpPr>
            <a:spLocks noChangeAspect="1"/>
          </p:cNvSpPr>
          <p:nvPr/>
        </p:nvSpPr>
        <p:spPr bwMode="auto">
          <a:xfrm>
            <a:off x="4917218" y="4482818"/>
            <a:ext cx="326495" cy="326495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ṣ1ïḓe"/>
          <p:cNvSpPr>
            <a:spLocks noChangeAspect="1"/>
          </p:cNvSpPr>
          <p:nvPr/>
        </p:nvSpPr>
        <p:spPr bwMode="auto">
          <a:xfrm>
            <a:off x="6886739" y="2696439"/>
            <a:ext cx="396240" cy="31954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1iḑê"/>
          <p:cNvSpPr txBox="1"/>
          <p:nvPr/>
        </p:nvSpPr>
        <p:spPr>
          <a:xfrm>
            <a:off x="719668" y="2272902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32" name="íSľîḑê"/>
          <p:cNvSpPr/>
          <p:nvPr/>
        </p:nvSpPr>
        <p:spPr>
          <a:xfrm>
            <a:off x="719669" y="1816868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r"/>
            <a:r>
              <a:rPr lang="zh-CN" altLang="en-US" sz="20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9" name="ïş1ïḑé"/>
          <p:cNvSpPr txBox="1"/>
          <p:nvPr/>
        </p:nvSpPr>
        <p:spPr>
          <a:xfrm>
            <a:off x="7915627" y="2272902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30" name="ïṧḻiḍè"/>
          <p:cNvSpPr/>
          <p:nvPr/>
        </p:nvSpPr>
        <p:spPr>
          <a:xfrm>
            <a:off x="7915627" y="1816868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20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7" name="iṣ1iḋé"/>
          <p:cNvSpPr txBox="1"/>
          <p:nvPr/>
        </p:nvSpPr>
        <p:spPr>
          <a:xfrm>
            <a:off x="719668" y="4901581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8" name="íšľíḋe"/>
          <p:cNvSpPr/>
          <p:nvPr/>
        </p:nvSpPr>
        <p:spPr>
          <a:xfrm>
            <a:off x="719669" y="4445547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r"/>
            <a:r>
              <a:rPr lang="zh-CN" altLang="en-US" sz="20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5" name="iś1iďé"/>
          <p:cNvSpPr txBox="1"/>
          <p:nvPr/>
        </p:nvSpPr>
        <p:spPr>
          <a:xfrm>
            <a:off x="7915627" y="4901581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6" name="ïŝļiďè"/>
          <p:cNvSpPr/>
          <p:nvPr/>
        </p:nvSpPr>
        <p:spPr>
          <a:xfrm>
            <a:off x="7915627" y="4445547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20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4" name="is1íďê"/>
          <p:cNvSpPr/>
          <p:nvPr/>
        </p:nvSpPr>
        <p:spPr>
          <a:xfrm>
            <a:off x="5643795" y="3283940"/>
            <a:ext cx="904414" cy="738664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lvl="0" algn="ctr"/>
            <a:r>
              <a:rPr lang="en-US" altLang="zh-CN" sz="2800" b="1">
                <a:solidFill>
                  <a:sysClr val="windowText" lastClr="000000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214742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8" name="ïşḷïde">
            <a:extLst>
              <a:ext uri="{FF2B5EF4-FFF2-40B4-BE49-F238E27FC236}">
                <a16:creationId xmlns:a16="http://schemas.microsoft.com/office/drawing/2014/main" id="{1D29EB6E-14AC-4FD9-8380-E996517B3581}"/>
              </a:ext>
            </a:extLst>
          </p:cNvPr>
          <p:cNvSpPr>
            <a:spLocks/>
          </p:cNvSpPr>
          <p:nvPr/>
        </p:nvSpPr>
        <p:spPr bwMode="auto">
          <a:xfrm flipV="1">
            <a:off x="2616840" y="1506038"/>
            <a:ext cx="3464709" cy="1432149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ḻídè">
            <a:extLst>
              <a:ext uri="{FF2B5EF4-FFF2-40B4-BE49-F238E27FC236}">
                <a16:creationId xmlns:a16="http://schemas.microsoft.com/office/drawing/2014/main" id="{2DFD8CDF-20D9-4AA0-8389-96D608E57F9C}"/>
              </a:ext>
            </a:extLst>
          </p:cNvPr>
          <p:cNvSpPr/>
          <p:nvPr/>
        </p:nvSpPr>
        <p:spPr bwMode="auto">
          <a:xfrm>
            <a:off x="3037341" y="2488041"/>
            <a:ext cx="2623709" cy="4582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ṩľiḋé">
            <a:extLst>
              <a:ext uri="{FF2B5EF4-FFF2-40B4-BE49-F238E27FC236}">
                <a16:creationId xmlns:a16="http://schemas.microsoft.com/office/drawing/2014/main" id="{96998DA0-3D58-45F2-970F-F33C63261B6E}"/>
              </a:ext>
            </a:extLst>
          </p:cNvPr>
          <p:cNvSpPr>
            <a:spLocks/>
          </p:cNvSpPr>
          <p:nvPr/>
        </p:nvSpPr>
        <p:spPr bwMode="auto">
          <a:xfrm flipV="1">
            <a:off x="3130301" y="2997867"/>
            <a:ext cx="2437787" cy="1007668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ľïḑè">
            <a:extLst>
              <a:ext uri="{FF2B5EF4-FFF2-40B4-BE49-F238E27FC236}">
                <a16:creationId xmlns:a16="http://schemas.microsoft.com/office/drawing/2014/main" id="{7A0D1121-3C65-4E7E-B4E4-4E14787CDFC5}"/>
              </a:ext>
            </a:extLst>
          </p:cNvPr>
          <p:cNvSpPr/>
          <p:nvPr/>
        </p:nvSpPr>
        <p:spPr bwMode="auto">
          <a:xfrm>
            <a:off x="3426168" y="3688810"/>
            <a:ext cx="1846055" cy="3224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ľïḓe">
            <a:extLst>
              <a:ext uri="{FF2B5EF4-FFF2-40B4-BE49-F238E27FC236}">
                <a16:creationId xmlns:a16="http://schemas.microsoft.com/office/drawing/2014/main" id="{321BD3A0-C7B2-423B-B8C4-5EDFC68E6182}"/>
              </a:ext>
            </a:extLst>
          </p:cNvPr>
          <p:cNvSpPr>
            <a:spLocks/>
          </p:cNvSpPr>
          <p:nvPr/>
        </p:nvSpPr>
        <p:spPr bwMode="auto">
          <a:xfrm flipV="1">
            <a:off x="3502650" y="4062806"/>
            <a:ext cx="1693088" cy="699843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ḷiďê">
            <a:extLst>
              <a:ext uri="{FF2B5EF4-FFF2-40B4-BE49-F238E27FC236}">
                <a16:creationId xmlns:a16="http://schemas.microsoft.com/office/drawing/2014/main" id="{E80E18BA-EF6B-4CC1-9673-FF385B4BC2BE}"/>
              </a:ext>
            </a:extLst>
          </p:cNvPr>
          <p:cNvSpPr/>
          <p:nvPr/>
        </p:nvSpPr>
        <p:spPr bwMode="auto">
          <a:xfrm>
            <a:off x="3708135" y="4542678"/>
            <a:ext cx="1282119" cy="2239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ş1îdè">
            <a:extLst>
              <a:ext uri="{FF2B5EF4-FFF2-40B4-BE49-F238E27FC236}">
                <a16:creationId xmlns:a16="http://schemas.microsoft.com/office/drawing/2014/main" id="{9F3AECF5-8FDA-4531-BA89-A009C2870441}"/>
              </a:ext>
            </a:extLst>
          </p:cNvPr>
          <p:cNvSpPr>
            <a:spLocks/>
          </p:cNvSpPr>
          <p:nvPr/>
        </p:nvSpPr>
        <p:spPr bwMode="auto">
          <a:xfrm flipV="1">
            <a:off x="3789074" y="4818173"/>
            <a:ext cx="1120240" cy="463055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sľíḓe">
            <a:extLst>
              <a:ext uri="{FF2B5EF4-FFF2-40B4-BE49-F238E27FC236}">
                <a16:creationId xmlns:a16="http://schemas.microsoft.com/office/drawing/2014/main" id="{4A07DE14-FBF7-4F49-8A89-CFB18ABAD524}"/>
              </a:ext>
            </a:extLst>
          </p:cNvPr>
          <p:cNvSpPr/>
          <p:nvPr/>
        </p:nvSpPr>
        <p:spPr bwMode="auto">
          <a:xfrm>
            <a:off x="3925034" y="5135683"/>
            <a:ext cx="848320" cy="1481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47C1ECE-FE93-4397-AFA8-411CBD59E9F3}"/>
              </a:ext>
            </a:extLst>
          </p:cNvPr>
          <p:cNvCxnSpPr/>
          <p:nvPr/>
        </p:nvCxnSpPr>
        <p:spPr>
          <a:xfrm rot="5400000">
            <a:off x="3363725" y="5668581"/>
            <a:ext cx="663305" cy="23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C6D42DD-AB15-42C6-997E-334FE66DF508}"/>
              </a:ext>
            </a:extLst>
          </p:cNvPr>
          <p:cNvCxnSpPr/>
          <p:nvPr/>
        </p:nvCxnSpPr>
        <p:spPr>
          <a:xfrm rot="16200000" flipH="1">
            <a:off x="1251015" y="2900396"/>
            <a:ext cx="3581847" cy="132668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FEC2EB8-E31D-49FC-ACCA-91898AA2E746}"/>
              </a:ext>
            </a:extLst>
          </p:cNvPr>
          <p:cNvCxnSpPr/>
          <p:nvPr/>
        </p:nvCxnSpPr>
        <p:spPr>
          <a:xfrm>
            <a:off x="2837457" y="4890774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49CC7FE-DE2E-43B7-9182-966678CAE914}"/>
              </a:ext>
            </a:extLst>
          </p:cNvPr>
          <p:cNvCxnSpPr/>
          <p:nvPr/>
        </p:nvCxnSpPr>
        <p:spPr>
          <a:xfrm>
            <a:off x="2569273" y="4167195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433C9EF-CE6A-4B55-9433-13083C43BFF2}"/>
              </a:ext>
            </a:extLst>
          </p:cNvPr>
          <p:cNvCxnSpPr/>
          <p:nvPr/>
        </p:nvCxnSpPr>
        <p:spPr>
          <a:xfrm>
            <a:off x="2209233" y="3168769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7428158-CE75-402B-88D9-903810F66C5E}"/>
              </a:ext>
            </a:extLst>
          </p:cNvPr>
          <p:cNvCxnSpPr/>
          <p:nvPr/>
        </p:nvCxnSpPr>
        <p:spPr>
          <a:xfrm>
            <a:off x="1708341" y="1772816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ṣļiḑe">
            <a:extLst>
              <a:ext uri="{FF2B5EF4-FFF2-40B4-BE49-F238E27FC236}">
                <a16:creationId xmlns:a16="http://schemas.microsoft.com/office/drawing/2014/main" id="{E9C3F4DF-F6CD-49D2-946A-5295FCE5756A}"/>
              </a:ext>
            </a:extLst>
          </p:cNvPr>
          <p:cNvSpPr/>
          <p:nvPr/>
        </p:nvSpPr>
        <p:spPr bwMode="auto">
          <a:xfrm>
            <a:off x="4068737" y="5480513"/>
            <a:ext cx="560914" cy="653063"/>
          </a:xfrm>
          <a:prstGeom prst="upArrow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şľide">
            <a:extLst>
              <a:ext uri="{FF2B5EF4-FFF2-40B4-BE49-F238E27FC236}">
                <a16:creationId xmlns:a16="http://schemas.microsoft.com/office/drawing/2014/main" id="{FBDC8DDC-255F-4F8C-8180-AA0539CF8D08}"/>
              </a:ext>
            </a:extLst>
          </p:cNvPr>
          <p:cNvSpPr txBox="1"/>
          <p:nvPr/>
        </p:nvSpPr>
        <p:spPr>
          <a:xfrm>
            <a:off x="1881027" y="460858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4"/>
                </a:solidFill>
              </a:rPr>
              <a:t>关键词</a:t>
            </a:r>
            <a:endParaRPr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17" name="îṧ1ïḋe">
            <a:extLst>
              <a:ext uri="{FF2B5EF4-FFF2-40B4-BE49-F238E27FC236}">
                <a16:creationId xmlns:a16="http://schemas.microsoft.com/office/drawing/2014/main" id="{A7893A48-1AE8-40B0-A45F-3CBDD3D3CE72}"/>
              </a:ext>
            </a:extLst>
          </p:cNvPr>
          <p:cNvSpPr txBox="1"/>
          <p:nvPr/>
        </p:nvSpPr>
        <p:spPr>
          <a:xfrm>
            <a:off x="1672515" y="389745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3"/>
                </a:solidFill>
              </a:rPr>
              <a:t>关键词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8" name="îśļíḑè">
            <a:extLst>
              <a:ext uri="{FF2B5EF4-FFF2-40B4-BE49-F238E27FC236}">
                <a16:creationId xmlns:a16="http://schemas.microsoft.com/office/drawing/2014/main" id="{65A36D28-B1CA-4642-B834-492B86A47EAD}"/>
              </a:ext>
            </a:extLst>
          </p:cNvPr>
          <p:cNvSpPr txBox="1"/>
          <p:nvPr/>
        </p:nvSpPr>
        <p:spPr>
          <a:xfrm>
            <a:off x="1289792" y="290790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/>
                </a:solidFill>
              </a:rPr>
              <a:t>关键词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9" name="îSḻidè">
            <a:extLst>
              <a:ext uri="{FF2B5EF4-FFF2-40B4-BE49-F238E27FC236}">
                <a16:creationId xmlns:a16="http://schemas.microsoft.com/office/drawing/2014/main" id="{6E47A0C2-B64A-4EC3-B2AF-81FF26DDA2B1}"/>
              </a:ext>
            </a:extLst>
          </p:cNvPr>
          <p:cNvSpPr txBox="1"/>
          <p:nvPr/>
        </p:nvSpPr>
        <p:spPr>
          <a:xfrm>
            <a:off x="813542" y="150603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1"/>
                </a:solidFill>
              </a:rPr>
              <a:t>关键词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7" name="ïṡliďe">
            <a:extLst>
              <a:ext uri="{FF2B5EF4-FFF2-40B4-BE49-F238E27FC236}">
                <a16:creationId xmlns:a16="http://schemas.microsoft.com/office/drawing/2014/main" id="{414C7F08-CD50-4F9D-B7C3-226F8C5D3B69}"/>
              </a:ext>
            </a:extLst>
          </p:cNvPr>
          <p:cNvSpPr/>
          <p:nvPr/>
        </p:nvSpPr>
        <p:spPr>
          <a:xfrm>
            <a:off x="6740488" y="2105727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8" name="îšľîḓê">
            <a:extLst>
              <a:ext uri="{FF2B5EF4-FFF2-40B4-BE49-F238E27FC236}">
                <a16:creationId xmlns:a16="http://schemas.microsoft.com/office/drawing/2014/main" id="{50A5B0A5-F259-4B3C-96B9-A4D8634B4341}"/>
              </a:ext>
            </a:extLst>
          </p:cNvPr>
          <p:cNvSpPr/>
          <p:nvPr/>
        </p:nvSpPr>
        <p:spPr>
          <a:xfrm>
            <a:off x="6740488" y="1437109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</a:p>
        </p:txBody>
      </p:sp>
      <p:sp>
        <p:nvSpPr>
          <p:cNvPr id="39" name="îsḻïdè">
            <a:extLst>
              <a:ext uri="{FF2B5EF4-FFF2-40B4-BE49-F238E27FC236}">
                <a16:creationId xmlns:a16="http://schemas.microsoft.com/office/drawing/2014/main" id="{F50AAAF4-476A-4B40-9EFE-E243F2F881D3}"/>
              </a:ext>
            </a:extLst>
          </p:cNvPr>
          <p:cNvSpPr/>
          <p:nvPr/>
        </p:nvSpPr>
        <p:spPr>
          <a:xfrm>
            <a:off x="7687733" y="1721571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4" name="išḻíḑè">
            <a:extLst>
              <a:ext uri="{FF2B5EF4-FFF2-40B4-BE49-F238E27FC236}">
                <a16:creationId xmlns:a16="http://schemas.microsoft.com/office/drawing/2014/main" id="{691A2CA9-F61B-4936-9CAC-C010488F5354}"/>
              </a:ext>
            </a:extLst>
          </p:cNvPr>
          <p:cNvSpPr/>
          <p:nvPr/>
        </p:nvSpPr>
        <p:spPr>
          <a:xfrm>
            <a:off x="8905977" y="3263806"/>
            <a:ext cx="2437787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5" name="îṩḻiḑé">
            <a:extLst>
              <a:ext uri="{FF2B5EF4-FFF2-40B4-BE49-F238E27FC236}">
                <a16:creationId xmlns:a16="http://schemas.microsoft.com/office/drawing/2014/main" id="{1FA77218-71D8-4DDC-9700-F1109320057B}"/>
              </a:ext>
            </a:extLst>
          </p:cNvPr>
          <p:cNvSpPr/>
          <p:nvPr/>
        </p:nvSpPr>
        <p:spPr>
          <a:xfrm>
            <a:off x="8905977" y="2595188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25%</a:t>
            </a:r>
            <a:endParaRPr lang="en-US" altLang="zh-CN" sz="3600" dirty="0">
              <a:solidFill>
                <a:schemeClr val="accent2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6" name="iSḻïḋé">
            <a:extLst>
              <a:ext uri="{FF2B5EF4-FFF2-40B4-BE49-F238E27FC236}">
                <a16:creationId xmlns:a16="http://schemas.microsoft.com/office/drawing/2014/main" id="{4275A050-3251-484C-99F5-B6E880594A72}"/>
              </a:ext>
            </a:extLst>
          </p:cNvPr>
          <p:cNvSpPr/>
          <p:nvPr/>
        </p:nvSpPr>
        <p:spPr>
          <a:xfrm>
            <a:off x="9853222" y="2879650"/>
            <a:ext cx="152523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  <a:effectLst/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31" name="ïṩḻïḍè">
            <a:extLst>
              <a:ext uri="{FF2B5EF4-FFF2-40B4-BE49-F238E27FC236}">
                <a16:creationId xmlns:a16="http://schemas.microsoft.com/office/drawing/2014/main" id="{B624555E-9F20-414C-AF0A-62101B356BF2}"/>
              </a:ext>
            </a:extLst>
          </p:cNvPr>
          <p:cNvSpPr/>
          <p:nvPr/>
        </p:nvSpPr>
        <p:spPr>
          <a:xfrm>
            <a:off x="6740488" y="4328712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2" name="îSļîḓé">
            <a:extLst>
              <a:ext uri="{FF2B5EF4-FFF2-40B4-BE49-F238E27FC236}">
                <a16:creationId xmlns:a16="http://schemas.microsoft.com/office/drawing/2014/main" id="{9B9BD9CC-C45D-453F-A712-7539773AE418}"/>
              </a:ext>
            </a:extLst>
          </p:cNvPr>
          <p:cNvSpPr/>
          <p:nvPr/>
        </p:nvSpPr>
        <p:spPr>
          <a:xfrm>
            <a:off x="6740488" y="3660094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12%</a:t>
            </a:r>
          </a:p>
        </p:txBody>
      </p:sp>
      <p:sp>
        <p:nvSpPr>
          <p:cNvPr id="33" name="íŝḻîďe">
            <a:extLst>
              <a:ext uri="{FF2B5EF4-FFF2-40B4-BE49-F238E27FC236}">
                <a16:creationId xmlns:a16="http://schemas.microsoft.com/office/drawing/2014/main" id="{C87EA3FF-D886-47E4-B24D-5E8E2CE42BCF}"/>
              </a:ext>
            </a:extLst>
          </p:cNvPr>
          <p:cNvSpPr/>
          <p:nvPr/>
        </p:nvSpPr>
        <p:spPr>
          <a:xfrm>
            <a:off x="7687733" y="3944556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28" name="îṥḷïḑè">
            <a:extLst>
              <a:ext uri="{FF2B5EF4-FFF2-40B4-BE49-F238E27FC236}">
                <a16:creationId xmlns:a16="http://schemas.microsoft.com/office/drawing/2014/main" id="{DE02BB9E-8338-4E05-A50F-60CB5456263B}"/>
              </a:ext>
            </a:extLst>
          </p:cNvPr>
          <p:cNvSpPr/>
          <p:nvPr/>
        </p:nvSpPr>
        <p:spPr>
          <a:xfrm>
            <a:off x="8905977" y="5323266"/>
            <a:ext cx="2437787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29" name="íślïḑé">
            <a:extLst>
              <a:ext uri="{FF2B5EF4-FFF2-40B4-BE49-F238E27FC236}">
                <a16:creationId xmlns:a16="http://schemas.microsoft.com/office/drawing/2014/main" id="{CF8E688F-3CF0-4251-905F-23F608B6E8DF}"/>
              </a:ext>
            </a:extLst>
          </p:cNvPr>
          <p:cNvSpPr/>
          <p:nvPr/>
        </p:nvSpPr>
        <p:spPr>
          <a:xfrm>
            <a:off x="8905977" y="4654648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18%</a:t>
            </a:r>
            <a:endParaRPr lang="en-US" altLang="zh-CN" sz="3600" dirty="0">
              <a:solidFill>
                <a:schemeClr val="accent4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0" name="iŝḻidé">
            <a:extLst>
              <a:ext uri="{FF2B5EF4-FFF2-40B4-BE49-F238E27FC236}">
                <a16:creationId xmlns:a16="http://schemas.microsoft.com/office/drawing/2014/main" id="{97031CB5-ACC6-4725-9E67-2854D882CCE4}"/>
              </a:ext>
            </a:extLst>
          </p:cNvPr>
          <p:cNvSpPr/>
          <p:nvPr/>
        </p:nvSpPr>
        <p:spPr>
          <a:xfrm>
            <a:off x="9853222" y="4939110"/>
            <a:ext cx="152523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  <a:effectLst/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  <a:effectLst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D5393EA-08B7-40D1-816E-773255DCFF2A}"/>
              </a:ext>
            </a:extLst>
          </p:cNvPr>
          <p:cNvCxnSpPr/>
          <p:nvPr/>
        </p:nvCxnSpPr>
        <p:spPr>
          <a:xfrm>
            <a:off x="5953649" y="2204864"/>
            <a:ext cx="64807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879F13D-DA61-422B-8AE1-AE933062EEE4}"/>
              </a:ext>
            </a:extLst>
          </p:cNvPr>
          <p:cNvCxnSpPr>
            <a:cxnSpLocks/>
          </p:cNvCxnSpPr>
          <p:nvPr/>
        </p:nvCxnSpPr>
        <p:spPr>
          <a:xfrm>
            <a:off x="5568088" y="3366914"/>
            <a:ext cx="304985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48C8C5E-D961-4BBD-9AB7-478E3FBBA6CD}"/>
              </a:ext>
            </a:extLst>
          </p:cNvPr>
          <p:cNvCxnSpPr>
            <a:cxnSpLocks/>
          </p:cNvCxnSpPr>
          <p:nvPr/>
        </p:nvCxnSpPr>
        <p:spPr>
          <a:xfrm>
            <a:off x="5195738" y="4419175"/>
            <a:ext cx="140598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3CFF6C9-BD4D-4914-B1F1-5359FBCE51AD}"/>
              </a:ext>
            </a:extLst>
          </p:cNvPr>
          <p:cNvCxnSpPr>
            <a:cxnSpLocks/>
          </p:cNvCxnSpPr>
          <p:nvPr/>
        </p:nvCxnSpPr>
        <p:spPr>
          <a:xfrm>
            <a:off x="4909314" y="5102635"/>
            <a:ext cx="378063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9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8A4DE6-CC58-47DF-A4F8-451A92F65A96}"/>
              </a:ext>
            </a:extLst>
          </p:cNvPr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765623" y="2693711"/>
            <a:ext cx="4546600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4"/>
          <p:cNvSpPr txBox="1">
            <a:spLocks noGrp="1"/>
          </p:cNvSpPr>
          <p:nvPr>
            <p:ph type="title"/>
          </p:nvPr>
        </p:nvSpPr>
        <p:spPr>
          <a:xfrm>
            <a:off x="2777168" y="1654429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论文总结与展望</a:t>
            </a:r>
            <a:endParaRPr lang="zh-CN" alt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1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ŝḷïďe">
            <a:extLst>
              <a:ext uri="{FF2B5EF4-FFF2-40B4-BE49-F238E27FC236}">
                <a16:creationId xmlns:a16="http://schemas.microsoft.com/office/drawing/2014/main" id="{805918E7-45B0-4C2A-BE98-0D31FE4E1568}"/>
              </a:ext>
            </a:extLst>
          </p:cNvPr>
          <p:cNvSpPr/>
          <p:nvPr/>
        </p:nvSpPr>
        <p:spPr>
          <a:xfrm>
            <a:off x="719138" y="1243505"/>
            <a:ext cx="3261862" cy="1680269"/>
          </a:xfrm>
          <a:prstGeom prst="snip1Rect">
            <a:avLst>
              <a:gd name="adj" fmla="val 9298"/>
            </a:avLst>
          </a:prstGeom>
          <a:blipFill>
            <a:blip r:embed="rId3"/>
            <a:srcRect/>
            <a:stretch>
              <a:fillRect l="86" t="-12329" r="-86" b="-1325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ṡļíde">
            <a:extLst>
              <a:ext uri="{FF2B5EF4-FFF2-40B4-BE49-F238E27FC236}">
                <a16:creationId xmlns:a16="http://schemas.microsoft.com/office/drawing/2014/main" id="{6FE7081C-7128-438D-8845-6193FC84E507}"/>
              </a:ext>
            </a:extLst>
          </p:cNvPr>
          <p:cNvSpPr txBox="1"/>
          <p:nvPr/>
        </p:nvSpPr>
        <p:spPr>
          <a:xfrm>
            <a:off x="633798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32" name="îSľïḍê">
            <a:extLst>
              <a:ext uri="{FF2B5EF4-FFF2-40B4-BE49-F238E27FC236}">
                <a16:creationId xmlns:a16="http://schemas.microsoft.com/office/drawing/2014/main" id="{5EF4F1F9-DBFE-43F4-AFA4-B65C9D95F633}"/>
              </a:ext>
            </a:extLst>
          </p:cNvPr>
          <p:cNvSpPr txBox="1"/>
          <p:nvPr/>
        </p:nvSpPr>
        <p:spPr>
          <a:xfrm>
            <a:off x="633798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8" name="iŝḷiḍe">
            <a:extLst>
              <a:ext uri="{FF2B5EF4-FFF2-40B4-BE49-F238E27FC236}">
                <a16:creationId xmlns:a16="http://schemas.microsoft.com/office/drawing/2014/main" id="{DF7BAD1E-1E73-4307-AA4D-D29C948EEB1A}"/>
              </a:ext>
            </a:extLst>
          </p:cNvPr>
          <p:cNvSpPr/>
          <p:nvPr/>
        </p:nvSpPr>
        <p:spPr>
          <a:xfrm>
            <a:off x="4467399" y="1243505"/>
            <a:ext cx="3347202" cy="1680269"/>
          </a:xfrm>
          <a:prstGeom prst="snip1Rect">
            <a:avLst>
              <a:gd name="adj" fmla="val 9298"/>
            </a:avLst>
          </a:prstGeom>
          <a:blipFill>
            <a:blip r:embed="rId4"/>
            <a:srcRect/>
            <a:stretch>
              <a:fillRect l="506" t="-13985" r="-506" b="-148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ş1iḑè">
            <a:extLst>
              <a:ext uri="{FF2B5EF4-FFF2-40B4-BE49-F238E27FC236}">
                <a16:creationId xmlns:a16="http://schemas.microsoft.com/office/drawing/2014/main" id="{75BDBF7D-3415-403C-9417-0CEA79CFF73C}"/>
              </a:ext>
            </a:extLst>
          </p:cNvPr>
          <p:cNvSpPr/>
          <p:nvPr/>
        </p:nvSpPr>
        <p:spPr>
          <a:xfrm>
            <a:off x="8301000" y="1243505"/>
            <a:ext cx="3171862" cy="1680269"/>
          </a:xfrm>
          <a:prstGeom prst="snip1Rect">
            <a:avLst>
              <a:gd name="adj" fmla="val 9298"/>
            </a:avLst>
          </a:prstGeom>
          <a:blipFill>
            <a:blip r:embed="rId5"/>
            <a:srcRect/>
            <a:stretch>
              <a:fillRect l="1048" t="-10584" r="-1048" b="-115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ṧlíḋè">
            <a:extLst>
              <a:ext uri="{FF2B5EF4-FFF2-40B4-BE49-F238E27FC236}">
                <a16:creationId xmlns:a16="http://schemas.microsoft.com/office/drawing/2014/main" id="{60CADE69-23DE-4DB9-A7DD-25EC4F3687A9}"/>
              </a:ext>
            </a:extLst>
          </p:cNvPr>
          <p:cNvSpPr txBox="1"/>
          <p:nvPr/>
        </p:nvSpPr>
        <p:spPr>
          <a:xfrm>
            <a:off x="4422399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30" name="iSḻiḑê">
            <a:extLst>
              <a:ext uri="{FF2B5EF4-FFF2-40B4-BE49-F238E27FC236}">
                <a16:creationId xmlns:a16="http://schemas.microsoft.com/office/drawing/2014/main" id="{018DFB68-C147-45E7-9CC3-20ABDC83F22C}"/>
              </a:ext>
            </a:extLst>
          </p:cNvPr>
          <p:cNvSpPr txBox="1"/>
          <p:nvPr/>
        </p:nvSpPr>
        <p:spPr>
          <a:xfrm>
            <a:off x="4422399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请在形状中填充图片</a:t>
            </a:r>
          </a:p>
        </p:txBody>
      </p:sp>
      <p:sp>
        <p:nvSpPr>
          <p:cNvPr id="27" name="ïŝḻídè">
            <a:extLst>
              <a:ext uri="{FF2B5EF4-FFF2-40B4-BE49-F238E27FC236}">
                <a16:creationId xmlns:a16="http://schemas.microsoft.com/office/drawing/2014/main" id="{6A5378BB-48D8-40FC-B2DE-28448ACF5E49}"/>
              </a:ext>
            </a:extLst>
          </p:cNvPr>
          <p:cNvSpPr txBox="1"/>
          <p:nvPr/>
        </p:nvSpPr>
        <p:spPr>
          <a:xfrm>
            <a:off x="8213330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28" name="ïşḻîdê">
            <a:extLst>
              <a:ext uri="{FF2B5EF4-FFF2-40B4-BE49-F238E27FC236}">
                <a16:creationId xmlns:a16="http://schemas.microsoft.com/office/drawing/2014/main" id="{706BF264-7B08-4DA4-B2EA-28EF759C5C19}"/>
              </a:ext>
            </a:extLst>
          </p:cNvPr>
          <p:cNvSpPr txBox="1"/>
          <p:nvPr/>
        </p:nvSpPr>
        <p:spPr>
          <a:xfrm>
            <a:off x="8213330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请在形状中填充图片</a:t>
            </a:r>
          </a:p>
        </p:txBody>
      </p:sp>
      <p:sp>
        <p:nvSpPr>
          <p:cNvPr id="12" name="ïṡlîḍe">
            <a:extLst>
              <a:ext uri="{FF2B5EF4-FFF2-40B4-BE49-F238E27FC236}">
                <a16:creationId xmlns:a16="http://schemas.microsoft.com/office/drawing/2014/main" id="{D948C45B-35BB-445C-8F23-EA9C5CC81BCC}"/>
              </a:ext>
            </a:extLst>
          </p:cNvPr>
          <p:cNvSpPr/>
          <p:nvPr/>
        </p:nvSpPr>
        <p:spPr bwMode="auto">
          <a:xfrm>
            <a:off x="719138" y="2597153"/>
            <a:ext cx="3261862" cy="326621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ïṡḷiḋè">
            <a:extLst>
              <a:ext uri="{FF2B5EF4-FFF2-40B4-BE49-F238E27FC236}">
                <a16:creationId xmlns:a16="http://schemas.microsoft.com/office/drawing/2014/main" id="{2209429D-BD05-4D55-B9EB-D1EB2520BD5B}"/>
              </a:ext>
            </a:extLst>
          </p:cNvPr>
          <p:cNvSpPr/>
          <p:nvPr/>
        </p:nvSpPr>
        <p:spPr bwMode="auto">
          <a:xfrm>
            <a:off x="4465069" y="2597153"/>
            <a:ext cx="3347202" cy="326621"/>
          </a:xfrm>
          <a:prstGeom prst="rect">
            <a:avLst/>
          </a:prstGeom>
          <a:solidFill>
            <a:schemeClr val="accent2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ïSḻiḓè">
            <a:extLst>
              <a:ext uri="{FF2B5EF4-FFF2-40B4-BE49-F238E27FC236}">
                <a16:creationId xmlns:a16="http://schemas.microsoft.com/office/drawing/2014/main" id="{C20EB7AF-07BA-46D3-905E-358C50644D59}"/>
              </a:ext>
            </a:extLst>
          </p:cNvPr>
          <p:cNvSpPr/>
          <p:nvPr/>
        </p:nvSpPr>
        <p:spPr bwMode="auto">
          <a:xfrm>
            <a:off x="8296340" y="2597153"/>
            <a:ext cx="3171862" cy="326621"/>
          </a:xfrm>
          <a:prstGeom prst="rect">
            <a:avLst/>
          </a:prstGeom>
          <a:solidFill>
            <a:schemeClr val="accent3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5" name="iş1ïḋé">
            <a:extLst>
              <a:ext uri="{FF2B5EF4-FFF2-40B4-BE49-F238E27FC236}">
                <a16:creationId xmlns:a16="http://schemas.microsoft.com/office/drawing/2014/main" id="{A14FE75A-BD57-484C-979B-6C7D8767F1A7}"/>
              </a:ext>
            </a:extLst>
          </p:cNvPr>
          <p:cNvSpPr/>
          <p:nvPr/>
        </p:nvSpPr>
        <p:spPr>
          <a:xfrm>
            <a:off x="719138" y="3130344"/>
            <a:ext cx="10801350" cy="9341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Sḷïḋé">
            <a:extLst>
              <a:ext uri="{FF2B5EF4-FFF2-40B4-BE49-F238E27FC236}">
                <a16:creationId xmlns:a16="http://schemas.microsoft.com/office/drawing/2014/main" id="{07F52FF8-C587-4FD8-B75F-FEB0F6BD4377}"/>
              </a:ext>
            </a:extLst>
          </p:cNvPr>
          <p:cNvSpPr/>
          <p:nvPr/>
        </p:nvSpPr>
        <p:spPr>
          <a:xfrm>
            <a:off x="1901742" y="3143864"/>
            <a:ext cx="896654" cy="89665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6" name="íṡḷíḓê">
            <a:extLst>
              <a:ext uri="{FF2B5EF4-FFF2-40B4-BE49-F238E27FC236}">
                <a16:creationId xmlns:a16="http://schemas.microsoft.com/office/drawing/2014/main" id="{48E0D3D1-485D-4B8E-8BFD-077C2DA38F9F}"/>
              </a:ext>
            </a:extLst>
          </p:cNvPr>
          <p:cNvSpPr/>
          <p:nvPr/>
        </p:nvSpPr>
        <p:spPr>
          <a:xfrm>
            <a:off x="2127360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iṥļïde">
            <a:extLst>
              <a:ext uri="{FF2B5EF4-FFF2-40B4-BE49-F238E27FC236}">
                <a16:creationId xmlns:a16="http://schemas.microsoft.com/office/drawing/2014/main" id="{520B7A39-379E-4202-80C3-15C5D2410FAA}"/>
              </a:ext>
            </a:extLst>
          </p:cNvPr>
          <p:cNvSpPr/>
          <p:nvPr/>
        </p:nvSpPr>
        <p:spPr>
          <a:xfrm>
            <a:off x="5690343" y="3143864"/>
            <a:ext cx="896654" cy="89665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4" name="iŝľîḍe">
            <a:extLst>
              <a:ext uri="{FF2B5EF4-FFF2-40B4-BE49-F238E27FC236}">
                <a16:creationId xmlns:a16="http://schemas.microsoft.com/office/drawing/2014/main" id="{7096993A-DBA0-43D0-B60E-B270B9FFE732}"/>
              </a:ext>
            </a:extLst>
          </p:cNvPr>
          <p:cNvSpPr/>
          <p:nvPr/>
        </p:nvSpPr>
        <p:spPr>
          <a:xfrm>
            <a:off x="5915961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íšlîḑe">
            <a:extLst>
              <a:ext uri="{FF2B5EF4-FFF2-40B4-BE49-F238E27FC236}">
                <a16:creationId xmlns:a16="http://schemas.microsoft.com/office/drawing/2014/main" id="{0F46481F-AE24-45A3-92D1-A7D5F3CBD75F}"/>
              </a:ext>
            </a:extLst>
          </p:cNvPr>
          <p:cNvSpPr/>
          <p:nvPr/>
        </p:nvSpPr>
        <p:spPr>
          <a:xfrm>
            <a:off x="9433944" y="3143864"/>
            <a:ext cx="896654" cy="89665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2" name="ïşlîḋè">
            <a:extLst>
              <a:ext uri="{FF2B5EF4-FFF2-40B4-BE49-F238E27FC236}">
                <a16:creationId xmlns:a16="http://schemas.microsoft.com/office/drawing/2014/main" id="{DBC0B0F1-3A76-499A-BC53-BEC29F2AFAE6}"/>
              </a:ext>
            </a:extLst>
          </p:cNvPr>
          <p:cNvSpPr/>
          <p:nvPr/>
        </p:nvSpPr>
        <p:spPr>
          <a:xfrm>
            <a:off x="9659562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93E0423-6B50-4785-B0CA-74333DBDBB52}"/>
              </a:ext>
            </a:extLst>
          </p:cNvPr>
          <p:cNvCxnSpPr/>
          <p:nvPr/>
        </p:nvCxnSpPr>
        <p:spPr>
          <a:xfrm>
            <a:off x="4206000" y="3924000"/>
            <a:ext cx="0" cy="2219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7D98BD4-602F-4638-8111-DAA0DD71102F}"/>
              </a:ext>
            </a:extLst>
          </p:cNvPr>
          <p:cNvCxnSpPr/>
          <p:nvPr/>
        </p:nvCxnSpPr>
        <p:spPr>
          <a:xfrm>
            <a:off x="8013375" y="3924000"/>
            <a:ext cx="0" cy="2219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9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889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îşliďe">
            <a:extLst>
              <a:ext uri="{FF2B5EF4-FFF2-40B4-BE49-F238E27FC236}">
                <a16:creationId xmlns:a16="http://schemas.microsoft.com/office/drawing/2014/main" id="{CD2B9EC2-6138-484C-93C0-72B5637AA66F}"/>
              </a:ext>
            </a:extLst>
          </p:cNvPr>
          <p:cNvSpPr/>
          <p:nvPr/>
        </p:nvSpPr>
        <p:spPr bwMode="auto">
          <a:xfrm>
            <a:off x="669925" y="2780928"/>
            <a:ext cx="10850563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9" name="íṡlïdé">
            <a:extLst>
              <a:ext uri="{FF2B5EF4-FFF2-40B4-BE49-F238E27FC236}">
                <a16:creationId xmlns:a16="http://schemas.microsoft.com/office/drawing/2014/main" id="{E14A5F84-21B3-4910-9455-0E48460CBC33}"/>
              </a:ext>
            </a:extLst>
          </p:cNvPr>
          <p:cNvSpPr>
            <a:spLocks/>
          </p:cNvSpPr>
          <p:nvPr/>
        </p:nvSpPr>
        <p:spPr bwMode="auto">
          <a:xfrm flipH="1">
            <a:off x="5082537" y="1766459"/>
            <a:ext cx="2028268" cy="20289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ïṡļiďé">
            <a:extLst>
              <a:ext uri="{FF2B5EF4-FFF2-40B4-BE49-F238E27FC236}">
                <a16:creationId xmlns:a16="http://schemas.microsoft.com/office/drawing/2014/main" id="{4260A3DF-46DF-4290-BC68-6257A77181E5}"/>
              </a:ext>
            </a:extLst>
          </p:cNvPr>
          <p:cNvSpPr>
            <a:spLocks/>
          </p:cNvSpPr>
          <p:nvPr/>
        </p:nvSpPr>
        <p:spPr bwMode="auto">
          <a:xfrm flipH="1">
            <a:off x="6585455" y="3429732"/>
            <a:ext cx="407935" cy="5434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iš1îďè">
            <a:extLst>
              <a:ext uri="{FF2B5EF4-FFF2-40B4-BE49-F238E27FC236}">
                <a16:creationId xmlns:a16="http://schemas.microsoft.com/office/drawing/2014/main" id="{DD0FAF38-E566-46FA-BC2A-504AB027149C}"/>
              </a:ext>
            </a:extLst>
          </p:cNvPr>
          <p:cNvSpPr>
            <a:spLocks/>
          </p:cNvSpPr>
          <p:nvPr/>
        </p:nvSpPr>
        <p:spPr bwMode="auto">
          <a:xfrm flipH="1">
            <a:off x="5387147" y="3414300"/>
            <a:ext cx="1296937" cy="805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íṥ1îḍé">
            <a:extLst>
              <a:ext uri="{FF2B5EF4-FFF2-40B4-BE49-F238E27FC236}">
                <a16:creationId xmlns:a16="http://schemas.microsoft.com/office/drawing/2014/main" id="{E146D201-D4B6-495B-B090-AFF64EE33BAD}"/>
              </a:ext>
            </a:extLst>
          </p:cNvPr>
          <p:cNvSpPr>
            <a:spLocks/>
          </p:cNvSpPr>
          <p:nvPr/>
        </p:nvSpPr>
        <p:spPr bwMode="auto">
          <a:xfrm flipH="1">
            <a:off x="5081195" y="3429732"/>
            <a:ext cx="409277" cy="5434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íṡļîḓe">
            <a:extLst>
              <a:ext uri="{FF2B5EF4-FFF2-40B4-BE49-F238E27FC236}">
                <a16:creationId xmlns:a16="http://schemas.microsoft.com/office/drawing/2014/main" id="{CDB1E0D3-7B3A-4591-AC55-E4927F0EFDD5}"/>
              </a:ext>
            </a:extLst>
          </p:cNvPr>
          <p:cNvSpPr>
            <a:spLocks/>
          </p:cNvSpPr>
          <p:nvPr/>
        </p:nvSpPr>
        <p:spPr bwMode="auto">
          <a:xfrm flipH="1">
            <a:off x="6547210" y="2583670"/>
            <a:ext cx="524009" cy="652830"/>
          </a:xfrm>
          <a:custGeom>
            <a:avLst/>
            <a:gdLst>
              <a:gd name="T0" fmla="*/ 319 w 781"/>
              <a:gd name="T1" fmla="*/ 0 h 973"/>
              <a:gd name="T2" fmla="*/ 142 w 781"/>
              <a:gd name="T3" fmla="*/ 367 h 973"/>
              <a:gd name="T4" fmla="*/ 0 w 781"/>
              <a:gd name="T5" fmla="*/ 426 h 973"/>
              <a:gd name="T6" fmla="*/ 0 w 781"/>
              <a:gd name="T7" fmla="*/ 973 h 973"/>
              <a:gd name="T8" fmla="*/ 196 w 781"/>
              <a:gd name="T9" fmla="*/ 973 h 973"/>
              <a:gd name="T10" fmla="*/ 385 w 781"/>
              <a:gd name="T11" fmla="*/ 973 h 973"/>
              <a:gd name="T12" fmla="*/ 781 w 781"/>
              <a:gd name="T13" fmla="*/ 973 h 973"/>
              <a:gd name="T14" fmla="*/ 781 w 781"/>
              <a:gd name="T15" fmla="*/ 0 h 973"/>
              <a:gd name="T16" fmla="*/ 319 w 781"/>
              <a:gd name="T17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1" h="973">
                <a:moveTo>
                  <a:pt x="319" y="0"/>
                </a:moveTo>
                <a:lnTo>
                  <a:pt x="142" y="367"/>
                </a:lnTo>
                <a:lnTo>
                  <a:pt x="0" y="426"/>
                </a:lnTo>
                <a:lnTo>
                  <a:pt x="0" y="973"/>
                </a:lnTo>
                <a:lnTo>
                  <a:pt x="196" y="973"/>
                </a:lnTo>
                <a:lnTo>
                  <a:pt x="385" y="973"/>
                </a:lnTo>
                <a:lnTo>
                  <a:pt x="781" y="973"/>
                </a:lnTo>
                <a:lnTo>
                  <a:pt x="781" y="0"/>
                </a:lnTo>
                <a:lnTo>
                  <a:pt x="319" y="0"/>
                </a:lnTo>
                <a:close/>
              </a:path>
            </a:pathLst>
          </a:custGeom>
          <a:solidFill>
            <a:srgbClr val="D3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ïSlîḑè">
            <a:extLst>
              <a:ext uri="{FF2B5EF4-FFF2-40B4-BE49-F238E27FC236}">
                <a16:creationId xmlns:a16="http://schemas.microsoft.com/office/drawing/2014/main" id="{6640611B-DDE5-4418-B069-F4EB2AA34465}"/>
              </a:ext>
            </a:extLst>
          </p:cNvPr>
          <p:cNvSpPr>
            <a:spLocks/>
          </p:cNvSpPr>
          <p:nvPr/>
        </p:nvSpPr>
        <p:spPr bwMode="auto">
          <a:xfrm flipH="1">
            <a:off x="5083879" y="2123402"/>
            <a:ext cx="1463332" cy="11130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iṥḻîḋè">
            <a:extLst>
              <a:ext uri="{FF2B5EF4-FFF2-40B4-BE49-F238E27FC236}">
                <a16:creationId xmlns:a16="http://schemas.microsoft.com/office/drawing/2014/main" id="{DA726A53-BF66-4CB8-B632-4CB9D6639706}"/>
              </a:ext>
            </a:extLst>
          </p:cNvPr>
          <p:cNvSpPr>
            <a:spLocks/>
          </p:cNvSpPr>
          <p:nvPr/>
        </p:nvSpPr>
        <p:spPr bwMode="auto">
          <a:xfrm flipH="1">
            <a:off x="5125477" y="2123402"/>
            <a:ext cx="1133227" cy="1111085"/>
          </a:xfrm>
          <a:custGeom>
            <a:avLst/>
            <a:gdLst>
              <a:gd name="T0" fmla="*/ 554 w 1689"/>
              <a:gd name="T1" fmla="*/ 1656 h 1656"/>
              <a:gd name="T2" fmla="*/ 1689 w 1689"/>
              <a:gd name="T3" fmla="*/ 0 h 1656"/>
              <a:gd name="T4" fmla="*/ 1138 w 1689"/>
              <a:gd name="T5" fmla="*/ 0 h 1656"/>
              <a:gd name="T6" fmla="*/ 0 w 1689"/>
              <a:gd name="T7" fmla="*/ 1656 h 1656"/>
              <a:gd name="T8" fmla="*/ 554 w 1689"/>
              <a:gd name="T9" fmla="*/ 1656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9" h="1656">
                <a:moveTo>
                  <a:pt x="554" y="1656"/>
                </a:moveTo>
                <a:lnTo>
                  <a:pt x="1689" y="0"/>
                </a:lnTo>
                <a:lnTo>
                  <a:pt x="1138" y="0"/>
                </a:lnTo>
                <a:lnTo>
                  <a:pt x="0" y="1656"/>
                </a:lnTo>
                <a:lnTo>
                  <a:pt x="554" y="1656"/>
                </a:lnTo>
                <a:close/>
              </a:path>
            </a:pathLst>
          </a:custGeom>
          <a:solidFill>
            <a:srgbClr val="D3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íṥḻiďé">
            <a:extLst>
              <a:ext uri="{FF2B5EF4-FFF2-40B4-BE49-F238E27FC236}">
                <a16:creationId xmlns:a16="http://schemas.microsoft.com/office/drawing/2014/main" id="{F8659E57-281D-4205-8852-34CB4FD2CB7B}"/>
              </a:ext>
            </a:extLst>
          </p:cNvPr>
          <p:cNvSpPr>
            <a:spLocks/>
          </p:cNvSpPr>
          <p:nvPr/>
        </p:nvSpPr>
        <p:spPr bwMode="auto">
          <a:xfrm flipH="1">
            <a:off x="5083879" y="2490409"/>
            <a:ext cx="509918" cy="744078"/>
          </a:xfrm>
          <a:custGeom>
            <a:avLst/>
            <a:gdLst>
              <a:gd name="T0" fmla="*/ 62 w 760"/>
              <a:gd name="T1" fmla="*/ 1109 h 1109"/>
              <a:gd name="T2" fmla="*/ 760 w 760"/>
              <a:gd name="T3" fmla="*/ 90 h 1109"/>
              <a:gd name="T4" fmla="*/ 760 w 760"/>
              <a:gd name="T5" fmla="*/ 0 h 1109"/>
              <a:gd name="T6" fmla="*/ 0 w 760"/>
              <a:gd name="T7" fmla="*/ 1109 h 1109"/>
              <a:gd name="T8" fmla="*/ 62 w 760"/>
              <a:gd name="T9" fmla="*/ 1109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0" h="1109">
                <a:moveTo>
                  <a:pt x="62" y="1109"/>
                </a:moveTo>
                <a:lnTo>
                  <a:pt x="760" y="90"/>
                </a:lnTo>
                <a:lnTo>
                  <a:pt x="760" y="0"/>
                </a:lnTo>
                <a:lnTo>
                  <a:pt x="0" y="1109"/>
                </a:lnTo>
                <a:lnTo>
                  <a:pt x="62" y="1109"/>
                </a:lnTo>
                <a:close/>
              </a:path>
            </a:pathLst>
          </a:custGeom>
          <a:solidFill>
            <a:srgbClr val="D3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şḻïḓè">
            <a:extLst>
              <a:ext uri="{FF2B5EF4-FFF2-40B4-BE49-F238E27FC236}">
                <a16:creationId xmlns:a16="http://schemas.microsoft.com/office/drawing/2014/main" id="{10F781A7-6B89-4B92-924B-BD224AA2BB52}"/>
              </a:ext>
            </a:extLst>
          </p:cNvPr>
          <p:cNvSpPr>
            <a:spLocks/>
          </p:cNvSpPr>
          <p:nvPr/>
        </p:nvSpPr>
        <p:spPr bwMode="auto">
          <a:xfrm flipH="1">
            <a:off x="6137934" y="2123402"/>
            <a:ext cx="409277" cy="595800"/>
          </a:xfrm>
          <a:custGeom>
            <a:avLst/>
            <a:gdLst>
              <a:gd name="T0" fmla="*/ 548 w 610"/>
              <a:gd name="T1" fmla="*/ 0 h 888"/>
              <a:gd name="T2" fmla="*/ 0 w 610"/>
              <a:gd name="T3" fmla="*/ 798 h 888"/>
              <a:gd name="T4" fmla="*/ 0 w 610"/>
              <a:gd name="T5" fmla="*/ 888 h 888"/>
              <a:gd name="T6" fmla="*/ 610 w 610"/>
              <a:gd name="T7" fmla="*/ 0 h 888"/>
              <a:gd name="T8" fmla="*/ 548 w 610"/>
              <a:gd name="T9" fmla="*/ 0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888">
                <a:moveTo>
                  <a:pt x="548" y="0"/>
                </a:moveTo>
                <a:lnTo>
                  <a:pt x="0" y="798"/>
                </a:lnTo>
                <a:lnTo>
                  <a:pt x="0" y="888"/>
                </a:lnTo>
                <a:lnTo>
                  <a:pt x="610" y="0"/>
                </a:lnTo>
                <a:lnTo>
                  <a:pt x="548" y="0"/>
                </a:lnTo>
                <a:close/>
              </a:path>
            </a:pathLst>
          </a:custGeom>
          <a:solidFill>
            <a:srgbClr val="D3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ïṧḻîḑê">
            <a:extLst>
              <a:ext uri="{FF2B5EF4-FFF2-40B4-BE49-F238E27FC236}">
                <a16:creationId xmlns:a16="http://schemas.microsoft.com/office/drawing/2014/main" id="{5CB60DFE-10C5-4865-BE26-25FB512F72CF}"/>
              </a:ext>
            </a:extLst>
          </p:cNvPr>
          <p:cNvSpPr>
            <a:spLocks/>
          </p:cNvSpPr>
          <p:nvPr/>
        </p:nvSpPr>
        <p:spPr bwMode="auto">
          <a:xfrm flipH="1">
            <a:off x="5083878" y="2123402"/>
            <a:ext cx="41599" cy="1113098"/>
          </a:xfrm>
          <a:prstGeom prst="rect">
            <a:avLst/>
          </a:prstGeom>
          <a:solidFill>
            <a:srgbClr val="BAC4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iśļídê">
            <a:extLst>
              <a:ext uri="{FF2B5EF4-FFF2-40B4-BE49-F238E27FC236}">
                <a16:creationId xmlns:a16="http://schemas.microsoft.com/office/drawing/2014/main" id="{6A127448-0A56-4D4D-A30B-3808973B34DD}"/>
              </a:ext>
            </a:extLst>
          </p:cNvPr>
          <p:cNvSpPr>
            <a:spLocks/>
          </p:cNvSpPr>
          <p:nvPr/>
        </p:nvSpPr>
        <p:spPr bwMode="auto">
          <a:xfrm flipH="1">
            <a:off x="5544147" y="2409224"/>
            <a:ext cx="541453" cy="541453"/>
          </a:xfrm>
          <a:prstGeom prst="ellipse">
            <a:avLst/>
          </a:prstGeom>
          <a:solidFill>
            <a:srgbClr val="ED4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íṣlîḑè">
            <a:extLst>
              <a:ext uri="{FF2B5EF4-FFF2-40B4-BE49-F238E27FC236}">
                <a16:creationId xmlns:a16="http://schemas.microsoft.com/office/drawing/2014/main" id="{5D7B47FF-CEE6-4923-922A-A6043DA9D7EE}"/>
              </a:ext>
            </a:extLst>
          </p:cNvPr>
          <p:cNvSpPr>
            <a:spLocks/>
          </p:cNvSpPr>
          <p:nvPr/>
        </p:nvSpPr>
        <p:spPr bwMode="auto">
          <a:xfrm flipH="1">
            <a:off x="5782333" y="2556832"/>
            <a:ext cx="77830" cy="265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îŝlîdê">
            <a:extLst>
              <a:ext uri="{FF2B5EF4-FFF2-40B4-BE49-F238E27FC236}">
                <a16:creationId xmlns:a16="http://schemas.microsoft.com/office/drawing/2014/main" id="{A38C67C6-5338-412F-BC61-2423540653CE}"/>
              </a:ext>
            </a:extLst>
          </p:cNvPr>
          <p:cNvSpPr>
            <a:spLocks/>
          </p:cNvSpPr>
          <p:nvPr/>
        </p:nvSpPr>
        <p:spPr bwMode="auto">
          <a:xfrm flipH="1">
            <a:off x="5689072" y="2650765"/>
            <a:ext cx="265023" cy="778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îśľiďê">
            <a:extLst>
              <a:ext uri="{FF2B5EF4-FFF2-40B4-BE49-F238E27FC236}">
                <a16:creationId xmlns:a16="http://schemas.microsoft.com/office/drawing/2014/main" id="{58748E79-C992-4EA7-B46E-B4DB20351F28}"/>
              </a:ext>
            </a:extLst>
          </p:cNvPr>
          <p:cNvSpPr>
            <a:spLocks/>
          </p:cNvSpPr>
          <p:nvPr/>
        </p:nvSpPr>
        <p:spPr bwMode="auto">
          <a:xfrm flipH="1">
            <a:off x="6612292" y="2634662"/>
            <a:ext cx="307964" cy="204638"/>
          </a:xfrm>
          <a:custGeom>
            <a:avLst/>
            <a:gdLst>
              <a:gd name="T0" fmla="*/ 0 w 459"/>
              <a:gd name="T1" fmla="*/ 305 h 305"/>
              <a:gd name="T2" fmla="*/ 459 w 459"/>
              <a:gd name="T3" fmla="*/ 305 h 305"/>
              <a:gd name="T4" fmla="*/ 459 w 459"/>
              <a:gd name="T5" fmla="*/ 0 h 305"/>
              <a:gd name="T6" fmla="*/ 156 w 459"/>
              <a:gd name="T7" fmla="*/ 0 h 305"/>
              <a:gd name="T8" fmla="*/ 0 w 459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" h="305">
                <a:moveTo>
                  <a:pt x="0" y="305"/>
                </a:moveTo>
                <a:lnTo>
                  <a:pt x="459" y="305"/>
                </a:lnTo>
                <a:lnTo>
                  <a:pt x="459" y="0"/>
                </a:lnTo>
                <a:lnTo>
                  <a:pt x="156" y="0"/>
                </a:lnTo>
                <a:lnTo>
                  <a:pt x="0" y="305"/>
                </a:lnTo>
                <a:close/>
              </a:path>
            </a:pathLst>
          </a:custGeom>
          <a:solidFill>
            <a:srgbClr val="64C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sľïḑê">
            <a:extLst>
              <a:ext uri="{FF2B5EF4-FFF2-40B4-BE49-F238E27FC236}">
                <a16:creationId xmlns:a16="http://schemas.microsoft.com/office/drawing/2014/main" id="{D5F8B587-6603-48D3-992E-920B41AC478E}"/>
              </a:ext>
            </a:extLst>
          </p:cNvPr>
          <p:cNvSpPr>
            <a:spLocks/>
          </p:cNvSpPr>
          <p:nvPr/>
        </p:nvSpPr>
        <p:spPr bwMode="auto">
          <a:xfrm flipH="1">
            <a:off x="5125478" y="3072789"/>
            <a:ext cx="1421733" cy="25496"/>
          </a:xfrm>
          <a:prstGeom prst="rect">
            <a:avLst/>
          </a:pr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îṩ1iḑê">
            <a:extLst>
              <a:ext uri="{FF2B5EF4-FFF2-40B4-BE49-F238E27FC236}">
                <a16:creationId xmlns:a16="http://schemas.microsoft.com/office/drawing/2014/main" id="{B51E07B0-D223-4DB7-82D0-793961AB5310}"/>
              </a:ext>
            </a:extLst>
          </p:cNvPr>
          <p:cNvSpPr>
            <a:spLocks/>
          </p:cNvSpPr>
          <p:nvPr/>
        </p:nvSpPr>
        <p:spPr bwMode="auto">
          <a:xfrm flipH="1">
            <a:off x="6547211" y="2564883"/>
            <a:ext cx="309977" cy="25496"/>
          </a:xfrm>
          <a:prstGeom prst="rect">
            <a:avLst/>
          </a:pr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ïSľiḓè">
            <a:extLst>
              <a:ext uri="{FF2B5EF4-FFF2-40B4-BE49-F238E27FC236}">
                <a16:creationId xmlns:a16="http://schemas.microsoft.com/office/drawing/2014/main" id="{40DEB5DE-C7A5-41BC-B2E3-AE4F24B0EA29}"/>
              </a:ext>
            </a:extLst>
          </p:cNvPr>
          <p:cNvSpPr>
            <a:spLocks/>
          </p:cNvSpPr>
          <p:nvPr/>
        </p:nvSpPr>
        <p:spPr bwMode="auto">
          <a:xfrm flipH="1">
            <a:off x="7058472" y="2917130"/>
            <a:ext cx="25496" cy="133518"/>
          </a:xfrm>
          <a:prstGeom prst="rect">
            <a:avLst/>
          </a:pr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íşľîḋê">
            <a:extLst>
              <a:ext uri="{FF2B5EF4-FFF2-40B4-BE49-F238E27FC236}">
                <a16:creationId xmlns:a16="http://schemas.microsoft.com/office/drawing/2014/main" id="{5D4AB762-3A4C-45B2-BA19-9B1DFF0C2B97}"/>
              </a:ext>
            </a:extLst>
          </p:cNvPr>
          <p:cNvSpPr>
            <a:spLocks/>
          </p:cNvSpPr>
          <p:nvPr/>
        </p:nvSpPr>
        <p:spPr bwMode="auto">
          <a:xfrm flipH="1">
            <a:off x="5125478" y="3174773"/>
            <a:ext cx="1421733" cy="24825"/>
          </a:xfrm>
          <a:prstGeom prst="rect">
            <a:avLst/>
          </a:pr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iṡḷiḋe">
            <a:extLst>
              <a:ext uri="{FF2B5EF4-FFF2-40B4-BE49-F238E27FC236}">
                <a16:creationId xmlns:a16="http://schemas.microsoft.com/office/drawing/2014/main" id="{B4962CF2-A055-4307-B77D-A954F842A9CA}"/>
              </a:ext>
            </a:extLst>
          </p:cNvPr>
          <p:cNvSpPr>
            <a:spLocks/>
          </p:cNvSpPr>
          <p:nvPr/>
        </p:nvSpPr>
        <p:spPr bwMode="auto">
          <a:xfrm flipH="1">
            <a:off x="5104678" y="3236500"/>
            <a:ext cx="1990695" cy="103325"/>
          </a:xfrm>
          <a:prstGeom prst="rect">
            <a:avLst/>
          </a:prstGeom>
          <a:solidFill>
            <a:srgbClr val="BAC4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íSľïḋe">
            <a:extLst>
              <a:ext uri="{FF2B5EF4-FFF2-40B4-BE49-F238E27FC236}">
                <a16:creationId xmlns:a16="http://schemas.microsoft.com/office/drawing/2014/main" id="{CF475821-EFAD-4E7C-A9FB-BD5A2715A2D8}"/>
              </a:ext>
            </a:extLst>
          </p:cNvPr>
          <p:cNvSpPr>
            <a:spLocks/>
          </p:cNvSpPr>
          <p:nvPr/>
        </p:nvSpPr>
        <p:spPr bwMode="auto">
          <a:xfrm flipH="1">
            <a:off x="5104678" y="3327077"/>
            <a:ext cx="1995392" cy="25496"/>
          </a:xfrm>
          <a:prstGeom prst="rect">
            <a:avLst/>
          </a:pr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íṣḻíḋe">
            <a:extLst>
              <a:ext uri="{FF2B5EF4-FFF2-40B4-BE49-F238E27FC236}">
                <a16:creationId xmlns:a16="http://schemas.microsoft.com/office/drawing/2014/main" id="{0ED4155A-44F6-42DF-AADD-AFEACC14716B}"/>
              </a:ext>
            </a:extLst>
          </p:cNvPr>
          <p:cNvSpPr>
            <a:spLocks/>
          </p:cNvSpPr>
          <p:nvPr/>
        </p:nvSpPr>
        <p:spPr bwMode="auto">
          <a:xfrm flipH="1">
            <a:off x="5185862" y="3257299"/>
            <a:ext cx="201284" cy="201284"/>
          </a:xfrm>
          <a:prstGeom prst="ellipse">
            <a:avLst/>
          </a:prstGeom>
          <a:solidFill>
            <a:srgbClr val="D3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íṥ1íḓe">
            <a:extLst>
              <a:ext uri="{FF2B5EF4-FFF2-40B4-BE49-F238E27FC236}">
                <a16:creationId xmlns:a16="http://schemas.microsoft.com/office/drawing/2014/main" id="{F4B2337E-E767-420F-A74C-3480B55674BE}"/>
              </a:ext>
            </a:extLst>
          </p:cNvPr>
          <p:cNvSpPr>
            <a:spLocks/>
          </p:cNvSpPr>
          <p:nvPr/>
        </p:nvSpPr>
        <p:spPr bwMode="auto">
          <a:xfrm flipH="1">
            <a:off x="5226790" y="3298227"/>
            <a:ext cx="119428" cy="119428"/>
          </a:xfrm>
          <a:custGeom>
            <a:avLst/>
            <a:gdLst>
              <a:gd name="T0" fmla="*/ 37 w 75"/>
              <a:gd name="T1" fmla="*/ 75 h 75"/>
              <a:gd name="T2" fmla="*/ 0 w 75"/>
              <a:gd name="T3" fmla="*/ 38 h 75"/>
              <a:gd name="T4" fmla="*/ 37 w 75"/>
              <a:gd name="T5" fmla="*/ 0 h 75"/>
              <a:gd name="T6" fmla="*/ 75 w 75"/>
              <a:gd name="T7" fmla="*/ 38 h 75"/>
              <a:gd name="T8" fmla="*/ 37 w 75"/>
              <a:gd name="T9" fmla="*/ 75 h 75"/>
              <a:gd name="T10" fmla="*/ 37 w 75"/>
              <a:gd name="T11" fmla="*/ 16 h 75"/>
              <a:gd name="T12" fmla="*/ 16 w 75"/>
              <a:gd name="T13" fmla="*/ 38 h 75"/>
              <a:gd name="T14" fmla="*/ 37 w 75"/>
              <a:gd name="T15" fmla="*/ 59 h 75"/>
              <a:gd name="T16" fmla="*/ 59 w 75"/>
              <a:gd name="T17" fmla="*/ 38 h 75"/>
              <a:gd name="T18" fmla="*/ 37 w 75"/>
              <a:gd name="T19" fmla="*/ 1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75">
                <a:moveTo>
                  <a:pt x="37" y="75"/>
                </a:moveTo>
                <a:cubicBezTo>
                  <a:pt x="17" y="75"/>
                  <a:pt x="0" y="58"/>
                  <a:pt x="0" y="38"/>
                </a:cubicBezTo>
                <a:cubicBezTo>
                  <a:pt x="0" y="17"/>
                  <a:pt x="17" y="0"/>
                  <a:pt x="37" y="0"/>
                </a:cubicBezTo>
                <a:cubicBezTo>
                  <a:pt x="58" y="0"/>
                  <a:pt x="75" y="17"/>
                  <a:pt x="75" y="38"/>
                </a:cubicBezTo>
                <a:cubicBezTo>
                  <a:pt x="75" y="58"/>
                  <a:pt x="58" y="75"/>
                  <a:pt x="37" y="75"/>
                </a:cubicBezTo>
                <a:close/>
                <a:moveTo>
                  <a:pt x="37" y="16"/>
                </a:moveTo>
                <a:cubicBezTo>
                  <a:pt x="26" y="16"/>
                  <a:pt x="16" y="26"/>
                  <a:pt x="16" y="38"/>
                </a:cubicBezTo>
                <a:cubicBezTo>
                  <a:pt x="16" y="49"/>
                  <a:pt x="26" y="59"/>
                  <a:pt x="37" y="59"/>
                </a:cubicBezTo>
                <a:cubicBezTo>
                  <a:pt x="49" y="59"/>
                  <a:pt x="59" y="49"/>
                  <a:pt x="59" y="38"/>
                </a:cubicBezTo>
                <a:cubicBezTo>
                  <a:pt x="59" y="26"/>
                  <a:pt x="49" y="16"/>
                  <a:pt x="37" y="16"/>
                </a:cubicBezTo>
                <a:close/>
              </a:path>
            </a:pathLst>
          </a:cu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íṡļiḓê">
            <a:extLst>
              <a:ext uri="{FF2B5EF4-FFF2-40B4-BE49-F238E27FC236}">
                <a16:creationId xmlns:a16="http://schemas.microsoft.com/office/drawing/2014/main" id="{33B175AE-DF6F-4E89-8C90-9332DB73B5A0}"/>
              </a:ext>
            </a:extLst>
          </p:cNvPr>
          <p:cNvSpPr>
            <a:spLocks/>
          </p:cNvSpPr>
          <p:nvPr/>
        </p:nvSpPr>
        <p:spPr bwMode="auto">
          <a:xfrm flipH="1">
            <a:off x="6600216" y="2826552"/>
            <a:ext cx="317357" cy="373045"/>
          </a:xfrm>
          <a:custGeom>
            <a:avLst/>
            <a:gdLst>
              <a:gd name="T0" fmla="*/ 113 w 200"/>
              <a:gd name="T1" fmla="*/ 235 h 235"/>
              <a:gd name="T2" fmla="*/ 0 w 200"/>
              <a:gd name="T3" fmla="*/ 235 h 235"/>
              <a:gd name="T4" fmla="*/ 0 w 200"/>
              <a:gd name="T5" fmla="*/ 219 h 235"/>
              <a:gd name="T6" fmla="*/ 97 w 200"/>
              <a:gd name="T7" fmla="*/ 219 h 235"/>
              <a:gd name="T8" fmla="*/ 184 w 200"/>
              <a:gd name="T9" fmla="*/ 131 h 235"/>
              <a:gd name="T10" fmla="*/ 184 w 200"/>
              <a:gd name="T11" fmla="*/ 16 h 235"/>
              <a:gd name="T12" fmla="*/ 0 w 200"/>
              <a:gd name="T13" fmla="*/ 16 h 235"/>
              <a:gd name="T14" fmla="*/ 0 w 200"/>
              <a:gd name="T15" fmla="*/ 0 h 235"/>
              <a:gd name="T16" fmla="*/ 200 w 200"/>
              <a:gd name="T17" fmla="*/ 0 h 235"/>
              <a:gd name="T18" fmla="*/ 200 w 200"/>
              <a:gd name="T19" fmla="*/ 147 h 235"/>
              <a:gd name="T20" fmla="*/ 192 w 200"/>
              <a:gd name="T21" fmla="*/ 147 h 235"/>
              <a:gd name="T22" fmla="*/ 113 w 200"/>
              <a:gd name="T23" fmla="*/ 227 h 235"/>
              <a:gd name="T24" fmla="*/ 113 w 200"/>
              <a:gd name="T25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235">
                <a:moveTo>
                  <a:pt x="113" y="235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19"/>
                  <a:pt x="0" y="219"/>
                  <a:pt x="0" y="219"/>
                </a:cubicBezTo>
                <a:cubicBezTo>
                  <a:pt x="97" y="219"/>
                  <a:pt x="97" y="219"/>
                  <a:pt x="97" y="219"/>
                </a:cubicBezTo>
                <a:cubicBezTo>
                  <a:pt x="101" y="172"/>
                  <a:pt x="137" y="135"/>
                  <a:pt x="184" y="131"/>
                </a:cubicBezTo>
                <a:cubicBezTo>
                  <a:pt x="184" y="16"/>
                  <a:pt x="184" y="16"/>
                  <a:pt x="184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147"/>
                  <a:pt x="200" y="147"/>
                  <a:pt x="200" y="147"/>
                </a:cubicBezTo>
                <a:cubicBezTo>
                  <a:pt x="192" y="147"/>
                  <a:pt x="192" y="147"/>
                  <a:pt x="192" y="147"/>
                </a:cubicBezTo>
                <a:cubicBezTo>
                  <a:pt x="148" y="147"/>
                  <a:pt x="113" y="182"/>
                  <a:pt x="113" y="227"/>
                </a:cubicBezTo>
                <a:lnTo>
                  <a:pt x="113" y="235"/>
                </a:lnTo>
                <a:close/>
              </a:path>
            </a:pathLst>
          </a:cu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íṣḷíḑe">
            <a:extLst>
              <a:ext uri="{FF2B5EF4-FFF2-40B4-BE49-F238E27FC236}">
                <a16:creationId xmlns:a16="http://schemas.microsoft.com/office/drawing/2014/main" id="{089157E9-69A0-433F-AF70-583684434EB7}"/>
              </a:ext>
            </a:extLst>
          </p:cNvPr>
          <p:cNvSpPr>
            <a:spLocks/>
          </p:cNvSpPr>
          <p:nvPr/>
        </p:nvSpPr>
        <p:spPr bwMode="auto">
          <a:xfrm flipH="1">
            <a:off x="6759900" y="3257299"/>
            <a:ext cx="200613" cy="201284"/>
          </a:xfrm>
          <a:prstGeom prst="ellipse">
            <a:avLst/>
          </a:prstGeom>
          <a:solidFill>
            <a:srgbClr val="D3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iṩlïḑé">
            <a:extLst>
              <a:ext uri="{FF2B5EF4-FFF2-40B4-BE49-F238E27FC236}">
                <a16:creationId xmlns:a16="http://schemas.microsoft.com/office/drawing/2014/main" id="{FDB08256-F0E1-4D30-9E7E-D17AF4CE67BD}"/>
              </a:ext>
            </a:extLst>
          </p:cNvPr>
          <p:cNvSpPr>
            <a:spLocks/>
          </p:cNvSpPr>
          <p:nvPr/>
        </p:nvSpPr>
        <p:spPr bwMode="auto">
          <a:xfrm flipH="1">
            <a:off x="6801499" y="3298227"/>
            <a:ext cx="118757" cy="119428"/>
          </a:xfrm>
          <a:custGeom>
            <a:avLst/>
            <a:gdLst>
              <a:gd name="T0" fmla="*/ 38 w 75"/>
              <a:gd name="T1" fmla="*/ 75 h 75"/>
              <a:gd name="T2" fmla="*/ 0 w 75"/>
              <a:gd name="T3" fmla="*/ 38 h 75"/>
              <a:gd name="T4" fmla="*/ 38 w 75"/>
              <a:gd name="T5" fmla="*/ 0 h 75"/>
              <a:gd name="T6" fmla="*/ 75 w 75"/>
              <a:gd name="T7" fmla="*/ 38 h 75"/>
              <a:gd name="T8" fmla="*/ 38 w 75"/>
              <a:gd name="T9" fmla="*/ 75 h 75"/>
              <a:gd name="T10" fmla="*/ 38 w 75"/>
              <a:gd name="T11" fmla="*/ 16 h 75"/>
              <a:gd name="T12" fmla="*/ 16 w 75"/>
              <a:gd name="T13" fmla="*/ 38 h 75"/>
              <a:gd name="T14" fmla="*/ 38 w 75"/>
              <a:gd name="T15" fmla="*/ 59 h 75"/>
              <a:gd name="T16" fmla="*/ 59 w 75"/>
              <a:gd name="T17" fmla="*/ 38 h 75"/>
              <a:gd name="T18" fmla="*/ 38 w 75"/>
              <a:gd name="T19" fmla="*/ 1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75">
                <a:moveTo>
                  <a:pt x="38" y="75"/>
                </a:moveTo>
                <a:cubicBezTo>
                  <a:pt x="17" y="75"/>
                  <a:pt x="0" y="5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8" y="0"/>
                  <a:pt x="75" y="17"/>
                  <a:pt x="75" y="38"/>
                </a:cubicBezTo>
                <a:cubicBezTo>
                  <a:pt x="75" y="58"/>
                  <a:pt x="58" y="75"/>
                  <a:pt x="38" y="75"/>
                </a:cubicBezTo>
                <a:close/>
                <a:moveTo>
                  <a:pt x="38" y="16"/>
                </a:moveTo>
                <a:cubicBezTo>
                  <a:pt x="26" y="16"/>
                  <a:pt x="16" y="26"/>
                  <a:pt x="16" y="38"/>
                </a:cubicBezTo>
                <a:cubicBezTo>
                  <a:pt x="16" y="49"/>
                  <a:pt x="26" y="59"/>
                  <a:pt x="38" y="59"/>
                </a:cubicBezTo>
                <a:cubicBezTo>
                  <a:pt x="50" y="59"/>
                  <a:pt x="59" y="49"/>
                  <a:pt x="59" y="38"/>
                </a:cubicBezTo>
                <a:cubicBezTo>
                  <a:pt x="59" y="26"/>
                  <a:pt x="50" y="16"/>
                  <a:pt x="38" y="16"/>
                </a:cubicBezTo>
                <a:close/>
              </a:path>
            </a:pathLst>
          </a:custGeom>
          <a:solidFill>
            <a:srgbClr val="302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îşḷíḓe">
            <a:extLst>
              <a:ext uri="{FF2B5EF4-FFF2-40B4-BE49-F238E27FC236}">
                <a16:creationId xmlns:a16="http://schemas.microsoft.com/office/drawing/2014/main" id="{B7833334-2E83-424A-91FC-82C016042103}"/>
              </a:ext>
            </a:extLst>
          </p:cNvPr>
          <p:cNvSpPr/>
          <p:nvPr/>
        </p:nvSpPr>
        <p:spPr bwMode="auto">
          <a:xfrm>
            <a:off x="7025458" y="1811810"/>
            <a:ext cx="344606" cy="3446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9" name="íṧḷíḋê">
            <a:extLst>
              <a:ext uri="{FF2B5EF4-FFF2-40B4-BE49-F238E27FC236}">
                <a16:creationId xmlns:a16="http://schemas.microsoft.com/office/drawing/2014/main" id="{11E8CB2C-55CD-4427-B0F8-0529CAA953BE}"/>
              </a:ext>
            </a:extLst>
          </p:cNvPr>
          <p:cNvSpPr/>
          <p:nvPr/>
        </p:nvSpPr>
        <p:spPr bwMode="auto">
          <a:xfrm>
            <a:off x="6667550" y="1670146"/>
            <a:ext cx="141664" cy="1416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ïšḷîḑê">
            <a:extLst>
              <a:ext uri="{FF2B5EF4-FFF2-40B4-BE49-F238E27FC236}">
                <a16:creationId xmlns:a16="http://schemas.microsoft.com/office/drawing/2014/main" id="{EFEC217C-B6EF-4761-8A8C-FE4B078DC5D7}"/>
              </a:ext>
            </a:extLst>
          </p:cNvPr>
          <p:cNvSpPr/>
          <p:nvPr/>
        </p:nvSpPr>
        <p:spPr bwMode="auto">
          <a:xfrm>
            <a:off x="1343472" y="2595771"/>
            <a:ext cx="661528" cy="6615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2016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îṡlíḑé">
            <a:extLst>
              <a:ext uri="{FF2B5EF4-FFF2-40B4-BE49-F238E27FC236}">
                <a16:creationId xmlns:a16="http://schemas.microsoft.com/office/drawing/2014/main" id="{B4F9953C-77F0-4B9C-AB61-CB3F703061D2}"/>
              </a:ext>
            </a:extLst>
          </p:cNvPr>
          <p:cNvSpPr/>
          <p:nvPr/>
        </p:nvSpPr>
        <p:spPr bwMode="auto">
          <a:xfrm>
            <a:off x="3372464" y="2595771"/>
            <a:ext cx="661528" cy="6615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is1îḍé">
            <a:extLst>
              <a:ext uri="{FF2B5EF4-FFF2-40B4-BE49-F238E27FC236}">
                <a16:creationId xmlns:a16="http://schemas.microsoft.com/office/drawing/2014/main" id="{98DC9511-5ED0-4DA4-B53B-7EFDBF268815}"/>
              </a:ext>
            </a:extLst>
          </p:cNvPr>
          <p:cNvSpPr/>
          <p:nvPr/>
        </p:nvSpPr>
        <p:spPr bwMode="auto">
          <a:xfrm>
            <a:off x="7968701" y="2595771"/>
            <a:ext cx="661528" cy="66152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ïṥḻîḓê">
            <a:extLst>
              <a:ext uri="{FF2B5EF4-FFF2-40B4-BE49-F238E27FC236}">
                <a16:creationId xmlns:a16="http://schemas.microsoft.com/office/drawing/2014/main" id="{71227BAB-49AE-4842-859F-03C481DCDDA1}"/>
              </a:ext>
            </a:extLst>
          </p:cNvPr>
          <p:cNvSpPr/>
          <p:nvPr/>
        </p:nvSpPr>
        <p:spPr bwMode="auto">
          <a:xfrm>
            <a:off x="9979741" y="2595771"/>
            <a:ext cx="661528" cy="66152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2019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iSļíḑê">
            <a:extLst>
              <a:ext uri="{FF2B5EF4-FFF2-40B4-BE49-F238E27FC236}">
                <a16:creationId xmlns:a16="http://schemas.microsoft.com/office/drawing/2014/main" id="{B4D789C7-1A57-4C13-B6DB-5E57F8ED1F11}"/>
              </a:ext>
            </a:extLst>
          </p:cNvPr>
          <p:cNvSpPr txBox="1">
            <a:spLocks/>
          </p:cNvSpPr>
          <p:nvPr/>
        </p:nvSpPr>
        <p:spPr bwMode="auto">
          <a:xfrm>
            <a:off x="662332" y="3873960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8" name="iSľiḑé">
            <a:extLst>
              <a:ext uri="{FF2B5EF4-FFF2-40B4-BE49-F238E27FC236}">
                <a16:creationId xmlns:a16="http://schemas.microsoft.com/office/drawing/2014/main" id="{33A34A48-56D7-4AB5-91F5-291331F35B2F}"/>
              </a:ext>
            </a:extLst>
          </p:cNvPr>
          <p:cNvSpPr>
            <a:spLocks/>
          </p:cNvSpPr>
          <p:nvPr/>
        </p:nvSpPr>
        <p:spPr bwMode="auto">
          <a:xfrm>
            <a:off x="662332" y="4390195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5" name="îśḻídè">
            <a:extLst>
              <a:ext uri="{FF2B5EF4-FFF2-40B4-BE49-F238E27FC236}">
                <a16:creationId xmlns:a16="http://schemas.microsoft.com/office/drawing/2014/main" id="{D73DA5F7-BEA6-4A92-9167-2543F26D50B7}"/>
              </a:ext>
            </a:extLst>
          </p:cNvPr>
          <p:cNvSpPr txBox="1">
            <a:spLocks/>
          </p:cNvSpPr>
          <p:nvPr/>
        </p:nvSpPr>
        <p:spPr bwMode="auto">
          <a:xfrm>
            <a:off x="3454344" y="3874341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6" name="í$ľidé">
            <a:extLst>
              <a:ext uri="{FF2B5EF4-FFF2-40B4-BE49-F238E27FC236}">
                <a16:creationId xmlns:a16="http://schemas.microsoft.com/office/drawing/2014/main" id="{9BF29D96-1879-48DD-8E74-36B28C0CD2C8}"/>
              </a:ext>
            </a:extLst>
          </p:cNvPr>
          <p:cNvSpPr>
            <a:spLocks/>
          </p:cNvSpPr>
          <p:nvPr/>
        </p:nvSpPr>
        <p:spPr bwMode="auto">
          <a:xfrm>
            <a:off x="3454344" y="4390576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3" name="iṣľiḍé">
            <a:extLst>
              <a:ext uri="{FF2B5EF4-FFF2-40B4-BE49-F238E27FC236}">
                <a16:creationId xmlns:a16="http://schemas.microsoft.com/office/drawing/2014/main" id="{41549FA5-3D01-4677-99B7-C7E699A2286D}"/>
              </a:ext>
            </a:extLst>
          </p:cNvPr>
          <p:cNvSpPr txBox="1">
            <a:spLocks/>
          </p:cNvSpPr>
          <p:nvPr/>
        </p:nvSpPr>
        <p:spPr bwMode="auto">
          <a:xfrm>
            <a:off x="6244385" y="3873960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4" name="ïś1ïḑé">
            <a:extLst>
              <a:ext uri="{FF2B5EF4-FFF2-40B4-BE49-F238E27FC236}">
                <a16:creationId xmlns:a16="http://schemas.microsoft.com/office/drawing/2014/main" id="{2E819DE1-68DE-49D9-B2F0-E944CD62B0D9}"/>
              </a:ext>
            </a:extLst>
          </p:cNvPr>
          <p:cNvSpPr>
            <a:spLocks/>
          </p:cNvSpPr>
          <p:nvPr/>
        </p:nvSpPr>
        <p:spPr bwMode="auto">
          <a:xfrm>
            <a:off x="6244385" y="4390195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1" name="iṡḷídè">
            <a:extLst>
              <a:ext uri="{FF2B5EF4-FFF2-40B4-BE49-F238E27FC236}">
                <a16:creationId xmlns:a16="http://schemas.microsoft.com/office/drawing/2014/main" id="{58F18DDF-0CEC-4492-94AF-5276CBBD5F6C}"/>
              </a:ext>
            </a:extLst>
          </p:cNvPr>
          <p:cNvSpPr txBox="1">
            <a:spLocks/>
          </p:cNvSpPr>
          <p:nvPr/>
        </p:nvSpPr>
        <p:spPr bwMode="auto">
          <a:xfrm>
            <a:off x="9038364" y="3873960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2" name="i$ļíḋe">
            <a:extLst>
              <a:ext uri="{FF2B5EF4-FFF2-40B4-BE49-F238E27FC236}">
                <a16:creationId xmlns:a16="http://schemas.microsoft.com/office/drawing/2014/main" id="{C075875E-24A5-4732-9A5C-1415B481DC65}"/>
              </a:ext>
            </a:extLst>
          </p:cNvPr>
          <p:cNvSpPr>
            <a:spLocks/>
          </p:cNvSpPr>
          <p:nvPr/>
        </p:nvSpPr>
        <p:spPr bwMode="auto">
          <a:xfrm>
            <a:off x="9038364" y="4390195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348E79C-01EB-4DB3-8E2A-EEFC4A703AA6}"/>
              </a:ext>
            </a:extLst>
          </p:cNvPr>
          <p:cNvCxnSpPr>
            <a:cxnSpLocks/>
          </p:cNvCxnSpPr>
          <p:nvPr/>
        </p:nvCxnSpPr>
        <p:spPr>
          <a:xfrm>
            <a:off x="3177960" y="4504718"/>
            <a:ext cx="0" cy="132473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1FA0984-66C3-410C-B511-9BFAD59A55C1}"/>
              </a:ext>
            </a:extLst>
          </p:cNvPr>
          <p:cNvCxnSpPr>
            <a:cxnSpLocks/>
          </p:cNvCxnSpPr>
          <p:nvPr/>
        </p:nvCxnSpPr>
        <p:spPr>
          <a:xfrm>
            <a:off x="5985168" y="3873960"/>
            <a:ext cx="0" cy="196463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D7723F2-1B8B-4341-B351-3508A3F5685D}"/>
              </a:ext>
            </a:extLst>
          </p:cNvPr>
          <p:cNvCxnSpPr>
            <a:cxnSpLocks/>
          </p:cNvCxnSpPr>
          <p:nvPr/>
        </p:nvCxnSpPr>
        <p:spPr>
          <a:xfrm>
            <a:off x="8801520" y="4504718"/>
            <a:ext cx="0" cy="132473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6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76" y="3626132"/>
            <a:ext cx="4459248" cy="658861"/>
          </a:xfrm>
          <a:prstGeom prst="rect">
            <a:avLst/>
          </a:prstGeom>
        </p:spPr>
      </p:pic>
      <p:sp>
        <p:nvSpPr>
          <p:cNvPr id="6" name="标题 9">
            <a:extLst>
              <a:ext uri="{FF2B5EF4-FFF2-40B4-BE49-F238E27FC236}">
                <a16:creationId xmlns:a16="http://schemas.microsoft.com/office/drawing/2014/main" id="{214D196B-0DA0-4F3C-85CD-1C4A89FB1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334" y="2327305"/>
            <a:ext cx="5397333" cy="138371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Thanks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en-US" altLang="zh-CN" sz="3200" b="0" dirty="0">
                <a:solidFill>
                  <a:schemeClr val="bg1"/>
                </a:solidFill>
              </a:rPr>
              <a:t>And Your Slogan Here.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4103399" y="3878301"/>
            <a:ext cx="3985202" cy="310871"/>
          </a:xfrm>
        </p:spPr>
        <p:txBody>
          <a:bodyPr>
            <a:no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103399" y="4356458"/>
            <a:ext cx="3985202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8A4DE6-CC58-47DF-A4F8-451A92F65A96}"/>
              </a:ext>
            </a:extLst>
          </p:cNvPr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765623" y="2693711"/>
            <a:ext cx="4546600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4"/>
          <p:cNvSpPr txBox="1">
            <a:spLocks noGrp="1"/>
          </p:cNvSpPr>
          <p:nvPr>
            <p:ph type="title"/>
          </p:nvPr>
        </p:nvSpPr>
        <p:spPr>
          <a:xfrm>
            <a:off x="2777168" y="1654429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Sľidé"/>
          <p:cNvSpPr/>
          <p:nvPr/>
        </p:nvSpPr>
        <p:spPr>
          <a:xfrm>
            <a:off x="719138" y="1676774"/>
            <a:ext cx="3216622" cy="13884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$ļíḋê"/>
          <p:cNvSpPr/>
          <p:nvPr/>
        </p:nvSpPr>
        <p:spPr>
          <a:xfrm>
            <a:off x="3935759" y="1242892"/>
            <a:ext cx="7537103" cy="225618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ṥļîḍè"/>
          <p:cNvSpPr/>
          <p:nvPr/>
        </p:nvSpPr>
        <p:spPr>
          <a:xfrm>
            <a:off x="8256241" y="4221088"/>
            <a:ext cx="3216622" cy="1388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ṩliḓè"/>
          <p:cNvSpPr/>
          <p:nvPr/>
        </p:nvSpPr>
        <p:spPr>
          <a:xfrm>
            <a:off x="719138" y="3787206"/>
            <a:ext cx="7537103" cy="22561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šlîḑé"/>
          <p:cNvSpPr/>
          <p:nvPr/>
        </p:nvSpPr>
        <p:spPr>
          <a:xfrm>
            <a:off x="2999658" y="1435493"/>
            <a:ext cx="1872206" cy="1870986"/>
          </a:xfrm>
          <a:prstGeom prst="ellipse">
            <a:avLst/>
          </a:prstGeom>
          <a:blipFill>
            <a:blip r:embed="rId3"/>
            <a:srcRect/>
            <a:stretch>
              <a:fillRect l="-26337" t="521" r="-28141" b="-52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î$ľïḓé"/>
          <p:cNvSpPr/>
          <p:nvPr/>
        </p:nvSpPr>
        <p:spPr>
          <a:xfrm>
            <a:off x="7320138" y="3977025"/>
            <a:ext cx="1872206" cy="1870986"/>
          </a:xfrm>
          <a:prstGeom prst="ellipse">
            <a:avLst/>
          </a:prstGeom>
          <a:blipFill>
            <a:blip r:embed="rId4"/>
            <a:srcRect/>
            <a:stretch>
              <a:fillRect l="-24772" t="1443" r="-29706" b="-144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ṩḻíďe"/>
          <p:cNvSpPr txBox="1"/>
          <p:nvPr/>
        </p:nvSpPr>
        <p:spPr bwMode="auto">
          <a:xfrm>
            <a:off x="839416" y="1862515"/>
            <a:ext cx="2311930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iṧļïde"/>
          <p:cNvSpPr>
            <a:spLocks/>
          </p:cNvSpPr>
          <p:nvPr/>
        </p:nvSpPr>
        <p:spPr bwMode="auto">
          <a:xfrm>
            <a:off x="839416" y="2167226"/>
            <a:ext cx="2311930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此部分内容作为文字排版占位显示（建议使用主题字体）。</a:t>
            </a:r>
          </a:p>
        </p:txBody>
      </p:sp>
      <p:sp>
        <p:nvSpPr>
          <p:cNvPr id="20" name="iš1ïdê"/>
          <p:cNvSpPr txBox="1"/>
          <p:nvPr/>
        </p:nvSpPr>
        <p:spPr bwMode="auto">
          <a:xfrm>
            <a:off x="9133548" y="4441849"/>
            <a:ext cx="2311930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iślïḑe"/>
          <p:cNvSpPr>
            <a:spLocks/>
          </p:cNvSpPr>
          <p:nvPr/>
        </p:nvSpPr>
        <p:spPr bwMode="auto">
          <a:xfrm>
            <a:off x="9133548" y="4746560"/>
            <a:ext cx="2311930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此部分内容作为文字排版占位显示（建议使用主题字体）。</a:t>
            </a:r>
          </a:p>
        </p:txBody>
      </p:sp>
      <p:sp>
        <p:nvSpPr>
          <p:cNvPr id="18" name="íṩḷïďe"/>
          <p:cNvSpPr txBox="1"/>
          <p:nvPr/>
        </p:nvSpPr>
        <p:spPr bwMode="auto">
          <a:xfrm>
            <a:off x="5159896" y="1862515"/>
            <a:ext cx="5088828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19" name="îṩḻiďê"/>
          <p:cNvSpPr>
            <a:spLocks/>
          </p:cNvSpPr>
          <p:nvPr/>
        </p:nvSpPr>
        <p:spPr bwMode="auto">
          <a:xfrm>
            <a:off x="5159896" y="2167226"/>
            <a:ext cx="5088828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此部分内容作为文字排版占位显示（建议使用主题字体）。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如需更改请在（设置形状格式）菜单下（文本选项）中调整。</a:t>
            </a:r>
          </a:p>
        </p:txBody>
      </p:sp>
      <p:sp>
        <p:nvSpPr>
          <p:cNvPr id="16" name="íSľidê"/>
          <p:cNvSpPr txBox="1"/>
          <p:nvPr/>
        </p:nvSpPr>
        <p:spPr bwMode="auto">
          <a:xfrm>
            <a:off x="1475224" y="4441849"/>
            <a:ext cx="5088828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17" name="îŝḷiḑé"/>
          <p:cNvSpPr>
            <a:spLocks/>
          </p:cNvSpPr>
          <p:nvPr/>
        </p:nvSpPr>
        <p:spPr bwMode="auto">
          <a:xfrm>
            <a:off x="1475224" y="4746560"/>
            <a:ext cx="5088828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此部分内容作为文字排版占位显示（建议使用主题字体）。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如需更改请在（设置形状格式）菜单下（文本选项）中调整。</a:t>
            </a:r>
          </a:p>
        </p:txBody>
      </p:sp>
    </p:spTree>
    <p:extLst>
      <p:ext uri="{BB962C8B-B14F-4D97-AF65-F5344CB8AC3E}">
        <p14:creationId xmlns:p14="http://schemas.microsoft.com/office/powerpoint/2010/main" val="222872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slíḋê"/>
          <p:cNvSpPr/>
          <p:nvPr/>
        </p:nvSpPr>
        <p:spPr>
          <a:xfrm>
            <a:off x="2014803" y="1855929"/>
            <a:ext cx="3555885" cy="712047"/>
          </a:xfrm>
          <a:prstGeom prst="roundRect">
            <a:avLst>
              <a:gd name="adj" fmla="val 4459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7" name="íṡḷiḍè"/>
          <p:cNvSpPr txBox="1">
            <a:spLocks/>
          </p:cNvSpPr>
          <p:nvPr/>
        </p:nvSpPr>
        <p:spPr>
          <a:xfrm>
            <a:off x="1985747" y="2881536"/>
            <a:ext cx="3504729" cy="662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</a:rPr>
              <a:t>此部分内容作为文字排版占位显示（建议使用主题字体）</a:t>
            </a:r>
            <a:br>
              <a:rPr lang="zh-CN" altLang="en-US">
                <a:solidFill>
                  <a:schemeClr val="tx1"/>
                </a:solidFill>
              </a:rPr>
            </a:br>
            <a:r>
              <a:rPr lang="zh-CN" altLang="en-US">
                <a:solidFill>
                  <a:schemeClr val="tx1"/>
                </a:solidFill>
              </a:rPr>
              <a:t>如需更改请在（设置形状格式）菜单下（文本选项）中调整。</a:t>
            </a:r>
          </a:p>
        </p:txBody>
      </p:sp>
      <p:sp>
        <p:nvSpPr>
          <p:cNvPr id="37" name="ï$ḷíḓè"/>
          <p:cNvSpPr/>
          <p:nvPr/>
        </p:nvSpPr>
        <p:spPr>
          <a:xfrm>
            <a:off x="7924891" y="4041068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ŝ1ïḑê"/>
          <p:cNvSpPr/>
          <p:nvPr/>
        </p:nvSpPr>
        <p:spPr>
          <a:xfrm>
            <a:off x="8082466" y="4203294"/>
            <a:ext cx="207486" cy="21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9" h="21367" extrusionOk="0">
                <a:moveTo>
                  <a:pt x="5399" y="21367"/>
                </a:moveTo>
                <a:cubicBezTo>
                  <a:pt x="3945" y="21367"/>
                  <a:pt x="2583" y="20761"/>
                  <a:pt x="1600" y="19796"/>
                </a:cubicBezTo>
                <a:cubicBezTo>
                  <a:pt x="-305" y="17926"/>
                  <a:pt x="-835" y="14661"/>
                  <a:pt x="1835" y="12040"/>
                </a:cubicBezTo>
                <a:cubicBezTo>
                  <a:pt x="3400" y="10503"/>
                  <a:pt x="9667" y="4351"/>
                  <a:pt x="12796" y="1279"/>
                </a:cubicBezTo>
                <a:cubicBezTo>
                  <a:pt x="13906" y="188"/>
                  <a:pt x="15321" y="-233"/>
                  <a:pt x="16674" y="123"/>
                </a:cubicBezTo>
                <a:cubicBezTo>
                  <a:pt x="18004" y="473"/>
                  <a:pt x="19093" y="1542"/>
                  <a:pt x="19449" y="2847"/>
                </a:cubicBezTo>
                <a:cubicBezTo>
                  <a:pt x="19811" y="4176"/>
                  <a:pt x="19382" y="5564"/>
                  <a:pt x="18273" y="6654"/>
                </a:cubicBezTo>
                <a:lnTo>
                  <a:pt x="7790" y="16945"/>
                </a:lnTo>
                <a:cubicBezTo>
                  <a:pt x="7191" y="17533"/>
                  <a:pt x="6516" y="17880"/>
                  <a:pt x="5836" y="17951"/>
                </a:cubicBezTo>
                <a:cubicBezTo>
                  <a:pt x="5163" y="18020"/>
                  <a:pt x="4520" y="17808"/>
                  <a:pt x="4071" y="17366"/>
                </a:cubicBezTo>
                <a:cubicBezTo>
                  <a:pt x="3256" y="16566"/>
                  <a:pt x="3140" y="15060"/>
                  <a:pt x="4495" y="13730"/>
                </a:cubicBezTo>
                <a:lnTo>
                  <a:pt x="11857" y="6501"/>
                </a:lnTo>
                <a:cubicBezTo>
                  <a:pt x="12160" y="6204"/>
                  <a:pt x="12650" y="6204"/>
                  <a:pt x="12952" y="6501"/>
                </a:cubicBezTo>
                <a:cubicBezTo>
                  <a:pt x="13255" y="6798"/>
                  <a:pt x="13255" y="7279"/>
                  <a:pt x="12952" y="7576"/>
                </a:cubicBezTo>
                <a:lnTo>
                  <a:pt x="5590" y="14805"/>
                </a:lnTo>
                <a:cubicBezTo>
                  <a:pt x="4953" y="15429"/>
                  <a:pt x="4896" y="16025"/>
                  <a:pt x="5166" y="16291"/>
                </a:cubicBezTo>
                <a:cubicBezTo>
                  <a:pt x="5285" y="16409"/>
                  <a:pt x="5464" y="16461"/>
                  <a:pt x="5672" y="16439"/>
                </a:cubicBezTo>
                <a:cubicBezTo>
                  <a:pt x="5992" y="16406"/>
                  <a:pt x="6354" y="16204"/>
                  <a:pt x="6695" y="15870"/>
                </a:cubicBezTo>
                <a:lnTo>
                  <a:pt x="17178" y="5579"/>
                </a:lnTo>
                <a:cubicBezTo>
                  <a:pt x="17896" y="4873"/>
                  <a:pt x="18171" y="4043"/>
                  <a:pt x="17953" y="3240"/>
                </a:cubicBezTo>
                <a:cubicBezTo>
                  <a:pt x="17737" y="2451"/>
                  <a:pt x="17078" y="1804"/>
                  <a:pt x="16273" y="1592"/>
                </a:cubicBezTo>
                <a:cubicBezTo>
                  <a:pt x="15457" y="1377"/>
                  <a:pt x="14611" y="1648"/>
                  <a:pt x="13891" y="2354"/>
                </a:cubicBezTo>
                <a:cubicBezTo>
                  <a:pt x="10762" y="5426"/>
                  <a:pt x="4495" y="11579"/>
                  <a:pt x="2930" y="13115"/>
                </a:cubicBezTo>
                <a:cubicBezTo>
                  <a:pt x="887" y="15120"/>
                  <a:pt x="1378" y="17427"/>
                  <a:pt x="2695" y="18721"/>
                </a:cubicBezTo>
                <a:cubicBezTo>
                  <a:pt x="4014" y="20015"/>
                  <a:pt x="6364" y="20495"/>
                  <a:pt x="8406" y="18491"/>
                </a:cubicBezTo>
                <a:lnTo>
                  <a:pt x="19368" y="7729"/>
                </a:lnTo>
                <a:cubicBezTo>
                  <a:pt x="19670" y="7433"/>
                  <a:pt x="20160" y="7433"/>
                  <a:pt x="20463" y="7729"/>
                </a:cubicBezTo>
                <a:cubicBezTo>
                  <a:pt x="20765" y="8026"/>
                  <a:pt x="20765" y="8508"/>
                  <a:pt x="20463" y="8804"/>
                </a:cubicBezTo>
                <a:lnTo>
                  <a:pt x="9501" y="19566"/>
                </a:lnTo>
                <a:cubicBezTo>
                  <a:pt x="8209" y="20835"/>
                  <a:pt x="6763" y="21367"/>
                  <a:pt x="5399" y="213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sļiḓé"/>
          <p:cNvSpPr/>
          <p:nvPr/>
        </p:nvSpPr>
        <p:spPr>
          <a:xfrm>
            <a:off x="2003868" y="4807445"/>
            <a:ext cx="1176762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35" name="îṩ1iďé"/>
          <p:cNvSpPr/>
          <p:nvPr/>
        </p:nvSpPr>
        <p:spPr>
          <a:xfrm>
            <a:off x="3721867" y="4041068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ľiḋé"/>
          <p:cNvSpPr/>
          <p:nvPr/>
        </p:nvSpPr>
        <p:spPr>
          <a:xfrm>
            <a:off x="3874891" y="4210309"/>
            <a:ext cx="233430" cy="204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0"/>
                </a:moveTo>
                <a:lnTo>
                  <a:pt x="2700" y="0"/>
                </a:lnTo>
                <a:cubicBezTo>
                  <a:pt x="1216" y="0"/>
                  <a:pt x="0" y="1389"/>
                  <a:pt x="0" y="3086"/>
                </a:cubicBezTo>
                <a:lnTo>
                  <a:pt x="0" y="13885"/>
                </a:lnTo>
                <a:cubicBezTo>
                  <a:pt x="0" y="15583"/>
                  <a:pt x="1216" y="16971"/>
                  <a:pt x="2700" y="16971"/>
                </a:cubicBezTo>
                <a:lnTo>
                  <a:pt x="8100" y="16971"/>
                </a:lnTo>
                <a:lnTo>
                  <a:pt x="13500" y="21600"/>
                </a:lnTo>
                <a:lnTo>
                  <a:pt x="13500" y="16971"/>
                </a:lnTo>
                <a:lnTo>
                  <a:pt x="18900" y="16971"/>
                </a:lnTo>
                <a:cubicBezTo>
                  <a:pt x="20384" y="16971"/>
                  <a:pt x="21600" y="15583"/>
                  <a:pt x="21600" y="13885"/>
                </a:cubicBezTo>
                <a:lnTo>
                  <a:pt x="21600" y="3086"/>
                </a:lnTo>
                <a:cubicBezTo>
                  <a:pt x="21600" y="1389"/>
                  <a:pt x="20384" y="0"/>
                  <a:pt x="189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ṡḻîḓê"/>
          <p:cNvSpPr/>
          <p:nvPr/>
        </p:nvSpPr>
        <p:spPr>
          <a:xfrm>
            <a:off x="3404037" y="4807445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12" name="ïşľîdé"/>
          <p:cNvSpPr/>
          <p:nvPr/>
        </p:nvSpPr>
        <p:spPr>
          <a:xfrm>
            <a:off x="4805871" y="4807445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33" name="ïṩļíḋe"/>
          <p:cNvSpPr/>
          <p:nvPr/>
        </p:nvSpPr>
        <p:spPr>
          <a:xfrm>
            <a:off x="5121224" y="4041068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śḷiḍê"/>
          <p:cNvSpPr/>
          <p:nvPr/>
        </p:nvSpPr>
        <p:spPr>
          <a:xfrm>
            <a:off x="5292217" y="4201646"/>
            <a:ext cx="208280" cy="2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10665" y="9681"/>
                </a:moveTo>
                <a:cubicBezTo>
                  <a:pt x="10079" y="14119"/>
                  <a:pt x="7081" y="15033"/>
                  <a:pt x="7081" y="18117"/>
                </a:cubicBezTo>
                <a:cubicBezTo>
                  <a:pt x="7081" y="20023"/>
                  <a:pt x="8782" y="21567"/>
                  <a:pt x="10799" y="21567"/>
                </a:cubicBezTo>
                <a:cubicBezTo>
                  <a:pt x="12818" y="21567"/>
                  <a:pt x="14519" y="20023"/>
                  <a:pt x="14519" y="18117"/>
                </a:cubicBezTo>
                <a:cubicBezTo>
                  <a:pt x="14519" y="15033"/>
                  <a:pt x="11521" y="14119"/>
                  <a:pt x="10935" y="9681"/>
                </a:cubicBezTo>
                <a:cubicBezTo>
                  <a:pt x="10917" y="9547"/>
                  <a:pt x="10683" y="9547"/>
                  <a:pt x="10665" y="9681"/>
                </a:cubicBezTo>
                <a:close/>
                <a:moveTo>
                  <a:pt x="18015" y="101"/>
                </a:moveTo>
                <a:cubicBezTo>
                  <a:pt x="17997" y="-33"/>
                  <a:pt x="17762" y="-33"/>
                  <a:pt x="17744" y="101"/>
                </a:cubicBezTo>
                <a:cubicBezTo>
                  <a:pt x="17159" y="4539"/>
                  <a:pt x="14160" y="5453"/>
                  <a:pt x="14160" y="8537"/>
                </a:cubicBezTo>
                <a:cubicBezTo>
                  <a:pt x="14160" y="10442"/>
                  <a:pt x="15863" y="11987"/>
                  <a:pt x="17880" y="11987"/>
                </a:cubicBezTo>
                <a:cubicBezTo>
                  <a:pt x="19897" y="11987"/>
                  <a:pt x="21600" y="10442"/>
                  <a:pt x="21600" y="8537"/>
                </a:cubicBezTo>
                <a:cubicBezTo>
                  <a:pt x="21600" y="5453"/>
                  <a:pt x="18602" y="4539"/>
                  <a:pt x="18015" y="101"/>
                </a:cubicBezTo>
                <a:close/>
                <a:moveTo>
                  <a:pt x="3856" y="101"/>
                </a:moveTo>
                <a:cubicBezTo>
                  <a:pt x="3838" y="-33"/>
                  <a:pt x="3603" y="-33"/>
                  <a:pt x="3586" y="101"/>
                </a:cubicBezTo>
                <a:cubicBezTo>
                  <a:pt x="2999" y="4539"/>
                  <a:pt x="0" y="5453"/>
                  <a:pt x="0" y="8537"/>
                </a:cubicBezTo>
                <a:cubicBezTo>
                  <a:pt x="0" y="10442"/>
                  <a:pt x="1703" y="11987"/>
                  <a:pt x="3720" y="11987"/>
                </a:cubicBezTo>
                <a:cubicBezTo>
                  <a:pt x="5739" y="11987"/>
                  <a:pt x="7440" y="10442"/>
                  <a:pt x="7440" y="8537"/>
                </a:cubicBezTo>
                <a:cubicBezTo>
                  <a:pt x="7440" y="5453"/>
                  <a:pt x="4442" y="4539"/>
                  <a:pt x="3856" y="1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liḋé"/>
          <p:cNvSpPr/>
          <p:nvPr/>
        </p:nvSpPr>
        <p:spPr>
          <a:xfrm>
            <a:off x="6523058" y="4041068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ľíḋè"/>
          <p:cNvSpPr/>
          <p:nvPr/>
        </p:nvSpPr>
        <p:spPr>
          <a:xfrm>
            <a:off x="6732712" y="4194722"/>
            <a:ext cx="129250" cy="2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9547" y="8995"/>
                </a:moveTo>
                <a:cubicBezTo>
                  <a:pt x="9431" y="9241"/>
                  <a:pt x="9310" y="9495"/>
                  <a:pt x="9182" y="9756"/>
                </a:cubicBezTo>
                <a:cubicBezTo>
                  <a:pt x="8409" y="11354"/>
                  <a:pt x="7531" y="13164"/>
                  <a:pt x="7531" y="15261"/>
                </a:cubicBezTo>
                <a:cubicBezTo>
                  <a:pt x="7531" y="16396"/>
                  <a:pt x="6379" y="16800"/>
                  <a:pt x="5302" y="16800"/>
                </a:cubicBezTo>
                <a:cubicBezTo>
                  <a:pt x="4071" y="16800"/>
                  <a:pt x="3070" y="16212"/>
                  <a:pt x="3070" y="15491"/>
                </a:cubicBezTo>
                <a:cubicBezTo>
                  <a:pt x="3070" y="13016"/>
                  <a:pt x="5121" y="11397"/>
                  <a:pt x="6930" y="9971"/>
                </a:cubicBezTo>
                <a:cubicBezTo>
                  <a:pt x="7496" y="9523"/>
                  <a:pt x="8031" y="9101"/>
                  <a:pt x="8465" y="8681"/>
                </a:cubicBezTo>
                <a:cubicBezTo>
                  <a:pt x="8665" y="8489"/>
                  <a:pt x="9201" y="8497"/>
                  <a:pt x="9443" y="8687"/>
                </a:cubicBezTo>
                <a:cubicBezTo>
                  <a:pt x="9559" y="8776"/>
                  <a:pt x="9596" y="8890"/>
                  <a:pt x="9547" y="8995"/>
                </a:cubicBezTo>
                <a:close/>
                <a:moveTo>
                  <a:pt x="11191" y="180"/>
                </a:moveTo>
                <a:cubicBezTo>
                  <a:pt x="11140" y="-60"/>
                  <a:pt x="10460" y="-60"/>
                  <a:pt x="10409" y="180"/>
                </a:cubicBezTo>
                <a:cubicBezTo>
                  <a:pt x="8706" y="8155"/>
                  <a:pt x="0" y="9798"/>
                  <a:pt x="0" y="15341"/>
                </a:cubicBezTo>
                <a:cubicBezTo>
                  <a:pt x="0" y="18765"/>
                  <a:pt x="4944" y="21540"/>
                  <a:pt x="10801" y="21540"/>
                </a:cubicBezTo>
                <a:cubicBezTo>
                  <a:pt x="16656" y="21540"/>
                  <a:pt x="21600" y="18765"/>
                  <a:pt x="21600" y="15341"/>
                </a:cubicBezTo>
                <a:cubicBezTo>
                  <a:pt x="21600" y="9798"/>
                  <a:pt x="12894" y="8155"/>
                  <a:pt x="11191" y="18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ṩlïḋê"/>
          <p:cNvSpPr/>
          <p:nvPr/>
        </p:nvSpPr>
        <p:spPr>
          <a:xfrm>
            <a:off x="6207704" y="4807445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29" name="isľíḋé"/>
          <p:cNvSpPr/>
          <p:nvPr/>
        </p:nvSpPr>
        <p:spPr>
          <a:xfrm>
            <a:off x="2320887" y="4041068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ṧḷiḓe"/>
          <p:cNvSpPr/>
          <p:nvPr/>
        </p:nvSpPr>
        <p:spPr>
          <a:xfrm>
            <a:off x="2475534" y="4181008"/>
            <a:ext cx="233430" cy="248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ṩḻïḍe"/>
          <p:cNvSpPr/>
          <p:nvPr/>
        </p:nvSpPr>
        <p:spPr>
          <a:xfrm>
            <a:off x="7609538" y="4807445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27" name="îŝḷîḓê"/>
          <p:cNvSpPr/>
          <p:nvPr/>
        </p:nvSpPr>
        <p:spPr>
          <a:xfrm>
            <a:off x="9322335" y="4041068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ṩ1iḍê"/>
          <p:cNvSpPr/>
          <p:nvPr/>
        </p:nvSpPr>
        <p:spPr>
          <a:xfrm>
            <a:off x="9510609" y="4180906"/>
            <a:ext cx="166177" cy="24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464" y="0"/>
                  <a:pt x="8150" y="146"/>
                  <a:pt x="6863" y="450"/>
                </a:cubicBezTo>
                <a:cubicBezTo>
                  <a:pt x="5576" y="755"/>
                  <a:pt x="4422" y="1177"/>
                  <a:pt x="3403" y="1706"/>
                </a:cubicBezTo>
                <a:cubicBezTo>
                  <a:pt x="2383" y="2236"/>
                  <a:pt x="1554" y="2892"/>
                  <a:pt x="928" y="3694"/>
                </a:cubicBezTo>
                <a:cubicBezTo>
                  <a:pt x="302" y="4496"/>
                  <a:pt x="0" y="5372"/>
                  <a:pt x="0" y="6300"/>
                </a:cubicBezTo>
                <a:cubicBezTo>
                  <a:pt x="0" y="7753"/>
                  <a:pt x="717" y="9009"/>
                  <a:pt x="2166" y="10069"/>
                </a:cubicBezTo>
                <a:cubicBezTo>
                  <a:pt x="2798" y="10528"/>
                  <a:pt x="3326" y="10932"/>
                  <a:pt x="3741" y="11288"/>
                </a:cubicBezTo>
                <a:cubicBezTo>
                  <a:pt x="4155" y="11644"/>
                  <a:pt x="4556" y="12098"/>
                  <a:pt x="4978" y="12638"/>
                </a:cubicBezTo>
                <a:cubicBezTo>
                  <a:pt x="5399" y="13176"/>
                  <a:pt x="5654" y="13668"/>
                  <a:pt x="5709" y="14138"/>
                </a:cubicBezTo>
                <a:cubicBezTo>
                  <a:pt x="5048" y="14400"/>
                  <a:pt x="4725" y="14794"/>
                  <a:pt x="4725" y="15300"/>
                </a:cubicBezTo>
                <a:cubicBezTo>
                  <a:pt x="4725" y="15647"/>
                  <a:pt x="4880" y="15947"/>
                  <a:pt x="5231" y="16200"/>
                </a:cubicBezTo>
                <a:cubicBezTo>
                  <a:pt x="4880" y="16453"/>
                  <a:pt x="4725" y="16753"/>
                  <a:pt x="4725" y="17100"/>
                </a:cubicBezTo>
                <a:cubicBezTo>
                  <a:pt x="4725" y="17588"/>
                  <a:pt x="5020" y="17972"/>
                  <a:pt x="5653" y="18244"/>
                </a:cubicBezTo>
                <a:cubicBezTo>
                  <a:pt x="5470" y="18459"/>
                  <a:pt x="5400" y="18675"/>
                  <a:pt x="5400" y="18900"/>
                </a:cubicBezTo>
                <a:cubicBezTo>
                  <a:pt x="5400" y="19331"/>
                  <a:pt x="5605" y="19660"/>
                  <a:pt x="6047" y="19894"/>
                </a:cubicBezTo>
                <a:cubicBezTo>
                  <a:pt x="6489" y="20128"/>
                  <a:pt x="7032" y="20250"/>
                  <a:pt x="7678" y="20250"/>
                </a:cubicBezTo>
                <a:cubicBezTo>
                  <a:pt x="7960" y="20662"/>
                  <a:pt x="8382" y="20981"/>
                  <a:pt x="8944" y="21225"/>
                </a:cubicBezTo>
                <a:cubicBezTo>
                  <a:pt x="9506" y="21469"/>
                  <a:pt x="10139" y="21600"/>
                  <a:pt x="10800" y="21600"/>
                </a:cubicBezTo>
                <a:cubicBezTo>
                  <a:pt x="11461" y="21600"/>
                  <a:pt x="12065" y="21469"/>
                  <a:pt x="12628" y="21225"/>
                </a:cubicBezTo>
                <a:cubicBezTo>
                  <a:pt x="13191" y="20981"/>
                  <a:pt x="13613" y="20662"/>
                  <a:pt x="13894" y="20250"/>
                </a:cubicBezTo>
                <a:cubicBezTo>
                  <a:pt x="14541" y="20250"/>
                  <a:pt x="15083" y="20128"/>
                  <a:pt x="15525" y="19894"/>
                </a:cubicBezTo>
                <a:cubicBezTo>
                  <a:pt x="15967" y="19660"/>
                  <a:pt x="16200" y="19331"/>
                  <a:pt x="16200" y="18900"/>
                </a:cubicBezTo>
                <a:cubicBezTo>
                  <a:pt x="16200" y="18675"/>
                  <a:pt x="16102" y="18459"/>
                  <a:pt x="15919" y="18244"/>
                </a:cubicBezTo>
                <a:cubicBezTo>
                  <a:pt x="16552" y="17972"/>
                  <a:pt x="16875" y="17588"/>
                  <a:pt x="16875" y="17100"/>
                </a:cubicBezTo>
                <a:cubicBezTo>
                  <a:pt x="16875" y="16753"/>
                  <a:pt x="16692" y="16453"/>
                  <a:pt x="16341" y="16200"/>
                </a:cubicBezTo>
                <a:cubicBezTo>
                  <a:pt x="16692" y="15947"/>
                  <a:pt x="16875" y="15647"/>
                  <a:pt x="16875" y="15300"/>
                </a:cubicBezTo>
                <a:cubicBezTo>
                  <a:pt x="16875" y="14793"/>
                  <a:pt x="16524" y="14400"/>
                  <a:pt x="15863" y="14138"/>
                </a:cubicBezTo>
                <a:cubicBezTo>
                  <a:pt x="15919" y="13668"/>
                  <a:pt x="16173" y="13176"/>
                  <a:pt x="16594" y="12638"/>
                </a:cubicBezTo>
                <a:cubicBezTo>
                  <a:pt x="17016" y="12098"/>
                  <a:pt x="17417" y="11644"/>
                  <a:pt x="17831" y="11288"/>
                </a:cubicBezTo>
                <a:cubicBezTo>
                  <a:pt x="18247" y="10932"/>
                  <a:pt x="18774" y="10528"/>
                  <a:pt x="19406" y="10069"/>
                </a:cubicBezTo>
                <a:cubicBezTo>
                  <a:pt x="20855" y="9009"/>
                  <a:pt x="21600" y="7753"/>
                  <a:pt x="21600" y="6300"/>
                </a:cubicBezTo>
                <a:cubicBezTo>
                  <a:pt x="21600" y="5372"/>
                  <a:pt x="21271" y="4496"/>
                  <a:pt x="20644" y="3694"/>
                </a:cubicBezTo>
                <a:cubicBezTo>
                  <a:pt x="20018" y="2893"/>
                  <a:pt x="19188" y="2236"/>
                  <a:pt x="18169" y="1706"/>
                </a:cubicBezTo>
                <a:cubicBezTo>
                  <a:pt x="17149" y="1177"/>
                  <a:pt x="15996" y="755"/>
                  <a:pt x="14709" y="450"/>
                </a:cubicBezTo>
                <a:cubicBezTo>
                  <a:pt x="13422" y="146"/>
                  <a:pt x="12136" y="0"/>
                  <a:pt x="10800" y="0"/>
                </a:cubicBezTo>
                <a:close/>
                <a:moveTo>
                  <a:pt x="10800" y="1800"/>
                </a:moveTo>
                <a:cubicBezTo>
                  <a:pt x="11771" y="1800"/>
                  <a:pt x="12719" y="1907"/>
                  <a:pt x="13669" y="2119"/>
                </a:cubicBezTo>
                <a:cubicBezTo>
                  <a:pt x="14617" y="2329"/>
                  <a:pt x="15475" y="2611"/>
                  <a:pt x="16256" y="2981"/>
                </a:cubicBezTo>
                <a:cubicBezTo>
                  <a:pt x="17036" y="3352"/>
                  <a:pt x="17683" y="3825"/>
                  <a:pt x="18169" y="4406"/>
                </a:cubicBezTo>
                <a:cubicBezTo>
                  <a:pt x="18653" y="4988"/>
                  <a:pt x="18900" y="5625"/>
                  <a:pt x="18900" y="6300"/>
                </a:cubicBezTo>
                <a:cubicBezTo>
                  <a:pt x="18900" y="7246"/>
                  <a:pt x="18421" y="8091"/>
                  <a:pt x="17466" y="8831"/>
                </a:cubicBezTo>
                <a:cubicBezTo>
                  <a:pt x="17324" y="8935"/>
                  <a:pt x="17107" y="9094"/>
                  <a:pt x="16819" y="9300"/>
                </a:cubicBezTo>
                <a:cubicBezTo>
                  <a:pt x="16531" y="9507"/>
                  <a:pt x="16312" y="9647"/>
                  <a:pt x="16172" y="9750"/>
                </a:cubicBezTo>
                <a:cubicBezTo>
                  <a:pt x="14372" y="11184"/>
                  <a:pt x="13374" y="12591"/>
                  <a:pt x="13191" y="13950"/>
                </a:cubicBezTo>
                <a:lnTo>
                  <a:pt x="8381" y="13950"/>
                </a:lnTo>
                <a:cubicBezTo>
                  <a:pt x="8198" y="12591"/>
                  <a:pt x="7200" y="11185"/>
                  <a:pt x="5400" y="9750"/>
                </a:cubicBezTo>
                <a:cubicBezTo>
                  <a:pt x="5260" y="9647"/>
                  <a:pt x="5041" y="9507"/>
                  <a:pt x="4753" y="9300"/>
                </a:cubicBezTo>
                <a:cubicBezTo>
                  <a:pt x="4465" y="9094"/>
                  <a:pt x="4275" y="8935"/>
                  <a:pt x="4134" y="8831"/>
                </a:cubicBezTo>
                <a:cubicBezTo>
                  <a:pt x="3179" y="8091"/>
                  <a:pt x="2700" y="7247"/>
                  <a:pt x="2700" y="6300"/>
                </a:cubicBezTo>
                <a:cubicBezTo>
                  <a:pt x="2700" y="5625"/>
                  <a:pt x="2919" y="4988"/>
                  <a:pt x="3403" y="4406"/>
                </a:cubicBezTo>
                <a:cubicBezTo>
                  <a:pt x="3889" y="3825"/>
                  <a:pt x="4536" y="3352"/>
                  <a:pt x="5316" y="2981"/>
                </a:cubicBezTo>
                <a:cubicBezTo>
                  <a:pt x="6096" y="2611"/>
                  <a:pt x="6954" y="2329"/>
                  <a:pt x="7903" y="2119"/>
                </a:cubicBezTo>
                <a:cubicBezTo>
                  <a:pt x="8853" y="1907"/>
                  <a:pt x="9829" y="1800"/>
                  <a:pt x="10800" y="1800"/>
                </a:cubicBezTo>
                <a:close/>
                <a:moveTo>
                  <a:pt x="10688" y="3881"/>
                </a:moveTo>
                <a:cubicBezTo>
                  <a:pt x="10506" y="3881"/>
                  <a:pt x="10343" y="3923"/>
                  <a:pt x="10209" y="4013"/>
                </a:cubicBezTo>
                <a:cubicBezTo>
                  <a:pt x="10075" y="4102"/>
                  <a:pt x="10013" y="4210"/>
                  <a:pt x="10013" y="4331"/>
                </a:cubicBezTo>
                <a:cubicBezTo>
                  <a:pt x="10013" y="4453"/>
                  <a:pt x="10075" y="4561"/>
                  <a:pt x="10209" y="4650"/>
                </a:cubicBezTo>
                <a:cubicBezTo>
                  <a:pt x="10343" y="4739"/>
                  <a:pt x="10506" y="4781"/>
                  <a:pt x="10688" y="4781"/>
                </a:cubicBezTo>
                <a:cubicBezTo>
                  <a:pt x="11420" y="4781"/>
                  <a:pt x="12178" y="4903"/>
                  <a:pt x="12938" y="5138"/>
                </a:cubicBezTo>
                <a:cubicBezTo>
                  <a:pt x="13697" y="5372"/>
                  <a:pt x="14063" y="5700"/>
                  <a:pt x="14063" y="6131"/>
                </a:cubicBezTo>
                <a:cubicBezTo>
                  <a:pt x="14063" y="6253"/>
                  <a:pt x="14126" y="6362"/>
                  <a:pt x="14259" y="6450"/>
                </a:cubicBezTo>
                <a:cubicBezTo>
                  <a:pt x="14393" y="6539"/>
                  <a:pt x="14554" y="6581"/>
                  <a:pt x="14738" y="6581"/>
                </a:cubicBezTo>
                <a:cubicBezTo>
                  <a:pt x="14920" y="6581"/>
                  <a:pt x="15082" y="6539"/>
                  <a:pt x="15216" y="6450"/>
                </a:cubicBezTo>
                <a:cubicBezTo>
                  <a:pt x="15350" y="6362"/>
                  <a:pt x="15413" y="6253"/>
                  <a:pt x="15413" y="6131"/>
                </a:cubicBezTo>
                <a:cubicBezTo>
                  <a:pt x="15413" y="5643"/>
                  <a:pt x="15152" y="5213"/>
                  <a:pt x="14625" y="4856"/>
                </a:cubicBezTo>
                <a:cubicBezTo>
                  <a:pt x="14098" y="4501"/>
                  <a:pt x="13494" y="4256"/>
                  <a:pt x="12797" y="4106"/>
                </a:cubicBezTo>
                <a:cubicBezTo>
                  <a:pt x="12102" y="3957"/>
                  <a:pt x="11391" y="3881"/>
                  <a:pt x="10688" y="388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ṩ1ïďè"/>
          <p:cNvSpPr/>
          <p:nvPr/>
        </p:nvSpPr>
        <p:spPr>
          <a:xfrm>
            <a:off x="9011371" y="4807445"/>
            <a:ext cx="1176762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20" name="íṧlîdè"/>
          <p:cNvSpPr/>
          <p:nvPr/>
        </p:nvSpPr>
        <p:spPr>
          <a:xfrm>
            <a:off x="6588375" y="2874645"/>
            <a:ext cx="3556001" cy="662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如需更改请在（设置形状格式）菜单下（文本选项）中调整。</a:t>
            </a:r>
          </a:p>
        </p:txBody>
      </p:sp>
      <p:sp>
        <p:nvSpPr>
          <p:cNvPr id="21" name="ïŝlíḑê"/>
          <p:cNvSpPr/>
          <p:nvPr/>
        </p:nvSpPr>
        <p:spPr>
          <a:xfrm>
            <a:off x="6630554" y="1855929"/>
            <a:ext cx="3555884" cy="712046"/>
          </a:xfrm>
          <a:prstGeom prst="roundRect">
            <a:avLst>
              <a:gd name="adj" fmla="val 4459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2" name="íS1idè"/>
          <p:cNvSpPr/>
          <p:nvPr/>
        </p:nvSpPr>
        <p:spPr>
          <a:xfrm>
            <a:off x="3021804" y="4305506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ṥľídê"/>
          <p:cNvSpPr/>
          <p:nvPr/>
        </p:nvSpPr>
        <p:spPr>
          <a:xfrm>
            <a:off x="4429740" y="4305506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šlïḋè"/>
          <p:cNvSpPr/>
          <p:nvPr/>
        </p:nvSpPr>
        <p:spPr>
          <a:xfrm>
            <a:off x="5824212" y="4305506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şļîḍé"/>
          <p:cNvSpPr/>
          <p:nvPr/>
        </p:nvSpPr>
        <p:spPr>
          <a:xfrm>
            <a:off x="7223868" y="4305506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šļiḓê"/>
          <p:cNvSpPr/>
          <p:nvPr/>
        </p:nvSpPr>
        <p:spPr>
          <a:xfrm>
            <a:off x="8607492" y="4305506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149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8A4DE6-CC58-47DF-A4F8-451A92F65A96}"/>
              </a:ext>
            </a:extLst>
          </p:cNvPr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765623" y="2693711"/>
            <a:ext cx="4546600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4"/>
          <p:cNvSpPr txBox="1">
            <a:spLocks noGrp="1"/>
          </p:cNvSpPr>
          <p:nvPr>
            <p:ph type="title"/>
          </p:nvPr>
        </p:nvSpPr>
        <p:spPr>
          <a:xfrm>
            <a:off x="2777168" y="1654429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研究思路与研究方法</a:t>
            </a:r>
            <a:endParaRPr lang="zh-CN" alt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4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ï$1íḍé">
            <a:extLst>
              <a:ext uri="{FF2B5EF4-FFF2-40B4-BE49-F238E27FC236}">
                <a16:creationId xmlns:a16="http://schemas.microsoft.com/office/drawing/2014/main" id="{43295F93-B520-4D0E-A706-D1E590A5B7EC}"/>
              </a:ext>
            </a:extLst>
          </p:cNvPr>
          <p:cNvSpPr/>
          <p:nvPr/>
        </p:nvSpPr>
        <p:spPr>
          <a:xfrm>
            <a:off x="7547382" y="0"/>
            <a:ext cx="4680520" cy="6858000"/>
          </a:xfrm>
          <a:prstGeom prst="rect">
            <a:avLst/>
          </a:prstGeom>
          <a:blipFill>
            <a:blip r:embed="rId3"/>
            <a:srcRect/>
            <a:stretch>
              <a:fillRect l="-62980" r="-6351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ṣḷîḋê">
            <a:extLst>
              <a:ext uri="{FF2B5EF4-FFF2-40B4-BE49-F238E27FC236}">
                <a16:creationId xmlns:a16="http://schemas.microsoft.com/office/drawing/2014/main" id="{C16F1F47-43DD-457F-B7F5-8D34F7FC953E}"/>
              </a:ext>
            </a:extLst>
          </p:cNvPr>
          <p:cNvSpPr/>
          <p:nvPr/>
        </p:nvSpPr>
        <p:spPr>
          <a:xfrm>
            <a:off x="7547382" y="1130300"/>
            <a:ext cx="3973106" cy="5006975"/>
          </a:xfrm>
          <a:prstGeom prst="rect">
            <a:avLst/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ḷïdê">
            <a:extLst>
              <a:ext uri="{FF2B5EF4-FFF2-40B4-BE49-F238E27FC236}">
                <a16:creationId xmlns:a16="http://schemas.microsoft.com/office/drawing/2014/main" id="{650075C7-49B3-496B-ADBF-0A4DDC93358B}"/>
              </a:ext>
            </a:extLst>
          </p:cNvPr>
          <p:cNvSpPr txBox="1"/>
          <p:nvPr/>
        </p:nvSpPr>
        <p:spPr>
          <a:xfrm>
            <a:off x="7896000" y="3721032"/>
            <a:ext cx="3624488" cy="86383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29" name="ïṧlidê">
            <a:extLst>
              <a:ext uri="{FF2B5EF4-FFF2-40B4-BE49-F238E27FC236}">
                <a16:creationId xmlns:a16="http://schemas.microsoft.com/office/drawing/2014/main" id="{6BDF61A4-341F-4555-A326-BE36592C9140}"/>
              </a:ext>
            </a:extLst>
          </p:cNvPr>
          <p:cNvSpPr txBox="1"/>
          <p:nvPr/>
        </p:nvSpPr>
        <p:spPr>
          <a:xfrm>
            <a:off x="7895999" y="3288389"/>
            <a:ext cx="3624487" cy="432644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</a:rPr>
              <a:t>Text here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6" name="iŝḻîdê">
            <a:extLst>
              <a:ext uri="{FF2B5EF4-FFF2-40B4-BE49-F238E27FC236}">
                <a16:creationId xmlns:a16="http://schemas.microsoft.com/office/drawing/2014/main" id="{D007DEEB-50A3-40D9-8479-78044BF04DAA}"/>
              </a:ext>
            </a:extLst>
          </p:cNvPr>
          <p:cNvSpPr txBox="1"/>
          <p:nvPr/>
        </p:nvSpPr>
        <p:spPr>
          <a:xfrm>
            <a:off x="7896000" y="5206032"/>
            <a:ext cx="3624488" cy="86383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27" name="íš1íḑè">
            <a:extLst>
              <a:ext uri="{FF2B5EF4-FFF2-40B4-BE49-F238E27FC236}">
                <a16:creationId xmlns:a16="http://schemas.microsoft.com/office/drawing/2014/main" id="{430CC9E0-E35D-42C9-85CA-1341B2D12AF3}"/>
              </a:ext>
            </a:extLst>
          </p:cNvPr>
          <p:cNvSpPr txBox="1"/>
          <p:nvPr/>
        </p:nvSpPr>
        <p:spPr>
          <a:xfrm>
            <a:off x="7895999" y="4773389"/>
            <a:ext cx="3624487" cy="432644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</a:rPr>
              <a:t>Text here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634E3-7FB2-4B58-BE56-26374E368E54}"/>
              </a:ext>
            </a:extLst>
          </p:cNvPr>
          <p:cNvCxnSpPr>
            <a:cxnSpLocks/>
          </p:cNvCxnSpPr>
          <p:nvPr/>
        </p:nvCxnSpPr>
        <p:spPr>
          <a:xfrm>
            <a:off x="7986000" y="4648427"/>
            <a:ext cx="3534486" cy="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ṧļíďè">
            <a:extLst>
              <a:ext uri="{FF2B5EF4-FFF2-40B4-BE49-F238E27FC236}">
                <a16:creationId xmlns:a16="http://schemas.microsoft.com/office/drawing/2014/main" id="{D32BE331-98BD-47D8-AA96-BD203DB867B2}"/>
              </a:ext>
            </a:extLst>
          </p:cNvPr>
          <p:cNvSpPr/>
          <p:nvPr/>
        </p:nvSpPr>
        <p:spPr>
          <a:xfrm>
            <a:off x="7278472" y="3517161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işļiḍè">
            <a:extLst>
              <a:ext uri="{FF2B5EF4-FFF2-40B4-BE49-F238E27FC236}">
                <a16:creationId xmlns:a16="http://schemas.microsoft.com/office/drawing/2014/main" id="{FE9602BA-7A87-421B-B426-8593F3594E3E}"/>
              </a:ext>
            </a:extLst>
          </p:cNvPr>
          <p:cNvSpPr/>
          <p:nvPr/>
        </p:nvSpPr>
        <p:spPr bwMode="auto">
          <a:xfrm>
            <a:off x="7410263" y="3651627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işľíḑê">
            <a:extLst>
              <a:ext uri="{FF2B5EF4-FFF2-40B4-BE49-F238E27FC236}">
                <a16:creationId xmlns:a16="http://schemas.microsoft.com/office/drawing/2014/main" id="{54410F60-2A6A-4C83-8509-950E5C0884B4}"/>
              </a:ext>
            </a:extLst>
          </p:cNvPr>
          <p:cNvSpPr/>
          <p:nvPr/>
        </p:nvSpPr>
        <p:spPr>
          <a:xfrm>
            <a:off x="7278472" y="4937120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îŝ1íḋé">
            <a:extLst>
              <a:ext uri="{FF2B5EF4-FFF2-40B4-BE49-F238E27FC236}">
                <a16:creationId xmlns:a16="http://schemas.microsoft.com/office/drawing/2014/main" id="{13A4D56A-6FA2-432C-AC58-ACC5BF87E5DE}"/>
              </a:ext>
            </a:extLst>
          </p:cNvPr>
          <p:cNvSpPr/>
          <p:nvPr/>
        </p:nvSpPr>
        <p:spPr bwMode="auto">
          <a:xfrm>
            <a:off x="7410263" y="5071586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3" name="îṩļïḋè">
            <a:extLst>
              <a:ext uri="{FF2B5EF4-FFF2-40B4-BE49-F238E27FC236}">
                <a16:creationId xmlns:a16="http://schemas.microsoft.com/office/drawing/2014/main" id="{1B4C0F88-9DFA-4CC5-8197-4CF6FDB8647C}"/>
              </a:ext>
            </a:extLst>
          </p:cNvPr>
          <p:cNvSpPr txBox="1"/>
          <p:nvPr/>
        </p:nvSpPr>
        <p:spPr>
          <a:xfrm>
            <a:off x="809131" y="1223677"/>
            <a:ext cx="539201" cy="43821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</a:p>
        </p:txBody>
      </p:sp>
      <p:sp>
        <p:nvSpPr>
          <p:cNvPr id="14" name="ïSļíďe">
            <a:extLst>
              <a:ext uri="{FF2B5EF4-FFF2-40B4-BE49-F238E27FC236}">
                <a16:creationId xmlns:a16="http://schemas.microsoft.com/office/drawing/2014/main" id="{A78A6792-E11F-4199-92E3-E19D4B331CA0}"/>
              </a:ext>
            </a:extLst>
          </p:cNvPr>
          <p:cNvSpPr txBox="1"/>
          <p:nvPr/>
        </p:nvSpPr>
        <p:spPr>
          <a:xfrm>
            <a:off x="671512" y="1806008"/>
            <a:ext cx="6738751" cy="1281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5" name="íṩḻïde">
            <a:extLst>
              <a:ext uri="{FF2B5EF4-FFF2-40B4-BE49-F238E27FC236}">
                <a16:creationId xmlns:a16="http://schemas.microsoft.com/office/drawing/2014/main" id="{F55D3073-34C2-4879-AF9C-5C2DE0D9B4AB}"/>
              </a:ext>
            </a:extLst>
          </p:cNvPr>
          <p:cNvSpPr txBox="1"/>
          <p:nvPr/>
        </p:nvSpPr>
        <p:spPr>
          <a:xfrm>
            <a:off x="669925" y="4761519"/>
            <a:ext cx="2501066" cy="13903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6" name="íSľîḍe">
            <a:extLst>
              <a:ext uri="{FF2B5EF4-FFF2-40B4-BE49-F238E27FC236}">
                <a16:creationId xmlns:a16="http://schemas.microsoft.com/office/drawing/2014/main" id="{8038C503-C9BB-40BC-8DA5-4AB2EAF6D160}"/>
              </a:ext>
            </a:extLst>
          </p:cNvPr>
          <p:cNvSpPr txBox="1"/>
          <p:nvPr/>
        </p:nvSpPr>
        <p:spPr>
          <a:xfrm>
            <a:off x="669925" y="4238825"/>
            <a:ext cx="2501066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7" name="íşliḓê">
            <a:extLst>
              <a:ext uri="{FF2B5EF4-FFF2-40B4-BE49-F238E27FC236}">
                <a16:creationId xmlns:a16="http://schemas.microsoft.com/office/drawing/2014/main" id="{B221A749-9845-4409-A274-F62EC3F49177}"/>
              </a:ext>
            </a:extLst>
          </p:cNvPr>
          <p:cNvSpPr txBox="1"/>
          <p:nvPr/>
        </p:nvSpPr>
        <p:spPr>
          <a:xfrm>
            <a:off x="3801483" y="4761519"/>
            <a:ext cx="2501066" cy="13903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8" name="iṥļïḓè">
            <a:extLst>
              <a:ext uri="{FF2B5EF4-FFF2-40B4-BE49-F238E27FC236}">
                <a16:creationId xmlns:a16="http://schemas.microsoft.com/office/drawing/2014/main" id="{78BD831E-9C1A-4B86-9D80-B441D8ABB363}"/>
              </a:ext>
            </a:extLst>
          </p:cNvPr>
          <p:cNvSpPr txBox="1"/>
          <p:nvPr/>
        </p:nvSpPr>
        <p:spPr>
          <a:xfrm>
            <a:off x="3801483" y="4238825"/>
            <a:ext cx="2501066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A037D79D-5DA9-41AC-A7CC-511217B7740F}"/>
              </a:ext>
            </a:extLst>
          </p:cNvPr>
          <p:cNvCxnSpPr>
            <a:stCxn id="24" idx="2"/>
            <a:endCxn id="16" idx="0"/>
          </p:cNvCxnSpPr>
          <p:nvPr/>
        </p:nvCxnSpPr>
        <p:spPr>
          <a:xfrm rot="10800000" flipV="1">
            <a:off x="1920458" y="3786073"/>
            <a:ext cx="5358014" cy="452752"/>
          </a:xfrm>
          <a:prstGeom prst="bentConnector2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>
            <a:extLst>
              <a:ext uri="{FF2B5EF4-FFF2-40B4-BE49-F238E27FC236}">
                <a16:creationId xmlns:a16="http://schemas.microsoft.com/office/drawing/2014/main" id="{01E65A65-04DF-44BE-B381-CD329F496812}"/>
              </a:ext>
            </a:extLst>
          </p:cNvPr>
          <p:cNvCxnSpPr/>
          <p:nvPr/>
        </p:nvCxnSpPr>
        <p:spPr>
          <a:xfrm rot="16200000" flipH="1">
            <a:off x="5681640" y="3617992"/>
            <a:ext cx="967207" cy="2226456"/>
          </a:xfrm>
          <a:prstGeom prst="bentConnector4">
            <a:avLst>
              <a:gd name="adj1" fmla="val -47270"/>
              <a:gd name="adj2" fmla="val 78083"/>
            </a:avLst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66F4DB3-2B4D-43FB-9501-2D9CD5770A03}"/>
              </a:ext>
            </a:extLst>
          </p:cNvPr>
          <p:cNvCxnSpPr/>
          <p:nvPr/>
        </p:nvCxnSpPr>
        <p:spPr>
          <a:xfrm>
            <a:off x="3486000" y="4869000"/>
            <a:ext cx="0" cy="127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7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iṥlïḋè">
            <a:extLst>
              <a:ext uri="{FF2B5EF4-FFF2-40B4-BE49-F238E27FC236}">
                <a16:creationId xmlns:a16="http://schemas.microsoft.com/office/drawing/2014/main" id="{3242464E-3331-4C5F-9ED7-545CB55AA015}"/>
              </a:ext>
            </a:extLst>
          </p:cNvPr>
          <p:cNvSpPr/>
          <p:nvPr/>
        </p:nvSpPr>
        <p:spPr bwMode="auto">
          <a:xfrm>
            <a:off x="0" y="0"/>
            <a:ext cx="12192000" cy="4194000"/>
          </a:xfrm>
          <a:prstGeom prst="rect">
            <a:avLst/>
          </a:prstGeom>
          <a:blipFill>
            <a:blip r:embed="rId3"/>
            <a:srcRect/>
            <a:stretch>
              <a:fillRect t="-44163" b="-4389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îṡļíďê">
            <a:extLst>
              <a:ext uri="{FF2B5EF4-FFF2-40B4-BE49-F238E27FC236}">
                <a16:creationId xmlns:a16="http://schemas.microsoft.com/office/drawing/2014/main" id="{706D1C05-AA59-404A-91AB-E41F83E14E26}"/>
              </a:ext>
            </a:extLst>
          </p:cNvPr>
          <p:cNvSpPr/>
          <p:nvPr/>
        </p:nvSpPr>
        <p:spPr bwMode="auto">
          <a:xfrm>
            <a:off x="0" y="1125538"/>
            <a:ext cx="12192000" cy="3068462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í$ḷidé">
            <a:extLst>
              <a:ext uri="{FF2B5EF4-FFF2-40B4-BE49-F238E27FC236}">
                <a16:creationId xmlns:a16="http://schemas.microsoft.com/office/drawing/2014/main" id="{7553D17C-8A80-44E8-8DB9-D3ACD157134C}"/>
              </a:ext>
            </a:extLst>
          </p:cNvPr>
          <p:cNvSpPr/>
          <p:nvPr/>
        </p:nvSpPr>
        <p:spPr>
          <a:xfrm>
            <a:off x="676656" y="3879000"/>
            <a:ext cx="3484344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9" name="i$ḻiḋê">
            <a:extLst>
              <a:ext uri="{FF2B5EF4-FFF2-40B4-BE49-F238E27FC236}">
                <a16:creationId xmlns:a16="http://schemas.microsoft.com/office/drawing/2014/main" id="{A1B74249-0B20-473F-A28D-0537007D2969}"/>
              </a:ext>
            </a:extLst>
          </p:cNvPr>
          <p:cNvSpPr txBox="1"/>
          <p:nvPr/>
        </p:nvSpPr>
        <p:spPr>
          <a:xfrm>
            <a:off x="651973" y="4824000"/>
            <a:ext cx="3509027" cy="1229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7" name="ísļíḑê">
            <a:extLst>
              <a:ext uri="{FF2B5EF4-FFF2-40B4-BE49-F238E27FC236}">
                <a16:creationId xmlns:a16="http://schemas.microsoft.com/office/drawing/2014/main" id="{4DCCC37D-2FF0-44FA-A830-0CFE15F755DF}"/>
              </a:ext>
            </a:extLst>
          </p:cNvPr>
          <p:cNvSpPr/>
          <p:nvPr/>
        </p:nvSpPr>
        <p:spPr>
          <a:xfrm>
            <a:off x="4366170" y="3879000"/>
            <a:ext cx="3484344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8" name="íṩḷîdê">
            <a:extLst>
              <a:ext uri="{FF2B5EF4-FFF2-40B4-BE49-F238E27FC236}">
                <a16:creationId xmlns:a16="http://schemas.microsoft.com/office/drawing/2014/main" id="{B2DA6B77-FE09-40A4-8E20-A329AEAF0B47}"/>
              </a:ext>
            </a:extLst>
          </p:cNvPr>
          <p:cNvSpPr txBox="1"/>
          <p:nvPr/>
        </p:nvSpPr>
        <p:spPr>
          <a:xfrm>
            <a:off x="4341487" y="4824000"/>
            <a:ext cx="3509027" cy="1229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5" name="išļîḑê">
            <a:extLst>
              <a:ext uri="{FF2B5EF4-FFF2-40B4-BE49-F238E27FC236}">
                <a16:creationId xmlns:a16="http://schemas.microsoft.com/office/drawing/2014/main" id="{77726DD1-BC6E-4FCE-98EE-5C28F39D735A}"/>
              </a:ext>
            </a:extLst>
          </p:cNvPr>
          <p:cNvSpPr/>
          <p:nvPr/>
        </p:nvSpPr>
        <p:spPr>
          <a:xfrm>
            <a:off x="8055685" y="3879000"/>
            <a:ext cx="3484344" cy="640080"/>
          </a:xfrm>
          <a:prstGeom prst="homePlate">
            <a:avLst>
              <a:gd name="adj" fmla="val 33125"/>
            </a:avLst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6" name="íṣḻîḑé">
            <a:extLst>
              <a:ext uri="{FF2B5EF4-FFF2-40B4-BE49-F238E27FC236}">
                <a16:creationId xmlns:a16="http://schemas.microsoft.com/office/drawing/2014/main" id="{83B0E5CD-0983-44D4-ACC4-CE90F5E8CB4D}"/>
              </a:ext>
            </a:extLst>
          </p:cNvPr>
          <p:cNvSpPr txBox="1"/>
          <p:nvPr/>
        </p:nvSpPr>
        <p:spPr>
          <a:xfrm>
            <a:off x="8031002" y="4824000"/>
            <a:ext cx="3509027" cy="1229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38E3DDD-4995-495D-9EF4-4E9B8F86230B}"/>
              </a:ext>
            </a:extLst>
          </p:cNvPr>
          <p:cNvCxnSpPr>
            <a:cxnSpLocks/>
          </p:cNvCxnSpPr>
          <p:nvPr/>
        </p:nvCxnSpPr>
        <p:spPr>
          <a:xfrm>
            <a:off x="4161000" y="4901184"/>
            <a:ext cx="0" cy="124244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21C3D9C-4F1C-48B7-A1C6-870803C5801F}"/>
              </a:ext>
            </a:extLst>
          </p:cNvPr>
          <p:cNvCxnSpPr>
            <a:cxnSpLocks/>
          </p:cNvCxnSpPr>
          <p:nvPr/>
        </p:nvCxnSpPr>
        <p:spPr>
          <a:xfrm>
            <a:off x="7850514" y="4901184"/>
            <a:ext cx="0" cy="124244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$ḷíḍe">
            <a:extLst>
              <a:ext uri="{FF2B5EF4-FFF2-40B4-BE49-F238E27FC236}">
                <a16:creationId xmlns:a16="http://schemas.microsoft.com/office/drawing/2014/main" id="{545454B9-3B67-46A7-B64C-FDF2F157DD83}"/>
              </a:ext>
            </a:extLst>
          </p:cNvPr>
          <p:cNvSpPr txBox="1"/>
          <p:nvPr/>
        </p:nvSpPr>
        <p:spPr>
          <a:xfrm>
            <a:off x="660974" y="1851744"/>
            <a:ext cx="1085951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3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5" name="išlïďe">
            <a:extLst>
              <a:ext uri="{FF2B5EF4-FFF2-40B4-BE49-F238E27FC236}">
                <a16:creationId xmlns:a16="http://schemas.microsoft.com/office/drawing/2014/main" id="{CBF0D88F-5E15-488B-9575-289BD3EB89B8}"/>
              </a:ext>
            </a:extLst>
          </p:cNvPr>
          <p:cNvSpPr/>
          <p:nvPr/>
        </p:nvSpPr>
        <p:spPr bwMode="auto">
          <a:xfrm>
            <a:off x="1065887" y="3762925"/>
            <a:ext cx="65717" cy="1304481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iṩḷiḓé">
            <a:extLst>
              <a:ext uri="{FF2B5EF4-FFF2-40B4-BE49-F238E27FC236}">
                <a16:creationId xmlns:a16="http://schemas.microsoft.com/office/drawing/2014/main" id="{628E893A-47CB-4977-A733-F25892C62BE9}"/>
              </a:ext>
            </a:extLst>
          </p:cNvPr>
          <p:cNvSpPr/>
          <p:nvPr/>
        </p:nvSpPr>
        <p:spPr bwMode="auto">
          <a:xfrm>
            <a:off x="1424045" y="3762925"/>
            <a:ext cx="65717" cy="1304481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iṧļïďè">
            <a:extLst>
              <a:ext uri="{FF2B5EF4-FFF2-40B4-BE49-F238E27FC236}">
                <a16:creationId xmlns:a16="http://schemas.microsoft.com/office/drawing/2014/main" id="{B080357E-C957-450B-A9CD-4311C9780887}"/>
              </a:ext>
            </a:extLst>
          </p:cNvPr>
          <p:cNvSpPr/>
          <p:nvPr/>
        </p:nvSpPr>
        <p:spPr bwMode="auto">
          <a:xfrm>
            <a:off x="1782205" y="3762925"/>
            <a:ext cx="65717" cy="1304481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iS1îḋe">
            <a:extLst>
              <a:ext uri="{FF2B5EF4-FFF2-40B4-BE49-F238E27FC236}">
                <a16:creationId xmlns:a16="http://schemas.microsoft.com/office/drawing/2014/main" id="{909C97B7-8A69-412A-8041-2C435B74072A}"/>
              </a:ext>
            </a:extLst>
          </p:cNvPr>
          <p:cNvSpPr/>
          <p:nvPr/>
        </p:nvSpPr>
        <p:spPr bwMode="auto">
          <a:xfrm>
            <a:off x="24267" y="3815499"/>
            <a:ext cx="180724" cy="358158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šľíḓè">
            <a:extLst>
              <a:ext uri="{FF2B5EF4-FFF2-40B4-BE49-F238E27FC236}">
                <a16:creationId xmlns:a16="http://schemas.microsoft.com/office/drawing/2014/main" id="{346D25F5-1941-49D3-A511-8952C6012817}"/>
              </a:ext>
            </a:extLst>
          </p:cNvPr>
          <p:cNvSpPr/>
          <p:nvPr/>
        </p:nvSpPr>
        <p:spPr bwMode="auto">
          <a:xfrm>
            <a:off x="-8592" y="3782640"/>
            <a:ext cx="246441" cy="423875"/>
          </a:xfrm>
          <a:custGeom>
            <a:avLst/>
            <a:gdLst>
              <a:gd name="T0" fmla="*/ 75 w 75"/>
              <a:gd name="T1" fmla="*/ 129 h 129"/>
              <a:gd name="T2" fmla="*/ 0 w 75"/>
              <a:gd name="T3" fmla="*/ 129 h 129"/>
              <a:gd name="T4" fmla="*/ 0 w 75"/>
              <a:gd name="T5" fmla="*/ 0 h 129"/>
              <a:gd name="T6" fmla="*/ 75 w 75"/>
              <a:gd name="T7" fmla="*/ 0 h 129"/>
              <a:gd name="T8" fmla="*/ 75 w 75"/>
              <a:gd name="T9" fmla="*/ 129 h 129"/>
              <a:gd name="T10" fmla="*/ 20 w 75"/>
              <a:gd name="T11" fmla="*/ 109 h 129"/>
              <a:gd name="T12" fmla="*/ 54 w 75"/>
              <a:gd name="T13" fmla="*/ 109 h 129"/>
              <a:gd name="T14" fmla="*/ 54 w 75"/>
              <a:gd name="T15" fmla="*/ 21 h 129"/>
              <a:gd name="T16" fmla="*/ 20 w 75"/>
              <a:gd name="T17" fmla="*/ 21 h 129"/>
              <a:gd name="T18" fmla="*/ 20 w 75"/>
              <a:gd name="T19" fmla="*/ 10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29">
                <a:moveTo>
                  <a:pt x="75" y="129"/>
                </a:moveTo>
                <a:lnTo>
                  <a:pt x="0" y="129"/>
                </a:lnTo>
                <a:lnTo>
                  <a:pt x="0" y="0"/>
                </a:lnTo>
                <a:lnTo>
                  <a:pt x="75" y="0"/>
                </a:lnTo>
                <a:lnTo>
                  <a:pt x="75" y="129"/>
                </a:lnTo>
                <a:close/>
                <a:moveTo>
                  <a:pt x="20" y="109"/>
                </a:moveTo>
                <a:lnTo>
                  <a:pt x="54" y="109"/>
                </a:lnTo>
                <a:lnTo>
                  <a:pt x="54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iŝḷíḍé">
            <a:extLst>
              <a:ext uri="{FF2B5EF4-FFF2-40B4-BE49-F238E27FC236}">
                <a16:creationId xmlns:a16="http://schemas.microsoft.com/office/drawing/2014/main" id="{00AE25FF-77EA-404C-A91F-16FEAF972425}"/>
              </a:ext>
            </a:extLst>
          </p:cNvPr>
          <p:cNvSpPr/>
          <p:nvPr/>
        </p:nvSpPr>
        <p:spPr bwMode="auto">
          <a:xfrm>
            <a:off x="204990" y="2984179"/>
            <a:ext cx="2861989" cy="2024079"/>
          </a:xfrm>
          <a:custGeom>
            <a:avLst/>
            <a:gdLst>
              <a:gd name="T0" fmla="*/ 1024 w 1024"/>
              <a:gd name="T1" fmla="*/ 326 h 725"/>
              <a:gd name="T2" fmla="*/ 1024 w 1024"/>
              <a:gd name="T3" fmla="*/ 0 h 725"/>
              <a:gd name="T4" fmla="*/ 698 w 1024"/>
              <a:gd name="T5" fmla="*/ 326 h 725"/>
              <a:gd name="T6" fmla="*/ 0 w 1024"/>
              <a:gd name="T7" fmla="*/ 326 h 725"/>
              <a:gd name="T8" fmla="*/ 0 w 1024"/>
              <a:gd name="T9" fmla="*/ 399 h 725"/>
              <a:gd name="T10" fmla="*/ 698 w 1024"/>
              <a:gd name="T11" fmla="*/ 399 h 725"/>
              <a:gd name="T12" fmla="*/ 1024 w 1024"/>
              <a:gd name="T13" fmla="*/ 725 h 725"/>
              <a:gd name="T14" fmla="*/ 1024 w 1024"/>
              <a:gd name="T15" fmla="*/ 399 h 725"/>
              <a:gd name="T16" fmla="*/ 1024 w 1024"/>
              <a:gd name="T17" fmla="*/ 399 h 725"/>
              <a:gd name="T18" fmla="*/ 1024 w 1024"/>
              <a:gd name="T19" fmla="*/ 326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4" h="725">
                <a:moveTo>
                  <a:pt x="1024" y="326"/>
                </a:moveTo>
                <a:cubicBezTo>
                  <a:pt x="1024" y="0"/>
                  <a:pt x="1024" y="0"/>
                  <a:pt x="1024" y="0"/>
                </a:cubicBezTo>
                <a:cubicBezTo>
                  <a:pt x="1024" y="180"/>
                  <a:pt x="878" y="326"/>
                  <a:pt x="698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99"/>
                  <a:pt x="0" y="399"/>
                  <a:pt x="0" y="399"/>
                </a:cubicBezTo>
                <a:cubicBezTo>
                  <a:pt x="698" y="399"/>
                  <a:pt x="698" y="399"/>
                  <a:pt x="698" y="399"/>
                </a:cubicBezTo>
                <a:cubicBezTo>
                  <a:pt x="878" y="399"/>
                  <a:pt x="1024" y="545"/>
                  <a:pt x="1024" y="725"/>
                </a:cubicBezTo>
                <a:cubicBezTo>
                  <a:pt x="1024" y="399"/>
                  <a:pt x="1024" y="399"/>
                  <a:pt x="1024" y="399"/>
                </a:cubicBezTo>
                <a:cubicBezTo>
                  <a:pt x="1024" y="399"/>
                  <a:pt x="1024" y="399"/>
                  <a:pt x="1024" y="399"/>
                </a:cubicBezTo>
                <a:cubicBezTo>
                  <a:pt x="1024" y="326"/>
                  <a:pt x="1024" y="326"/>
                  <a:pt x="1024" y="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íṣlîḋê">
            <a:extLst>
              <a:ext uri="{FF2B5EF4-FFF2-40B4-BE49-F238E27FC236}">
                <a16:creationId xmlns:a16="http://schemas.microsoft.com/office/drawing/2014/main" id="{16FF22EA-1AF7-4A78-840C-CF8DCC81FD76}"/>
              </a:ext>
            </a:extLst>
          </p:cNvPr>
          <p:cNvSpPr/>
          <p:nvPr/>
        </p:nvSpPr>
        <p:spPr bwMode="auto">
          <a:xfrm>
            <a:off x="168845" y="2984179"/>
            <a:ext cx="2934278" cy="2024079"/>
          </a:xfrm>
          <a:custGeom>
            <a:avLst/>
            <a:gdLst>
              <a:gd name="T0" fmla="*/ 1048 w 1048"/>
              <a:gd name="T1" fmla="*/ 725 h 725"/>
              <a:gd name="T2" fmla="*/ 1024 w 1048"/>
              <a:gd name="T3" fmla="*/ 725 h 725"/>
              <a:gd name="T4" fmla="*/ 710 w 1048"/>
              <a:gd name="T5" fmla="*/ 411 h 725"/>
              <a:gd name="T6" fmla="*/ 0 w 1048"/>
              <a:gd name="T7" fmla="*/ 411 h 725"/>
              <a:gd name="T8" fmla="*/ 0 w 1048"/>
              <a:gd name="T9" fmla="*/ 314 h 725"/>
              <a:gd name="T10" fmla="*/ 710 w 1048"/>
              <a:gd name="T11" fmla="*/ 314 h 725"/>
              <a:gd name="T12" fmla="*/ 1024 w 1048"/>
              <a:gd name="T13" fmla="*/ 0 h 725"/>
              <a:gd name="T14" fmla="*/ 1048 w 1048"/>
              <a:gd name="T15" fmla="*/ 0 h 725"/>
              <a:gd name="T16" fmla="*/ 1048 w 1048"/>
              <a:gd name="T17" fmla="*/ 725 h 725"/>
              <a:gd name="T18" fmla="*/ 24 w 1048"/>
              <a:gd name="T19" fmla="*/ 387 h 725"/>
              <a:gd name="T20" fmla="*/ 710 w 1048"/>
              <a:gd name="T21" fmla="*/ 387 h 725"/>
              <a:gd name="T22" fmla="*/ 1024 w 1048"/>
              <a:gd name="T23" fmla="*/ 600 h 725"/>
              <a:gd name="T24" fmla="*/ 1024 w 1048"/>
              <a:gd name="T25" fmla="*/ 125 h 725"/>
              <a:gd name="T26" fmla="*/ 710 w 1048"/>
              <a:gd name="T27" fmla="*/ 338 h 725"/>
              <a:gd name="T28" fmla="*/ 24 w 1048"/>
              <a:gd name="T29" fmla="*/ 338 h 725"/>
              <a:gd name="T30" fmla="*/ 24 w 1048"/>
              <a:gd name="T31" fmla="*/ 387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8" h="725">
                <a:moveTo>
                  <a:pt x="1048" y="725"/>
                </a:moveTo>
                <a:cubicBezTo>
                  <a:pt x="1024" y="725"/>
                  <a:pt x="1024" y="725"/>
                  <a:pt x="1024" y="725"/>
                </a:cubicBezTo>
                <a:cubicBezTo>
                  <a:pt x="1024" y="552"/>
                  <a:pt x="883" y="411"/>
                  <a:pt x="71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314"/>
                  <a:pt x="0" y="314"/>
                  <a:pt x="0" y="314"/>
                </a:cubicBezTo>
                <a:cubicBezTo>
                  <a:pt x="710" y="314"/>
                  <a:pt x="710" y="314"/>
                  <a:pt x="710" y="314"/>
                </a:cubicBezTo>
                <a:cubicBezTo>
                  <a:pt x="883" y="314"/>
                  <a:pt x="1024" y="173"/>
                  <a:pt x="1024" y="0"/>
                </a:cubicBezTo>
                <a:cubicBezTo>
                  <a:pt x="1048" y="0"/>
                  <a:pt x="1048" y="0"/>
                  <a:pt x="1048" y="0"/>
                </a:cubicBezTo>
                <a:lnTo>
                  <a:pt x="1048" y="725"/>
                </a:lnTo>
                <a:close/>
                <a:moveTo>
                  <a:pt x="24" y="387"/>
                </a:moveTo>
                <a:cubicBezTo>
                  <a:pt x="710" y="387"/>
                  <a:pt x="710" y="387"/>
                  <a:pt x="710" y="387"/>
                </a:cubicBezTo>
                <a:cubicBezTo>
                  <a:pt x="852" y="387"/>
                  <a:pt x="974" y="475"/>
                  <a:pt x="1024" y="600"/>
                </a:cubicBezTo>
                <a:cubicBezTo>
                  <a:pt x="1024" y="125"/>
                  <a:pt x="1024" y="125"/>
                  <a:pt x="1024" y="125"/>
                </a:cubicBezTo>
                <a:cubicBezTo>
                  <a:pt x="974" y="250"/>
                  <a:pt x="852" y="338"/>
                  <a:pt x="710" y="338"/>
                </a:cubicBezTo>
                <a:cubicBezTo>
                  <a:pt x="24" y="338"/>
                  <a:pt x="24" y="338"/>
                  <a:pt x="24" y="338"/>
                </a:cubicBezTo>
                <a:lnTo>
                  <a:pt x="24" y="38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íś1îḋé">
            <a:extLst>
              <a:ext uri="{FF2B5EF4-FFF2-40B4-BE49-F238E27FC236}">
                <a16:creationId xmlns:a16="http://schemas.microsoft.com/office/drawing/2014/main" id="{475090FF-C1BF-46A1-BDF0-7AE3A0BE3445}"/>
              </a:ext>
            </a:extLst>
          </p:cNvPr>
          <p:cNvSpPr/>
          <p:nvPr/>
        </p:nvSpPr>
        <p:spPr bwMode="auto">
          <a:xfrm>
            <a:off x="563148" y="4098081"/>
            <a:ext cx="1826940" cy="791889"/>
          </a:xfrm>
          <a:custGeom>
            <a:avLst/>
            <a:gdLst>
              <a:gd name="T0" fmla="*/ 512 w 654"/>
              <a:gd name="T1" fmla="*/ 0 h 283"/>
              <a:gd name="T2" fmla="*/ 142 w 654"/>
              <a:gd name="T3" fmla="*/ 0 h 283"/>
              <a:gd name="T4" fmla="*/ 0 w 654"/>
              <a:gd name="T5" fmla="*/ 142 h 283"/>
              <a:gd name="T6" fmla="*/ 142 w 654"/>
              <a:gd name="T7" fmla="*/ 283 h 283"/>
              <a:gd name="T8" fmla="*/ 512 w 654"/>
              <a:gd name="T9" fmla="*/ 283 h 283"/>
              <a:gd name="T10" fmla="*/ 654 w 654"/>
              <a:gd name="T11" fmla="*/ 142 h 283"/>
              <a:gd name="T12" fmla="*/ 512 w 654"/>
              <a:gd name="T13" fmla="*/ 0 h 283"/>
              <a:gd name="T14" fmla="*/ 512 w 654"/>
              <a:gd name="T15" fmla="*/ 241 h 283"/>
              <a:gd name="T16" fmla="*/ 411 w 654"/>
              <a:gd name="T17" fmla="*/ 241 h 283"/>
              <a:gd name="T18" fmla="*/ 242 w 654"/>
              <a:gd name="T19" fmla="*/ 241 h 283"/>
              <a:gd name="T20" fmla="*/ 142 w 654"/>
              <a:gd name="T21" fmla="*/ 241 h 283"/>
              <a:gd name="T22" fmla="*/ 42 w 654"/>
              <a:gd name="T23" fmla="*/ 142 h 283"/>
              <a:gd name="T24" fmla="*/ 142 w 654"/>
              <a:gd name="T25" fmla="*/ 42 h 283"/>
              <a:gd name="T26" fmla="*/ 242 w 654"/>
              <a:gd name="T27" fmla="*/ 42 h 283"/>
              <a:gd name="T28" fmla="*/ 411 w 654"/>
              <a:gd name="T29" fmla="*/ 42 h 283"/>
              <a:gd name="T30" fmla="*/ 512 w 654"/>
              <a:gd name="T31" fmla="*/ 42 h 283"/>
              <a:gd name="T32" fmla="*/ 612 w 654"/>
              <a:gd name="T33" fmla="*/ 142 h 283"/>
              <a:gd name="T34" fmla="*/ 512 w 654"/>
              <a:gd name="T35" fmla="*/ 2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4" h="283">
                <a:moveTo>
                  <a:pt x="512" y="0"/>
                </a:moveTo>
                <a:cubicBezTo>
                  <a:pt x="142" y="0"/>
                  <a:pt x="142" y="0"/>
                  <a:pt x="142" y="0"/>
                </a:cubicBezTo>
                <a:cubicBezTo>
                  <a:pt x="63" y="0"/>
                  <a:pt x="0" y="63"/>
                  <a:pt x="0" y="142"/>
                </a:cubicBezTo>
                <a:cubicBezTo>
                  <a:pt x="0" y="220"/>
                  <a:pt x="63" y="283"/>
                  <a:pt x="142" y="283"/>
                </a:cubicBezTo>
                <a:cubicBezTo>
                  <a:pt x="512" y="283"/>
                  <a:pt x="512" y="283"/>
                  <a:pt x="512" y="283"/>
                </a:cubicBezTo>
                <a:cubicBezTo>
                  <a:pt x="590" y="283"/>
                  <a:pt x="654" y="220"/>
                  <a:pt x="654" y="142"/>
                </a:cubicBezTo>
                <a:cubicBezTo>
                  <a:pt x="654" y="63"/>
                  <a:pt x="590" y="0"/>
                  <a:pt x="512" y="0"/>
                </a:cubicBezTo>
                <a:close/>
                <a:moveTo>
                  <a:pt x="512" y="241"/>
                </a:moveTo>
                <a:cubicBezTo>
                  <a:pt x="411" y="241"/>
                  <a:pt x="411" y="241"/>
                  <a:pt x="411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87" y="241"/>
                  <a:pt x="42" y="197"/>
                  <a:pt x="42" y="142"/>
                </a:cubicBezTo>
                <a:cubicBezTo>
                  <a:pt x="42" y="87"/>
                  <a:pt x="87" y="42"/>
                  <a:pt x="142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67" y="42"/>
                  <a:pt x="612" y="87"/>
                  <a:pt x="612" y="142"/>
                </a:cubicBezTo>
                <a:cubicBezTo>
                  <a:pt x="612" y="197"/>
                  <a:pt x="567" y="241"/>
                  <a:pt x="512" y="241"/>
                </a:cubicBez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îšľíḓê">
            <a:extLst>
              <a:ext uri="{FF2B5EF4-FFF2-40B4-BE49-F238E27FC236}">
                <a16:creationId xmlns:a16="http://schemas.microsoft.com/office/drawing/2014/main" id="{57B21D07-EC38-4470-BF8D-90AE68BF4C86}"/>
              </a:ext>
            </a:extLst>
          </p:cNvPr>
          <p:cNvSpPr/>
          <p:nvPr/>
        </p:nvSpPr>
        <p:spPr bwMode="auto">
          <a:xfrm>
            <a:off x="527005" y="4065223"/>
            <a:ext cx="1899229" cy="857606"/>
          </a:xfrm>
          <a:custGeom>
            <a:avLst/>
            <a:gdLst>
              <a:gd name="T0" fmla="*/ 524 w 678"/>
              <a:gd name="T1" fmla="*/ 307 h 307"/>
              <a:gd name="T2" fmla="*/ 154 w 678"/>
              <a:gd name="T3" fmla="*/ 307 h 307"/>
              <a:gd name="T4" fmla="*/ 0 w 678"/>
              <a:gd name="T5" fmla="*/ 154 h 307"/>
              <a:gd name="T6" fmla="*/ 154 w 678"/>
              <a:gd name="T7" fmla="*/ 0 h 307"/>
              <a:gd name="T8" fmla="*/ 524 w 678"/>
              <a:gd name="T9" fmla="*/ 0 h 307"/>
              <a:gd name="T10" fmla="*/ 678 w 678"/>
              <a:gd name="T11" fmla="*/ 154 h 307"/>
              <a:gd name="T12" fmla="*/ 524 w 678"/>
              <a:gd name="T13" fmla="*/ 307 h 307"/>
              <a:gd name="T14" fmla="*/ 154 w 678"/>
              <a:gd name="T15" fmla="*/ 24 h 307"/>
              <a:gd name="T16" fmla="*/ 24 w 678"/>
              <a:gd name="T17" fmla="*/ 154 h 307"/>
              <a:gd name="T18" fmla="*/ 154 w 678"/>
              <a:gd name="T19" fmla="*/ 283 h 307"/>
              <a:gd name="T20" fmla="*/ 524 w 678"/>
              <a:gd name="T21" fmla="*/ 283 h 307"/>
              <a:gd name="T22" fmla="*/ 654 w 678"/>
              <a:gd name="T23" fmla="*/ 154 h 307"/>
              <a:gd name="T24" fmla="*/ 524 w 678"/>
              <a:gd name="T25" fmla="*/ 24 h 307"/>
              <a:gd name="T26" fmla="*/ 154 w 678"/>
              <a:gd name="T27" fmla="*/ 24 h 307"/>
              <a:gd name="T28" fmla="*/ 524 w 678"/>
              <a:gd name="T29" fmla="*/ 265 h 307"/>
              <a:gd name="T30" fmla="*/ 154 w 678"/>
              <a:gd name="T31" fmla="*/ 265 h 307"/>
              <a:gd name="T32" fmla="*/ 42 w 678"/>
              <a:gd name="T33" fmla="*/ 154 h 307"/>
              <a:gd name="T34" fmla="*/ 154 w 678"/>
              <a:gd name="T35" fmla="*/ 42 h 307"/>
              <a:gd name="T36" fmla="*/ 524 w 678"/>
              <a:gd name="T37" fmla="*/ 42 h 307"/>
              <a:gd name="T38" fmla="*/ 636 w 678"/>
              <a:gd name="T39" fmla="*/ 154 h 307"/>
              <a:gd name="T40" fmla="*/ 524 w 678"/>
              <a:gd name="T41" fmla="*/ 265 h 307"/>
              <a:gd name="T42" fmla="*/ 154 w 678"/>
              <a:gd name="T43" fmla="*/ 66 h 307"/>
              <a:gd name="T44" fmla="*/ 66 w 678"/>
              <a:gd name="T45" fmla="*/ 154 h 307"/>
              <a:gd name="T46" fmla="*/ 154 w 678"/>
              <a:gd name="T47" fmla="*/ 241 h 307"/>
              <a:gd name="T48" fmla="*/ 524 w 678"/>
              <a:gd name="T49" fmla="*/ 241 h 307"/>
              <a:gd name="T50" fmla="*/ 612 w 678"/>
              <a:gd name="T51" fmla="*/ 154 h 307"/>
              <a:gd name="T52" fmla="*/ 524 w 678"/>
              <a:gd name="T53" fmla="*/ 66 h 307"/>
              <a:gd name="T54" fmla="*/ 154 w 678"/>
              <a:gd name="T55" fmla="*/ 6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8" h="307">
                <a:moveTo>
                  <a:pt x="524" y="307"/>
                </a:moveTo>
                <a:cubicBezTo>
                  <a:pt x="154" y="307"/>
                  <a:pt x="154" y="307"/>
                  <a:pt x="154" y="307"/>
                </a:cubicBezTo>
                <a:cubicBezTo>
                  <a:pt x="69" y="307"/>
                  <a:pt x="0" y="239"/>
                  <a:pt x="0" y="154"/>
                </a:cubicBezTo>
                <a:cubicBezTo>
                  <a:pt x="0" y="69"/>
                  <a:pt x="69" y="0"/>
                  <a:pt x="154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609" y="0"/>
                  <a:pt x="678" y="69"/>
                  <a:pt x="678" y="154"/>
                </a:cubicBezTo>
                <a:cubicBezTo>
                  <a:pt x="678" y="239"/>
                  <a:pt x="609" y="307"/>
                  <a:pt x="524" y="307"/>
                </a:cubicBezTo>
                <a:close/>
                <a:moveTo>
                  <a:pt x="154" y="24"/>
                </a:moveTo>
                <a:cubicBezTo>
                  <a:pt x="82" y="24"/>
                  <a:pt x="24" y="82"/>
                  <a:pt x="24" y="154"/>
                </a:cubicBezTo>
                <a:cubicBezTo>
                  <a:pt x="24" y="225"/>
                  <a:pt x="82" y="283"/>
                  <a:pt x="154" y="283"/>
                </a:cubicBezTo>
                <a:cubicBezTo>
                  <a:pt x="524" y="283"/>
                  <a:pt x="524" y="283"/>
                  <a:pt x="524" y="283"/>
                </a:cubicBezTo>
                <a:cubicBezTo>
                  <a:pt x="595" y="283"/>
                  <a:pt x="654" y="225"/>
                  <a:pt x="654" y="154"/>
                </a:cubicBezTo>
                <a:cubicBezTo>
                  <a:pt x="654" y="82"/>
                  <a:pt x="595" y="24"/>
                  <a:pt x="524" y="24"/>
                </a:cubicBezTo>
                <a:lnTo>
                  <a:pt x="154" y="24"/>
                </a:lnTo>
                <a:close/>
                <a:moveTo>
                  <a:pt x="524" y="265"/>
                </a:moveTo>
                <a:cubicBezTo>
                  <a:pt x="154" y="265"/>
                  <a:pt x="154" y="265"/>
                  <a:pt x="154" y="265"/>
                </a:cubicBezTo>
                <a:cubicBezTo>
                  <a:pt x="92" y="265"/>
                  <a:pt x="42" y="215"/>
                  <a:pt x="42" y="154"/>
                </a:cubicBezTo>
                <a:cubicBezTo>
                  <a:pt x="42" y="92"/>
                  <a:pt x="92" y="42"/>
                  <a:pt x="154" y="42"/>
                </a:cubicBezTo>
                <a:cubicBezTo>
                  <a:pt x="524" y="42"/>
                  <a:pt x="524" y="42"/>
                  <a:pt x="524" y="42"/>
                </a:cubicBezTo>
                <a:cubicBezTo>
                  <a:pt x="586" y="42"/>
                  <a:pt x="636" y="92"/>
                  <a:pt x="636" y="154"/>
                </a:cubicBezTo>
                <a:cubicBezTo>
                  <a:pt x="636" y="215"/>
                  <a:pt x="586" y="265"/>
                  <a:pt x="524" y="265"/>
                </a:cubicBezTo>
                <a:close/>
                <a:moveTo>
                  <a:pt x="154" y="66"/>
                </a:moveTo>
                <a:cubicBezTo>
                  <a:pt x="105" y="66"/>
                  <a:pt x="66" y="105"/>
                  <a:pt x="66" y="154"/>
                </a:cubicBezTo>
                <a:cubicBezTo>
                  <a:pt x="66" y="202"/>
                  <a:pt x="105" y="241"/>
                  <a:pt x="154" y="241"/>
                </a:cubicBezTo>
                <a:cubicBezTo>
                  <a:pt x="524" y="241"/>
                  <a:pt x="524" y="241"/>
                  <a:pt x="524" y="241"/>
                </a:cubicBezTo>
                <a:cubicBezTo>
                  <a:pt x="572" y="241"/>
                  <a:pt x="612" y="202"/>
                  <a:pt x="612" y="154"/>
                </a:cubicBezTo>
                <a:cubicBezTo>
                  <a:pt x="612" y="105"/>
                  <a:pt x="572" y="66"/>
                  <a:pt x="524" y="66"/>
                </a:cubicBezTo>
                <a:lnTo>
                  <a:pt x="154" y="6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íṥļiḍe">
            <a:extLst>
              <a:ext uri="{FF2B5EF4-FFF2-40B4-BE49-F238E27FC236}">
                <a16:creationId xmlns:a16="http://schemas.microsoft.com/office/drawing/2014/main" id="{D42EB060-1574-48D0-A699-E236C6A4F8A5}"/>
              </a:ext>
            </a:extLst>
          </p:cNvPr>
          <p:cNvSpPr/>
          <p:nvPr/>
        </p:nvSpPr>
        <p:spPr bwMode="auto">
          <a:xfrm>
            <a:off x="1010026" y="5034545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ïŝḷíde">
            <a:extLst>
              <a:ext uri="{FF2B5EF4-FFF2-40B4-BE49-F238E27FC236}">
                <a16:creationId xmlns:a16="http://schemas.microsoft.com/office/drawing/2014/main" id="{B8EE1C53-B46F-4D73-B9FA-E8236DC1B957}"/>
              </a:ext>
            </a:extLst>
          </p:cNvPr>
          <p:cNvSpPr/>
          <p:nvPr/>
        </p:nvSpPr>
        <p:spPr bwMode="auto">
          <a:xfrm>
            <a:off x="1368186" y="5034545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ïṥľïḍè">
            <a:extLst>
              <a:ext uri="{FF2B5EF4-FFF2-40B4-BE49-F238E27FC236}">
                <a16:creationId xmlns:a16="http://schemas.microsoft.com/office/drawing/2014/main" id="{57AA37A7-5D75-473D-9AAF-360DB745C05A}"/>
              </a:ext>
            </a:extLst>
          </p:cNvPr>
          <p:cNvSpPr/>
          <p:nvPr/>
        </p:nvSpPr>
        <p:spPr bwMode="auto">
          <a:xfrm>
            <a:off x="1726344" y="5034545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iṩḻidê">
            <a:extLst>
              <a:ext uri="{FF2B5EF4-FFF2-40B4-BE49-F238E27FC236}">
                <a16:creationId xmlns:a16="http://schemas.microsoft.com/office/drawing/2014/main" id="{10BEF81F-3E68-432D-B49C-D8ABEBACC7EF}"/>
              </a:ext>
            </a:extLst>
          </p:cNvPr>
          <p:cNvSpPr/>
          <p:nvPr/>
        </p:nvSpPr>
        <p:spPr bwMode="auto">
          <a:xfrm>
            <a:off x="1010026" y="3730067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ïşļïďê">
            <a:extLst>
              <a:ext uri="{FF2B5EF4-FFF2-40B4-BE49-F238E27FC236}">
                <a16:creationId xmlns:a16="http://schemas.microsoft.com/office/drawing/2014/main" id="{AE4F1AB0-E9CE-4419-BBF7-89F00E75774C}"/>
              </a:ext>
            </a:extLst>
          </p:cNvPr>
          <p:cNvSpPr/>
          <p:nvPr/>
        </p:nvSpPr>
        <p:spPr bwMode="auto">
          <a:xfrm>
            <a:off x="1368186" y="3730067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ïŝḻïdê">
            <a:extLst>
              <a:ext uri="{FF2B5EF4-FFF2-40B4-BE49-F238E27FC236}">
                <a16:creationId xmlns:a16="http://schemas.microsoft.com/office/drawing/2014/main" id="{666A84EB-03FB-49A2-A0A3-CD0345BCE0F9}"/>
              </a:ext>
            </a:extLst>
          </p:cNvPr>
          <p:cNvSpPr/>
          <p:nvPr/>
        </p:nvSpPr>
        <p:spPr bwMode="auto">
          <a:xfrm>
            <a:off x="1726344" y="3730067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iṡliďé">
            <a:extLst>
              <a:ext uri="{FF2B5EF4-FFF2-40B4-BE49-F238E27FC236}">
                <a16:creationId xmlns:a16="http://schemas.microsoft.com/office/drawing/2014/main" id="{0F9E53E4-35CE-4C47-98C1-2E6FD6EA1E4A}"/>
              </a:ext>
            </a:extLst>
          </p:cNvPr>
          <p:cNvSpPr/>
          <p:nvPr/>
        </p:nvSpPr>
        <p:spPr bwMode="auto">
          <a:xfrm>
            <a:off x="3066977" y="2921749"/>
            <a:ext cx="180724" cy="2145656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isliḑé">
            <a:extLst>
              <a:ext uri="{FF2B5EF4-FFF2-40B4-BE49-F238E27FC236}">
                <a16:creationId xmlns:a16="http://schemas.microsoft.com/office/drawing/2014/main" id="{C01AEE38-8DA9-4800-92D8-D2201D7B7082}"/>
              </a:ext>
            </a:extLst>
          </p:cNvPr>
          <p:cNvSpPr/>
          <p:nvPr/>
        </p:nvSpPr>
        <p:spPr bwMode="auto">
          <a:xfrm>
            <a:off x="3034118" y="2888891"/>
            <a:ext cx="246441" cy="2211373"/>
          </a:xfrm>
          <a:custGeom>
            <a:avLst/>
            <a:gdLst>
              <a:gd name="T0" fmla="*/ 75 w 75"/>
              <a:gd name="T1" fmla="*/ 673 h 673"/>
              <a:gd name="T2" fmla="*/ 0 w 75"/>
              <a:gd name="T3" fmla="*/ 673 h 673"/>
              <a:gd name="T4" fmla="*/ 0 w 75"/>
              <a:gd name="T5" fmla="*/ 0 h 673"/>
              <a:gd name="T6" fmla="*/ 75 w 75"/>
              <a:gd name="T7" fmla="*/ 0 h 673"/>
              <a:gd name="T8" fmla="*/ 75 w 75"/>
              <a:gd name="T9" fmla="*/ 673 h 673"/>
              <a:gd name="T10" fmla="*/ 21 w 75"/>
              <a:gd name="T11" fmla="*/ 653 h 673"/>
              <a:gd name="T12" fmla="*/ 55 w 75"/>
              <a:gd name="T13" fmla="*/ 653 h 673"/>
              <a:gd name="T14" fmla="*/ 55 w 75"/>
              <a:gd name="T15" fmla="*/ 21 h 673"/>
              <a:gd name="T16" fmla="*/ 21 w 75"/>
              <a:gd name="T17" fmla="*/ 21 h 673"/>
              <a:gd name="T18" fmla="*/ 21 w 75"/>
              <a:gd name="T19" fmla="*/ 65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673">
                <a:moveTo>
                  <a:pt x="75" y="673"/>
                </a:moveTo>
                <a:lnTo>
                  <a:pt x="0" y="673"/>
                </a:lnTo>
                <a:lnTo>
                  <a:pt x="0" y="0"/>
                </a:lnTo>
                <a:lnTo>
                  <a:pt x="75" y="0"/>
                </a:lnTo>
                <a:lnTo>
                  <a:pt x="75" y="673"/>
                </a:lnTo>
                <a:close/>
                <a:moveTo>
                  <a:pt x="21" y="653"/>
                </a:moveTo>
                <a:lnTo>
                  <a:pt x="55" y="653"/>
                </a:lnTo>
                <a:lnTo>
                  <a:pt x="55" y="21"/>
                </a:lnTo>
                <a:lnTo>
                  <a:pt x="21" y="21"/>
                </a:lnTo>
                <a:lnTo>
                  <a:pt x="21" y="65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íŝľidè">
            <a:extLst>
              <a:ext uri="{FF2B5EF4-FFF2-40B4-BE49-F238E27FC236}">
                <a16:creationId xmlns:a16="http://schemas.microsoft.com/office/drawing/2014/main" id="{96E1B26F-2DD4-4D65-8FDD-3E43B44F7682}"/>
              </a:ext>
            </a:extLst>
          </p:cNvPr>
          <p:cNvSpPr/>
          <p:nvPr/>
        </p:nvSpPr>
        <p:spPr bwMode="auto">
          <a:xfrm>
            <a:off x="237849" y="2658882"/>
            <a:ext cx="1600217" cy="285869"/>
          </a:xfrm>
          <a:custGeom>
            <a:avLst/>
            <a:gdLst>
              <a:gd name="T0" fmla="*/ 495 w 572"/>
              <a:gd name="T1" fmla="*/ 92 h 103"/>
              <a:gd name="T2" fmla="*/ 417 w 572"/>
              <a:gd name="T3" fmla="*/ 60 h 103"/>
              <a:gd name="T4" fmla="*/ 295 w 572"/>
              <a:gd name="T5" fmla="*/ 60 h 103"/>
              <a:gd name="T6" fmla="*/ 292 w 572"/>
              <a:gd name="T7" fmla="*/ 64 h 103"/>
              <a:gd name="T8" fmla="*/ 291 w 572"/>
              <a:gd name="T9" fmla="*/ 64 h 103"/>
              <a:gd name="T10" fmla="*/ 139 w 572"/>
              <a:gd name="T11" fmla="*/ 60 h 103"/>
              <a:gd name="T12" fmla="*/ 17 w 572"/>
              <a:gd name="T13" fmla="*/ 60 h 103"/>
              <a:gd name="T14" fmla="*/ 0 w 572"/>
              <a:gd name="T15" fmla="*/ 43 h 103"/>
              <a:gd name="T16" fmla="*/ 156 w 572"/>
              <a:gd name="T17" fmla="*/ 43 h 103"/>
              <a:gd name="T18" fmla="*/ 278 w 572"/>
              <a:gd name="T19" fmla="*/ 43 h 103"/>
              <a:gd name="T20" fmla="*/ 281 w 572"/>
              <a:gd name="T21" fmla="*/ 39 h 103"/>
              <a:gd name="T22" fmla="*/ 282 w 572"/>
              <a:gd name="T23" fmla="*/ 39 h 103"/>
              <a:gd name="T24" fmla="*/ 434 w 572"/>
              <a:gd name="T25" fmla="*/ 43 h 103"/>
              <a:gd name="T26" fmla="*/ 555 w 572"/>
              <a:gd name="T27" fmla="*/ 43 h 103"/>
              <a:gd name="T28" fmla="*/ 572 w 572"/>
              <a:gd name="T29" fmla="*/ 60 h 103"/>
              <a:gd name="T30" fmla="*/ 495 w 572"/>
              <a:gd name="T31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103">
                <a:moveTo>
                  <a:pt x="495" y="92"/>
                </a:moveTo>
                <a:cubicBezTo>
                  <a:pt x="466" y="92"/>
                  <a:pt x="438" y="81"/>
                  <a:pt x="417" y="60"/>
                </a:cubicBezTo>
                <a:cubicBezTo>
                  <a:pt x="383" y="26"/>
                  <a:pt x="329" y="26"/>
                  <a:pt x="295" y="60"/>
                </a:cubicBezTo>
                <a:cubicBezTo>
                  <a:pt x="292" y="64"/>
                  <a:pt x="292" y="64"/>
                  <a:pt x="292" y="64"/>
                </a:cubicBezTo>
                <a:cubicBezTo>
                  <a:pt x="291" y="64"/>
                  <a:pt x="291" y="64"/>
                  <a:pt x="291" y="64"/>
                </a:cubicBezTo>
                <a:cubicBezTo>
                  <a:pt x="248" y="103"/>
                  <a:pt x="181" y="102"/>
                  <a:pt x="139" y="60"/>
                </a:cubicBezTo>
                <a:cubicBezTo>
                  <a:pt x="106" y="26"/>
                  <a:pt x="51" y="26"/>
                  <a:pt x="17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43" y="0"/>
                  <a:pt x="113" y="0"/>
                  <a:pt x="156" y="43"/>
                </a:cubicBezTo>
                <a:cubicBezTo>
                  <a:pt x="190" y="77"/>
                  <a:pt x="244" y="77"/>
                  <a:pt x="278" y="43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325" y="0"/>
                  <a:pt x="392" y="1"/>
                  <a:pt x="434" y="43"/>
                </a:cubicBezTo>
                <a:cubicBezTo>
                  <a:pt x="467" y="77"/>
                  <a:pt x="522" y="77"/>
                  <a:pt x="555" y="43"/>
                </a:cubicBezTo>
                <a:cubicBezTo>
                  <a:pt x="572" y="60"/>
                  <a:pt x="572" y="60"/>
                  <a:pt x="572" y="60"/>
                </a:cubicBezTo>
                <a:cubicBezTo>
                  <a:pt x="551" y="81"/>
                  <a:pt x="523" y="92"/>
                  <a:pt x="495" y="9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iśľîdè">
            <a:extLst>
              <a:ext uri="{FF2B5EF4-FFF2-40B4-BE49-F238E27FC236}">
                <a16:creationId xmlns:a16="http://schemas.microsoft.com/office/drawing/2014/main" id="{A615949A-B126-49A6-9DFB-8F4394B41D14}"/>
              </a:ext>
            </a:extLst>
          </p:cNvPr>
          <p:cNvSpPr/>
          <p:nvPr/>
        </p:nvSpPr>
        <p:spPr bwMode="auto">
          <a:xfrm>
            <a:off x="237849" y="2964464"/>
            <a:ext cx="1600217" cy="285869"/>
          </a:xfrm>
          <a:custGeom>
            <a:avLst/>
            <a:gdLst>
              <a:gd name="T0" fmla="*/ 495 w 572"/>
              <a:gd name="T1" fmla="*/ 92 h 102"/>
              <a:gd name="T2" fmla="*/ 417 w 572"/>
              <a:gd name="T3" fmla="*/ 60 h 102"/>
              <a:gd name="T4" fmla="*/ 295 w 572"/>
              <a:gd name="T5" fmla="*/ 60 h 102"/>
              <a:gd name="T6" fmla="*/ 292 w 572"/>
              <a:gd name="T7" fmla="*/ 63 h 102"/>
              <a:gd name="T8" fmla="*/ 291 w 572"/>
              <a:gd name="T9" fmla="*/ 63 h 102"/>
              <a:gd name="T10" fmla="*/ 139 w 572"/>
              <a:gd name="T11" fmla="*/ 60 h 102"/>
              <a:gd name="T12" fmla="*/ 17 w 572"/>
              <a:gd name="T13" fmla="*/ 60 h 102"/>
              <a:gd name="T14" fmla="*/ 0 w 572"/>
              <a:gd name="T15" fmla="*/ 43 h 102"/>
              <a:gd name="T16" fmla="*/ 156 w 572"/>
              <a:gd name="T17" fmla="*/ 43 h 102"/>
              <a:gd name="T18" fmla="*/ 278 w 572"/>
              <a:gd name="T19" fmla="*/ 43 h 102"/>
              <a:gd name="T20" fmla="*/ 281 w 572"/>
              <a:gd name="T21" fmla="*/ 39 h 102"/>
              <a:gd name="T22" fmla="*/ 282 w 572"/>
              <a:gd name="T23" fmla="*/ 39 h 102"/>
              <a:gd name="T24" fmla="*/ 434 w 572"/>
              <a:gd name="T25" fmla="*/ 43 h 102"/>
              <a:gd name="T26" fmla="*/ 555 w 572"/>
              <a:gd name="T27" fmla="*/ 43 h 102"/>
              <a:gd name="T28" fmla="*/ 572 w 572"/>
              <a:gd name="T29" fmla="*/ 60 h 102"/>
              <a:gd name="T30" fmla="*/ 495 w 572"/>
              <a:gd name="T3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102">
                <a:moveTo>
                  <a:pt x="495" y="92"/>
                </a:moveTo>
                <a:cubicBezTo>
                  <a:pt x="466" y="92"/>
                  <a:pt x="438" y="81"/>
                  <a:pt x="417" y="60"/>
                </a:cubicBezTo>
                <a:cubicBezTo>
                  <a:pt x="383" y="26"/>
                  <a:pt x="329" y="26"/>
                  <a:pt x="295" y="60"/>
                </a:cubicBezTo>
                <a:cubicBezTo>
                  <a:pt x="292" y="63"/>
                  <a:pt x="292" y="63"/>
                  <a:pt x="292" y="63"/>
                </a:cubicBezTo>
                <a:cubicBezTo>
                  <a:pt x="291" y="63"/>
                  <a:pt x="291" y="63"/>
                  <a:pt x="291" y="63"/>
                </a:cubicBezTo>
                <a:cubicBezTo>
                  <a:pt x="248" y="102"/>
                  <a:pt x="181" y="101"/>
                  <a:pt x="139" y="60"/>
                </a:cubicBezTo>
                <a:cubicBezTo>
                  <a:pt x="106" y="26"/>
                  <a:pt x="51" y="26"/>
                  <a:pt x="17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43" y="0"/>
                  <a:pt x="113" y="0"/>
                  <a:pt x="156" y="43"/>
                </a:cubicBezTo>
                <a:cubicBezTo>
                  <a:pt x="190" y="76"/>
                  <a:pt x="244" y="76"/>
                  <a:pt x="278" y="43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325" y="0"/>
                  <a:pt x="392" y="1"/>
                  <a:pt x="434" y="43"/>
                </a:cubicBezTo>
                <a:cubicBezTo>
                  <a:pt x="467" y="76"/>
                  <a:pt x="522" y="76"/>
                  <a:pt x="555" y="43"/>
                </a:cubicBezTo>
                <a:cubicBezTo>
                  <a:pt x="572" y="60"/>
                  <a:pt x="572" y="60"/>
                  <a:pt x="572" y="60"/>
                </a:cubicBezTo>
                <a:cubicBezTo>
                  <a:pt x="551" y="81"/>
                  <a:pt x="523" y="92"/>
                  <a:pt x="495" y="9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D8A8927-9E56-449C-A3DE-D6172DF24BBE}"/>
              </a:ext>
            </a:extLst>
          </p:cNvPr>
          <p:cNvCxnSpPr>
            <a:cxnSpLocks/>
          </p:cNvCxnSpPr>
          <p:nvPr/>
        </p:nvCxnSpPr>
        <p:spPr>
          <a:xfrm>
            <a:off x="3755977" y="2675300"/>
            <a:ext cx="781979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şḷïḍè">
            <a:extLst>
              <a:ext uri="{FF2B5EF4-FFF2-40B4-BE49-F238E27FC236}">
                <a16:creationId xmlns:a16="http://schemas.microsoft.com/office/drawing/2014/main" id="{D82ACDC5-8CAD-489A-83E8-8CB8A93219A0}"/>
              </a:ext>
            </a:extLst>
          </p:cNvPr>
          <p:cNvSpPr txBox="1"/>
          <p:nvPr/>
        </p:nvSpPr>
        <p:spPr>
          <a:xfrm>
            <a:off x="3665977" y="1304856"/>
            <a:ext cx="5574136" cy="122414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0" name="isľíḓe">
            <a:extLst>
              <a:ext uri="{FF2B5EF4-FFF2-40B4-BE49-F238E27FC236}">
                <a16:creationId xmlns:a16="http://schemas.microsoft.com/office/drawing/2014/main" id="{CBFBE975-D2B3-4F3C-932C-C33D9D84FF69}"/>
              </a:ext>
            </a:extLst>
          </p:cNvPr>
          <p:cNvSpPr txBox="1"/>
          <p:nvPr/>
        </p:nvSpPr>
        <p:spPr>
          <a:xfrm>
            <a:off x="4591801" y="3565678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31" name="ïşļíďe">
            <a:extLst>
              <a:ext uri="{FF2B5EF4-FFF2-40B4-BE49-F238E27FC236}">
                <a16:creationId xmlns:a16="http://schemas.microsoft.com/office/drawing/2014/main" id="{BEEE90FB-4DDC-44AF-9922-50FF0F3C3813}"/>
              </a:ext>
            </a:extLst>
          </p:cNvPr>
          <p:cNvSpPr txBox="1"/>
          <p:nvPr/>
        </p:nvSpPr>
        <p:spPr>
          <a:xfrm>
            <a:off x="4591801" y="3093857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1"/>
                </a:solidFill>
              </a:rPr>
              <a:t>Text here</a:t>
            </a:r>
            <a:endParaRPr lang="en-US" altLang="zh-CN" sz="1400" b="1" dirty="0">
              <a:solidFill>
                <a:schemeClr val="accent1"/>
              </a:solidFill>
            </a:endParaRPr>
          </a:p>
        </p:txBody>
      </p:sp>
      <p:sp>
        <p:nvSpPr>
          <p:cNvPr id="33" name="îšlïḍè">
            <a:extLst>
              <a:ext uri="{FF2B5EF4-FFF2-40B4-BE49-F238E27FC236}">
                <a16:creationId xmlns:a16="http://schemas.microsoft.com/office/drawing/2014/main" id="{EBE21297-0162-4116-853E-EC91D8B296DB}"/>
              </a:ext>
            </a:extLst>
          </p:cNvPr>
          <p:cNvSpPr/>
          <p:nvPr/>
        </p:nvSpPr>
        <p:spPr>
          <a:xfrm>
            <a:off x="3754818" y="3132126"/>
            <a:ext cx="675002" cy="67500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îšļîḓê">
            <a:extLst>
              <a:ext uri="{FF2B5EF4-FFF2-40B4-BE49-F238E27FC236}">
                <a16:creationId xmlns:a16="http://schemas.microsoft.com/office/drawing/2014/main" id="{D823F970-566B-46B5-A321-C3967194BF9D}"/>
              </a:ext>
            </a:extLst>
          </p:cNvPr>
          <p:cNvSpPr/>
          <p:nvPr/>
        </p:nvSpPr>
        <p:spPr bwMode="auto">
          <a:xfrm>
            <a:off x="3920225" y="3300891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íṩlïḓê">
            <a:extLst>
              <a:ext uri="{FF2B5EF4-FFF2-40B4-BE49-F238E27FC236}">
                <a16:creationId xmlns:a16="http://schemas.microsoft.com/office/drawing/2014/main" id="{42302A35-2B24-4DF7-A8EE-574AE37E2EF8}"/>
              </a:ext>
            </a:extLst>
          </p:cNvPr>
          <p:cNvSpPr txBox="1"/>
          <p:nvPr/>
        </p:nvSpPr>
        <p:spPr>
          <a:xfrm>
            <a:off x="4591801" y="5296903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6" name="ïṩḷïdè">
            <a:extLst>
              <a:ext uri="{FF2B5EF4-FFF2-40B4-BE49-F238E27FC236}">
                <a16:creationId xmlns:a16="http://schemas.microsoft.com/office/drawing/2014/main" id="{8B45687F-63A9-47D0-A128-387B9185761E}"/>
              </a:ext>
            </a:extLst>
          </p:cNvPr>
          <p:cNvSpPr txBox="1"/>
          <p:nvPr/>
        </p:nvSpPr>
        <p:spPr>
          <a:xfrm>
            <a:off x="4591801" y="4825082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3"/>
                </a:solidFill>
              </a:rPr>
              <a:t>Text here</a:t>
            </a:r>
            <a:endParaRPr lang="en-US" altLang="zh-CN" sz="1400" b="1" dirty="0">
              <a:solidFill>
                <a:schemeClr val="accent3"/>
              </a:solidFill>
            </a:endParaRPr>
          </a:p>
        </p:txBody>
      </p:sp>
      <p:sp>
        <p:nvSpPr>
          <p:cNvPr id="28" name="išḻíde">
            <a:extLst>
              <a:ext uri="{FF2B5EF4-FFF2-40B4-BE49-F238E27FC236}">
                <a16:creationId xmlns:a16="http://schemas.microsoft.com/office/drawing/2014/main" id="{726B3404-0FC0-4AB7-9A0D-73367AADD8C4}"/>
              </a:ext>
            </a:extLst>
          </p:cNvPr>
          <p:cNvSpPr/>
          <p:nvPr/>
        </p:nvSpPr>
        <p:spPr>
          <a:xfrm>
            <a:off x="3754818" y="4863351"/>
            <a:ext cx="675002" cy="675007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ŝlíďè">
            <a:extLst>
              <a:ext uri="{FF2B5EF4-FFF2-40B4-BE49-F238E27FC236}">
                <a16:creationId xmlns:a16="http://schemas.microsoft.com/office/drawing/2014/main" id="{116EDB23-46EE-4D7C-BB74-A36AB31CAEA3}"/>
              </a:ext>
            </a:extLst>
          </p:cNvPr>
          <p:cNvSpPr/>
          <p:nvPr/>
        </p:nvSpPr>
        <p:spPr bwMode="auto">
          <a:xfrm>
            <a:off x="3920225" y="5032116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0" name="iṩļíḋé">
            <a:extLst>
              <a:ext uri="{FF2B5EF4-FFF2-40B4-BE49-F238E27FC236}">
                <a16:creationId xmlns:a16="http://schemas.microsoft.com/office/drawing/2014/main" id="{F9BEF91C-7444-486F-A8D5-65BD07435E2B}"/>
              </a:ext>
            </a:extLst>
          </p:cNvPr>
          <p:cNvSpPr txBox="1"/>
          <p:nvPr/>
        </p:nvSpPr>
        <p:spPr>
          <a:xfrm>
            <a:off x="9002428" y="3565678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1" name="ïṩlîďè">
            <a:extLst>
              <a:ext uri="{FF2B5EF4-FFF2-40B4-BE49-F238E27FC236}">
                <a16:creationId xmlns:a16="http://schemas.microsoft.com/office/drawing/2014/main" id="{459EC1B6-8D5C-4DBE-A6E0-9631B1D56E11}"/>
              </a:ext>
            </a:extLst>
          </p:cNvPr>
          <p:cNvSpPr txBox="1"/>
          <p:nvPr/>
        </p:nvSpPr>
        <p:spPr>
          <a:xfrm>
            <a:off x="9002428" y="3093857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2"/>
                </a:solidFill>
              </a:rPr>
              <a:t>Text here</a:t>
            </a:r>
            <a:endParaRPr lang="en-US" altLang="zh-CN" sz="1400" b="1" dirty="0">
              <a:solidFill>
                <a:schemeClr val="accent2"/>
              </a:solidFill>
            </a:endParaRPr>
          </a:p>
        </p:txBody>
      </p:sp>
      <p:sp>
        <p:nvSpPr>
          <p:cNvPr id="23" name="ïslîḍé">
            <a:extLst>
              <a:ext uri="{FF2B5EF4-FFF2-40B4-BE49-F238E27FC236}">
                <a16:creationId xmlns:a16="http://schemas.microsoft.com/office/drawing/2014/main" id="{3F6B6D4A-0F63-4162-961A-6F973B5EDE7A}"/>
              </a:ext>
            </a:extLst>
          </p:cNvPr>
          <p:cNvSpPr/>
          <p:nvPr/>
        </p:nvSpPr>
        <p:spPr>
          <a:xfrm>
            <a:off x="8165445" y="3132126"/>
            <a:ext cx="675002" cy="6750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íṧḷïḓé">
            <a:extLst>
              <a:ext uri="{FF2B5EF4-FFF2-40B4-BE49-F238E27FC236}">
                <a16:creationId xmlns:a16="http://schemas.microsoft.com/office/drawing/2014/main" id="{BD2544EF-DE7E-4711-BF38-89FC4EABD090}"/>
              </a:ext>
            </a:extLst>
          </p:cNvPr>
          <p:cNvSpPr/>
          <p:nvPr/>
        </p:nvSpPr>
        <p:spPr bwMode="auto">
          <a:xfrm>
            <a:off x="8330852" y="3300891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í$ḷíďe">
            <a:extLst>
              <a:ext uri="{FF2B5EF4-FFF2-40B4-BE49-F238E27FC236}">
                <a16:creationId xmlns:a16="http://schemas.microsoft.com/office/drawing/2014/main" id="{8E525FB5-8CAD-4120-B555-320148A7A7D3}"/>
              </a:ext>
            </a:extLst>
          </p:cNvPr>
          <p:cNvSpPr txBox="1"/>
          <p:nvPr/>
        </p:nvSpPr>
        <p:spPr>
          <a:xfrm>
            <a:off x="9002428" y="5296903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6" name="îsľïḓè">
            <a:extLst>
              <a:ext uri="{FF2B5EF4-FFF2-40B4-BE49-F238E27FC236}">
                <a16:creationId xmlns:a16="http://schemas.microsoft.com/office/drawing/2014/main" id="{A53225B5-D055-4501-889E-E3B981153A07}"/>
              </a:ext>
            </a:extLst>
          </p:cNvPr>
          <p:cNvSpPr txBox="1"/>
          <p:nvPr/>
        </p:nvSpPr>
        <p:spPr>
          <a:xfrm>
            <a:off x="9002428" y="4825082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4"/>
                </a:solidFill>
              </a:rPr>
              <a:t>Text here</a:t>
            </a:r>
            <a:endParaRPr lang="en-US" altLang="zh-CN" sz="1400" b="1" dirty="0">
              <a:solidFill>
                <a:schemeClr val="accent4"/>
              </a:solidFill>
            </a:endParaRPr>
          </a:p>
        </p:txBody>
      </p:sp>
      <p:sp>
        <p:nvSpPr>
          <p:cNvPr id="18" name="íṡlidé">
            <a:extLst>
              <a:ext uri="{FF2B5EF4-FFF2-40B4-BE49-F238E27FC236}">
                <a16:creationId xmlns:a16="http://schemas.microsoft.com/office/drawing/2014/main" id="{67076B23-66E7-440E-A193-4E1F7DB7A9F7}"/>
              </a:ext>
            </a:extLst>
          </p:cNvPr>
          <p:cNvSpPr/>
          <p:nvPr/>
        </p:nvSpPr>
        <p:spPr>
          <a:xfrm>
            <a:off x="8165445" y="4863351"/>
            <a:ext cx="675002" cy="675007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ṥḻîḍe">
            <a:extLst>
              <a:ext uri="{FF2B5EF4-FFF2-40B4-BE49-F238E27FC236}">
                <a16:creationId xmlns:a16="http://schemas.microsoft.com/office/drawing/2014/main" id="{B15A18F1-2BA7-4646-8C3D-E8D9464D291E}"/>
              </a:ext>
            </a:extLst>
          </p:cNvPr>
          <p:cNvSpPr/>
          <p:nvPr/>
        </p:nvSpPr>
        <p:spPr bwMode="auto">
          <a:xfrm>
            <a:off x="8330852" y="5032116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432BE12-AC7E-4E0A-9C0F-C2F388538B6C}"/>
              </a:ext>
            </a:extLst>
          </p:cNvPr>
          <p:cNvCxnSpPr>
            <a:cxnSpLocks/>
          </p:cNvCxnSpPr>
          <p:nvPr/>
        </p:nvCxnSpPr>
        <p:spPr>
          <a:xfrm>
            <a:off x="3726211" y="4475306"/>
            <a:ext cx="775130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35A7290-4E05-4D9F-BFFF-643618D5708B}"/>
              </a:ext>
            </a:extLst>
          </p:cNvPr>
          <p:cNvCxnSpPr/>
          <p:nvPr/>
        </p:nvCxnSpPr>
        <p:spPr>
          <a:xfrm>
            <a:off x="7561889" y="3093857"/>
            <a:ext cx="0" cy="303939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92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a7a58a8-ef6e-46f4-a0bb-b9b37f2ccaf0"/>
</p:tagLst>
</file>

<file path=ppt/theme/theme1.xml><?xml version="1.0" encoding="utf-8"?>
<a:theme xmlns:a="http://schemas.openxmlformats.org/drawingml/2006/main" name="主题5">
  <a:themeElements>
    <a:clrScheme name="自定义 42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4865"/>
      </a:accent1>
      <a:accent2>
        <a:srgbClr val="30A580"/>
      </a:accent2>
      <a:accent3>
        <a:srgbClr val="DF514A"/>
      </a:accent3>
      <a:accent4>
        <a:srgbClr val="425FAF"/>
      </a:accent4>
      <a:accent5>
        <a:srgbClr val="4D4AA7"/>
      </a:accent5>
      <a:accent6>
        <a:srgbClr val="455C78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59</TotalTime>
  <Words>2054</Words>
  <Application>Microsoft Office PowerPoint</Application>
  <PresentationFormat>宽屏</PresentationFormat>
  <Paragraphs>294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PowerPoint 演示文稿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17</cp:revision>
  <cp:lastPrinted>2018-03-01T16:00:00Z</cp:lastPrinted>
  <dcterms:created xsi:type="dcterms:W3CDTF">2018-03-01T16:00:00Z</dcterms:created>
  <dcterms:modified xsi:type="dcterms:W3CDTF">2023-09-02T08:57:22Z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