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58" r:id="rId4"/>
    <p:sldId id="275" r:id="rId5"/>
    <p:sldId id="276" r:id="rId6"/>
    <p:sldId id="271" r:id="rId7"/>
    <p:sldId id="278" r:id="rId8"/>
    <p:sldId id="279" r:id="rId9"/>
    <p:sldId id="277" r:id="rId10"/>
    <p:sldId id="272" r:id="rId11"/>
    <p:sldId id="283" r:id="rId12"/>
    <p:sldId id="282" r:id="rId13"/>
    <p:sldId id="284" r:id="rId14"/>
    <p:sldId id="273" r:id="rId15"/>
    <p:sldId id="285" r:id="rId16"/>
    <p:sldId id="286" r:id="rId17"/>
    <p:sldId id="287" r:id="rId18"/>
    <p:sldId id="274" r:id="rId19"/>
    <p:sldId id="289" r:id="rId20"/>
    <p:sldId id="290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B6B"/>
    <a:srgbClr val="FFFFFF"/>
    <a:srgbClr val="FF5C64"/>
    <a:srgbClr val="1271E5"/>
    <a:srgbClr val="FFD979"/>
    <a:srgbClr val="99D2EF"/>
    <a:srgbClr val="26A9E0"/>
    <a:srgbClr val="2A9CA2"/>
    <a:srgbClr val="258A8F"/>
    <a:srgbClr val="228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0a38f29c-dbba-4a7d-b895-58da3eeefa27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14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2fea7f0d-22a4-42c9-9267-b8adf2c1893b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901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3f058b91-e4b6-459b-9ce6-a0f4b4907ed4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409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2a3d68e1-d142-4f01-9fa0-17b81b67d229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321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48d094c2-be3e-464c-b482-8c1584dffede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90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4e807ff0-4b35-4af1-bf67-5a8995da6c44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069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d88c4166-5f49-4dfc-95e6-6fc6547808ad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377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69c32d4d-7c1b-42b2-b777-e4c7060909ae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946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8c347bd5-c9e3-44db-af5b-4e68f83bfb7d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701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d8561177-7ddb-4b1a-80ec-0822dd318520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698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fd0b3716-da01-42b0-a263-49fda62dbb12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3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b82492d5-cbf0-44aa-9a60-043eacf4d4f9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119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1f863ffc-5a9c-4e74-8407-42f91b8cb248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4372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47ac290d-3ae9-46f7-ba55-c80c874113c6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57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2a37aa6d-84ad-474d-a412-4c3dc7e23225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03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52b0441c-2537-4c93-af2a-7dcd52100c09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37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6806a183-54cc-4d07-b5cd-908c8733cbf5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051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0c8af82b-7ab2-4596-b0d8-f04e3b3d08d2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438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c9f92528-63a4-419c-b3d1-2a277fc2a445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943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7b786f19-1935-4699-86b2-d4cdd79b8b5b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2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9c92841e-3ec0-49ac-b076-4deab1ceebbf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55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F03D06C-36B6-4ACA-82CF-0FCD508E0A47}"/>
              </a:ext>
            </a:extLst>
          </p:cNvPr>
          <p:cNvGrpSpPr/>
          <p:nvPr userDrawn="1"/>
        </p:nvGrpSpPr>
        <p:grpSpPr>
          <a:xfrm>
            <a:off x="1489075" y="2951432"/>
            <a:ext cx="9213851" cy="3332162"/>
            <a:chOff x="1489075" y="2951432"/>
            <a:chExt cx="9213851" cy="3332162"/>
          </a:xfrm>
        </p:grpSpPr>
        <p:sp>
          <p:nvSpPr>
            <p:cNvPr id="11245" name="AutoShape 317"/>
            <p:cNvSpPr>
              <a:spLocks noChangeAspect="1" noChangeArrowheads="1" noTextEdit="1"/>
            </p:cNvSpPr>
            <p:nvPr userDrawn="1"/>
          </p:nvSpPr>
          <p:spPr bwMode="auto">
            <a:xfrm>
              <a:off x="1489075" y="2968894"/>
              <a:ext cx="9213850" cy="331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6" name="Freeform 319"/>
            <p:cNvSpPr>
              <a:spLocks/>
            </p:cNvSpPr>
            <p:nvPr userDrawn="1"/>
          </p:nvSpPr>
          <p:spPr bwMode="auto">
            <a:xfrm>
              <a:off x="1922463" y="4397644"/>
              <a:ext cx="4079875" cy="1003300"/>
            </a:xfrm>
            <a:custGeom>
              <a:avLst/>
              <a:gdLst>
                <a:gd name="T0" fmla="*/ 0 w 2575"/>
                <a:gd name="T1" fmla="*/ 633 h 633"/>
                <a:gd name="T2" fmla="*/ 2575 w 2575"/>
                <a:gd name="T3" fmla="*/ 633 h 633"/>
                <a:gd name="T4" fmla="*/ 2167 w 2575"/>
                <a:gd name="T5" fmla="*/ 457 h 633"/>
                <a:gd name="T6" fmla="*/ 1731 w 2575"/>
                <a:gd name="T7" fmla="*/ 274 h 633"/>
                <a:gd name="T8" fmla="*/ 1456 w 2575"/>
                <a:gd name="T9" fmla="*/ 7 h 633"/>
                <a:gd name="T10" fmla="*/ 1126 w 2575"/>
                <a:gd name="T11" fmla="*/ 253 h 633"/>
                <a:gd name="T12" fmla="*/ 914 w 2575"/>
                <a:gd name="T13" fmla="*/ 281 h 633"/>
                <a:gd name="T14" fmla="*/ 696 w 2575"/>
                <a:gd name="T15" fmla="*/ 450 h 633"/>
                <a:gd name="T16" fmla="*/ 302 w 2575"/>
                <a:gd name="T17" fmla="*/ 499 h 633"/>
                <a:gd name="T18" fmla="*/ 0 w 2575"/>
                <a:gd name="T19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5" h="633">
                  <a:moveTo>
                    <a:pt x="0" y="633"/>
                  </a:moveTo>
                  <a:cubicBezTo>
                    <a:pt x="2575" y="633"/>
                    <a:pt x="2575" y="633"/>
                    <a:pt x="2575" y="633"/>
                  </a:cubicBezTo>
                  <a:cubicBezTo>
                    <a:pt x="2575" y="633"/>
                    <a:pt x="2456" y="429"/>
                    <a:pt x="2167" y="457"/>
                  </a:cubicBezTo>
                  <a:cubicBezTo>
                    <a:pt x="2167" y="457"/>
                    <a:pt x="2132" y="274"/>
                    <a:pt x="1731" y="274"/>
                  </a:cubicBezTo>
                  <a:cubicBezTo>
                    <a:pt x="1731" y="274"/>
                    <a:pt x="1745" y="0"/>
                    <a:pt x="1456" y="7"/>
                  </a:cubicBezTo>
                  <a:cubicBezTo>
                    <a:pt x="1168" y="14"/>
                    <a:pt x="1126" y="253"/>
                    <a:pt x="1126" y="253"/>
                  </a:cubicBezTo>
                  <a:cubicBezTo>
                    <a:pt x="1126" y="253"/>
                    <a:pt x="1121" y="320"/>
                    <a:pt x="914" y="281"/>
                  </a:cubicBezTo>
                  <a:cubicBezTo>
                    <a:pt x="779" y="256"/>
                    <a:pt x="770" y="403"/>
                    <a:pt x="696" y="450"/>
                  </a:cubicBezTo>
                  <a:cubicBezTo>
                    <a:pt x="642" y="485"/>
                    <a:pt x="401" y="520"/>
                    <a:pt x="302" y="499"/>
                  </a:cubicBezTo>
                  <a:cubicBezTo>
                    <a:pt x="204" y="478"/>
                    <a:pt x="21" y="556"/>
                    <a:pt x="0" y="633"/>
                  </a:cubicBezTo>
                  <a:close/>
                </a:path>
              </a:pathLst>
            </a:custGeom>
            <a:solidFill>
              <a:srgbClr val="D6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7" name="Freeform 320"/>
            <p:cNvSpPr>
              <a:spLocks/>
            </p:cNvSpPr>
            <p:nvPr userDrawn="1"/>
          </p:nvSpPr>
          <p:spPr bwMode="auto">
            <a:xfrm>
              <a:off x="5405438" y="3549919"/>
              <a:ext cx="2335213" cy="574675"/>
            </a:xfrm>
            <a:custGeom>
              <a:avLst/>
              <a:gdLst>
                <a:gd name="T0" fmla="*/ 0 w 1475"/>
                <a:gd name="T1" fmla="*/ 363 h 363"/>
                <a:gd name="T2" fmla="*/ 1475 w 1475"/>
                <a:gd name="T3" fmla="*/ 363 h 363"/>
                <a:gd name="T4" fmla="*/ 1241 w 1475"/>
                <a:gd name="T5" fmla="*/ 262 h 363"/>
                <a:gd name="T6" fmla="*/ 991 w 1475"/>
                <a:gd name="T7" fmla="*/ 157 h 363"/>
                <a:gd name="T8" fmla="*/ 834 w 1475"/>
                <a:gd name="T9" fmla="*/ 4 h 363"/>
                <a:gd name="T10" fmla="*/ 645 w 1475"/>
                <a:gd name="T11" fmla="*/ 145 h 363"/>
                <a:gd name="T12" fmla="*/ 524 w 1475"/>
                <a:gd name="T13" fmla="*/ 161 h 363"/>
                <a:gd name="T14" fmla="*/ 399 w 1475"/>
                <a:gd name="T15" fmla="*/ 258 h 363"/>
                <a:gd name="T16" fmla="*/ 173 w 1475"/>
                <a:gd name="T17" fmla="*/ 286 h 363"/>
                <a:gd name="T18" fmla="*/ 0 w 1475"/>
                <a:gd name="T19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5" h="363">
                  <a:moveTo>
                    <a:pt x="0" y="363"/>
                  </a:moveTo>
                  <a:cubicBezTo>
                    <a:pt x="1475" y="363"/>
                    <a:pt x="1475" y="363"/>
                    <a:pt x="1475" y="363"/>
                  </a:cubicBezTo>
                  <a:cubicBezTo>
                    <a:pt x="1475" y="363"/>
                    <a:pt x="1407" y="246"/>
                    <a:pt x="1241" y="262"/>
                  </a:cubicBezTo>
                  <a:cubicBezTo>
                    <a:pt x="1241" y="262"/>
                    <a:pt x="1221" y="157"/>
                    <a:pt x="991" y="157"/>
                  </a:cubicBezTo>
                  <a:cubicBezTo>
                    <a:pt x="991" y="157"/>
                    <a:pt x="1000" y="0"/>
                    <a:pt x="834" y="4"/>
                  </a:cubicBezTo>
                  <a:cubicBezTo>
                    <a:pt x="669" y="8"/>
                    <a:pt x="645" y="145"/>
                    <a:pt x="645" y="145"/>
                  </a:cubicBezTo>
                  <a:cubicBezTo>
                    <a:pt x="645" y="145"/>
                    <a:pt x="642" y="183"/>
                    <a:pt x="524" y="161"/>
                  </a:cubicBezTo>
                  <a:cubicBezTo>
                    <a:pt x="446" y="147"/>
                    <a:pt x="441" y="231"/>
                    <a:pt x="399" y="258"/>
                  </a:cubicBezTo>
                  <a:cubicBezTo>
                    <a:pt x="368" y="278"/>
                    <a:pt x="229" y="298"/>
                    <a:pt x="173" y="286"/>
                  </a:cubicBezTo>
                  <a:cubicBezTo>
                    <a:pt x="117" y="274"/>
                    <a:pt x="12" y="318"/>
                    <a:pt x="0" y="363"/>
                  </a:cubicBezTo>
                  <a:close/>
                </a:path>
              </a:pathLst>
            </a:custGeom>
            <a:solidFill>
              <a:srgbClr val="D6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8" name="Rectangle 321"/>
            <p:cNvSpPr>
              <a:spLocks noChangeArrowheads="1"/>
            </p:cNvSpPr>
            <p:nvPr userDrawn="1"/>
          </p:nvSpPr>
          <p:spPr bwMode="auto">
            <a:xfrm>
              <a:off x="1490663" y="6121669"/>
              <a:ext cx="9212263" cy="60325"/>
            </a:xfrm>
            <a:prstGeom prst="rect">
              <a:avLst/>
            </a:prstGeom>
            <a:solidFill>
              <a:srgbClr val="4FC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49" name="Rectangle 322"/>
            <p:cNvSpPr>
              <a:spLocks noChangeArrowheads="1"/>
            </p:cNvSpPr>
            <p:nvPr userDrawn="1"/>
          </p:nvSpPr>
          <p:spPr bwMode="auto">
            <a:xfrm>
              <a:off x="1490663" y="6181994"/>
              <a:ext cx="9212263" cy="100013"/>
            </a:xfrm>
            <a:prstGeom prst="rect">
              <a:avLst/>
            </a:prstGeom>
            <a:solidFill>
              <a:srgbClr val="0F6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0" name="Rectangle 323"/>
            <p:cNvSpPr>
              <a:spLocks noChangeArrowheads="1"/>
            </p:cNvSpPr>
            <p:nvPr userDrawn="1"/>
          </p:nvSpPr>
          <p:spPr bwMode="auto">
            <a:xfrm>
              <a:off x="2235200" y="5770832"/>
              <a:ext cx="565150" cy="350838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1" name="Rectangle 324"/>
            <p:cNvSpPr>
              <a:spLocks noChangeArrowheads="1"/>
            </p:cNvSpPr>
            <p:nvPr userDrawn="1"/>
          </p:nvSpPr>
          <p:spPr bwMode="auto">
            <a:xfrm>
              <a:off x="2105025" y="5770832"/>
              <a:ext cx="565150" cy="350838"/>
            </a:xfrm>
            <a:prstGeom prst="rect">
              <a:avLst/>
            </a:prstGeom>
            <a:solidFill>
              <a:srgbClr val="3C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2" name="Rectangle 325"/>
            <p:cNvSpPr>
              <a:spLocks noChangeArrowheads="1"/>
            </p:cNvSpPr>
            <p:nvPr userDrawn="1"/>
          </p:nvSpPr>
          <p:spPr bwMode="auto">
            <a:xfrm>
              <a:off x="3165475" y="5561282"/>
              <a:ext cx="565150" cy="560388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3" name="Rectangle 326"/>
            <p:cNvSpPr>
              <a:spLocks noChangeArrowheads="1"/>
            </p:cNvSpPr>
            <p:nvPr userDrawn="1"/>
          </p:nvSpPr>
          <p:spPr bwMode="auto">
            <a:xfrm>
              <a:off x="3033713" y="5561282"/>
              <a:ext cx="565150" cy="560388"/>
            </a:xfrm>
            <a:prstGeom prst="rect">
              <a:avLst/>
            </a:prstGeom>
            <a:solidFill>
              <a:srgbClr val="4FC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4" name="Rectangle 327"/>
            <p:cNvSpPr>
              <a:spLocks noChangeArrowheads="1"/>
            </p:cNvSpPr>
            <p:nvPr userDrawn="1"/>
          </p:nvSpPr>
          <p:spPr bwMode="auto">
            <a:xfrm>
              <a:off x="4092575" y="5240607"/>
              <a:ext cx="566738" cy="881063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5" name="Rectangle 328"/>
            <p:cNvSpPr>
              <a:spLocks noChangeArrowheads="1"/>
            </p:cNvSpPr>
            <p:nvPr userDrawn="1"/>
          </p:nvSpPr>
          <p:spPr bwMode="auto">
            <a:xfrm>
              <a:off x="3962400" y="5240607"/>
              <a:ext cx="565150" cy="881063"/>
            </a:xfrm>
            <a:prstGeom prst="rect">
              <a:avLst/>
            </a:prstGeom>
            <a:solidFill>
              <a:srgbClr val="4D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6" name="Rectangle 329"/>
            <p:cNvSpPr>
              <a:spLocks noChangeArrowheads="1"/>
            </p:cNvSpPr>
            <p:nvPr userDrawn="1"/>
          </p:nvSpPr>
          <p:spPr bwMode="auto">
            <a:xfrm>
              <a:off x="5021263" y="4721494"/>
              <a:ext cx="565150" cy="1400175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7" name="Rectangle 330"/>
            <p:cNvSpPr>
              <a:spLocks noChangeArrowheads="1"/>
            </p:cNvSpPr>
            <p:nvPr userDrawn="1"/>
          </p:nvSpPr>
          <p:spPr bwMode="auto">
            <a:xfrm>
              <a:off x="4891088" y="4721494"/>
              <a:ext cx="563563" cy="1400175"/>
            </a:xfrm>
            <a:prstGeom prst="rect">
              <a:avLst/>
            </a:prstGeom>
            <a:solidFill>
              <a:srgbClr val="5DC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8" name="Rectangle 331"/>
            <p:cNvSpPr>
              <a:spLocks noChangeArrowheads="1"/>
            </p:cNvSpPr>
            <p:nvPr userDrawn="1"/>
          </p:nvSpPr>
          <p:spPr bwMode="auto">
            <a:xfrm>
              <a:off x="5949950" y="4365894"/>
              <a:ext cx="565150" cy="1755775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59" name="Rectangle 332"/>
            <p:cNvSpPr>
              <a:spLocks noChangeArrowheads="1"/>
            </p:cNvSpPr>
            <p:nvPr userDrawn="1"/>
          </p:nvSpPr>
          <p:spPr bwMode="auto">
            <a:xfrm>
              <a:off x="5819775" y="4365894"/>
              <a:ext cx="565150" cy="1755775"/>
            </a:xfrm>
            <a:prstGeom prst="rect">
              <a:avLst/>
            </a:prstGeom>
            <a:solidFill>
              <a:srgbClr val="6AC7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0" name="Rectangle 333"/>
            <p:cNvSpPr>
              <a:spLocks noChangeArrowheads="1"/>
            </p:cNvSpPr>
            <p:nvPr userDrawn="1"/>
          </p:nvSpPr>
          <p:spPr bwMode="auto">
            <a:xfrm>
              <a:off x="6878638" y="3878532"/>
              <a:ext cx="566738" cy="2243138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1" name="Rectangle 334"/>
            <p:cNvSpPr>
              <a:spLocks noChangeArrowheads="1"/>
            </p:cNvSpPr>
            <p:nvPr userDrawn="1"/>
          </p:nvSpPr>
          <p:spPr bwMode="auto">
            <a:xfrm>
              <a:off x="6748463" y="3878532"/>
              <a:ext cx="565150" cy="2243138"/>
            </a:xfrm>
            <a:prstGeom prst="rect">
              <a:avLst/>
            </a:prstGeom>
            <a:solidFill>
              <a:srgbClr val="72C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2" name="Freeform 335"/>
            <p:cNvSpPr>
              <a:spLocks/>
            </p:cNvSpPr>
            <p:nvPr userDrawn="1"/>
          </p:nvSpPr>
          <p:spPr bwMode="auto">
            <a:xfrm>
              <a:off x="4291013" y="4904057"/>
              <a:ext cx="236538" cy="341313"/>
            </a:xfrm>
            <a:custGeom>
              <a:avLst/>
              <a:gdLst>
                <a:gd name="T0" fmla="*/ 132 w 149"/>
                <a:gd name="T1" fmla="*/ 215 h 215"/>
                <a:gd name="T2" fmla="*/ 0 w 149"/>
                <a:gd name="T3" fmla="*/ 63 h 215"/>
                <a:gd name="T4" fmla="*/ 49 w 149"/>
                <a:gd name="T5" fmla="*/ 0 h 215"/>
                <a:gd name="T6" fmla="*/ 114 w 149"/>
                <a:gd name="T7" fmla="*/ 17 h 215"/>
                <a:gd name="T8" fmla="*/ 135 w 149"/>
                <a:gd name="T9" fmla="*/ 173 h 215"/>
                <a:gd name="T10" fmla="*/ 132 w 149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15">
                  <a:moveTo>
                    <a:pt x="132" y="215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4" y="17"/>
                    <a:pt x="122" y="161"/>
                    <a:pt x="135" y="173"/>
                  </a:cubicBezTo>
                  <a:cubicBezTo>
                    <a:pt x="149" y="186"/>
                    <a:pt x="132" y="215"/>
                    <a:pt x="132" y="215"/>
                  </a:cubicBezTo>
                  <a:close/>
                </a:path>
              </a:pathLst>
            </a:custGeom>
            <a:solidFill>
              <a:srgbClr val="0C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63" name="Freeform 336"/>
            <p:cNvSpPr>
              <a:spLocks/>
            </p:cNvSpPr>
            <p:nvPr userDrawn="1"/>
          </p:nvSpPr>
          <p:spPr bwMode="auto">
            <a:xfrm>
              <a:off x="5046663" y="4586557"/>
              <a:ext cx="320675" cy="139700"/>
            </a:xfrm>
            <a:custGeom>
              <a:avLst/>
              <a:gdLst>
                <a:gd name="T0" fmla="*/ 202 w 202"/>
                <a:gd name="T1" fmla="*/ 83 h 89"/>
                <a:gd name="T2" fmla="*/ 0 w 202"/>
                <a:gd name="T3" fmla="*/ 83 h 89"/>
                <a:gd name="T4" fmla="*/ 1 w 202"/>
                <a:gd name="T5" fmla="*/ 0 h 89"/>
                <a:gd name="T6" fmla="*/ 77 w 202"/>
                <a:gd name="T7" fmla="*/ 0 h 89"/>
                <a:gd name="T8" fmla="*/ 194 w 202"/>
                <a:gd name="T9" fmla="*/ 63 h 89"/>
                <a:gd name="T10" fmla="*/ 202 w 202"/>
                <a:gd name="T11" fmla="*/ 8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89">
                  <a:moveTo>
                    <a:pt x="202" y="83"/>
                  </a:moveTo>
                  <a:cubicBezTo>
                    <a:pt x="202" y="89"/>
                    <a:pt x="0" y="83"/>
                    <a:pt x="0" y="8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0"/>
                    <a:pt x="168" y="64"/>
                    <a:pt x="194" y="63"/>
                  </a:cubicBezTo>
                  <a:cubicBezTo>
                    <a:pt x="194" y="63"/>
                    <a:pt x="202" y="66"/>
                    <a:pt x="202" y="83"/>
                  </a:cubicBezTo>
                  <a:close/>
                </a:path>
              </a:pathLst>
            </a:custGeom>
            <a:solidFill>
              <a:srgbClr val="0C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0" name="Freeform 337"/>
            <p:cNvSpPr>
              <a:spLocks/>
            </p:cNvSpPr>
            <p:nvPr userDrawn="1"/>
          </p:nvSpPr>
          <p:spPr bwMode="auto">
            <a:xfrm>
              <a:off x="4632325" y="3283219"/>
              <a:ext cx="652463" cy="752475"/>
            </a:xfrm>
            <a:custGeom>
              <a:avLst/>
              <a:gdLst>
                <a:gd name="T0" fmla="*/ 333 w 411"/>
                <a:gd name="T1" fmla="*/ 0 h 474"/>
                <a:gd name="T2" fmla="*/ 171 w 411"/>
                <a:gd name="T3" fmla="*/ 158 h 474"/>
                <a:gd name="T4" fmla="*/ 0 w 411"/>
                <a:gd name="T5" fmla="*/ 389 h 474"/>
                <a:gd name="T6" fmla="*/ 50 w 411"/>
                <a:gd name="T7" fmla="*/ 474 h 474"/>
                <a:gd name="T8" fmla="*/ 190 w 411"/>
                <a:gd name="T9" fmla="*/ 430 h 474"/>
                <a:gd name="T10" fmla="*/ 196 w 411"/>
                <a:gd name="T11" fmla="*/ 339 h 474"/>
                <a:gd name="T12" fmla="*/ 328 w 411"/>
                <a:gd name="T13" fmla="*/ 217 h 474"/>
                <a:gd name="T14" fmla="*/ 411 w 411"/>
                <a:gd name="T15" fmla="*/ 106 h 474"/>
                <a:gd name="T16" fmla="*/ 383 w 411"/>
                <a:gd name="T17" fmla="*/ 0 h 474"/>
                <a:gd name="T18" fmla="*/ 333 w 411"/>
                <a:gd name="T19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474">
                  <a:moveTo>
                    <a:pt x="333" y="0"/>
                  </a:moveTo>
                  <a:lnTo>
                    <a:pt x="171" y="158"/>
                  </a:lnTo>
                  <a:lnTo>
                    <a:pt x="0" y="389"/>
                  </a:lnTo>
                  <a:lnTo>
                    <a:pt x="50" y="474"/>
                  </a:lnTo>
                  <a:lnTo>
                    <a:pt x="190" y="430"/>
                  </a:lnTo>
                  <a:lnTo>
                    <a:pt x="196" y="339"/>
                  </a:lnTo>
                  <a:lnTo>
                    <a:pt x="328" y="217"/>
                  </a:lnTo>
                  <a:lnTo>
                    <a:pt x="411" y="106"/>
                  </a:lnTo>
                  <a:lnTo>
                    <a:pt x="383" y="0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1" name="Freeform 338"/>
            <p:cNvSpPr>
              <a:spLocks/>
            </p:cNvSpPr>
            <p:nvPr userDrawn="1"/>
          </p:nvSpPr>
          <p:spPr bwMode="auto">
            <a:xfrm>
              <a:off x="4368800" y="3867419"/>
              <a:ext cx="1008063" cy="1131888"/>
            </a:xfrm>
            <a:custGeom>
              <a:avLst/>
              <a:gdLst>
                <a:gd name="T0" fmla="*/ 137 w 636"/>
                <a:gd name="T1" fmla="*/ 404 h 714"/>
                <a:gd name="T2" fmla="*/ 0 w 636"/>
                <a:gd name="T3" fmla="*/ 654 h 714"/>
                <a:gd name="T4" fmla="*/ 68 w 636"/>
                <a:gd name="T5" fmla="*/ 697 h 714"/>
                <a:gd name="T6" fmla="*/ 240 w 636"/>
                <a:gd name="T7" fmla="*/ 447 h 714"/>
                <a:gd name="T8" fmla="*/ 257 w 636"/>
                <a:gd name="T9" fmla="*/ 327 h 714"/>
                <a:gd name="T10" fmla="*/ 243 w 636"/>
                <a:gd name="T11" fmla="*/ 169 h 714"/>
                <a:gd name="T12" fmla="*/ 495 w 636"/>
                <a:gd name="T13" fmla="*/ 132 h 714"/>
                <a:gd name="T14" fmla="*/ 429 w 636"/>
                <a:gd name="T15" fmla="*/ 453 h 714"/>
                <a:gd name="T16" fmla="*/ 518 w 636"/>
                <a:gd name="T17" fmla="*/ 467 h 714"/>
                <a:gd name="T18" fmla="*/ 630 w 636"/>
                <a:gd name="T19" fmla="*/ 92 h 714"/>
                <a:gd name="T20" fmla="*/ 558 w 636"/>
                <a:gd name="T21" fmla="*/ 9 h 714"/>
                <a:gd name="T22" fmla="*/ 123 w 636"/>
                <a:gd name="T23" fmla="*/ 23 h 714"/>
                <a:gd name="T24" fmla="*/ 77 w 636"/>
                <a:gd name="T25" fmla="*/ 144 h 714"/>
                <a:gd name="T26" fmla="*/ 137 w 636"/>
                <a:gd name="T27" fmla="*/ 40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6" h="714">
                  <a:moveTo>
                    <a:pt x="137" y="404"/>
                  </a:moveTo>
                  <a:cubicBezTo>
                    <a:pt x="137" y="404"/>
                    <a:pt x="0" y="625"/>
                    <a:pt x="0" y="654"/>
                  </a:cubicBezTo>
                  <a:cubicBezTo>
                    <a:pt x="0" y="682"/>
                    <a:pt x="31" y="714"/>
                    <a:pt x="68" y="697"/>
                  </a:cubicBezTo>
                  <a:cubicBezTo>
                    <a:pt x="106" y="680"/>
                    <a:pt x="240" y="447"/>
                    <a:pt x="240" y="447"/>
                  </a:cubicBezTo>
                  <a:cubicBezTo>
                    <a:pt x="240" y="447"/>
                    <a:pt x="260" y="402"/>
                    <a:pt x="257" y="327"/>
                  </a:cubicBezTo>
                  <a:cubicBezTo>
                    <a:pt x="255" y="252"/>
                    <a:pt x="243" y="169"/>
                    <a:pt x="243" y="169"/>
                  </a:cubicBezTo>
                  <a:cubicBezTo>
                    <a:pt x="243" y="169"/>
                    <a:pt x="421" y="181"/>
                    <a:pt x="495" y="132"/>
                  </a:cubicBezTo>
                  <a:cubicBezTo>
                    <a:pt x="495" y="132"/>
                    <a:pt x="444" y="436"/>
                    <a:pt x="429" y="453"/>
                  </a:cubicBezTo>
                  <a:cubicBezTo>
                    <a:pt x="415" y="470"/>
                    <a:pt x="490" y="496"/>
                    <a:pt x="518" y="467"/>
                  </a:cubicBezTo>
                  <a:cubicBezTo>
                    <a:pt x="547" y="439"/>
                    <a:pt x="630" y="92"/>
                    <a:pt x="630" y="92"/>
                  </a:cubicBezTo>
                  <a:cubicBezTo>
                    <a:pt x="630" y="92"/>
                    <a:pt x="636" y="17"/>
                    <a:pt x="558" y="9"/>
                  </a:cubicBezTo>
                  <a:cubicBezTo>
                    <a:pt x="481" y="0"/>
                    <a:pt x="123" y="23"/>
                    <a:pt x="123" y="23"/>
                  </a:cubicBezTo>
                  <a:cubicBezTo>
                    <a:pt x="123" y="23"/>
                    <a:pt x="54" y="40"/>
                    <a:pt x="77" y="144"/>
                  </a:cubicBezTo>
                  <a:cubicBezTo>
                    <a:pt x="100" y="247"/>
                    <a:pt x="137" y="404"/>
                    <a:pt x="137" y="404"/>
                  </a:cubicBezTo>
                  <a:close/>
                </a:path>
              </a:pathLst>
            </a:custGeom>
            <a:solidFill>
              <a:srgbClr val="7EC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2" name="Freeform 339"/>
            <p:cNvSpPr>
              <a:spLocks/>
            </p:cNvSpPr>
            <p:nvPr userDrawn="1"/>
          </p:nvSpPr>
          <p:spPr bwMode="auto">
            <a:xfrm>
              <a:off x="4337050" y="3113357"/>
              <a:ext cx="842963" cy="828675"/>
            </a:xfrm>
            <a:custGeom>
              <a:avLst/>
              <a:gdLst>
                <a:gd name="T0" fmla="*/ 519 w 532"/>
                <a:gd name="T1" fmla="*/ 78 h 523"/>
                <a:gd name="T2" fmla="*/ 288 w 532"/>
                <a:gd name="T3" fmla="*/ 27 h 523"/>
                <a:gd name="T4" fmla="*/ 185 w 532"/>
                <a:gd name="T5" fmla="*/ 27 h 523"/>
                <a:gd name="T6" fmla="*/ 0 w 532"/>
                <a:gd name="T7" fmla="*/ 157 h 523"/>
                <a:gd name="T8" fmla="*/ 30 w 532"/>
                <a:gd name="T9" fmla="*/ 214 h 523"/>
                <a:gd name="T10" fmla="*/ 218 w 532"/>
                <a:gd name="T11" fmla="*/ 111 h 523"/>
                <a:gd name="T12" fmla="*/ 317 w 532"/>
                <a:gd name="T13" fmla="*/ 148 h 523"/>
                <a:gd name="T14" fmla="*/ 153 w 532"/>
                <a:gd name="T15" fmla="*/ 312 h 523"/>
                <a:gd name="T16" fmla="*/ 0 w 532"/>
                <a:gd name="T17" fmla="*/ 375 h 523"/>
                <a:gd name="T18" fmla="*/ 180 w 532"/>
                <a:gd name="T19" fmla="*/ 522 h 523"/>
                <a:gd name="T20" fmla="*/ 244 w 532"/>
                <a:gd name="T21" fmla="*/ 483 h 523"/>
                <a:gd name="T22" fmla="*/ 405 w 532"/>
                <a:gd name="T23" fmla="*/ 343 h 523"/>
                <a:gd name="T24" fmla="*/ 519 w 532"/>
                <a:gd name="T25" fmla="*/ 78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2" h="523">
                  <a:moveTo>
                    <a:pt x="519" y="78"/>
                  </a:moveTo>
                  <a:cubicBezTo>
                    <a:pt x="519" y="78"/>
                    <a:pt x="328" y="52"/>
                    <a:pt x="288" y="27"/>
                  </a:cubicBezTo>
                  <a:cubicBezTo>
                    <a:pt x="248" y="2"/>
                    <a:pt x="206" y="0"/>
                    <a:pt x="185" y="27"/>
                  </a:cubicBezTo>
                  <a:cubicBezTo>
                    <a:pt x="164" y="54"/>
                    <a:pt x="0" y="157"/>
                    <a:pt x="0" y="157"/>
                  </a:cubicBezTo>
                  <a:cubicBezTo>
                    <a:pt x="30" y="214"/>
                    <a:pt x="30" y="214"/>
                    <a:pt x="30" y="214"/>
                  </a:cubicBezTo>
                  <a:cubicBezTo>
                    <a:pt x="30" y="214"/>
                    <a:pt x="206" y="131"/>
                    <a:pt x="218" y="111"/>
                  </a:cubicBezTo>
                  <a:cubicBezTo>
                    <a:pt x="218" y="111"/>
                    <a:pt x="305" y="150"/>
                    <a:pt x="317" y="148"/>
                  </a:cubicBezTo>
                  <a:cubicBezTo>
                    <a:pt x="317" y="148"/>
                    <a:pt x="222" y="281"/>
                    <a:pt x="153" y="312"/>
                  </a:cubicBezTo>
                  <a:cubicBezTo>
                    <a:pt x="84" y="343"/>
                    <a:pt x="0" y="375"/>
                    <a:pt x="0" y="375"/>
                  </a:cubicBezTo>
                  <a:cubicBezTo>
                    <a:pt x="0" y="375"/>
                    <a:pt x="116" y="523"/>
                    <a:pt x="180" y="522"/>
                  </a:cubicBezTo>
                  <a:cubicBezTo>
                    <a:pt x="243" y="520"/>
                    <a:pt x="244" y="483"/>
                    <a:pt x="244" y="483"/>
                  </a:cubicBezTo>
                  <a:cubicBezTo>
                    <a:pt x="244" y="483"/>
                    <a:pt x="359" y="370"/>
                    <a:pt x="405" y="343"/>
                  </a:cubicBezTo>
                  <a:cubicBezTo>
                    <a:pt x="451" y="315"/>
                    <a:pt x="532" y="225"/>
                    <a:pt x="519" y="78"/>
                  </a:cubicBezTo>
                  <a:close/>
                </a:path>
              </a:pathLst>
            </a:custGeom>
            <a:solidFill>
              <a:srgbClr val="0D4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3" name="Freeform 340"/>
            <p:cNvSpPr>
              <a:spLocks/>
            </p:cNvSpPr>
            <p:nvPr userDrawn="1"/>
          </p:nvSpPr>
          <p:spPr bwMode="auto">
            <a:xfrm>
              <a:off x="4862513" y="3311794"/>
              <a:ext cx="911225" cy="641350"/>
            </a:xfrm>
            <a:custGeom>
              <a:avLst/>
              <a:gdLst>
                <a:gd name="T0" fmla="*/ 241 w 575"/>
                <a:gd name="T1" fmla="*/ 0 h 405"/>
                <a:gd name="T2" fmla="*/ 180 w 575"/>
                <a:gd name="T3" fmla="*/ 170 h 405"/>
                <a:gd name="T4" fmla="*/ 7 w 575"/>
                <a:gd name="T5" fmla="*/ 338 h 405"/>
                <a:gd name="T6" fmla="*/ 3 w 575"/>
                <a:gd name="T7" fmla="*/ 387 h 405"/>
                <a:gd name="T8" fmla="*/ 70 w 575"/>
                <a:gd name="T9" fmla="*/ 397 h 405"/>
                <a:gd name="T10" fmla="*/ 52 w 575"/>
                <a:gd name="T11" fmla="*/ 351 h 405"/>
                <a:gd name="T12" fmla="*/ 152 w 575"/>
                <a:gd name="T13" fmla="*/ 253 h 405"/>
                <a:gd name="T14" fmla="*/ 218 w 575"/>
                <a:gd name="T15" fmla="*/ 178 h 405"/>
                <a:gd name="T16" fmla="*/ 306 w 575"/>
                <a:gd name="T17" fmla="*/ 252 h 405"/>
                <a:gd name="T18" fmla="*/ 405 w 575"/>
                <a:gd name="T19" fmla="*/ 273 h 405"/>
                <a:gd name="T20" fmla="*/ 575 w 575"/>
                <a:gd name="T21" fmla="*/ 290 h 405"/>
                <a:gd name="T22" fmla="*/ 575 w 575"/>
                <a:gd name="T23" fmla="*/ 243 h 405"/>
                <a:gd name="T24" fmla="*/ 389 w 575"/>
                <a:gd name="T25" fmla="*/ 195 h 405"/>
                <a:gd name="T26" fmla="*/ 241 w 575"/>
                <a:gd name="T27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5" h="405">
                  <a:moveTo>
                    <a:pt x="241" y="0"/>
                  </a:moveTo>
                  <a:cubicBezTo>
                    <a:pt x="241" y="0"/>
                    <a:pt x="237" y="125"/>
                    <a:pt x="180" y="170"/>
                  </a:cubicBezTo>
                  <a:cubicBezTo>
                    <a:pt x="122" y="216"/>
                    <a:pt x="15" y="313"/>
                    <a:pt x="7" y="338"/>
                  </a:cubicBezTo>
                  <a:cubicBezTo>
                    <a:pt x="0" y="364"/>
                    <a:pt x="3" y="387"/>
                    <a:pt x="3" y="387"/>
                  </a:cubicBezTo>
                  <a:cubicBezTo>
                    <a:pt x="3" y="387"/>
                    <a:pt x="60" y="405"/>
                    <a:pt x="70" y="397"/>
                  </a:cubicBezTo>
                  <a:cubicBezTo>
                    <a:pt x="80" y="388"/>
                    <a:pt x="50" y="359"/>
                    <a:pt x="52" y="351"/>
                  </a:cubicBezTo>
                  <a:cubicBezTo>
                    <a:pt x="54" y="343"/>
                    <a:pt x="130" y="265"/>
                    <a:pt x="152" y="253"/>
                  </a:cubicBezTo>
                  <a:cubicBezTo>
                    <a:pt x="174" y="241"/>
                    <a:pt x="218" y="188"/>
                    <a:pt x="218" y="178"/>
                  </a:cubicBezTo>
                  <a:cubicBezTo>
                    <a:pt x="218" y="169"/>
                    <a:pt x="306" y="252"/>
                    <a:pt x="306" y="252"/>
                  </a:cubicBezTo>
                  <a:cubicBezTo>
                    <a:pt x="306" y="252"/>
                    <a:pt x="325" y="256"/>
                    <a:pt x="405" y="273"/>
                  </a:cubicBezTo>
                  <a:cubicBezTo>
                    <a:pt x="484" y="291"/>
                    <a:pt x="575" y="290"/>
                    <a:pt x="575" y="290"/>
                  </a:cubicBezTo>
                  <a:cubicBezTo>
                    <a:pt x="575" y="243"/>
                    <a:pt x="575" y="243"/>
                    <a:pt x="575" y="243"/>
                  </a:cubicBezTo>
                  <a:cubicBezTo>
                    <a:pt x="575" y="243"/>
                    <a:pt x="406" y="203"/>
                    <a:pt x="389" y="195"/>
                  </a:cubicBezTo>
                  <a:cubicBezTo>
                    <a:pt x="372" y="187"/>
                    <a:pt x="271" y="6"/>
                    <a:pt x="241" y="0"/>
                  </a:cubicBezTo>
                  <a:close/>
                </a:path>
              </a:pathLst>
            </a:custGeom>
            <a:solidFill>
              <a:srgbClr val="0D4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4" name="Freeform 341"/>
            <p:cNvSpPr>
              <a:spLocks/>
            </p:cNvSpPr>
            <p:nvPr userDrawn="1"/>
          </p:nvSpPr>
          <p:spPr bwMode="auto">
            <a:xfrm>
              <a:off x="5159375" y="3091132"/>
              <a:ext cx="269875" cy="228600"/>
            </a:xfrm>
            <a:custGeom>
              <a:avLst/>
              <a:gdLst>
                <a:gd name="T0" fmla="*/ 0 w 170"/>
                <a:gd name="T1" fmla="*/ 92 h 144"/>
                <a:gd name="T2" fmla="*/ 0 w 170"/>
                <a:gd name="T3" fmla="*/ 139 h 144"/>
                <a:gd name="T4" fmla="*/ 54 w 170"/>
                <a:gd name="T5" fmla="*/ 139 h 144"/>
                <a:gd name="T6" fmla="*/ 63 w 170"/>
                <a:gd name="T7" fmla="*/ 144 h 144"/>
                <a:gd name="T8" fmla="*/ 70 w 170"/>
                <a:gd name="T9" fmla="*/ 105 h 144"/>
                <a:gd name="T10" fmla="*/ 108 w 170"/>
                <a:gd name="T11" fmla="*/ 106 h 144"/>
                <a:gd name="T12" fmla="*/ 141 w 170"/>
                <a:gd name="T13" fmla="*/ 71 h 144"/>
                <a:gd name="T14" fmla="*/ 148 w 170"/>
                <a:gd name="T15" fmla="*/ 13 h 144"/>
                <a:gd name="T16" fmla="*/ 73 w 170"/>
                <a:gd name="T17" fmla="*/ 1 h 144"/>
                <a:gd name="T18" fmla="*/ 22 w 170"/>
                <a:gd name="T19" fmla="*/ 21 h 144"/>
                <a:gd name="T20" fmla="*/ 0 w 170"/>
                <a:gd name="T21" fmla="*/ 9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" h="144">
                  <a:moveTo>
                    <a:pt x="0" y="92"/>
                  </a:moveTo>
                  <a:cubicBezTo>
                    <a:pt x="0" y="139"/>
                    <a:pt x="0" y="139"/>
                    <a:pt x="0" y="139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44"/>
                    <a:pt x="58" y="105"/>
                    <a:pt x="70" y="105"/>
                  </a:cubicBezTo>
                  <a:cubicBezTo>
                    <a:pt x="82" y="105"/>
                    <a:pt x="98" y="109"/>
                    <a:pt x="108" y="106"/>
                  </a:cubicBezTo>
                  <a:cubicBezTo>
                    <a:pt x="118" y="104"/>
                    <a:pt x="132" y="105"/>
                    <a:pt x="141" y="71"/>
                  </a:cubicBezTo>
                  <a:cubicBezTo>
                    <a:pt x="151" y="38"/>
                    <a:pt x="170" y="18"/>
                    <a:pt x="148" y="13"/>
                  </a:cubicBezTo>
                  <a:cubicBezTo>
                    <a:pt x="126" y="8"/>
                    <a:pt x="80" y="0"/>
                    <a:pt x="73" y="1"/>
                  </a:cubicBezTo>
                  <a:cubicBezTo>
                    <a:pt x="66" y="3"/>
                    <a:pt x="22" y="21"/>
                    <a:pt x="22" y="21"/>
                  </a:cubicBezTo>
                  <a:cubicBezTo>
                    <a:pt x="22" y="21"/>
                    <a:pt x="14" y="79"/>
                    <a:pt x="0" y="92"/>
                  </a:cubicBezTo>
                  <a:close/>
                </a:path>
              </a:pathLst>
            </a:custGeom>
            <a:solidFill>
              <a:srgbClr val="F7D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5" name="Freeform 342"/>
            <p:cNvSpPr>
              <a:spLocks/>
            </p:cNvSpPr>
            <p:nvPr userDrawn="1"/>
          </p:nvSpPr>
          <p:spPr bwMode="auto">
            <a:xfrm>
              <a:off x="5149850" y="2951432"/>
              <a:ext cx="331788" cy="269875"/>
            </a:xfrm>
            <a:custGeom>
              <a:avLst/>
              <a:gdLst>
                <a:gd name="T0" fmla="*/ 202 w 210"/>
                <a:gd name="T1" fmla="*/ 48 h 170"/>
                <a:gd name="T2" fmla="*/ 125 w 210"/>
                <a:gd name="T3" fmla="*/ 23 h 170"/>
                <a:gd name="T4" fmla="*/ 25 w 210"/>
                <a:gd name="T5" fmla="*/ 23 h 170"/>
                <a:gd name="T6" fmla="*/ 2 w 210"/>
                <a:gd name="T7" fmla="*/ 91 h 170"/>
                <a:gd name="T8" fmla="*/ 18 w 210"/>
                <a:gd name="T9" fmla="*/ 169 h 170"/>
                <a:gd name="T10" fmla="*/ 64 w 210"/>
                <a:gd name="T11" fmla="*/ 104 h 170"/>
                <a:gd name="T12" fmla="*/ 86 w 210"/>
                <a:gd name="T13" fmla="*/ 129 h 170"/>
                <a:gd name="T14" fmla="*/ 137 w 210"/>
                <a:gd name="T15" fmla="*/ 105 h 170"/>
                <a:gd name="T16" fmla="*/ 188 w 210"/>
                <a:gd name="T17" fmla="*/ 95 h 170"/>
                <a:gd name="T18" fmla="*/ 202 w 210"/>
                <a:gd name="T19" fmla="*/ 4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70">
                  <a:moveTo>
                    <a:pt x="202" y="48"/>
                  </a:moveTo>
                  <a:cubicBezTo>
                    <a:pt x="202" y="48"/>
                    <a:pt x="143" y="36"/>
                    <a:pt x="125" y="23"/>
                  </a:cubicBezTo>
                  <a:cubicBezTo>
                    <a:pt x="107" y="11"/>
                    <a:pt x="35" y="0"/>
                    <a:pt x="25" y="23"/>
                  </a:cubicBezTo>
                  <a:cubicBezTo>
                    <a:pt x="16" y="47"/>
                    <a:pt x="0" y="64"/>
                    <a:pt x="2" y="91"/>
                  </a:cubicBezTo>
                  <a:cubicBezTo>
                    <a:pt x="4" y="117"/>
                    <a:pt x="9" y="170"/>
                    <a:pt x="18" y="169"/>
                  </a:cubicBezTo>
                  <a:cubicBezTo>
                    <a:pt x="28" y="167"/>
                    <a:pt x="52" y="90"/>
                    <a:pt x="64" y="104"/>
                  </a:cubicBezTo>
                  <a:cubicBezTo>
                    <a:pt x="76" y="118"/>
                    <a:pt x="82" y="136"/>
                    <a:pt x="86" y="129"/>
                  </a:cubicBezTo>
                  <a:cubicBezTo>
                    <a:pt x="89" y="122"/>
                    <a:pt x="120" y="101"/>
                    <a:pt x="137" y="105"/>
                  </a:cubicBezTo>
                  <a:cubicBezTo>
                    <a:pt x="155" y="110"/>
                    <a:pt x="178" y="109"/>
                    <a:pt x="188" y="95"/>
                  </a:cubicBezTo>
                  <a:cubicBezTo>
                    <a:pt x="197" y="81"/>
                    <a:pt x="210" y="61"/>
                    <a:pt x="202" y="48"/>
                  </a:cubicBezTo>
                  <a:close/>
                </a:path>
              </a:pathLst>
            </a:custGeom>
            <a:solidFill>
              <a:srgbClr val="09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6" name="Freeform 343"/>
            <p:cNvSpPr>
              <a:spLocks/>
            </p:cNvSpPr>
            <p:nvPr userDrawn="1"/>
          </p:nvSpPr>
          <p:spPr bwMode="auto">
            <a:xfrm>
              <a:off x="4238625" y="3365769"/>
              <a:ext cx="174625" cy="149225"/>
            </a:xfrm>
            <a:custGeom>
              <a:avLst/>
              <a:gdLst>
                <a:gd name="T0" fmla="*/ 19 w 110"/>
                <a:gd name="T1" fmla="*/ 16 h 94"/>
                <a:gd name="T2" fmla="*/ 2 w 110"/>
                <a:gd name="T3" fmla="*/ 43 h 94"/>
                <a:gd name="T4" fmla="*/ 27 w 110"/>
                <a:gd name="T5" fmla="*/ 93 h 94"/>
                <a:gd name="T6" fmla="*/ 75 w 110"/>
                <a:gd name="T7" fmla="*/ 60 h 94"/>
                <a:gd name="T8" fmla="*/ 108 w 110"/>
                <a:gd name="T9" fmla="*/ 35 h 94"/>
                <a:gd name="T10" fmla="*/ 86 w 110"/>
                <a:gd name="T11" fmla="*/ 0 h 94"/>
                <a:gd name="T12" fmla="*/ 19 w 110"/>
                <a:gd name="T13" fmla="*/ 1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4">
                  <a:moveTo>
                    <a:pt x="19" y="16"/>
                  </a:moveTo>
                  <a:cubicBezTo>
                    <a:pt x="19" y="16"/>
                    <a:pt x="0" y="20"/>
                    <a:pt x="2" y="43"/>
                  </a:cubicBezTo>
                  <a:cubicBezTo>
                    <a:pt x="4" y="66"/>
                    <a:pt x="4" y="94"/>
                    <a:pt x="27" y="93"/>
                  </a:cubicBezTo>
                  <a:cubicBezTo>
                    <a:pt x="51" y="92"/>
                    <a:pt x="68" y="68"/>
                    <a:pt x="75" y="60"/>
                  </a:cubicBezTo>
                  <a:cubicBezTo>
                    <a:pt x="82" y="52"/>
                    <a:pt x="106" y="32"/>
                    <a:pt x="108" y="35"/>
                  </a:cubicBezTo>
                  <a:cubicBezTo>
                    <a:pt x="110" y="37"/>
                    <a:pt x="86" y="0"/>
                    <a:pt x="86" y="0"/>
                  </a:cubicBezTo>
                  <a:lnTo>
                    <a:pt x="19" y="16"/>
                  </a:lnTo>
                  <a:close/>
                </a:path>
              </a:pathLst>
            </a:custGeom>
            <a:solidFill>
              <a:srgbClr val="FF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7" name="Freeform 344"/>
            <p:cNvSpPr>
              <a:spLocks/>
            </p:cNvSpPr>
            <p:nvPr userDrawn="1"/>
          </p:nvSpPr>
          <p:spPr bwMode="auto">
            <a:xfrm>
              <a:off x="5743575" y="3626119"/>
              <a:ext cx="200025" cy="161925"/>
            </a:xfrm>
            <a:custGeom>
              <a:avLst/>
              <a:gdLst>
                <a:gd name="T0" fmla="*/ 5 w 126"/>
                <a:gd name="T1" fmla="*/ 50 h 102"/>
                <a:gd name="T2" fmla="*/ 54 w 126"/>
                <a:gd name="T3" fmla="*/ 41 h 102"/>
                <a:gd name="T4" fmla="*/ 111 w 126"/>
                <a:gd name="T5" fmla="*/ 8 h 102"/>
                <a:gd name="T6" fmla="*/ 111 w 126"/>
                <a:gd name="T7" fmla="*/ 29 h 102"/>
                <a:gd name="T8" fmla="*/ 78 w 126"/>
                <a:gd name="T9" fmla="*/ 60 h 102"/>
                <a:gd name="T10" fmla="*/ 76 w 126"/>
                <a:gd name="T11" fmla="*/ 78 h 102"/>
                <a:gd name="T12" fmla="*/ 93 w 126"/>
                <a:gd name="T13" fmla="*/ 95 h 102"/>
                <a:gd name="T14" fmla="*/ 66 w 126"/>
                <a:gd name="T15" fmla="*/ 91 h 102"/>
                <a:gd name="T16" fmla="*/ 8 w 126"/>
                <a:gd name="T17" fmla="*/ 83 h 102"/>
                <a:gd name="T18" fmla="*/ 5 w 126"/>
                <a:gd name="T19" fmla="*/ 5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02">
                  <a:moveTo>
                    <a:pt x="5" y="50"/>
                  </a:moveTo>
                  <a:cubicBezTo>
                    <a:pt x="5" y="50"/>
                    <a:pt x="47" y="44"/>
                    <a:pt x="54" y="41"/>
                  </a:cubicBezTo>
                  <a:cubicBezTo>
                    <a:pt x="61" y="37"/>
                    <a:pt x="106" y="16"/>
                    <a:pt x="111" y="8"/>
                  </a:cubicBezTo>
                  <a:cubicBezTo>
                    <a:pt x="116" y="0"/>
                    <a:pt x="126" y="11"/>
                    <a:pt x="111" y="29"/>
                  </a:cubicBezTo>
                  <a:cubicBezTo>
                    <a:pt x="97" y="46"/>
                    <a:pt x="78" y="60"/>
                    <a:pt x="78" y="60"/>
                  </a:cubicBezTo>
                  <a:cubicBezTo>
                    <a:pt x="78" y="60"/>
                    <a:pt x="70" y="74"/>
                    <a:pt x="76" y="78"/>
                  </a:cubicBezTo>
                  <a:cubicBezTo>
                    <a:pt x="83" y="81"/>
                    <a:pt x="96" y="88"/>
                    <a:pt x="93" y="95"/>
                  </a:cubicBezTo>
                  <a:cubicBezTo>
                    <a:pt x="90" y="102"/>
                    <a:pt x="66" y="91"/>
                    <a:pt x="66" y="91"/>
                  </a:cubicBezTo>
                  <a:cubicBezTo>
                    <a:pt x="66" y="91"/>
                    <a:pt x="16" y="76"/>
                    <a:pt x="8" y="83"/>
                  </a:cubicBezTo>
                  <a:cubicBezTo>
                    <a:pt x="0" y="90"/>
                    <a:pt x="5" y="50"/>
                    <a:pt x="5" y="50"/>
                  </a:cubicBezTo>
                  <a:close/>
                </a:path>
              </a:pathLst>
            </a:custGeom>
            <a:solidFill>
              <a:srgbClr val="F7D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8" name="Freeform 345"/>
            <p:cNvSpPr>
              <a:spLocks/>
            </p:cNvSpPr>
            <p:nvPr userDrawn="1"/>
          </p:nvSpPr>
          <p:spPr bwMode="auto">
            <a:xfrm>
              <a:off x="8216900" y="5024707"/>
              <a:ext cx="1444625" cy="596900"/>
            </a:xfrm>
            <a:custGeom>
              <a:avLst/>
              <a:gdLst>
                <a:gd name="T0" fmla="*/ 0 w 912"/>
                <a:gd name="T1" fmla="*/ 0 h 376"/>
                <a:gd name="T2" fmla="*/ 0 w 912"/>
                <a:gd name="T3" fmla="*/ 213 h 376"/>
                <a:gd name="T4" fmla="*/ 459 w 912"/>
                <a:gd name="T5" fmla="*/ 376 h 376"/>
                <a:gd name="T6" fmla="*/ 912 w 912"/>
                <a:gd name="T7" fmla="*/ 213 h 376"/>
                <a:gd name="T8" fmla="*/ 912 w 912"/>
                <a:gd name="T9" fmla="*/ 0 h 376"/>
                <a:gd name="T10" fmla="*/ 456 w 912"/>
                <a:gd name="T11" fmla="*/ 155 h 376"/>
                <a:gd name="T12" fmla="*/ 0 w 912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2" h="376">
                  <a:moveTo>
                    <a:pt x="0" y="0"/>
                  </a:moveTo>
                  <a:cubicBezTo>
                    <a:pt x="0" y="213"/>
                    <a:pt x="0" y="213"/>
                    <a:pt x="0" y="213"/>
                  </a:cubicBezTo>
                  <a:cubicBezTo>
                    <a:pt x="0" y="213"/>
                    <a:pt x="338" y="238"/>
                    <a:pt x="459" y="376"/>
                  </a:cubicBezTo>
                  <a:cubicBezTo>
                    <a:pt x="459" y="376"/>
                    <a:pt x="607" y="230"/>
                    <a:pt x="912" y="213"/>
                  </a:cubicBezTo>
                  <a:cubicBezTo>
                    <a:pt x="912" y="0"/>
                    <a:pt x="912" y="0"/>
                    <a:pt x="912" y="0"/>
                  </a:cubicBezTo>
                  <a:cubicBezTo>
                    <a:pt x="456" y="155"/>
                    <a:pt x="456" y="155"/>
                    <a:pt x="456" y="15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55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9" name="Freeform 346"/>
            <p:cNvSpPr>
              <a:spLocks/>
            </p:cNvSpPr>
            <p:nvPr userDrawn="1"/>
          </p:nvSpPr>
          <p:spPr bwMode="auto">
            <a:xfrm>
              <a:off x="8936038" y="5024707"/>
              <a:ext cx="725488" cy="596900"/>
            </a:xfrm>
            <a:custGeom>
              <a:avLst/>
              <a:gdLst>
                <a:gd name="T0" fmla="*/ 0 w 458"/>
                <a:gd name="T1" fmla="*/ 155 h 376"/>
                <a:gd name="T2" fmla="*/ 4 w 458"/>
                <a:gd name="T3" fmla="*/ 374 h 376"/>
                <a:gd name="T4" fmla="*/ 5 w 458"/>
                <a:gd name="T5" fmla="*/ 376 h 376"/>
                <a:gd name="T6" fmla="*/ 458 w 458"/>
                <a:gd name="T7" fmla="*/ 213 h 376"/>
                <a:gd name="T8" fmla="*/ 458 w 458"/>
                <a:gd name="T9" fmla="*/ 0 h 376"/>
                <a:gd name="T10" fmla="*/ 2 w 458"/>
                <a:gd name="T11" fmla="*/ 155 h 376"/>
                <a:gd name="T12" fmla="*/ 0 w 458"/>
                <a:gd name="T13" fmla="*/ 15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376">
                  <a:moveTo>
                    <a:pt x="0" y="155"/>
                  </a:moveTo>
                  <a:cubicBezTo>
                    <a:pt x="4" y="374"/>
                    <a:pt x="4" y="374"/>
                    <a:pt x="4" y="374"/>
                  </a:cubicBezTo>
                  <a:cubicBezTo>
                    <a:pt x="5" y="375"/>
                    <a:pt x="5" y="375"/>
                    <a:pt x="5" y="376"/>
                  </a:cubicBezTo>
                  <a:cubicBezTo>
                    <a:pt x="5" y="376"/>
                    <a:pt x="153" y="230"/>
                    <a:pt x="458" y="213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2" y="155"/>
                    <a:pt x="2" y="155"/>
                    <a:pt x="2" y="155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05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0" name="Freeform 347"/>
            <p:cNvSpPr>
              <a:spLocks/>
            </p:cNvSpPr>
            <p:nvPr userDrawn="1"/>
          </p:nvSpPr>
          <p:spPr bwMode="auto">
            <a:xfrm>
              <a:off x="7715250" y="4272232"/>
              <a:ext cx="2455863" cy="874713"/>
            </a:xfrm>
            <a:custGeom>
              <a:avLst/>
              <a:gdLst>
                <a:gd name="T0" fmla="*/ 768 w 1547"/>
                <a:gd name="T1" fmla="*/ 0 h 551"/>
                <a:gd name="T2" fmla="*/ 0 w 1547"/>
                <a:gd name="T3" fmla="*/ 271 h 551"/>
                <a:gd name="T4" fmla="*/ 0 w 1547"/>
                <a:gd name="T5" fmla="*/ 298 h 551"/>
                <a:gd name="T6" fmla="*/ 768 w 1547"/>
                <a:gd name="T7" fmla="*/ 551 h 551"/>
                <a:gd name="T8" fmla="*/ 1547 w 1547"/>
                <a:gd name="T9" fmla="*/ 303 h 551"/>
                <a:gd name="T10" fmla="*/ 1540 w 1547"/>
                <a:gd name="T11" fmla="*/ 277 h 551"/>
                <a:gd name="T12" fmla="*/ 768 w 1547"/>
                <a:gd name="T13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7" h="551">
                  <a:moveTo>
                    <a:pt x="768" y="0"/>
                  </a:moveTo>
                  <a:lnTo>
                    <a:pt x="0" y="271"/>
                  </a:lnTo>
                  <a:lnTo>
                    <a:pt x="0" y="298"/>
                  </a:lnTo>
                  <a:lnTo>
                    <a:pt x="768" y="551"/>
                  </a:lnTo>
                  <a:lnTo>
                    <a:pt x="1547" y="303"/>
                  </a:lnTo>
                  <a:lnTo>
                    <a:pt x="1540" y="2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2" name="Freeform 348"/>
            <p:cNvSpPr>
              <a:spLocks/>
            </p:cNvSpPr>
            <p:nvPr userDrawn="1"/>
          </p:nvSpPr>
          <p:spPr bwMode="auto">
            <a:xfrm>
              <a:off x="9983788" y="4710382"/>
              <a:ext cx="334963" cy="1276350"/>
            </a:xfrm>
            <a:custGeom>
              <a:avLst/>
              <a:gdLst>
                <a:gd name="T0" fmla="*/ 150 w 211"/>
                <a:gd name="T1" fmla="*/ 456 h 806"/>
                <a:gd name="T2" fmla="*/ 169 w 211"/>
                <a:gd name="T3" fmla="*/ 413 h 806"/>
                <a:gd name="T4" fmla="*/ 118 w 211"/>
                <a:gd name="T5" fmla="*/ 354 h 806"/>
                <a:gd name="T6" fmla="*/ 118 w 211"/>
                <a:gd name="T7" fmla="*/ 0 h 806"/>
                <a:gd name="T8" fmla="*/ 100 w 211"/>
                <a:gd name="T9" fmla="*/ 0 h 806"/>
                <a:gd name="T10" fmla="*/ 100 w 211"/>
                <a:gd name="T11" fmla="*/ 354 h 806"/>
                <a:gd name="T12" fmla="*/ 50 w 211"/>
                <a:gd name="T13" fmla="*/ 413 h 806"/>
                <a:gd name="T14" fmla="*/ 69 w 211"/>
                <a:gd name="T15" fmla="*/ 457 h 806"/>
                <a:gd name="T16" fmla="*/ 9 w 211"/>
                <a:gd name="T17" fmla="*/ 806 h 806"/>
                <a:gd name="T18" fmla="*/ 211 w 211"/>
                <a:gd name="T19" fmla="*/ 806 h 806"/>
                <a:gd name="T20" fmla="*/ 150 w 211"/>
                <a:gd name="T21" fmla="*/ 45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806">
                  <a:moveTo>
                    <a:pt x="150" y="456"/>
                  </a:moveTo>
                  <a:cubicBezTo>
                    <a:pt x="161" y="445"/>
                    <a:pt x="169" y="430"/>
                    <a:pt x="169" y="413"/>
                  </a:cubicBezTo>
                  <a:cubicBezTo>
                    <a:pt x="169" y="383"/>
                    <a:pt x="147" y="359"/>
                    <a:pt x="118" y="354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354"/>
                    <a:pt x="100" y="354"/>
                    <a:pt x="100" y="354"/>
                  </a:cubicBezTo>
                  <a:cubicBezTo>
                    <a:pt x="71" y="359"/>
                    <a:pt x="50" y="383"/>
                    <a:pt x="50" y="413"/>
                  </a:cubicBezTo>
                  <a:cubicBezTo>
                    <a:pt x="50" y="430"/>
                    <a:pt x="57" y="446"/>
                    <a:pt x="69" y="457"/>
                  </a:cubicBezTo>
                  <a:cubicBezTo>
                    <a:pt x="51" y="490"/>
                    <a:pt x="0" y="600"/>
                    <a:pt x="9" y="806"/>
                  </a:cubicBezTo>
                  <a:cubicBezTo>
                    <a:pt x="211" y="806"/>
                    <a:pt x="211" y="806"/>
                    <a:pt x="211" y="806"/>
                  </a:cubicBezTo>
                  <a:cubicBezTo>
                    <a:pt x="211" y="806"/>
                    <a:pt x="205" y="530"/>
                    <a:pt x="150" y="456"/>
                  </a:cubicBezTo>
                  <a:close/>
                </a:path>
              </a:pathLst>
            </a:cu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3" name="Freeform 349"/>
            <p:cNvSpPr>
              <a:spLocks/>
            </p:cNvSpPr>
            <p:nvPr userDrawn="1"/>
          </p:nvSpPr>
          <p:spPr bwMode="auto">
            <a:xfrm>
              <a:off x="8216900" y="4951682"/>
              <a:ext cx="1444625" cy="596900"/>
            </a:xfrm>
            <a:custGeom>
              <a:avLst/>
              <a:gdLst>
                <a:gd name="T0" fmla="*/ 0 w 912"/>
                <a:gd name="T1" fmla="*/ 0 h 376"/>
                <a:gd name="T2" fmla="*/ 0 w 912"/>
                <a:gd name="T3" fmla="*/ 214 h 376"/>
                <a:gd name="T4" fmla="*/ 459 w 912"/>
                <a:gd name="T5" fmla="*/ 376 h 376"/>
                <a:gd name="T6" fmla="*/ 912 w 912"/>
                <a:gd name="T7" fmla="*/ 214 h 376"/>
                <a:gd name="T8" fmla="*/ 912 w 912"/>
                <a:gd name="T9" fmla="*/ 0 h 376"/>
                <a:gd name="T10" fmla="*/ 456 w 912"/>
                <a:gd name="T11" fmla="*/ 156 h 376"/>
                <a:gd name="T12" fmla="*/ 0 w 912"/>
                <a:gd name="T13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12" h="376">
                  <a:moveTo>
                    <a:pt x="0" y="0"/>
                  </a:moveTo>
                  <a:cubicBezTo>
                    <a:pt x="0" y="214"/>
                    <a:pt x="0" y="214"/>
                    <a:pt x="0" y="214"/>
                  </a:cubicBezTo>
                  <a:cubicBezTo>
                    <a:pt x="0" y="214"/>
                    <a:pt x="338" y="239"/>
                    <a:pt x="459" y="376"/>
                  </a:cubicBezTo>
                  <a:cubicBezTo>
                    <a:pt x="459" y="376"/>
                    <a:pt x="607" y="231"/>
                    <a:pt x="912" y="214"/>
                  </a:cubicBezTo>
                  <a:cubicBezTo>
                    <a:pt x="912" y="0"/>
                    <a:pt x="912" y="0"/>
                    <a:pt x="912" y="0"/>
                  </a:cubicBezTo>
                  <a:cubicBezTo>
                    <a:pt x="456" y="156"/>
                    <a:pt x="456" y="156"/>
                    <a:pt x="456" y="1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D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4" name="Freeform 350"/>
            <p:cNvSpPr>
              <a:spLocks/>
            </p:cNvSpPr>
            <p:nvPr userDrawn="1"/>
          </p:nvSpPr>
          <p:spPr bwMode="auto">
            <a:xfrm>
              <a:off x="7715250" y="4227782"/>
              <a:ext cx="2455863" cy="874713"/>
            </a:xfrm>
            <a:custGeom>
              <a:avLst/>
              <a:gdLst>
                <a:gd name="T0" fmla="*/ 768 w 1547"/>
                <a:gd name="T1" fmla="*/ 0 h 551"/>
                <a:gd name="T2" fmla="*/ 0 w 1547"/>
                <a:gd name="T3" fmla="*/ 299 h 551"/>
                <a:gd name="T4" fmla="*/ 768 w 1547"/>
                <a:gd name="T5" fmla="*/ 551 h 551"/>
                <a:gd name="T6" fmla="*/ 1547 w 1547"/>
                <a:gd name="T7" fmla="*/ 304 h 551"/>
                <a:gd name="T8" fmla="*/ 768 w 1547"/>
                <a:gd name="T9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7" h="551">
                  <a:moveTo>
                    <a:pt x="768" y="0"/>
                  </a:moveTo>
                  <a:lnTo>
                    <a:pt x="0" y="299"/>
                  </a:lnTo>
                  <a:lnTo>
                    <a:pt x="768" y="551"/>
                  </a:lnTo>
                  <a:lnTo>
                    <a:pt x="1547" y="304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72C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5" name="Oval 351"/>
            <p:cNvSpPr>
              <a:spLocks noChangeArrowheads="1"/>
            </p:cNvSpPr>
            <p:nvPr userDrawn="1"/>
          </p:nvSpPr>
          <p:spPr bwMode="auto">
            <a:xfrm>
              <a:off x="10107613" y="5310457"/>
              <a:ext cx="98425" cy="96838"/>
            </a:xfrm>
            <a:prstGeom prst="ellipse">
              <a:avLst/>
            </a:prstGeom>
            <a:solidFill>
              <a:srgbClr val="72C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6" name="Freeform 352"/>
            <p:cNvSpPr>
              <a:spLocks/>
            </p:cNvSpPr>
            <p:nvPr userDrawn="1"/>
          </p:nvSpPr>
          <p:spPr bwMode="auto">
            <a:xfrm>
              <a:off x="8939213" y="4951682"/>
              <a:ext cx="722313" cy="596900"/>
            </a:xfrm>
            <a:custGeom>
              <a:avLst/>
              <a:gdLst>
                <a:gd name="T0" fmla="*/ 3 w 456"/>
                <a:gd name="T1" fmla="*/ 376 h 376"/>
                <a:gd name="T2" fmla="*/ 456 w 456"/>
                <a:gd name="T3" fmla="*/ 214 h 376"/>
                <a:gd name="T4" fmla="*/ 456 w 456"/>
                <a:gd name="T5" fmla="*/ 0 h 376"/>
                <a:gd name="T6" fmla="*/ 0 w 456"/>
                <a:gd name="T7" fmla="*/ 156 h 376"/>
                <a:gd name="T8" fmla="*/ 3 w 456"/>
                <a:gd name="T9" fmla="*/ 376 h 376"/>
                <a:gd name="T10" fmla="*/ 3 w 456"/>
                <a:gd name="T11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" h="376">
                  <a:moveTo>
                    <a:pt x="3" y="376"/>
                  </a:moveTo>
                  <a:cubicBezTo>
                    <a:pt x="3" y="376"/>
                    <a:pt x="151" y="231"/>
                    <a:pt x="456" y="214"/>
                  </a:cubicBezTo>
                  <a:cubicBezTo>
                    <a:pt x="456" y="0"/>
                    <a:pt x="456" y="0"/>
                    <a:pt x="456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376"/>
                    <a:pt x="3" y="376"/>
                    <a:pt x="3" y="376"/>
                  </a:cubicBezTo>
                  <a:cubicBezTo>
                    <a:pt x="3" y="376"/>
                    <a:pt x="3" y="376"/>
                    <a:pt x="3" y="376"/>
                  </a:cubicBezTo>
                  <a:close/>
                </a:path>
              </a:pathLst>
            </a:custGeom>
            <a:solidFill>
              <a:srgbClr val="3EA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副标题 2">
            <a:extLst>
              <a:ext uri="{FF2B5EF4-FFF2-40B4-BE49-F238E27FC236}">
                <a16:creationId xmlns:a16="http://schemas.microsoft.com/office/drawing/2014/main" id="{03E83DBB-9BF7-43DB-A93D-5514E9CA6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7993" y="2072188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39" name="文本占位符 13">
            <a:extLst>
              <a:ext uri="{FF2B5EF4-FFF2-40B4-BE49-F238E27FC236}">
                <a16:creationId xmlns:a16="http://schemas.microsoft.com/office/drawing/2014/main" id="{BC4C043E-0356-4698-B291-0DDB7F7021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57992" y="3137586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40" name="文本占位符 13">
            <a:extLst>
              <a:ext uri="{FF2B5EF4-FFF2-40B4-BE49-F238E27FC236}">
                <a16:creationId xmlns:a16="http://schemas.microsoft.com/office/drawing/2014/main" id="{56B8F831-54BA-4E28-82EE-EB721DBB7E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57992" y="3414945"/>
            <a:ext cx="5093834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741B9C18-C204-46A9-94EF-C3E29D911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7993" y="1221651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098BC60B-E0AE-23F6-5BBA-97E0806AF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036" y="571088"/>
            <a:ext cx="4199289" cy="506663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74A6C64C-3954-D9AD-637B-BA38B8963C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1559357" y="1436369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1559357" y="2131445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BDEF0FD-2F64-CB8F-5456-22D49B6D9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3352" y="5342256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9B7AF022-6290-9B05-C78D-C187D5BA71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2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1F0A7-5AF6-4B72-91AC-1E92526B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5A04EC18-D4D3-4451-ACDE-67073E16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F685D94F-9DBB-4439-AA87-2069EE8C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2AB433C-C893-488A-8B9A-23911B9E6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6B0B1ABD-3A1A-1D82-2BD4-236444BE9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44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7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形 3">
            <a:extLst>
              <a:ext uri="{FF2B5EF4-FFF2-40B4-BE49-F238E27FC236}">
                <a16:creationId xmlns:a16="http://schemas.microsoft.com/office/drawing/2014/main" id="{611812B1-754F-6723-4B65-8337F51CC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522" y="1125726"/>
            <a:ext cx="3086733" cy="3060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CC27FCB-74AE-409D-B1BF-CF398A7CE245}"/>
              </a:ext>
            </a:extLst>
          </p:cNvPr>
          <p:cNvGrpSpPr/>
          <p:nvPr userDrawn="1"/>
        </p:nvGrpSpPr>
        <p:grpSpPr>
          <a:xfrm>
            <a:off x="123825" y="1448972"/>
            <a:ext cx="6384070" cy="3756441"/>
            <a:chOff x="123825" y="1448972"/>
            <a:chExt cx="6384070" cy="3756441"/>
          </a:xfrm>
        </p:grpSpPr>
        <p:sp>
          <p:nvSpPr>
            <p:cNvPr id="3487" name="AutoShape 314"/>
            <p:cNvSpPr>
              <a:spLocks noChangeAspect="1" noChangeArrowheads="1" noTextEdit="1"/>
            </p:cNvSpPr>
            <p:nvPr userDrawn="1"/>
          </p:nvSpPr>
          <p:spPr bwMode="auto">
            <a:xfrm>
              <a:off x="123825" y="1451863"/>
              <a:ext cx="6382624" cy="375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8" name="Freeform 316"/>
            <p:cNvSpPr>
              <a:spLocks/>
            </p:cNvSpPr>
            <p:nvPr userDrawn="1"/>
          </p:nvSpPr>
          <p:spPr bwMode="auto">
            <a:xfrm>
              <a:off x="125271" y="1448972"/>
              <a:ext cx="1537842" cy="380125"/>
            </a:xfrm>
            <a:custGeom>
              <a:avLst/>
              <a:gdLst>
                <a:gd name="T0" fmla="*/ 0 w 1059"/>
                <a:gd name="T1" fmla="*/ 261 h 261"/>
                <a:gd name="T2" fmla="*/ 1059 w 1059"/>
                <a:gd name="T3" fmla="*/ 261 h 261"/>
                <a:gd name="T4" fmla="*/ 891 w 1059"/>
                <a:gd name="T5" fmla="*/ 188 h 261"/>
                <a:gd name="T6" fmla="*/ 712 w 1059"/>
                <a:gd name="T7" fmla="*/ 113 h 261"/>
                <a:gd name="T8" fmla="*/ 599 w 1059"/>
                <a:gd name="T9" fmla="*/ 3 h 261"/>
                <a:gd name="T10" fmla="*/ 463 w 1059"/>
                <a:gd name="T11" fmla="*/ 105 h 261"/>
                <a:gd name="T12" fmla="*/ 376 w 1059"/>
                <a:gd name="T13" fmla="*/ 116 h 261"/>
                <a:gd name="T14" fmla="*/ 286 w 1059"/>
                <a:gd name="T15" fmla="*/ 186 h 261"/>
                <a:gd name="T16" fmla="*/ 125 w 1059"/>
                <a:gd name="T17" fmla="*/ 206 h 261"/>
                <a:gd name="T18" fmla="*/ 0 w 1059"/>
                <a:gd name="T19" fmla="*/ 2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9" h="261">
                  <a:moveTo>
                    <a:pt x="0" y="261"/>
                  </a:moveTo>
                  <a:cubicBezTo>
                    <a:pt x="1059" y="261"/>
                    <a:pt x="1059" y="261"/>
                    <a:pt x="1059" y="261"/>
                  </a:cubicBezTo>
                  <a:cubicBezTo>
                    <a:pt x="1059" y="261"/>
                    <a:pt x="1010" y="177"/>
                    <a:pt x="891" y="188"/>
                  </a:cubicBezTo>
                  <a:cubicBezTo>
                    <a:pt x="891" y="188"/>
                    <a:pt x="877" y="113"/>
                    <a:pt x="712" y="113"/>
                  </a:cubicBezTo>
                  <a:cubicBezTo>
                    <a:pt x="712" y="113"/>
                    <a:pt x="717" y="0"/>
                    <a:pt x="599" y="3"/>
                  </a:cubicBezTo>
                  <a:cubicBezTo>
                    <a:pt x="480" y="6"/>
                    <a:pt x="463" y="105"/>
                    <a:pt x="463" y="105"/>
                  </a:cubicBezTo>
                  <a:cubicBezTo>
                    <a:pt x="463" y="105"/>
                    <a:pt x="461" y="132"/>
                    <a:pt x="376" y="116"/>
                  </a:cubicBezTo>
                  <a:cubicBezTo>
                    <a:pt x="320" y="106"/>
                    <a:pt x="317" y="166"/>
                    <a:pt x="286" y="186"/>
                  </a:cubicBezTo>
                  <a:cubicBezTo>
                    <a:pt x="264" y="200"/>
                    <a:pt x="165" y="214"/>
                    <a:pt x="125" y="206"/>
                  </a:cubicBezTo>
                  <a:cubicBezTo>
                    <a:pt x="84" y="197"/>
                    <a:pt x="9" y="229"/>
                    <a:pt x="0" y="261"/>
                  </a:cubicBezTo>
                  <a:close/>
                </a:path>
              </a:pathLst>
            </a:custGeom>
            <a:solidFill>
              <a:srgbClr val="D6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9" name="Freeform 317"/>
            <p:cNvSpPr>
              <a:spLocks/>
            </p:cNvSpPr>
            <p:nvPr userDrawn="1"/>
          </p:nvSpPr>
          <p:spPr bwMode="auto">
            <a:xfrm>
              <a:off x="1105212" y="3550497"/>
              <a:ext cx="3584445" cy="881658"/>
            </a:xfrm>
            <a:custGeom>
              <a:avLst/>
              <a:gdLst>
                <a:gd name="T0" fmla="*/ 0 w 2468"/>
                <a:gd name="T1" fmla="*/ 607 h 607"/>
                <a:gd name="T2" fmla="*/ 2468 w 2468"/>
                <a:gd name="T3" fmla="*/ 607 h 607"/>
                <a:gd name="T4" fmla="*/ 2077 w 2468"/>
                <a:gd name="T5" fmla="*/ 438 h 607"/>
                <a:gd name="T6" fmla="*/ 1659 w 2468"/>
                <a:gd name="T7" fmla="*/ 263 h 607"/>
                <a:gd name="T8" fmla="*/ 1396 w 2468"/>
                <a:gd name="T9" fmla="*/ 7 h 607"/>
                <a:gd name="T10" fmla="*/ 1079 w 2468"/>
                <a:gd name="T11" fmla="*/ 243 h 607"/>
                <a:gd name="T12" fmla="*/ 877 w 2468"/>
                <a:gd name="T13" fmla="*/ 270 h 607"/>
                <a:gd name="T14" fmla="*/ 668 w 2468"/>
                <a:gd name="T15" fmla="*/ 431 h 607"/>
                <a:gd name="T16" fmla="*/ 290 w 2468"/>
                <a:gd name="T17" fmla="*/ 479 h 607"/>
                <a:gd name="T18" fmla="*/ 0 w 2468"/>
                <a:gd name="T19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8" h="607">
                  <a:moveTo>
                    <a:pt x="0" y="607"/>
                  </a:moveTo>
                  <a:cubicBezTo>
                    <a:pt x="2468" y="607"/>
                    <a:pt x="2468" y="607"/>
                    <a:pt x="2468" y="607"/>
                  </a:cubicBezTo>
                  <a:cubicBezTo>
                    <a:pt x="2468" y="607"/>
                    <a:pt x="2353" y="411"/>
                    <a:pt x="2077" y="438"/>
                  </a:cubicBezTo>
                  <a:cubicBezTo>
                    <a:pt x="2077" y="438"/>
                    <a:pt x="2043" y="263"/>
                    <a:pt x="1659" y="263"/>
                  </a:cubicBezTo>
                  <a:cubicBezTo>
                    <a:pt x="1659" y="263"/>
                    <a:pt x="1672" y="0"/>
                    <a:pt x="1396" y="7"/>
                  </a:cubicBezTo>
                  <a:cubicBezTo>
                    <a:pt x="1119" y="13"/>
                    <a:pt x="1079" y="243"/>
                    <a:pt x="1079" y="243"/>
                  </a:cubicBezTo>
                  <a:cubicBezTo>
                    <a:pt x="1079" y="243"/>
                    <a:pt x="1075" y="307"/>
                    <a:pt x="877" y="270"/>
                  </a:cubicBezTo>
                  <a:cubicBezTo>
                    <a:pt x="747" y="245"/>
                    <a:pt x="738" y="386"/>
                    <a:pt x="668" y="431"/>
                  </a:cubicBezTo>
                  <a:cubicBezTo>
                    <a:pt x="615" y="465"/>
                    <a:pt x="385" y="499"/>
                    <a:pt x="290" y="479"/>
                  </a:cubicBezTo>
                  <a:cubicBezTo>
                    <a:pt x="196" y="458"/>
                    <a:pt x="21" y="533"/>
                    <a:pt x="0" y="607"/>
                  </a:cubicBezTo>
                  <a:close/>
                </a:path>
              </a:pathLst>
            </a:custGeom>
            <a:solidFill>
              <a:srgbClr val="D6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0" name="Freeform 318"/>
            <p:cNvSpPr>
              <a:spLocks/>
            </p:cNvSpPr>
            <p:nvPr userDrawn="1"/>
          </p:nvSpPr>
          <p:spPr bwMode="auto">
            <a:xfrm>
              <a:off x="4163553" y="2806147"/>
              <a:ext cx="2053829" cy="504424"/>
            </a:xfrm>
            <a:custGeom>
              <a:avLst/>
              <a:gdLst>
                <a:gd name="T0" fmla="*/ 0 w 1414"/>
                <a:gd name="T1" fmla="*/ 347 h 347"/>
                <a:gd name="T2" fmla="*/ 1414 w 1414"/>
                <a:gd name="T3" fmla="*/ 347 h 347"/>
                <a:gd name="T4" fmla="*/ 1190 w 1414"/>
                <a:gd name="T5" fmla="*/ 251 h 347"/>
                <a:gd name="T6" fmla="*/ 950 w 1414"/>
                <a:gd name="T7" fmla="*/ 150 h 347"/>
                <a:gd name="T8" fmla="*/ 800 w 1414"/>
                <a:gd name="T9" fmla="*/ 4 h 347"/>
                <a:gd name="T10" fmla="*/ 618 w 1414"/>
                <a:gd name="T11" fmla="*/ 139 h 347"/>
                <a:gd name="T12" fmla="*/ 502 w 1414"/>
                <a:gd name="T13" fmla="*/ 154 h 347"/>
                <a:gd name="T14" fmla="*/ 382 w 1414"/>
                <a:gd name="T15" fmla="*/ 247 h 347"/>
                <a:gd name="T16" fmla="*/ 166 w 1414"/>
                <a:gd name="T17" fmla="*/ 274 h 347"/>
                <a:gd name="T18" fmla="*/ 0 w 1414"/>
                <a:gd name="T1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4" h="347">
                  <a:moveTo>
                    <a:pt x="0" y="347"/>
                  </a:moveTo>
                  <a:cubicBezTo>
                    <a:pt x="1414" y="347"/>
                    <a:pt x="1414" y="347"/>
                    <a:pt x="1414" y="347"/>
                  </a:cubicBezTo>
                  <a:cubicBezTo>
                    <a:pt x="1414" y="347"/>
                    <a:pt x="1348" y="235"/>
                    <a:pt x="1190" y="251"/>
                  </a:cubicBezTo>
                  <a:cubicBezTo>
                    <a:pt x="1190" y="251"/>
                    <a:pt x="1170" y="150"/>
                    <a:pt x="950" y="150"/>
                  </a:cubicBezTo>
                  <a:cubicBezTo>
                    <a:pt x="950" y="150"/>
                    <a:pt x="958" y="0"/>
                    <a:pt x="800" y="4"/>
                  </a:cubicBezTo>
                  <a:cubicBezTo>
                    <a:pt x="641" y="7"/>
                    <a:pt x="618" y="139"/>
                    <a:pt x="618" y="139"/>
                  </a:cubicBezTo>
                  <a:cubicBezTo>
                    <a:pt x="618" y="139"/>
                    <a:pt x="616" y="175"/>
                    <a:pt x="502" y="154"/>
                  </a:cubicBezTo>
                  <a:cubicBezTo>
                    <a:pt x="428" y="140"/>
                    <a:pt x="423" y="221"/>
                    <a:pt x="382" y="247"/>
                  </a:cubicBezTo>
                  <a:cubicBezTo>
                    <a:pt x="352" y="266"/>
                    <a:pt x="220" y="286"/>
                    <a:pt x="166" y="274"/>
                  </a:cubicBezTo>
                  <a:cubicBezTo>
                    <a:pt x="112" y="262"/>
                    <a:pt x="12" y="305"/>
                    <a:pt x="0" y="347"/>
                  </a:cubicBezTo>
                  <a:close/>
                </a:path>
              </a:pathLst>
            </a:custGeom>
            <a:solidFill>
              <a:srgbClr val="D6F2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1" name="Rectangle 319"/>
            <p:cNvSpPr>
              <a:spLocks noChangeArrowheads="1"/>
            </p:cNvSpPr>
            <p:nvPr userDrawn="1"/>
          </p:nvSpPr>
          <p:spPr bwMode="auto">
            <a:xfrm>
              <a:off x="726532" y="5066660"/>
              <a:ext cx="5781363" cy="52032"/>
            </a:xfrm>
            <a:prstGeom prst="rect">
              <a:avLst/>
            </a:prstGeom>
            <a:solidFill>
              <a:srgbClr val="4FC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2" name="Rectangle 320"/>
            <p:cNvSpPr>
              <a:spLocks noChangeArrowheads="1"/>
            </p:cNvSpPr>
            <p:nvPr userDrawn="1"/>
          </p:nvSpPr>
          <p:spPr bwMode="auto">
            <a:xfrm>
              <a:off x="726532" y="5118693"/>
              <a:ext cx="5781363" cy="86720"/>
            </a:xfrm>
            <a:prstGeom prst="rect">
              <a:avLst/>
            </a:prstGeom>
            <a:solidFill>
              <a:srgbClr val="0F6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3" name="Rectangle 321"/>
            <p:cNvSpPr>
              <a:spLocks noChangeArrowheads="1"/>
            </p:cNvSpPr>
            <p:nvPr userDrawn="1"/>
          </p:nvSpPr>
          <p:spPr bwMode="auto">
            <a:xfrm>
              <a:off x="1381271" y="4755912"/>
              <a:ext cx="497197" cy="310749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4" name="Rectangle 322"/>
            <p:cNvSpPr>
              <a:spLocks noChangeArrowheads="1"/>
            </p:cNvSpPr>
            <p:nvPr userDrawn="1"/>
          </p:nvSpPr>
          <p:spPr bwMode="auto">
            <a:xfrm>
              <a:off x="1267090" y="4755912"/>
              <a:ext cx="495752" cy="310749"/>
            </a:xfrm>
            <a:prstGeom prst="rect">
              <a:avLst/>
            </a:prstGeom>
            <a:solidFill>
              <a:srgbClr val="3CB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5" name="Rectangle 323"/>
            <p:cNvSpPr>
              <a:spLocks noChangeArrowheads="1"/>
            </p:cNvSpPr>
            <p:nvPr userDrawn="1"/>
          </p:nvSpPr>
          <p:spPr bwMode="auto">
            <a:xfrm>
              <a:off x="2197889" y="4572354"/>
              <a:ext cx="494306" cy="494307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6" name="Rectangle 324"/>
            <p:cNvSpPr>
              <a:spLocks noChangeArrowheads="1"/>
            </p:cNvSpPr>
            <p:nvPr userDrawn="1"/>
          </p:nvSpPr>
          <p:spPr bwMode="auto">
            <a:xfrm>
              <a:off x="2082262" y="4572354"/>
              <a:ext cx="495752" cy="494307"/>
            </a:xfrm>
            <a:prstGeom prst="rect">
              <a:avLst/>
            </a:prstGeom>
            <a:solidFill>
              <a:srgbClr val="4FC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7" name="Rectangle 325"/>
            <p:cNvSpPr>
              <a:spLocks noChangeArrowheads="1"/>
            </p:cNvSpPr>
            <p:nvPr userDrawn="1"/>
          </p:nvSpPr>
          <p:spPr bwMode="auto">
            <a:xfrm>
              <a:off x="3011616" y="4291958"/>
              <a:ext cx="497197" cy="774703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8" name="Rectangle 326"/>
            <p:cNvSpPr>
              <a:spLocks noChangeArrowheads="1"/>
            </p:cNvSpPr>
            <p:nvPr userDrawn="1"/>
          </p:nvSpPr>
          <p:spPr bwMode="auto">
            <a:xfrm>
              <a:off x="2897434" y="4291958"/>
              <a:ext cx="497197" cy="774703"/>
            </a:xfrm>
            <a:prstGeom prst="rect">
              <a:avLst/>
            </a:prstGeom>
            <a:solidFill>
              <a:srgbClr val="4DC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9" name="Rectangle 327"/>
            <p:cNvSpPr>
              <a:spLocks noChangeArrowheads="1"/>
            </p:cNvSpPr>
            <p:nvPr userDrawn="1"/>
          </p:nvSpPr>
          <p:spPr bwMode="auto">
            <a:xfrm>
              <a:off x="3828233" y="3836675"/>
              <a:ext cx="497197" cy="1229985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0" name="Rectangle 328"/>
            <p:cNvSpPr>
              <a:spLocks noChangeArrowheads="1"/>
            </p:cNvSpPr>
            <p:nvPr userDrawn="1"/>
          </p:nvSpPr>
          <p:spPr bwMode="auto">
            <a:xfrm>
              <a:off x="3714051" y="3836675"/>
              <a:ext cx="494306" cy="1229985"/>
            </a:xfrm>
            <a:prstGeom prst="rect">
              <a:avLst/>
            </a:prstGeom>
            <a:solidFill>
              <a:srgbClr val="5DC4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1" name="Rectangle 329"/>
            <p:cNvSpPr>
              <a:spLocks noChangeArrowheads="1"/>
            </p:cNvSpPr>
            <p:nvPr userDrawn="1"/>
          </p:nvSpPr>
          <p:spPr bwMode="auto">
            <a:xfrm>
              <a:off x="4643406" y="3523036"/>
              <a:ext cx="495752" cy="1543624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2" name="Rectangle 330"/>
            <p:cNvSpPr>
              <a:spLocks noChangeArrowheads="1"/>
            </p:cNvSpPr>
            <p:nvPr userDrawn="1"/>
          </p:nvSpPr>
          <p:spPr bwMode="auto">
            <a:xfrm>
              <a:off x="4527778" y="3523036"/>
              <a:ext cx="497197" cy="1543624"/>
            </a:xfrm>
            <a:prstGeom prst="rect">
              <a:avLst/>
            </a:prstGeom>
            <a:solidFill>
              <a:srgbClr val="6AC7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3" name="Rectangle 331"/>
            <p:cNvSpPr>
              <a:spLocks noChangeArrowheads="1"/>
            </p:cNvSpPr>
            <p:nvPr userDrawn="1"/>
          </p:nvSpPr>
          <p:spPr bwMode="auto">
            <a:xfrm>
              <a:off x="5460023" y="3095216"/>
              <a:ext cx="495752" cy="1971445"/>
            </a:xfrm>
            <a:prstGeom prst="rect">
              <a:avLst/>
            </a:prstGeom>
            <a:solidFill>
              <a:srgbClr val="075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4" name="Rectangle 332"/>
            <p:cNvSpPr>
              <a:spLocks noChangeArrowheads="1"/>
            </p:cNvSpPr>
            <p:nvPr userDrawn="1"/>
          </p:nvSpPr>
          <p:spPr bwMode="auto">
            <a:xfrm>
              <a:off x="5344395" y="3095216"/>
              <a:ext cx="497197" cy="1971445"/>
            </a:xfrm>
            <a:prstGeom prst="rect">
              <a:avLst/>
            </a:prstGeom>
            <a:solidFill>
              <a:srgbClr val="72C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5" name="Freeform 333"/>
            <p:cNvSpPr>
              <a:spLocks/>
            </p:cNvSpPr>
            <p:nvPr userDrawn="1"/>
          </p:nvSpPr>
          <p:spPr bwMode="auto">
            <a:xfrm>
              <a:off x="3186502" y="3997108"/>
              <a:ext cx="206684" cy="299186"/>
            </a:xfrm>
            <a:custGeom>
              <a:avLst/>
              <a:gdLst>
                <a:gd name="T0" fmla="*/ 126 w 142"/>
                <a:gd name="T1" fmla="*/ 206 h 206"/>
                <a:gd name="T2" fmla="*/ 0 w 142"/>
                <a:gd name="T3" fmla="*/ 60 h 206"/>
                <a:gd name="T4" fmla="*/ 46 w 142"/>
                <a:gd name="T5" fmla="*/ 0 h 206"/>
                <a:gd name="T6" fmla="*/ 110 w 142"/>
                <a:gd name="T7" fmla="*/ 16 h 206"/>
                <a:gd name="T8" fmla="*/ 130 w 142"/>
                <a:gd name="T9" fmla="*/ 166 h 206"/>
                <a:gd name="T10" fmla="*/ 126 w 142"/>
                <a:gd name="T11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206">
                  <a:moveTo>
                    <a:pt x="126" y="206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10" y="16"/>
                    <a:pt x="117" y="154"/>
                    <a:pt x="130" y="166"/>
                  </a:cubicBezTo>
                  <a:cubicBezTo>
                    <a:pt x="142" y="178"/>
                    <a:pt x="126" y="206"/>
                    <a:pt x="126" y="206"/>
                  </a:cubicBezTo>
                  <a:close/>
                </a:path>
              </a:pathLst>
            </a:custGeom>
            <a:solidFill>
              <a:srgbClr val="0C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6" name="Freeform 334"/>
            <p:cNvSpPr>
              <a:spLocks/>
            </p:cNvSpPr>
            <p:nvPr userDrawn="1"/>
          </p:nvSpPr>
          <p:spPr bwMode="auto">
            <a:xfrm>
              <a:off x="3849913" y="3716712"/>
              <a:ext cx="281842" cy="124299"/>
            </a:xfrm>
            <a:custGeom>
              <a:avLst/>
              <a:gdLst>
                <a:gd name="T0" fmla="*/ 194 w 194"/>
                <a:gd name="T1" fmla="*/ 80 h 86"/>
                <a:gd name="T2" fmla="*/ 0 w 194"/>
                <a:gd name="T3" fmla="*/ 80 h 86"/>
                <a:gd name="T4" fmla="*/ 1 w 194"/>
                <a:gd name="T5" fmla="*/ 0 h 86"/>
                <a:gd name="T6" fmla="*/ 74 w 194"/>
                <a:gd name="T7" fmla="*/ 0 h 86"/>
                <a:gd name="T8" fmla="*/ 186 w 194"/>
                <a:gd name="T9" fmla="*/ 61 h 86"/>
                <a:gd name="T10" fmla="*/ 194 w 194"/>
                <a:gd name="T11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86">
                  <a:moveTo>
                    <a:pt x="194" y="80"/>
                  </a:moveTo>
                  <a:cubicBezTo>
                    <a:pt x="194" y="86"/>
                    <a:pt x="0" y="80"/>
                    <a:pt x="0" y="8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0"/>
                    <a:pt x="161" y="62"/>
                    <a:pt x="186" y="61"/>
                  </a:cubicBezTo>
                  <a:cubicBezTo>
                    <a:pt x="186" y="61"/>
                    <a:pt x="194" y="63"/>
                    <a:pt x="194" y="80"/>
                  </a:cubicBezTo>
                  <a:close/>
                </a:path>
              </a:pathLst>
            </a:custGeom>
            <a:solidFill>
              <a:srgbClr val="0C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7" name="Freeform 335"/>
            <p:cNvSpPr>
              <a:spLocks/>
            </p:cNvSpPr>
            <p:nvPr userDrawn="1"/>
          </p:nvSpPr>
          <p:spPr bwMode="auto">
            <a:xfrm>
              <a:off x="3485687" y="2572002"/>
              <a:ext cx="572355" cy="660521"/>
            </a:xfrm>
            <a:custGeom>
              <a:avLst/>
              <a:gdLst>
                <a:gd name="T0" fmla="*/ 322 w 396"/>
                <a:gd name="T1" fmla="*/ 0 h 457"/>
                <a:gd name="T2" fmla="*/ 166 w 396"/>
                <a:gd name="T3" fmla="*/ 152 h 457"/>
                <a:gd name="T4" fmla="*/ 0 w 396"/>
                <a:gd name="T5" fmla="*/ 376 h 457"/>
                <a:gd name="T6" fmla="*/ 48 w 396"/>
                <a:gd name="T7" fmla="*/ 457 h 457"/>
                <a:gd name="T8" fmla="*/ 183 w 396"/>
                <a:gd name="T9" fmla="*/ 416 h 457"/>
                <a:gd name="T10" fmla="*/ 190 w 396"/>
                <a:gd name="T11" fmla="*/ 328 h 457"/>
                <a:gd name="T12" fmla="*/ 317 w 396"/>
                <a:gd name="T13" fmla="*/ 209 h 457"/>
                <a:gd name="T14" fmla="*/ 396 w 396"/>
                <a:gd name="T15" fmla="*/ 102 h 457"/>
                <a:gd name="T16" fmla="*/ 369 w 396"/>
                <a:gd name="T17" fmla="*/ 0 h 457"/>
                <a:gd name="T18" fmla="*/ 322 w 396"/>
                <a:gd name="T19" fmla="*/ 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6" h="457">
                  <a:moveTo>
                    <a:pt x="322" y="0"/>
                  </a:moveTo>
                  <a:lnTo>
                    <a:pt x="166" y="152"/>
                  </a:lnTo>
                  <a:lnTo>
                    <a:pt x="0" y="376"/>
                  </a:lnTo>
                  <a:lnTo>
                    <a:pt x="48" y="457"/>
                  </a:lnTo>
                  <a:lnTo>
                    <a:pt x="183" y="416"/>
                  </a:lnTo>
                  <a:lnTo>
                    <a:pt x="190" y="328"/>
                  </a:lnTo>
                  <a:lnTo>
                    <a:pt x="317" y="209"/>
                  </a:lnTo>
                  <a:lnTo>
                    <a:pt x="396" y="102"/>
                  </a:lnTo>
                  <a:lnTo>
                    <a:pt x="369" y="0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8" name="Freeform 336"/>
            <p:cNvSpPr>
              <a:spLocks/>
            </p:cNvSpPr>
            <p:nvPr userDrawn="1"/>
          </p:nvSpPr>
          <p:spPr bwMode="auto">
            <a:xfrm>
              <a:off x="3252988" y="3086543"/>
              <a:ext cx="885994" cy="992950"/>
            </a:xfrm>
            <a:custGeom>
              <a:avLst/>
              <a:gdLst>
                <a:gd name="T0" fmla="*/ 132 w 610"/>
                <a:gd name="T1" fmla="*/ 387 h 683"/>
                <a:gd name="T2" fmla="*/ 0 w 610"/>
                <a:gd name="T3" fmla="*/ 626 h 683"/>
                <a:gd name="T4" fmla="*/ 66 w 610"/>
                <a:gd name="T5" fmla="*/ 667 h 683"/>
                <a:gd name="T6" fmla="*/ 231 w 610"/>
                <a:gd name="T7" fmla="*/ 428 h 683"/>
                <a:gd name="T8" fmla="*/ 248 w 610"/>
                <a:gd name="T9" fmla="*/ 313 h 683"/>
                <a:gd name="T10" fmla="*/ 234 w 610"/>
                <a:gd name="T11" fmla="*/ 162 h 683"/>
                <a:gd name="T12" fmla="*/ 475 w 610"/>
                <a:gd name="T13" fmla="*/ 126 h 683"/>
                <a:gd name="T14" fmla="*/ 412 w 610"/>
                <a:gd name="T15" fmla="*/ 433 h 683"/>
                <a:gd name="T16" fmla="*/ 497 w 610"/>
                <a:gd name="T17" fmla="*/ 447 h 683"/>
                <a:gd name="T18" fmla="*/ 604 w 610"/>
                <a:gd name="T19" fmla="*/ 87 h 683"/>
                <a:gd name="T20" fmla="*/ 536 w 610"/>
                <a:gd name="T21" fmla="*/ 8 h 683"/>
                <a:gd name="T22" fmla="*/ 118 w 610"/>
                <a:gd name="T23" fmla="*/ 22 h 683"/>
                <a:gd name="T24" fmla="*/ 75 w 610"/>
                <a:gd name="T25" fmla="*/ 137 h 683"/>
                <a:gd name="T26" fmla="*/ 132 w 610"/>
                <a:gd name="T27" fmla="*/ 387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0" h="683">
                  <a:moveTo>
                    <a:pt x="132" y="387"/>
                  </a:moveTo>
                  <a:cubicBezTo>
                    <a:pt x="132" y="387"/>
                    <a:pt x="0" y="598"/>
                    <a:pt x="0" y="626"/>
                  </a:cubicBezTo>
                  <a:cubicBezTo>
                    <a:pt x="0" y="653"/>
                    <a:pt x="31" y="683"/>
                    <a:pt x="66" y="667"/>
                  </a:cubicBezTo>
                  <a:cubicBezTo>
                    <a:pt x="102" y="650"/>
                    <a:pt x="231" y="428"/>
                    <a:pt x="231" y="428"/>
                  </a:cubicBezTo>
                  <a:cubicBezTo>
                    <a:pt x="231" y="428"/>
                    <a:pt x="250" y="384"/>
                    <a:pt x="248" y="313"/>
                  </a:cubicBezTo>
                  <a:cubicBezTo>
                    <a:pt x="245" y="241"/>
                    <a:pt x="234" y="162"/>
                    <a:pt x="234" y="162"/>
                  </a:cubicBezTo>
                  <a:cubicBezTo>
                    <a:pt x="234" y="162"/>
                    <a:pt x="404" y="173"/>
                    <a:pt x="475" y="126"/>
                  </a:cubicBezTo>
                  <a:cubicBezTo>
                    <a:pt x="475" y="126"/>
                    <a:pt x="426" y="417"/>
                    <a:pt x="412" y="433"/>
                  </a:cubicBezTo>
                  <a:cubicBezTo>
                    <a:pt x="399" y="450"/>
                    <a:pt x="470" y="475"/>
                    <a:pt x="497" y="447"/>
                  </a:cubicBezTo>
                  <a:cubicBezTo>
                    <a:pt x="525" y="420"/>
                    <a:pt x="604" y="87"/>
                    <a:pt x="604" y="87"/>
                  </a:cubicBezTo>
                  <a:cubicBezTo>
                    <a:pt x="604" y="87"/>
                    <a:pt x="610" y="16"/>
                    <a:pt x="536" y="8"/>
                  </a:cubicBezTo>
                  <a:cubicBezTo>
                    <a:pt x="462" y="0"/>
                    <a:pt x="118" y="22"/>
                    <a:pt x="118" y="22"/>
                  </a:cubicBezTo>
                  <a:cubicBezTo>
                    <a:pt x="118" y="22"/>
                    <a:pt x="53" y="38"/>
                    <a:pt x="75" y="137"/>
                  </a:cubicBezTo>
                  <a:cubicBezTo>
                    <a:pt x="97" y="236"/>
                    <a:pt x="132" y="387"/>
                    <a:pt x="132" y="387"/>
                  </a:cubicBezTo>
                  <a:close/>
                </a:path>
              </a:pathLst>
            </a:custGeom>
            <a:solidFill>
              <a:srgbClr val="7ECB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9" name="Freeform 337"/>
            <p:cNvSpPr>
              <a:spLocks/>
            </p:cNvSpPr>
            <p:nvPr userDrawn="1"/>
          </p:nvSpPr>
          <p:spPr bwMode="auto">
            <a:xfrm>
              <a:off x="3226972" y="2423132"/>
              <a:ext cx="741460" cy="728452"/>
            </a:xfrm>
            <a:custGeom>
              <a:avLst/>
              <a:gdLst>
                <a:gd name="T0" fmla="*/ 496 w 510"/>
                <a:gd name="T1" fmla="*/ 75 h 502"/>
                <a:gd name="T2" fmla="*/ 275 w 510"/>
                <a:gd name="T3" fmla="*/ 26 h 502"/>
                <a:gd name="T4" fmla="*/ 177 w 510"/>
                <a:gd name="T5" fmla="*/ 26 h 502"/>
                <a:gd name="T6" fmla="*/ 0 w 510"/>
                <a:gd name="T7" fmla="*/ 151 h 502"/>
                <a:gd name="T8" fmla="*/ 28 w 510"/>
                <a:gd name="T9" fmla="*/ 205 h 502"/>
                <a:gd name="T10" fmla="*/ 209 w 510"/>
                <a:gd name="T11" fmla="*/ 106 h 502"/>
                <a:gd name="T12" fmla="*/ 304 w 510"/>
                <a:gd name="T13" fmla="*/ 142 h 502"/>
                <a:gd name="T14" fmla="*/ 146 w 510"/>
                <a:gd name="T15" fmla="*/ 299 h 502"/>
                <a:gd name="T16" fmla="*/ 0 w 510"/>
                <a:gd name="T17" fmla="*/ 359 h 502"/>
                <a:gd name="T18" fmla="*/ 172 w 510"/>
                <a:gd name="T19" fmla="*/ 500 h 502"/>
                <a:gd name="T20" fmla="*/ 234 w 510"/>
                <a:gd name="T21" fmla="*/ 463 h 502"/>
                <a:gd name="T22" fmla="*/ 388 w 510"/>
                <a:gd name="T23" fmla="*/ 329 h 502"/>
                <a:gd name="T24" fmla="*/ 496 w 510"/>
                <a:gd name="T25" fmla="*/ 75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0" h="502">
                  <a:moveTo>
                    <a:pt x="496" y="75"/>
                  </a:moveTo>
                  <a:cubicBezTo>
                    <a:pt x="496" y="75"/>
                    <a:pt x="314" y="50"/>
                    <a:pt x="275" y="26"/>
                  </a:cubicBezTo>
                  <a:cubicBezTo>
                    <a:pt x="237" y="2"/>
                    <a:pt x="197" y="0"/>
                    <a:pt x="177" y="26"/>
                  </a:cubicBezTo>
                  <a:cubicBezTo>
                    <a:pt x="157" y="53"/>
                    <a:pt x="0" y="151"/>
                    <a:pt x="0" y="151"/>
                  </a:cubicBezTo>
                  <a:cubicBezTo>
                    <a:pt x="28" y="205"/>
                    <a:pt x="28" y="205"/>
                    <a:pt x="28" y="205"/>
                  </a:cubicBezTo>
                  <a:cubicBezTo>
                    <a:pt x="28" y="205"/>
                    <a:pt x="197" y="126"/>
                    <a:pt x="209" y="106"/>
                  </a:cubicBezTo>
                  <a:cubicBezTo>
                    <a:pt x="209" y="106"/>
                    <a:pt x="292" y="144"/>
                    <a:pt x="304" y="142"/>
                  </a:cubicBezTo>
                  <a:cubicBezTo>
                    <a:pt x="304" y="142"/>
                    <a:pt x="213" y="269"/>
                    <a:pt x="146" y="299"/>
                  </a:cubicBezTo>
                  <a:cubicBezTo>
                    <a:pt x="80" y="329"/>
                    <a:pt x="0" y="359"/>
                    <a:pt x="0" y="359"/>
                  </a:cubicBezTo>
                  <a:cubicBezTo>
                    <a:pt x="0" y="359"/>
                    <a:pt x="110" y="502"/>
                    <a:pt x="172" y="500"/>
                  </a:cubicBezTo>
                  <a:cubicBezTo>
                    <a:pt x="233" y="498"/>
                    <a:pt x="234" y="463"/>
                    <a:pt x="234" y="463"/>
                  </a:cubicBezTo>
                  <a:cubicBezTo>
                    <a:pt x="234" y="463"/>
                    <a:pt x="344" y="355"/>
                    <a:pt x="388" y="329"/>
                  </a:cubicBezTo>
                  <a:cubicBezTo>
                    <a:pt x="431" y="302"/>
                    <a:pt x="510" y="216"/>
                    <a:pt x="496" y="75"/>
                  </a:cubicBezTo>
                  <a:close/>
                </a:path>
              </a:pathLst>
            </a:custGeom>
            <a:solidFill>
              <a:srgbClr val="0D4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0" name="Freeform 338"/>
            <p:cNvSpPr>
              <a:spLocks/>
            </p:cNvSpPr>
            <p:nvPr userDrawn="1"/>
          </p:nvSpPr>
          <p:spPr bwMode="auto">
            <a:xfrm>
              <a:off x="3689481" y="2596573"/>
              <a:ext cx="799274" cy="563683"/>
            </a:xfrm>
            <a:custGeom>
              <a:avLst/>
              <a:gdLst>
                <a:gd name="T0" fmla="*/ 231 w 551"/>
                <a:gd name="T1" fmla="*/ 0 h 388"/>
                <a:gd name="T2" fmla="*/ 172 w 551"/>
                <a:gd name="T3" fmla="*/ 163 h 388"/>
                <a:gd name="T4" fmla="*/ 7 w 551"/>
                <a:gd name="T5" fmla="*/ 324 h 388"/>
                <a:gd name="T6" fmla="*/ 2 w 551"/>
                <a:gd name="T7" fmla="*/ 371 h 388"/>
                <a:gd name="T8" fmla="*/ 67 w 551"/>
                <a:gd name="T9" fmla="*/ 380 h 388"/>
                <a:gd name="T10" fmla="*/ 50 w 551"/>
                <a:gd name="T11" fmla="*/ 336 h 388"/>
                <a:gd name="T12" fmla="*/ 145 w 551"/>
                <a:gd name="T13" fmla="*/ 243 h 388"/>
                <a:gd name="T14" fmla="*/ 209 w 551"/>
                <a:gd name="T15" fmla="*/ 171 h 388"/>
                <a:gd name="T16" fmla="*/ 293 w 551"/>
                <a:gd name="T17" fmla="*/ 242 h 388"/>
                <a:gd name="T18" fmla="*/ 387 w 551"/>
                <a:gd name="T19" fmla="*/ 262 h 388"/>
                <a:gd name="T20" fmla="*/ 551 w 551"/>
                <a:gd name="T21" fmla="*/ 278 h 388"/>
                <a:gd name="T22" fmla="*/ 551 w 551"/>
                <a:gd name="T23" fmla="*/ 233 h 388"/>
                <a:gd name="T24" fmla="*/ 372 w 551"/>
                <a:gd name="T25" fmla="*/ 187 h 388"/>
                <a:gd name="T26" fmla="*/ 231 w 551"/>
                <a:gd name="T27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1" h="388">
                  <a:moveTo>
                    <a:pt x="231" y="0"/>
                  </a:moveTo>
                  <a:cubicBezTo>
                    <a:pt x="231" y="0"/>
                    <a:pt x="227" y="119"/>
                    <a:pt x="172" y="163"/>
                  </a:cubicBezTo>
                  <a:cubicBezTo>
                    <a:pt x="117" y="207"/>
                    <a:pt x="14" y="300"/>
                    <a:pt x="7" y="324"/>
                  </a:cubicBezTo>
                  <a:cubicBezTo>
                    <a:pt x="0" y="349"/>
                    <a:pt x="2" y="371"/>
                    <a:pt x="2" y="371"/>
                  </a:cubicBezTo>
                  <a:cubicBezTo>
                    <a:pt x="2" y="371"/>
                    <a:pt x="58" y="388"/>
                    <a:pt x="67" y="380"/>
                  </a:cubicBezTo>
                  <a:cubicBezTo>
                    <a:pt x="77" y="372"/>
                    <a:pt x="48" y="344"/>
                    <a:pt x="50" y="336"/>
                  </a:cubicBezTo>
                  <a:cubicBezTo>
                    <a:pt x="51" y="328"/>
                    <a:pt x="124" y="254"/>
                    <a:pt x="145" y="243"/>
                  </a:cubicBezTo>
                  <a:cubicBezTo>
                    <a:pt x="166" y="231"/>
                    <a:pt x="209" y="180"/>
                    <a:pt x="209" y="171"/>
                  </a:cubicBezTo>
                  <a:cubicBezTo>
                    <a:pt x="209" y="162"/>
                    <a:pt x="293" y="242"/>
                    <a:pt x="293" y="242"/>
                  </a:cubicBezTo>
                  <a:cubicBezTo>
                    <a:pt x="293" y="242"/>
                    <a:pt x="311" y="245"/>
                    <a:pt x="387" y="262"/>
                  </a:cubicBezTo>
                  <a:cubicBezTo>
                    <a:pt x="463" y="279"/>
                    <a:pt x="551" y="278"/>
                    <a:pt x="551" y="278"/>
                  </a:cubicBezTo>
                  <a:cubicBezTo>
                    <a:pt x="551" y="233"/>
                    <a:pt x="551" y="233"/>
                    <a:pt x="551" y="233"/>
                  </a:cubicBezTo>
                  <a:cubicBezTo>
                    <a:pt x="551" y="233"/>
                    <a:pt x="389" y="195"/>
                    <a:pt x="372" y="187"/>
                  </a:cubicBezTo>
                  <a:cubicBezTo>
                    <a:pt x="356" y="179"/>
                    <a:pt x="260" y="6"/>
                    <a:pt x="231" y="0"/>
                  </a:cubicBezTo>
                  <a:close/>
                </a:path>
              </a:pathLst>
            </a:custGeom>
            <a:solidFill>
              <a:srgbClr val="0D46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1" name="Freeform 339"/>
            <p:cNvSpPr>
              <a:spLocks/>
            </p:cNvSpPr>
            <p:nvPr userDrawn="1"/>
          </p:nvSpPr>
          <p:spPr bwMode="auto">
            <a:xfrm>
              <a:off x="3948196" y="2404343"/>
              <a:ext cx="235591" cy="199457"/>
            </a:xfrm>
            <a:custGeom>
              <a:avLst/>
              <a:gdLst>
                <a:gd name="T0" fmla="*/ 0 w 163"/>
                <a:gd name="T1" fmla="*/ 88 h 138"/>
                <a:gd name="T2" fmla="*/ 0 w 163"/>
                <a:gd name="T3" fmla="*/ 133 h 138"/>
                <a:gd name="T4" fmla="*/ 53 w 163"/>
                <a:gd name="T5" fmla="*/ 133 h 138"/>
                <a:gd name="T6" fmla="*/ 61 w 163"/>
                <a:gd name="T7" fmla="*/ 138 h 138"/>
                <a:gd name="T8" fmla="*/ 68 w 163"/>
                <a:gd name="T9" fmla="*/ 100 h 138"/>
                <a:gd name="T10" fmla="*/ 104 w 163"/>
                <a:gd name="T11" fmla="*/ 102 h 138"/>
                <a:gd name="T12" fmla="*/ 136 w 163"/>
                <a:gd name="T13" fmla="*/ 68 h 138"/>
                <a:gd name="T14" fmla="*/ 142 w 163"/>
                <a:gd name="T15" fmla="*/ 12 h 138"/>
                <a:gd name="T16" fmla="*/ 71 w 163"/>
                <a:gd name="T17" fmla="*/ 1 h 138"/>
                <a:gd name="T18" fmla="*/ 22 w 163"/>
                <a:gd name="T19" fmla="*/ 21 h 138"/>
                <a:gd name="T20" fmla="*/ 0 w 163"/>
                <a:gd name="T21" fmla="*/ 8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38">
                  <a:moveTo>
                    <a:pt x="0" y="88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61" y="138"/>
                    <a:pt x="61" y="138"/>
                    <a:pt x="61" y="138"/>
                  </a:cubicBezTo>
                  <a:cubicBezTo>
                    <a:pt x="61" y="138"/>
                    <a:pt x="56" y="100"/>
                    <a:pt x="68" y="100"/>
                  </a:cubicBezTo>
                  <a:cubicBezTo>
                    <a:pt x="80" y="100"/>
                    <a:pt x="95" y="104"/>
                    <a:pt x="104" y="102"/>
                  </a:cubicBezTo>
                  <a:cubicBezTo>
                    <a:pt x="114" y="99"/>
                    <a:pt x="127" y="100"/>
                    <a:pt x="136" y="68"/>
                  </a:cubicBezTo>
                  <a:cubicBezTo>
                    <a:pt x="146" y="36"/>
                    <a:pt x="163" y="17"/>
                    <a:pt x="142" y="12"/>
                  </a:cubicBezTo>
                  <a:cubicBezTo>
                    <a:pt x="121" y="7"/>
                    <a:pt x="77" y="0"/>
                    <a:pt x="71" y="1"/>
                  </a:cubicBezTo>
                  <a:cubicBezTo>
                    <a:pt x="64" y="3"/>
                    <a:pt x="22" y="21"/>
                    <a:pt x="22" y="21"/>
                  </a:cubicBezTo>
                  <a:cubicBezTo>
                    <a:pt x="22" y="21"/>
                    <a:pt x="14" y="76"/>
                    <a:pt x="0" y="88"/>
                  </a:cubicBezTo>
                  <a:close/>
                </a:path>
              </a:pathLst>
            </a:custGeom>
            <a:solidFill>
              <a:srgbClr val="F7D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2" name="Freeform 340"/>
            <p:cNvSpPr>
              <a:spLocks/>
            </p:cNvSpPr>
            <p:nvPr userDrawn="1"/>
          </p:nvSpPr>
          <p:spPr bwMode="auto">
            <a:xfrm>
              <a:off x="3940970" y="2281488"/>
              <a:ext cx="290514" cy="237036"/>
            </a:xfrm>
            <a:custGeom>
              <a:avLst/>
              <a:gdLst>
                <a:gd name="T0" fmla="*/ 193 w 201"/>
                <a:gd name="T1" fmla="*/ 46 h 163"/>
                <a:gd name="T2" fmla="*/ 120 w 201"/>
                <a:gd name="T3" fmla="*/ 22 h 163"/>
                <a:gd name="T4" fmla="*/ 24 w 201"/>
                <a:gd name="T5" fmla="*/ 22 h 163"/>
                <a:gd name="T6" fmla="*/ 2 w 201"/>
                <a:gd name="T7" fmla="*/ 86 h 163"/>
                <a:gd name="T8" fmla="*/ 18 w 201"/>
                <a:gd name="T9" fmla="*/ 161 h 163"/>
                <a:gd name="T10" fmla="*/ 61 w 201"/>
                <a:gd name="T11" fmla="*/ 99 h 163"/>
                <a:gd name="T12" fmla="*/ 82 w 201"/>
                <a:gd name="T13" fmla="*/ 123 h 163"/>
                <a:gd name="T14" fmla="*/ 131 w 201"/>
                <a:gd name="T15" fmla="*/ 101 h 163"/>
                <a:gd name="T16" fmla="*/ 180 w 201"/>
                <a:gd name="T17" fmla="*/ 91 h 163"/>
                <a:gd name="T18" fmla="*/ 193 w 201"/>
                <a:gd name="T19" fmla="*/ 4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163">
                  <a:moveTo>
                    <a:pt x="193" y="46"/>
                  </a:moveTo>
                  <a:cubicBezTo>
                    <a:pt x="193" y="46"/>
                    <a:pt x="137" y="34"/>
                    <a:pt x="120" y="22"/>
                  </a:cubicBezTo>
                  <a:cubicBezTo>
                    <a:pt x="102" y="10"/>
                    <a:pt x="34" y="0"/>
                    <a:pt x="24" y="22"/>
                  </a:cubicBezTo>
                  <a:cubicBezTo>
                    <a:pt x="15" y="45"/>
                    <a:pt x="0" y="61"/>
                    <a:pt x="2" y="86"/>
                  </a:cubicBezTo>
                  <a:cubicBezTo>
                    <a:pt x="4" y="112"/>
                    <a:pt x="9" y="163"/>
                    <a:pt x="18" y="161"/>
                  </a:cubicBezTo>
                  <a:cubicBezTo>
                    <a:pt x="27" y="160"/>
                    <a:pt x="50" y="86"/>
                    <a:pt x="61" y="99"/>
                  </a:cubicBezTo>
                  <a:cubicBezTo>
                    <a:pt x="73" y="112"/>
                    <a:pt x="79" y="130"/>
                    <a:pt x="82" y="123"/>
                  </a:cubicBezTo>
                  <a:cubicBezTo>
                    <a:pt x="85" y="117"/>
                    <a:pt x="115" y="97"/>
                    <a:pt x="131" y="101"/>
                  </a:cubicBezTo>
                  <a:cubicBezTo>
                    <a:pt x="148" y="105"/>
                    <a:pt x="171" y="104"/>
                    <a:pt x="180" y="91"/>
                  </a:cubicBezTo>
                  <a:cubicBezTo>
                    <a:pt x="189" y="77"/>
                    <a:pt x="201" y="58"/>
                    <a:pt x="193" y="46"/>
                  </a:cubicBezTo>
                  <a:close/>
                </a:path>
              </a:pathLst>
            </a:custGeom>
            <a:solidFill>
              <a:srgbClr val="094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3" name="Freeform 341"/>
            <p:cNvSpPr>
              <a:spLocks/>
            </p:cNvSpPr>
            <p:nvPr userDrawn="1"/>
          </p:nvSpPr>
          <p:spPr bwMode="auto">
            <a:xfrm>
              <a:off x="3141696" y="2644269"/>
              <a:ext cx="151761" cy="131526"/>
            </a:xfrm>
            <a:custGeom>
              <a:avLst/>
              <a:gdLst>
                <a:gd name="T0" fmla="*/ 17 w 105"/>
                <a:gd name="T1" fmla="*/ 16 h 91"/>
                <a:gd name="T2" fmla="*/ 1 w 105"/>
                <a:gd name="T3" fmla="*/ 42 h 91"/>
                <a:gd name="T4" fmla="*/ 26 w 105"/>
                <a:gd name="T5" fmla="*/ 90 h 91"/>
                <a:gd name="T6" fmla="*/ 71 w 105"/>
                <a:gd name="T7" fmla="*/ 58 h 91"/>
                <a:gd name="T8" fmla="*/ 103 w 105"/>
                <a:gd name="T9" fmla="*/ 34 h 91"/>
                <a:gd name="T10" fmla="*/ 82 w 105"/>
                <a:gd name="T11" fmla="*/ 0 h 91"/>
                <a:gd name="T12" fmla="*/ 17 w 105"/>
                <a:gd name="T13" fmla="*/ 1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91">
                  <a:moveTo>
                    <a:pt x="17" y="16"/>
                  </a:moveTo>
                  <a:cubicBezTo>
                    <a:pt x="17" y="16"/>
                    <a:pt x="0" y="19"/>
                    <a:pt x="1" y="42"/>
                  </a:cubicBezTo>
                  <a:cubicBezTo>
                    <a:pt x="3" y="64"/>
                    <a:pt x="3" y="91"/>
                    <a:pt x="26" y="90"/>
                  </a:cubicBezTo>
                  <a:cubicBezTo>
                    <a:pt x="49" y="89"/>
                    <a:pt x="65" y="66"/>
                    <a:pt x="71" y="58"/>
                  </a:cubicBezTo>
                  <a:cubicBezTo>
                    <a:pt x="78" y="51"/>
                    <a:pt x="101" y="31"/>
                    <a:pt x="103" y="34"/>
                  </a:cubicBezTo>
                  <a:cubicBezTo>
                    <a:pt x="105" y="36"/>
                    <a:pt x="82" y="0"/>
                    <a:pt x="82" y="0"/>
                  </a:cubicBezTo>
                  <a:lnTo>
                    <a:pt x="17" y="16"/>
                  </a:lnTo>
                  <a:close/>
                </a:path>
              </a:pathLst>
            </a:custGeom>
            <a:solidFill>
              <a:srgbClr val="FFD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4" name="Freeform 342"/>
            <p:cNvSpPr>
              <a:spLocks/>
            </p:cNvSpPr>
            <p:nvPr userDrawn="1"/>
          </p:nvSpPr>
          <p:spPr bwMode="auto">
            <a:xfrm>
              <a:off x="4462738" y="2872633"/>
              <a:ext cx="174887" cy="143089"/>
            </a:xfrm>
            <a:custGeom>
              <a:avLst/>
              <a:gdLst>
                <a:gd name="T0" fmla="*/ 4 w 120"/>
                <a:gd name="T1" fmla="*/ 48 h 98"/>
                <a:gd name="T2" fmla="*/ 51 w 120"/>
                <a:gd name="T3" fmla="*/ 40 h 98"/>
                <a:gd name="T4" fmla="*/ 106 w 120"/>
                <a:gd name="T5" fmla="*/ 8 h 98"/>
                <a:gd name="T6" fmla="*/ 106 w 120"/>
                <a:gd name="T7" fmla="*/ 28 h 98"/>
                <a:gd name="T8" fmla="*/ 74 w 120"/>
                <a:gd name="T9" fmla="*/ 58 h 98"/>
                <a:gd name="T10" fmla="*/ 73 w 120"/>
                <a:gd name="T11" fmla="*/ 75 h 98"/>
                <a:gd name="T12" fmla="*/ 89 w 120"/>
                <a:gd name="T13" fmla="*/ 92 h 98"/>
                <a:gd name="T14" fmla="*/ 63 w 120"/>
                <a:gd name="T15" fmla="*/ 88 h 98"/>
                <a:gd name="T16" fmla="*/ 7 w 120"/>
                <a:gd name="T17" fmla="*/ 80 h 98"/>
                <a:gd name="T18" fmla="*/ 4 w 120"/>
                <a:gd name="T19" fmla="*/ 4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98">
                  <a:moveTo>
                    <a:pt x="4" y="48"/>
                  </a:moveTo>
                  <a:cubicBezTo>
                    <a:pt x="4" y="48"/>
                    <a:pt x="45" y="43"/>
                    <a:pt x="51" y="40"/>
                  </a:cubicBezTo>
                  <a:cubicBezTo>
                    <a:pt x="58" y="36"/>
                    <a:pt x="101" y="16"/>
                    <a:pt x="106" y="8"/>
                  </a:cubicBezTo>
                  <a:cubicBezTo>
                    <a:pt x="111" y="0"/>
                    <a:pt x="120" y="11"/>
                    <a:pt x="106" y="28"/>
                  </a:cubicBezTo>
                  <a:cubicBezTo>
                    <a:pt x="92" y="45"/>
                    <a:pt x="74" y="58"/>
                    <a:pt x="74" y="58"/>
                  </a:cubicBezTo>
                  <a:cubicBezTo>
                    <a:pt x="74" y="58"/>
                    <a:pt x="67" y="72"/>
                    <a:pt x="73" y="75"/>
                  </a:cubicBezTo>
                  <a:cubicBezTo>
                    <a:pt x="79" y="78"/>
                    <a:pt x="91" y="85"/>
                    <a:pt x="89" y="92"/>
                  </a:cubicBezTo>
                  <a:cubicBezTo>
                    <a:pt x="86" y="98"/>
                    <a:pt x="63" y="88"/>
                    <a:pt x="63" y="88"/>
                  </a:cubicBezTo>
                  <a:cubicBezTo>
                    <a:pt x="63" y="88"/>
                    <a:pt x="15" y="73"/>
                    <a:pt x="7" y="80"/>
                  </a:cubicBezTo>
                  <a:cubicBezTo>
                    <a:pt x="0" y="87"/>
                    <a:pt x="4" y="48"/>
                    <a:pt x="4" y="48"/>
                  </a:cubicBezTo>
                  <a:close/>
                </a:path>
              </a:pathLst>
            </a:custGeom>
            <a:solidFill>
              <a:srgbClr val="F7D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标题 1">
            <a:extLst>
              <a:ext uri="{FF2B5EF4-FFF2-40B4-BE49-F238E27FC236}">
                <a16:creationId xmlns:a16="http://schemas.microsoft.com/office/drawing/2014/main" id="{5B32C150-3A7E-44E5-BE86-D42FD0A23E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92985" y="1422827"/>
            <a:ext cx="4127502" cy="1801221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32" name="文本占位符 62">
            <a:extLst>
              <a:ext uri="{FF2B5EF4-FFF2-40B4-BE49-F238E27FC236}">
                <a16:creationId xmlns:a16="http://schemas.microsoft.com/office/drawing/2014/main" id="{7EBE9192-E190-4694-BED9-7B96DB1CFA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2986" y="344404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33" name="文本占位符 62">
            <a:extLst>
              <a:ext uri="{FF2B5EF4-FFF2-40B4-BE49-F238E27FC236}">
                <a16:creationId xmlns:a16="http://schemas.microsoft.com/office/drawing/2014/main" id="{2E9D6658-DAED-4CEF-8504-50DB33EEF9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92986" y="3759680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0CE41809-0C1A-6A2F-6FED-9C0A714744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73903" y="736828"/>
            <a:ext cx="477396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805" y="514350"/>
            <a:ext cx="3005888" cy="4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62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5"/>
          <p:cNvSpPr txBox="1">
            <a:spLocks/>
          </p:cNvSpPr>
          <p:nvPr/>
        </p:nvSpPr>
        <p:spPr>
          <a:xfrm>
            <a:off x="3549083" y="2338907"/>
            <a:ext cx="5093834" cy="248371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Speaker name and title</a:t>
            </a:r>
          </a:p>
        </p:txBody>
      </p:sp>
      <p:sp>
        <p:nvSpPr>
          <p:cNvPr id="13" name="文本占位符 6"/>
          <p:cNvSpPr txBox="1">
            <a:spLocks/>
          </p:cNvSpPr>
          <p:nvPr/>
        </p:nvSpPr>
        <p:spPr>
          <a:xfrm>
            <a:off x="3549083" y="2616266"/>
            <a:ext cx="5093834" cy="248371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mba.guet.edu.cn</a:t>
            </a:r>
          </a:p>
          <a:p>
            <a:pPr marL="0" indent="0" algn="ctr">
              <a:buNone/>
            </a:pPr>
            <a:endParaRPr lang="en-US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副标题 4"/>
          <p:cNvSpPr txBox="1">
            <a:spLocks/>
          </p:cNvSpPr>
          <p:nvPr/>
        </p:nvSpPr>
        <p:spPr>
          <a:xfrm>
            <a:off x="3382962" y="1908807"/>
            <a:ext cx="5426075" cy="401112"/>
          </a:xfrm>
          <a:prstGeom prst="rect">
            <a:avLst/>
          </a:prstGeom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2400" dirty="0">
                <a:solidFill>
                  <a:srgbClr val="075B6B"/>
                </a:solidFill>
              </a:rPr>
              <a:t>Subtitle here</a:t>
            </a:r>
          </a:p>
        </p:txBody>
      </p:sp>
      <p:sp>
        <p:nvSpPr>
          <p:cNvPr id="15" name="标题 3"/>
          <p:cNvSpPr txBox="1">
            <a:spLocks/>
          </p:cNvSpPr>
          <p:nvPr/>
        </p:nvSpPr>
        <p:spPr>
          <a:xfrm>
            <a:off x="1672276" y="1321724"/>
            <a:ext cx="8847448" cy="5841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3600" dirty="0">
                <a:solidFill>
                  <a:srgbClr val="075B6B"/>
                </a:solidFill>
              </a:rPr>
              <a:t>毕业论文答辩</a:t>
            </a:r>
            <a:r>
              <a:rPr lang="en-US" altLang="zh-CN" sz="3600" dirty="0">
                <a:solidFill>
                  <a:srgbClr val="075B6B"/>
                </a:solidFill>
              </a:rPr>
              <a:t>PPT</a:t>
            </a:r>
            <a:r>
              <a:rPr lang="zh-CN" altLang="en-US" sz="3600" dirty="0">
                <a:solidFill>
                  <a:srgbClr val="075B6B"/>
                </a:solidFill>
              </a:rPr>
              <a:t>模板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5" y="704485"/>
            <a:ext cx="2986464" cy="289635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247976" y="1130300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rgbClr val="075B6B"/>
                </a:solidFill>
              </a:rPr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4247976" y="189269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781274" y="2457405"/>
            <a:ext cx="596165" cy="7620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81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268" name="îşliḑé"/>
          <p:cNvSpPr>
            <a:spLocks/>
          </p:cNvSpPr>
          <p:nvPr/>
        </p:nvSpPr>
        <p:spPr bwMode="auto">
          <a:xfrm>
            <a:off x="5502903" y="2078738"/>
            <a:ext cx="65884" cy="6232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íṧḷïḑe"/>
          <p:cNvSpPr>
            <a:spLocks/>
          </p:cNvSpPr>
          <p:nvPr/>
        </p:nvSpPr>
        <p:spPr bwMode="auto">
          <a:xfrm>
            <a:off x="5456606" y="1900676"/>
            <a:ext cx="73897" cy="168270"/>
          </a:xfrm>
          <a:custGeom>
            <a:avLst/>
            <a:gdLst/>
            <a:ahLst/>
            <a:cxnLst>
              <a:cxn ang="0">
                <a:pos x="23" y="36"/>
              </a:cxn>
              <a:cxn ang="0">
                <a:pos x="22" y="8"/>
              </a:cxn>
              <a:cxn ang="0">
                <a:pos x="18" y="4"/>
              </a:cxn>
              <a:cxn ang="0">
                <a:pos x="14" y="0"/>
              </a:cxn>
              <a:cxn ang="0">
                <a:pos x="13" y="43"/>
              </a:cxn>
              <a:cxn ang="0">
                <a:pos x="14" y="71"/>
              </a:cxn>
              <a:cxn ang="0">
                <a:pos x="22" y="79"/>
              </a:cxn>
              <a:cxn ang="0">
                <a:pos x="23" y="36"/>
              </a:cxn>
              <a:cxn ang="0">
                <a:pos x="23" y="36"/>
              </a:cxn>
              <a:cxn ang="0">
                <a:pos x="23" y="36"/>
              </a:cxn>
            </a:cxnLst>
            <a:rect l="0" t="0" r="r" b="b"/>
            <a:pathLst>
              <a:path w="35" h="79">
                <a:moveTo>
                  <a:pt x="23" y="36"/>
                </a:moveTo>
                <a:cubicBezTo>
                  <a:pt x="12" y="19"/>
                  <a:pt x="21" y="9"/>
                  <a:pt x="22" y="8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14" y="0"/>
                  <a:pt x="14" y="0"/>
                </a:cubicBezTo>
                <a:cubicBezTo>
                  <a:pt x="8" y="6"/>
                  <a:pt x="0" y="22"/>
                  <a:pt x="13" y="43"/>
                </a:cubicBezTo>
                <a:cubicBezTo>
                  <a:pt x="24" y="60"/>
                  <a:pt x="15" y="70"/>
                  <a:pt x="14" y="71"/>
                </a:cubicBezTo>
                <a:cubicBezTo>
                  <a:pt x="22" y="79"/>
                  <a:pt x="22" y="79"/>
                  <a:pt x="22" y="79"/>
                </a:cubicBezTo>
                <a:cubicBezTo>
                  <a:pt x="28" y="73"/>
                  <a:pt x="35" y="57"/>
                  <a:pt x="23" y="36"/>
                </a:cubicBezTo>
                <a:close/>
                <a:moveTo>
                  <a:pt x="23" y="36"/>
                </a:moveTo>
                <a:cubicBezTo>
                  <a:pt x="23" y="36"/>
                  <a:pt x="23" y="36"/>
                  <a:pt x="23" y="36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ïṣḷiḑe"/>
          <p:cNvSpPr>
            <a:spLocks/>
          </p:cNvSpPr>
          <p:nvPr/>
        </p:nvSpPr>
        <p:spPr bwMode="auto">
          <a:xfrm>
            <a:off x="5519819" y="1914030"/>
            <a:ext cx="67665" cy="141560"/>
          </a:xfrm>
          <a:custGeom>
            <a:avLst/>
            <a:gdLst/>
            <a:ahLst/>
            <a:cxnLst>
              <a:cxn ang="0">
                <a:pos x="12" y="59"/>
              </a:cxn>
              <a:cxn ang="0">
                <a:pos x="20" y="67"/>
              </a:cxn>
              <a:cxn ang="0">
                <a:pos x="21" y="30"/>
              </a:cxn>
              <a:cxn ang="0">
                <a:pos x="20" y="8"/>
              </a:cxn>
              <a:cxn ang="0">
                <a:pos x="16" y="4"/>
              </a:cxn>
              <a:cxn ang="0">
                <a:pos x="12" y="0"/>
              </a:cxn>
              <a:cxn ang="0">
                <a:pos x="11" y="37"/>
              </a:cxn>
              <a:cxn ang="0">
                <a:pos x="12" y="59"/>
              </a:cxn>
              <a:cxn ang="0">
                <a:pos x="12" y="59"/>
              </a:cxn>
              <a:cxn ang="0">
                <a:pos x="12" y="59"/>
              </a:cxn>
            </a:cxnLst>
            <a:rect l="0" t="0" r="r" b="b"/>
            <a:pathLst>
              <a:path w="32" h="67">
                <a:moveTo>
                  <a:pt x="12" y="59"/>
                </a:moveTo>
                <a:cubicBezTo>
                  <a:pt x="20" y="67"/>
                  <a:pt x="20" y="67"/>
                  <a:pt x="20" y="67"/>
                </a:cubicBezTo>
                <a:cubicBezTo>
                  <a:pt x="25" y="62"/>
                  <a:pt x="32" y="48"/>
                  <a:pt x="21" y="30"/>
                </a:cubicBezTo>
                <a:cubicBezTo>
                  <a:pt x="12" y="17"/>
                  <a:pt x="19" y="9"/>
                  <a:pt x="20" y="8"/>
                </a:cubicBezTo>
                <a:cubicBezTo>
                  <a:pt x="16" y="4"/>
                  <a:pt x="16" y="4"/>
                  <a:pt x="16" y="4"/>
                </a:cubicBezTo>
                <a:cubicBezTo>
                  <a:pt x="12" y="0"/>
                  <a:pt x="12" y="0"/>
                  <a:pt x="12" y="0"/>
                </a:cubicBezTo>
                <a:cubicBezTo>
                  <a:pt x="7" y="5"/>
                  <a:pt x="0" y="19"/>
                  <a:pt x="11" y="37"/>
                </a:cubicBezTo>
                <a:cubicBezTo>
                  <a:pt x="20" y="50"/>
                  <a:pt x="13" y="58"/>
                  <a:pt x="12" y="59"/>
                </a:cubicBezTo>
                <a:close/>
                <a:moveTo>
                  <a:pt x="12" y="59"/>
                </a:moveTo>
                <a:cubicBezTo>
                  <a:pt x="12" y="59"/>
                  <a:pt x="12" y="59"/>
                  <a:pt x="12" y="59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îṧľiḍê"/>
          <p:cNvSpPr>
            <a:spLocks/>
          </p:cNvSpPr>
          <p:nvPr/>
        </p:nvSpPr>
        <p:spPr bwMode="auto">
          <a:xfrm>
            <a:off x="5048837" y="1750212"/>
            <a:ext cx="644595" cy="644588"/>
          </a:xfrm>
          <a:custGeom>
            <a:avLst/>
            <a:gdLst/>
            <a:ahLst/>
            <a:cxnLst>
              <a:cxn ang="0">
                <a:pos x="152" y="0"/>
              </a:cxn>
              <a:cxn ang="0">
                <a:pos x="0" y="152"/>
              </a:cxn>
              <a:cxn ang="0">
                <a:pos x="152" y="304"/>
              </a:cxn>
              <a:cxn ang="0">
                <a:pos x="304" y="152"/>
              </a:cxn>
              <a:cxn ang="0">
                <a:pos x="152" y="0"/>
              </a:cxn>
              <a:cxn ang="0">
                <a:pos x="152" y="266"/>
              </a:cxn>
              <a:cxn ang="0">
                <a:pos x="38" y="152"/>
              </a:cxn>
              <a:cxn ang="0">
                <a:pos x="59" y="86"/>
              </a:cxn>
              <a:cxn ang="0">
                <a:pos x="128" y="155"/>
              </a:cxn>
              <a:cxn ang="0">
                <a:pos x="55" y="155"/>
              </a:cxn>
              <a:cxn ang="0">
                <a:pos x="55" y="184"/>
              </a:cxn>
              <a:cxn ang="0">
                <a:pos x="157" y="184"/>
              </a:cxn>
              <a:cxn ang="0">
                <a:pos x="218" y="245"/>
              </a:cxn>
              <a:cxn ang="0">
                <a:pos x="152" y="266"/>
              </a:cxn>
              <a:cxn ang="0">
                <a:pos x="245" y="218"/>
              </a:cxn>
              <a:cxn ang="0">
                <a:pos x="204" y="177"/>
              </a:cxn>
              <a:cxn ang="0">
                <a:pos x="204" y="155"/>
              </a:cxn>
              <a:cxn ang="0">
                <a:pos x="182" y="155"/>
              </a:cxn>
              <a:cxn ang="0">
                <a:pos x="86" y="59"/>
              </a:cxn>
              <a:cxn ang="0">
                <a:pos x="152" y="38"/>
              </a:cxn>
              <a:cxn ang="0">
                <a:pos x="266" y="152"/>
              </a:cxn>
              <a:cxn ang="0">
                <a:pos x="245" y="218"/>
              </a:cxn>
              <a:cxn ang="0">
                <a:pos x="245" y="218"/>
              </a:cxn>
              <a:cxn ang="0">
                <a:pos x="245" y="218"/>
              </a:cxn>
            </a:cxnLst>
            <a:rect l="0" t="0" r="r" b="b"/>
            <a:pathLst>
              <a:path w="304" h="304">
                <a:moveTo>
                  <a:pt x="152" y="0"/>
                </a:moveTo>
                <a:cubicBezTo>
                  <a:pt x="68" y="0"/>
                  <a:pt x="0" y="68"/>
                  <a:pt x="0" y="152"/>
                </a:cubicBezTo>
                <a:cubicBezTo>
                  <a:pt x="0" y="236"/>
                  <a:pt x="68" y="304"/>
                  <a:pt x="152" y="304"/>
                </a:cubicBezTo>
                <a:cubicBezTo>
                  <a:pt x="236" y="304"/>
                  <a:pt x="304" y="236"/>
                  <a:pt x="304" y="152"/>
                </a:cubicBezTo>
                <a:cubicBezTo>
                  <a:pt x="304" y="68"/>
                  <a:pt x="236" y="0"/>
                  <a:pt x="152" y="0"/>
                </a:cubicBezTo>
                <a:close/>
                <a:moveTo>
                  <a:pt x="152" y="266"/>
                </a:moveTo>
                <a:cubicBezTo>
                  <a:pt x="89" y="266"/>
                  <a:pt x="38" y="215"/>
                  <a:pt x="38" y="152"/>
                </a:cubicBezTo>
                <a:cubicBezTo>
                  <a:pt x="38" y="128"/>
                  <a:pt x="46" y="105"/>
                  <a:pt x="59" y="86"/>
                </a:cubicBezTo>
                <a:cubicBezTo>
                  <a:pt x="128" y="155"/>
                  <a:pt x="128" y="155"/>
                  <a:pt x="128" y="155"/>
                </a:cubicBezTo>
                <a:cubicBezTo>
                  <a:pt x="55" y="155"/>
                  <a:pt x="55" y="155"/>
                  <a:pt x="55" y="155"/>
                </a:cubicBezTo>
                <a:cubicBezTo>
                  <a:pt x="55" y="184"/>
                  <a:pt x="55" y="184"/>
                  <a:pt x="55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218" y="245"/>
                  <a:pt x="218" y="245"/>
                  <a:pt x="218" y="245"/>
                </a:cubicBezTo>
                <a:cubicBezTo>
                  <a:pt x="199" y="258"/>
                  <a:pt x="176" y="266"/>
                  <a:pt x="152" y="266"/>
                </a:cubicBezTo>
                <a:close/>
                <a:moveTo>
                  <a:pt x="245" y="218"/>
                </a:moveTo>
                <a:cubicBezTo>
                  <a:pt x="204" y="177"/>
                  <a:pt x="204" y="177"/>
                  <a:pt x="204" y="177"/>
                </a:cubicBezTo>
                <a:cubicBezTo>
                  <a:pt x="204" y="155"/>
                  <a:pt x="204" y="155"/>
                  <a:pt x="204" y="155"/>
                </a:cubicBezTo>
                <a:cubicBezTo>
                  <a:pt x="182" y="155"/>
                  <a:pt x="182" y="155"/>
                  <a:pt x="182" y="155"/>
                </a:cubicBezTo>
                <a:cubicBezTo>
                  <a:pt x="86" y="59"/>
                  <a:pt x="86" y="59"/>
                  <a:pt x="86" y="59"/>
                </a:cubicBezTo>
                <a:cubicBezTo>
                  <a:pt x="105" y="46"/>
                  <a:pt x="128" y="38"/>
                  <a:pt x="152" y="38"/>
                </a:cubicBezTo>
                <a:cubicBezTo>
                  <a:pt x="215" y="38"/>
                  <a:pt x="266" y="89"/>
                  <a:pt x="266" y="152"/>
                </a:cubicBezTo>
                <a:cubicBezTo>
                  <a:pt x="266" y="176"/>
                  <a:pt x="258" y="199"/>
                  <a:pt x="245" y="218"/>
                </a:cubicBezTo>
                <a:close/>
                <a:moveTo>
                  <a:pt x="245" y="218"/>
                </a:moveTo>
                <a:cubicBezTo>
                  <a:pt x="245" y="218"/>
                  <a:pt x="245" y="218"/>
                  <a:pt x="245" y="218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îSḷîḋé"/>
          <p:cNvSpPr>
            <a:spLocks/>
          </p:cNvSpPr>
          <p:nvPr/>
        </p:nvSpPr>
        <p:spPr bwMode="auto">
          <a:xfrm>
            <a:off x="4997222" y="4199800"/>
            <a:ext cx="747816" cy="420646"/>
          </a:xfrm>
          <a:custGeom>
            <a:avLst/>
            <a:gdLst/>
            <a:ahLst/>
            <a:cxnLst>
              <a:cxn ang="0">
                <a:pos x="771" y="377"/>
              </a:cxn>
              <a:cxn ang="0">
                <a:pos x="771" y="472"/>
              </a:cxn>
              <a:cxn ang="0">
                <a:pos x="838" y="472"/>
              </a:cxn>
              <a:cxn ang="0">
                <a:pos x="838" y="310"/>
              </a:cxn>
              <a:cxn ang="0">
                <a:pos x="67" y="310"/>
              </a:cxn>
              <a:cxn ang="0">
                <a:pos x="67" y="35"/>
              </a:cxn>
              <a:cxn ang="0">
                <a:pos x="57" y="11"/>
              </a:cxn>
              <a:cxn ang="0">
                <a:pos x="33" y="0"/>
              </a:cxn>
              <a:cxn ang="0">
                <a:pos x="10" y="11"/>
              </a:cxn>
              <a:cxn ang="0">
                <a:pos x="0" y="35"/>
              </a:cxn>
              <a:cxn ang="0">
                <a:pos x="0" y="472"/>
              </a:cxn>
              <a:cxn ang="0">
                <a:pos x="67" y="472"/>
              </a:cxn>
              <a:cxn ang="0">
                <a:pos x="67" y="377"/>
              </a:cxn>
              <a:cxn ang="0">
                <a:pos x="771" y="377"/>
              </a:cxn>
              <a:cxn ang="0">
                <a:pos x="771" y="377"/>
              </a:cxn>
              <a:cxn ang="0">
                <a:pos x="771" y="377"/>
              </a:cxn>
            </a:cxnLst>
            <a:rect l="0" t="0" r="r" b="b"/>
            <a:pathLst>
              <a:path w="838" h="472">
                <a:moveTo>
                  <a:pt x="771" y="377"/>
                </a:moveTo>
                <a:cubicBezTo>
                  <a:pt x="771" y="472"/>
                  <a:pt x="771" y="472"/>
                  <a:pt x="771" y="472"/>
                </a:cubicBezTo>
                <a:cubicBezTo>
                  <a:pt x="838" y="472"/>
                  <a:pt x="838" y="472"/>
                  <a:pt x="838" y="472"/>
                </a:cubicBezTo>
                <a:cubicBezTo>
                  <a:pt x="838" y="310"/>
                  <a:pt x="838" y="310"/>
                  <a:pt x="838" y="310"/>
                </a:cubicBezTo>
                <a:cubicBezTo>
                  <a:pt x="67" y="310"/>
                  <a:pt x="67" y="310"/>
                  <a:pt x="67" y="310"/>
                </a:cubicBezTo>
                <a:cubicBezTo>
                  <a:pt x="67" y="35"/>
                  <a:pt x="67" y="35"/>
                  <a:pt x="67" y="35"/>
                </a:cubicBezTo>
                <a:cubicBezTo>
                  <a:pt x="67" y="26"/>
                  <a:pt x="64" y="18"/>
                  <a:pt x="57" y="11"/>
                </a:cubicBezTo>
                <a:cubicBezTo>
                  <a:pt x="50" y="4"/>
                  <a:pt x="43" y="0"/>
                  <a:pt x="33" y="0"/>
                </a:cubicBezTo>
                <a:cubicBezTo>
                  <a:pt x="24" y="0"/>
                  <a:pt x="16" y="4"/>
                  <a:pt x="10" y="11"/>
                </a:cubicBezTo>
                <a:cubicBezTo>
                  <a:pt x="3" y="18"/>
                  <a:pt x="0" y="26"/>
                  <a:pt x="0" y="35"/>
                </a:cubicBezTo>
                <a:cubicBezTo>
                  <a:pt x="0" y="472"/>
                  <a:pt x="0" y="472"/>
                  <a:pt x="0" y="472"/>
                </a:cubicBezTo>
                <a:cubicBezTo>
                  <a:pt x="67" y="472"/>
                  <a:pt x="67" y="472"/>
                  <a:pt x="67" y="472"/>
                </a:cubicBezTo>
                <a:cubicBezTo>
                  <a:pt x="67" y="377"/>
                  <a:pt x="67" y="377"/>
                  <a:pt x="67" y="377"/>
                </a:cubicBezTo>
                <a:lnTo>
                  <a:pt x="771" y="377"/>
                </a:lnTo>
                <a:close/>
                <a:moveTo>
                  <a:pt x="771" y="377"/>
                </a:moveTo>
                <a:cubicBezTo>
                  <a:pt x="771" y="377"/>
                  <a:pt x="771" y="377"/>
                  <a:pt x="771" y="37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íṡļîḓe"/>
          <p:cNvSpPr>
            <a:spLocks/>
          </p:cNvSpPr>
          <p:nvPr/>
        </p:nvSpPr>
        <p:spPr bwMode="auto">
          <a:xfrm>
            <a:off x="5110882" y="4278406"/>
            <a:ext cx="110473" cy="109410"/>
          </a:xfrm>
          <a:custGeom>
            <a:avLst/>
            <a:gdLst/>
            <a:ahLst/>
            <a:cxnLst>
              <a:cxn ang="0">
                <a:pos x="61" y="123"/>
              </a:cxn>
              <a:cxn ang="0">
                <a:pos x="105" y="105"/>
              </a:cxn>
              <a:cxn ang="0">
                <a:pos x="124" y="61"/>
              </a:cxn>
              <a:cxn ang="0">
                <a:pos x="105" y="18"/>
              </a:cxn>
              <a:cxn ang="0">
                <a:pos x="61" y="0"/>
              </a:cxn>
              <a:cxn ang="0">
                <a:pos x="18" y="18"/>
              </a:cxn>
              <a:cxn ang="0">
                <a:pos x="0" y="61"/>
              </a:cxn>
              <a:cxn ang="0">
                <a:pos x="18" y="105"/>
              </a:cxn>
              <a:cxn ang="0">
                <a:pos x="61" y="123"/>
              </a:cxn>
              <a:cxn ang="0">
                <a:pos x="61" y="123"/>
              </a:cxn>
              <a:cxn ang="0">
                <a:pos x="61" y="123"/>
              </a:cxn>
            </a:cxnLst>
            <a:rect l="0" t="0" r="r" b="b"/>
            <a:pathLst>
              <a:path w="124" h="123">
                <a:moveTo>
                  <a:pt x="61" y="123"/>
                </a:moveTo>
                <a:cubicBezTo>
                  <a:pt x="78" y="123"/>
                  <a:pt x="93" y="117"/>
                  <a:pt x="105" y="105"/>
                </a:cubicBezTo>
                <a:cubicBezTo>
                  <a:pt x="118" y="93"/>
                  <a:pt x="124" y="78"/>
                  <a:pt x="124" y="61"/>
                </a:cubicBezTo>
                <a:cubicBezTo>
                  <a:pt x="124" y="44"/>
                  <a:pt x="118" y="30"/>
                  <a:pt x="105" y="18"/>
                </a:cubicBezTo>
                <a:cubicBezTo>
                  <a:pt x="93" y="6"/>
                  <a:pt x="78" y="0"/>
                  <a:pt x="61" y="0"/>
                </a:cubicBezTo>
                <a:cubicBezTo>
                  <a:pt x="44" y="0"/>
                  <a:pt x="30" y="6"/>
                  <a:pt x="18" y="18"/>
                </a:cubicBezTo>
                <a:cubicBezTo>
                  <a:pt x="6" y="30"/>
                  <a:pt x="0" y="44"/>
                  <a:pt x="0" y="61"/>
                </a:cubicBezTo>
                <a:cubicBezTo>
                  <a:pt x="0" y="78"/>
                  <a:pt x="6" y="93"/>
                  <a:pt x="18" y="105"/>
                </a:cubicBezTo>
                <a:cubicBezTo>
                  <a:pt x="30" y="117"/>
                  <a:pt x="44" y="123"/>
                  <a:pt x="61" y="123"/>
                </a:cubicBezTo>
                <a:close/>
                <a:moveTo>
                  <a:pt x="61" y="123"/>
                </a:moveTo>
                <a:cubicBezTo>
                  <a:pt x="61" y="123"/>
                  <a:pt x="61" y="123"/>
                  <a:pt x="61" y="12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îşļïḋè"/>
          <p:cNvSpPr>
            <a:spLocks/>
          </p:cNvSpPr>
          <p:nvPr/>
        </p:nvSpPr>
        <p:spPr bwMode="auto">
          <a:xfrm>
            <a:off x="5126815" y="4372945"/>
            <a:ext cx="76481" cy="14871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0" y="0"/>
              </a:cxn>
              <a:cxn ang="0">
                <a:pos x="43" y="17"/>
              </a:cxn>
              <a:cxn ang="0">
                <a:pos x="86" y="0"/>
              </a:cxn>
              <a:cxn ang="0">
                <a:pos x="86" y="0"/>
              </a:cxn>
              <a:cxn ang="0">
                <a:pos x="86" y="0"/>
              </a:cxn>
            </a:cxnLst>
            <a:rect l="0" t="0" r="r" b="b"/>
            <a:pathLst>
              <a:path w="86" h="17">
                <a:moveTo>
                  <a:pt x="86" y="0"/>
                </a:moveTo>
                <a:cubicBezTo>
                  <a:pt x="0" y="0"/>
                  <a:pt x="0" y="0"/>
                  <a:pt x="0" y="0"/>
                </a:cubicBezTo>
                <a:cubicBezTo>
                  <a:pt x="12" y="11"/>
                  <a:pt x="26" y="17"/>
                  <a:pt x="43" y="17"/>
                </a:cubicBezTo>
                <a:cubicBezTo>
                  <a:pt x="60" y="17"/>
                  <a:pt x="74" y="11"/>
                  <a:pt x="86" y="0"/>
                </a:cubicBezTo>
                <a:close/>
                <a:moveTo>
                  <a:pt x="86" y="0"/>
                </a:moveTo>
                <a:cubicBezTo>
                  <a:pt x="86" y="0"/>
                  <a:pt x="86" y="0"/>
                  <a:pt x="86" y="0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íşľîde"/>
          <p:cNvSpPr>
            <a:spLocks/>
          </p:cNvSpPr>
          <p:nvPr/>
        </p:nvSpPr>
        <p:spPr bwMode="auto">
          <a:xfrm>
            <a:off x="5089637" y="4285841"/>
            <a:ext cx="653277" cy="158273"/>
          </a:xfrm>
          <a:custGeom>
            <a:avLst/>
            <a:gdLst/>
            <a:ahLst/>
            <a:cxnLst>
              <a:cxn ang="0">
                <a:pos x="718" y="63"/>
              </a:cxn>
              <a:cxn ang="0">
                <a:pos x="683" y="47"/>
              </a:cxn>
              <a:cxn ang="0">
                <a:pos x="197" y="0"/>
              </a:cxn>
              <a:cxn ang="0">
                <a:pos x="194" y="0"/>
              </a:cxn>
              <a:cxn ang="0">
                <a:pos x="172" y="9"/>
              </a:cxn>
              <a:cxn ang="0">
                <a:pos x="163" y="31"/>
              </a:cxn>
              <a:cxn ang="0">
                <a:pos x="163" y="115"/>
              </a:cxn>
              <a:cxn ang="0">
                <a:pos x="84" y="129"/>
              </a:cxn>
              <a:cxn ang="0">
                <a:pos x="30" y="106"/>
              </a:cxn>
              <a:cxn ang="0">
                <a:pos x="23" y="98"/>
              </a:cxn>
              <a:cxn ang="0">
                <a:pos x="0" y="129"/>
              </a:cxn>
              <a:cxn ang="0">
                <a:pos x="0" y="144"/>
              </a:cxn>
              <a:cxn ang="0">
                <a:pos x="33" y="177"/>
              </a:cxn>
              <a:cxn ang="0">
                <a:pos x="732" y="177"/>
              </a:cxn>
              <a:cxn ang="0">
                <a:pos x="732" y="95"/>
              </a:cxn>
              <a:cxn ang="0">
                <a:pos x="718" y="63"/>
              </a:cxn>
              <a:cxn ang="0">
                <a:pos x="718" y="63"/>
              </a:cxn>
              <a:cxn ang="0">
                <a:pos x="718" y="63"/>
              </a:cxn>
            </a:cxnLst>
            <a:rect l="0" t="0" r="r" b="b"/>
            <a:pathLst>
              <a:path w="732" h="177">
                <a:moveTo>
                  <a:pt x="718" y="63"/>
                </a:moveTo>
                <a:cubicBezTo>
                  <a:pt x="709" y="55"/>
                  <a:pt x="697" y="50"/>
                  <a:pt x="683" y="47"/>
                </a:cubicBezTo>
                <a:cubicBezTo>
                  <a:pt x="197" y="0"/>
                  <a:pt x="197" y="0"/>
                  <a:pt x="197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85" y="0"/>
                  <a:pt x="178" y="3"/>
                  <a:pt x="172" y="9"/>
                </a:cubicBezTo>
                <a:cubicBezTo>
                  <a:pt x="166" y="15"/>
                  <a:pt x="163" y="22"/>
                  <a:pt x="163" y="31"/>
                </a:cubicBezTo>
                <a:cubicBezTo>
                  <a:pt x="163" y="115"/>
                  <a:pt x="163" y="115"/>
                  <a:pt x="163" y="115"/>
                </a:cubicBezTo>
                <a:cubicBezTo>
                  <a:pt x="159" y="108"/>
                  <a:pt x="105" y="129"/>
                  <a:pt x="84" y="129"/>
                </a:cubicBezTo>
                <a:cubicBezTo>
                  <a:pt x="63" y="129"/>
                  <a:pt x="45" y="121"/>
                  <a:pt x="30" y="106"/>
                </a:cubicBezTo>
                <a:cubicBezTo>
                  <a:pt x="28" y="104"/>
                  <a:pt x="25" y="101"/>
                  <a:pt x="23" y="98"/>
                </a:cubicBezTo>
                <a:cubicBezTo>
                  <a:pt x="10" y="102"/>
                  <a:pt x="0" y="115"/>
                  <a:pt x="0" y="129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62"/>
                  <a:pt x="15" y="177"/>
                  <a:pt x="33" y="177"/>
                </a:cubicBezTo>
                <a:cubicBezTo>
                  <a:pt x="732" y="177"/>
                  <a:pt x="732" y="177"/>
                  <a:pt x="732" y="177"/>
                </a:cubicBezTo>
                <a:cubicBezTo>
                  <a:pt x="732" y="95"/>
                  <a:pt x="732" y="95"/>
                  <a:pt x="732" y="95"/>
                </a:cubicBezTo>
                <a:cubicBezTo>
                  <a:pt x="732" y="82"/>
                  <a:pt x="728" y="71"/>
                  <a:pt x="718" y="63"/>
                </a:cubicBezTo>
                <a:close/>
                <a:moveTo>
                  <a:pt x="718" y="63"/>
                </a:moveTo>
                <a:cubicBezTo>
                  <a:pt x="718" y="63"/>
                  <a:pt x="718" y="63"/>
                  <a:pt x="718" y="63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isḷíḋê"/>
          <p:cNvSpPr>
            <a:spLocks/>
          </p:cNvSpPr>
          <p:nvPr/>
        </p:nvSpPr>
        <p:spPr bwMode="auto">
          <a:xfrm>
            <a:off x="5286151" y="3968683"/>
            <a:ext cx="214572" cy="214572"/>
          </a:xfrm>
          <a:custGeom>
            <a:avLst/>
            <a:gdLst/>
            <a:ahLst/>
            <a:cxnLst>
              <a:cxn ang="0">
                <a:pos x="120" y="0"/>
              </a:cxn>
              <a:cxn ang="0">
                <a:pos x="0" y="120"/>
              </a:cxn>
              <a:cxn ang="0">
                <a:pos x="120" y="241"/>
              </a:cxn>
              <a:cxn ang="0">
                <a:pos x="240" y="120"/>
              </a:cxn>
              <a:cxn ang="0">
                <a:pos x="120" y="0"/>
              </a:cxn>
              <a:cxn ang="0">
                <a:pos x="120" y="204"/>
              </a:cxn>
              <a:cxn ang="0">
                <a:pos x="36" y="120"/>
              </a:cxn>
              <a:cxn ang="0">
                <a:pos x="120" y="37"/>
              </a:cxn>
              <a:cxn ang="0">
                <a:pos x="204" y="120"/>
              </a:cxn>
              <a:cxn ang="0">
                <a:pos x="120" y="204"/>
              </a:cxn>
              <a:cxn ang="0">
                <a:pos x="120" y="204"/>
              </a:cxn>
              <a:cxn ang="0">
                <a:pos x="120" y="204"/>
              </a:cxn>
            </a:cxnLst>
            <a:rect l="0" t="0" r="r" b="b"/>
            <a:pathLst>
              <a:path w="240" h="241">
                <a:moveTo>
                  <a:pt x="120" y="0"/>
                </a:moveTo>
                <a:cubicBezTo>
                  <a:pt x="54" y="0"/>
                  <a:pt x="0" y="54"/>
                  <a:pt x="0" y="120"/>
                </a:cubicBezTo>
                <a:cubicBezTo>
                  <a:pt x="0" y="187"/>
                  <a:pt x="54" y="241"/>
                  <a:pt x="120" y="241"/>
                </a:cubicBezTo>
                <a:cubicBezTo>
                  <a:pt x="186" y="241"/>
                  <a:pt x="240" y="187"/>
                  <a:pt x="240" y="120"/>
                </a:cubicBezTo>
                <a:cubicBezTo>
                  <a:pt x="240" y="54"/>
                  <a:pt x="186" y="0"/>
                  <a:pt x="120" y="0"/>
                </a:cubicBezTo>
                <a:close/>
                <a:moveTo>
                  <a:pt x="120" y="204"/>
                </a:moveTo>
                <a:cubicBezTo>
                  <a:pt x="74" y="204"/>
                  <a:pt x="36" y="166"/>
                  <a:pt x="36" y="120"/>
                </a:cubicBezTo>
                <a:cubicBezTo>
                  <a:pt x="36" y="74"/>
                  <a:pt x="74" y="37"/>
                  <a:pt x="120" y="37"/>
                </a:cubicBezTo>
                <a:cubicBezTo>
                  <a:pt x="166" y="37"/>
                  <a:pt x="204" y="74"/>
                  <a:pt x="204" y="120"/>
                </a:cubicBezTo>
                <a:cubicBezTo>
                  <a:pt x="204" y="166"/>
                  <a:pt x="166" y="204"/>
                  <a:pt x="120" y="204"/>
                </a:cubicBezTo>
                <a:close/>
                <a:moveTo>
                  <a:pt x="120" y="204"/>
                </a:moveTo>
                <a:cubicBezTo>
                  <a:pt x="120" y="204"/>
                  <a:pt x="120" y="204"/>
                  <a:pt x="120" y="204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ïṡļíḑé"/>
          <p:cNvSpPr>
            <a:spLocks/>
          </p:cNvSpPr>
          <p:nvPr/>
        </p:nvSpPr>
        <p:spPr bwMode="auto">
          <a:xfrm>
            <a:off x="5383877" y="4019670"/>
            <a:ext cx="69046" cy="67983"/>
          </a:xfrm>
          <a:custGeom>
            <a:avLst/>
            <a:gdLst/>
            <a:ahLst/>
            <a:cxnLst>
              <a:cxn ang="0">
                <a:pos x="20" y="57"/>
              </a:cxn>
              <a:cxn ang="0">
                <a:pos x="20" y="10"/>
              </a:cxn>
              <a:cxn ang="0">
                <a:pos x="10" y="0"/>
              </a:cxn>
              <a:cxn ang="0">
                <a:pos x="0" y="10"/>
              </a:cxn>
              <a:cxn ang="0">
                <a:pos x="0" y="77"/>
              </a:cxn>
              <a:cxn ang="0">
                <a:pos x="20" y="77"/>
              </a:cxn>
              <a:cxn ang="0">
                <a:pos x="20" y="77"/>
              </a:cxn>
              <a:cxn ang="0">
                <a:pos x="67" y="77"/>
              </a:cxn>
              <a:cxn ang="0">
                <a:pos x="77" y="67"/>
              </a:cxn>
              <a:cxn ang="0">
                <a:pos x="67" y="57"/>
              </a:cxn>
              <a:cxn ang="0">
                <a:pos x="20" y="57"/>
              </a:cxn>
              <a:cxn ang="0">
                <a:pos x="20" y="57"/>
              </a:cxn>
              <a:cxn ang="0">
                <a:pos x="20" y="57"/>
              </a:cxn>
            </a:cxnLst>
            <a:rect l="0" t="0" r="r" b="b"/>
            <a:pathLst>
              <a:path w="77" h="77">
                <a:moveTo>
                  <a:pt x="20" y="57"/>
                </a:moveTo>
                <a:cubicBezTo>
                  <a:pt x="20" y="10"/>
                  <a:pt x="20" y="10"/>
                  <a:pt x="20" y="10"/>
                </a:cubicBezTo>
                <a:cubicBezTo>
                  <a:pt x="20" y="5"/>
                  <a:pt x="16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77"/>
                  <a:pt x="0" y="77"/>
                  <a:pt x="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67" y="77"/>
                  <a:pt x="67" y="77"/>
                  <a:pt x="67" y="77"/>
                </a:cubicBezTo>
                <a:cubicBezTo>
                  <a:pt x="72" y="77"/>
                  <a:pt x="77" y="73"/>
                  <a:pt x="77" y="67"/>
                </a:cubicBezTo>
                <a:cubicBezTo>
                  <a:pt x="77" y="61"/>
                  <a:pt x="72" y="57"/>
                  <a:pt x="67" y="57"/>
                </a:cubicBezTo>
                <a:lnTo>
                  <a:pt x="20" y="57"/>
                </a:lnTo>
                <a:close/>
                <a:moveTo>
                  <a:pt x="20" y="57"/>
                </a:moveTo>
                <a:cubicBezTo>
                  <a:pt x="20" y="57"/>
                  <a:pt x="20" y="57"/>
                  <a:pt x="20" y="5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ṣľiḍè"/>
          <p:cNvSpPr>
            <a:spLocks/>
          </p:cNvSpPr>
          <p:nvPr/>
        </p:nvSpPr>
        <p:spPr bwMode="auto">
          <a:xfrm>
            <a:off x="7472850" y="1791030"/>
            <a:ext cx="660412" cy="687722"/>
          </a:xfrm>
          <a:custGeom>
            <a:avLst/>
            <a:gdLst/>
            <a:ahLst/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l="0" t="0" r="r" b="b"/>
            <a:pathLst>
              <a:path w="396" h="413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î$ḷîḋé"/>
          <p:cNvSpPr>
            <a:spLocks/>
          </p:cNvSpPr>
          <p:nvPr/>
        </p:nvSpPr>
        <p:spPr bwMode="auto">
          <a:xfrm>
            <a:off x="7522277" y="4109478"/>
            <a:ext cx="561556" cy="555923"/>
          </a:xfrm>
          <a:custGeom>
            <a:avLst/>
            <a:gdLst/>
            <a:ahLst/>
            <a:cxnLst>
              <a:cxn ang="0">
                <a:pos x="125" y="27"/>
              </a:cxn>
              <a:cxn ang="0">
                <a:pos x="0" y="104"/>
              </a:cxn>
              <a:cxn ang="0">
                <a:pos x="83" y="248"/>
              </a:cxn>
              <a:cxn ang="0">
                <a:pos x="125" y="235"/>
              </a:cxn>
              <a:cxn ang="0">
                <a:pos x="167" y="248"/>
              </a:cxn>
              <a:cxn ang="0">
                <a:pos x="250" y="104"/>
              </a:cxn>
              <a:cxn ang="0">
                <a:pos x="125" y="27"/>
              </a:cxn>
              <a:cxn ang="0">
                <a:pos x="125" y="27"/>
              </a:cxn>
              <a:cxn ang="0">
                <a:pos x="125" y="27"/>
              </a:cxn>
            </a:cxnLst>
            <a:rect l="0" t="0" r="r" b="b"/>
            <a:pathLst>
              <a:path w="250" h="248">
                <a:moveTo>
                  <a:pt x="125" y="27"/>
                </a:moveTo>
                <a:cubicBezTo>
                  <a:pt x="76" y="0"/>
                  <a:pt x="0" y="26"/>
                  <a:pt x="0" y="104"/>
                </a:cubicBezTo>
                <a:cubicBezTo>
                  <a:pt x="0" y="165"/>
                  <a:pt x="37" y="248"/>
                  <a:pt x="83" y="248"/>
                </a:cubicBezTo>
                <a:cubicBezTo>
                  <a:pt x="101" y="248"/>
                  <a:pt x="114" y="243"/>
                  <a:pt x="125" y="235"/>
                </a:cubicBezTo>
                <a:cubicBezTo>
                  <a:pt x="136" y="243"/>
                  <a:pt x="150" y="248"/>
                  <a:pt x="167" y="248"/>
                </a:cubicBezTo>
                <a:cubicBezTo>
                  <a:pt x="213" y="248"/>
                  <a:pt x="250" y="165"/>
                  <a:pt x="250" y="104"/>
                </a:cubicBezTo>
                <a:cubicBezTo>
                  <a:pt x="250" y="26"/>
                  <a:pt x="175" y="0"/>
                  <a:pt x="125" y="27"/>
                </a:cubicBezTo>
                <a:close/>
                <a:moveTo>
                  <a:pt x="125" y="27"/>
                </a:moveTo>
                <a:cubicBezTo>
                  <a:pt x="125" y="27"/>
                  <a:pt x="125" y="27"/>
                  <a:pt x="125" y="27"/>
                </a:cubicBezTo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îŝļïḓè"/>
          <p:cNvSpPr>
            <a:spLocks/>
          </p:cNvSpPr>
          <p:nvPr/>
        </p:nvSpPr>
        <p:spPr bwMode="auto">
          <a:xfrm>
            <a:off x="7789908" y="4049378"/>
            <a:ext cx="82637" cy="109870"/>
          </a:xfrm>
          <a:custGeom>
            <a:avLst/>
            <a:gdLst/>
            <a:ahLst/>
            <a:cxnLst>
              <a:cxn ang="0">
                <a:pos x="6" y="49"/>
              </a:cxn>
              <a:cxn ang="0">
                <a:pos x="21" y="42"/>
              </a:cxn>
              <a:cxn ang="0">
                <a:pos x="37" y="14"/>
              </a:cxn>
              <a:cxn ang="0">
                <a:pos x="34" y="0"/>
              </a:cxn>
              <a:cxn ang="0">
                <a:pos x="6" y="49"/>
              </a:cxn>
              <a:cxn ang="0">
                <a:pos x="6" y="49"/>
              </a:cxn>
              <a:cxn ang="0">
                <a:pos x="6" y="49"/>
              </a:cxn>
            </a:cxnLst>
            <a:rect l="0" t="0" r="r" b="b"/>
            <a:pathLst>
              <a:path w="37" h="49">
                <a:moveTo>
                  <a:pt x="6" y="49"/>
                </a:moveTo>
                <a:cubicBezTo>
                  <a:pt x="21" y="42"/>
                  <a:pt x="21" y="42"/>
                  <a:pt x="21" y="42"/>
                </a:cubicBezTo>
                <a:cubicBezTo>
                  <a:pt x="21" y="42"/>
                  <a:pt x="21" y="18"/>
                  <a:pt x="37" y="14"/>
                </a:cubicBezTo>
                <a:cubicBezTo>
                  <a:pt x="34" y="0"/>
                  <a:pt x="34" y="0"/>
                  <a:pt x="34" y="0"/>
                </a:cubicBezTo>
                <a:cubicBezTo>
                  <a:pt x="0" y="11"/>
                  <a:pt x="6" y="47"/>
                  <a:pt x="6" y="49"/>
                </a:cubicBezTo>
                <a:close/>
                <a:moveTo>
                  <a:pt x="6" y="49"/>
                </a:moveTo>
                <a:cubicBezTo>
                  <a:pt x="6" y="49"/>
                  <a:pt x="6" y="49"/>
                  <a:pt x="6" y="49"/>
                </a:cubicBezTo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îšḻïḑe"/>
          <p:cNvSpPr>
            <a:spLocks/>
          </p:cNvSpPr>
          <p:nvPr/>
        </p:nvSpPr>
        <p:spPr bwMode="auto">
          <a:xfrm>
            <a:off x="7603036" y="3986461"/>
            <a:ext cx="229130" cy="179361"/>
          </a:xfrm>
          <a:custGeom>
            <a:avLst/>
            <a:gdLst/>
            <a:ahLst/>
            <a:cxnLst>
              <a:cxn ang="0">
                <a:pos x="91" y="46"/>
              </a:cxn>
              <a:cxn ang="0">
                <a:pos x="30" y="0"/>
              </a:cxn>
              <a:cxn ang="0">
                <a:pos x="91" y="46"/>
              </a:cxn>
              <a:cxn ang="0">
                <a:pos x="91" y="46"/>
              </a:cxn>
              <a:cxn ang="0">
                <a:pos x="91" y="46"/>
              </a:cxn>
            </a:cxnLst>
            <a:rect l="0" t="0" r="r" b="b"/>
            <a:pathLst>
              <a:path w="102" h="80">
                <a:moveTo>
                  <a:pt x="91" y="46"/>
                </a:moveTo>
                <a:cubicBezTo>
                  <a:pt x="102" y="11"/>
                  <a:pt x="28" y="11"/>
                  <a:pt x="30" y="0"/>
                </a:cubicBezTo>
                <a:cubicBezTo>
                  <a:pt x="0" y="50"/>
                  <a:pt x="79" y="80"/>
                  <a:pt x="91" y="46"/>
                </a:cubicBezTo>
                <a:close/>
                <a:moveTo>
                  <a:pt x="91" y="46"/>
                </a:moveTo>
                <a:cubicBezTo>
                  <a:pt x="91" y="46"/>
                  <a:pt x="91" y="46"/>
                  <a:pt x="91" y="46"/>
                </a:cubicBezTo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ïSlïḓè"/>
          <p:cNvSpPr>
            <a:spLocks/>
          </p:cNvSpPr>
          <p:nvPr/>
        </p:nvSpPr>
        <p:spPr bwMode="auto">
          <a:xfrm>
            <a:off x="10231464" y="1921861"/>
            <a:ext cx="117695" cy="117695"/>
          </a:xfrm>
          <a:custGeom>
            <a:avLst/>
            <a:gdLst/>
            <a:ahLst/>
            <a:cxnLst>
              <a:cxn ang="0">
                <a:pos x="119" y="0"/>
              </a:cxn>
              <a:cxn ang="0">
                <a:pos x="238" y="120"/>
              </a:cxn>
              <a:cxn ang="0">
                <a:pos x="119" y="239"/>
              </a:cxn>
              <a:cxn ang="0">
                <a:pos x="0" y="120"/>
              </a:cxn>
              <a:cxn ang="0">
                <a:pos x="119" y="0"/>
              </a:cxn>
              <a:cxn ang="0">
                <a:pos x="119" y="0"/>
              </a:cxn>
              <a:cxn ang="0">
                <a:pos x="119" y="0"/>
              </a:cxn>
            </a:cxnLst>
            <a:rect l="0" t="0" r="r" b="b"/>
            <a:pathLst>
              <a:path w="238" h="239">
                <a:moveTo>
                  <a:pt x="119" y="0"/>
                </a:moveTo>
                <a:cubicBezTo>
                  <a:pt x="185" y="0"/>
                  <a:pt x="238" y="54"/>
                  <a:pt x="238" y="120"/>
                </a:cubicBezTo>
                <a:cubicBezTo>
                  <a:pt x="238" y="185"/>
                  <a:pt x="185" y="239"/>
                  <a:pt x="119" y="239"/>
                </a:cubicBezTo>
                <a:cubicBezTo>
                  <a:pt x="53" y="239"/>
                  <a:pt x="0" y="185"/>
                  <a:pt x="0" y="120"/>
                </a:cubicBezTo>
                <a:cubicBezTo>
                  <a:pt x="0" y="54"/>
                  <a:pt x="53" y="0"/>
                  <a:pt x="119" y="0"/>
                </a:cubicBezTo>
                <a:close/>
                <a:moveTo>
                  <a:pt x="119" y="0"/>
                </a:moveTo>
                <a:cubicBezTo>
                  <a:pt x="119" y="0"/>
                  <a:pt x="119" y="0"/>
                  <a:pt x="119" y="0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îṡľïďé"/>
          <p:cNvSpPr>
            <a:spLocks/>
          </p:cNvSpPr>
          <p:nvPr/>
        </p:nvSpPr>
        <p:spPr bwMode="auto">
          <a:xfrm>
            <a:off x="10083535" y="1929419"/>
            <a:ext cx="405994" cy="583077"/>
          </a:xfrm>
          <a:custGeom>
            <a:avLst/>
            <a:gdLst/>
            <a:ahLst/>
            <a:cxnLst>
              <a:cxn ang="0">
                <a:pos x="803" y="20"/>
              </a:cxn>
              <a:cxn ang="0">
                <a:pos x="732" y="20"/>
              </a:cxn>
              <a:cxn ang="0">
                <a:pos x="489" y="262"/>
              </a:cxn>
              <a:cxn ang="0">
                <a:pos x="422" y="242"/>
              </a:cxn>
              <a:cxn ang="0">
                <a:pos x="343" y="272"/>
              </a:cxn>
              <a:cxn ang="0">
                <a:pos x="91" y="20"/>
              </a:cxn>
              <a:cxn ang="0">
                <a:pos x="19" y="20"/>
              </a:cxn>
              <a:cxn ang="0">
                <a:pos x="19" y="91"/>
              </a:cxn>
              <a:cxn ang="0">
                <a:pos x="300" y="374"/>
              </a:cxn>
              <a:cxn ang="0">
                <a:pos x="300" y="1131"/>
              </a:cxn>
              <a:cxn ang="0">
                <a:pos x="350" y="1182"/>
              </a:cxn>
              <a:cxn ang="0">
                <a:pos x="401" y="1131"/>
              </a:cxn>
              <a:cxn ang="0">
                <a:pos x="401" y="774"/>
              </a:cxn>
              <a:cxn ang="0">
                <a:pos x="422" y="776"/>
              </a:cxn>
              <a:cxn ang="0">
                <a:pos x="444" y="774"/>
              </a:cxn>
              <a:cxn ang="0">
                <a:pos x="444" y="1131"/>
              </a:cxn>
              <a:cxn ang="0">
                <a:pos x="495" y="1182"/>
              </a:cxn>
              <a:cxn ang="0">
                <a:pos x="545" y="1131"/>
              </a:cxn>
              <a:cxn ang="0">
                <a:pos x="545" y="353"/>
              </a:cxn>
              <a:cxn ang="0">
                <a:pos x="803" y="91"/>
              </a:cxn>
              <a:cxn ang="0">
                <a:pos x="803" y="20"/>
              </a:cxn>
              <a:cxn ang="0">
                <a:pos x="803" y="20"/>
              </a:cxn>
              <a:cxn ang="0">
                <a:pos x="803" y="20"/>
              </a:cxn>
            </a:cxnLst>
            <a:rect l="0" t="0" r="r" b="b"/>
            <a:pathLst>
              <a:path w="823" h="1182">
                <a:moveTo>
                  <a:pt x="803" y="20"/>
                </a:moveTo>
                <a:cubicBezTo>
                  <a:pt x="783" y="0"/>
                  <a:pt x="751" y="0"/>
                  <a:pt x="732" y="20"/>
                </a:cubicBezTo>
                <a:cubicBezTo>
                  <a:pt x="489" y="262"/>
                  <a:pt x="489" y="262"/>
                  <a:pt x="489" y="262"/>
                </a:cubicBezTo>
                <a:cubicBezTo>
                  <a:pt x="470" y="249"/>
                  <a:pt x="447" y="242"/>
                  <a:pt x="422" y="242"/>
                </a:cubicBezTo>
                <a:cubicBezTo>
                  <a:pt x="392" y="242"/>
                  <a:pt x="364" y="253"/>
                  <a:pt x="343" y="272"/>
                </a:cubicBezTo>
                <a:cubicBezTo>
                  <a:pt x="91" y="20"/>
                  <a:pt x="91" y="20"/>
                  <a:pt x="91" y="20"/>
                </a:cubicBezTo>
                <a:cubicBezTo>
                  <a:pt x="71" y="0"/>
                  <a:pt x="39" y="0"/>
                  <a:pt x="19" y="20"/>
                </a:cubicBezTo>
                <a:cubicBezTo>
                  <a:pt x="0" y="39"/>
                  <a:pt x="0" y="71"/>
                  <a:pt x="19" y="91"/>
                </a:cubicBezTo>
                <a:cubicBezTo>
                  <a:pt x="300" y="374"/>
                  <a:pt x="300" y="374"/>
                  <a:pt x="300" y="374"/>
                </a:cubicBezTo>
                <a:cubicBezTo>
                  <a:pt x="300" y="1131"/>
                  <a:pt x="300" y="1131"/>
                  <a:pt x="300" y="1131"/>
                </a:cubicBezTo>
                <a:cubicBezTo>
                  <a:pt x="300" y="1159"/>
                  <a:pt x="322" y="1182"/>
                  <a:pt x="350" y="1182"/>
                </a:cubicBezTo>
                <a:cubicBezTo>
                  <a:pt x="378" y="1182"/>
                  <a:pt x="401" y="1159"/>
                  <a:pt x="401" y="1131"/>
                </a:cubicBezTo>
                <a:cubicBezTo>
                  <a:pt x="401" y="774"/>
                  <a:pt x="401" y="774"/>
                  <a:pt x="401" y="774"/>
                </a:cubicBezTo>
                <a:cubicBezTo>
                  <a:pt x="408" y="775"/>
                  <a:pt x="415" y="776"/>
                  <a:pt x="422" y="776"/>
                </a:cubicBezTo>
                <a:cubicBezTo>
                  <a:pt x="430" y="776"/>
                  <a:pt x="437" y="775"/>
                  <a:pt x="444" y="774"/>
                </a:cubicBezTo>
                <a:cubicBezTo>
                  <a:pt x="444" y="1131"/>
                  <a:pt x="444" y="1131"/>
                  <a:pt x="444" y="1131"/>
                </a:cubicBezTo>
                <a:cubicBezTo>
                  <a:pt x="444" y="1159"/>
                  <a:pt x="467" y="1182"/>
                  <a:pt x="495" y="1182"/>
                </a:cubicBezTo>
                <a:cubicBezTo>
                  <a:pt x="523" y="1182"/>
                  <a:pt x="545" y="1159"/>
                  <a:pt x="545" y="1131"/>
                </a:cubicBezTo>
                <a:cubicBezTo>
                  <a:pt x="545" y="353"/>
                  <a:pt x="545" y="353"/>
                  <a:pt x="545" y="353"/>
                </a:cubicBezTo>
                <a:cubicBezTo>
                  <a:pt x="803" y="91"/>
                  <a:pt x="803" y="91"/>
                  <a:pt x="803" y="91"/>
                </a:cubicBezTo>
                <a:cubicBezTo>
                  <a:pt x="823" y="71"/>
                  <a:pt x="823" y="39"/>
                  <a:pt x="803" y="20"/>
                </a:cubicBezTo>
                <a:close/>
                <a:moveTo>
                  <a:pt x="803" y="20"/>
                </a:moveTo>
                <a:cubicBezTo>
                  <a:pt x="803" y="20"/>
                  <a:pt x="803" y="20"/>
                  <a:pt x="803" y="20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ïṡļidê"/>
          <p:cNvSpPr>
            <a:spLocks/>
          </p:cNvSpPr>
          <p:nvPr/>
        </p:nvSpPr>
        <p:spPr bwMode="auto">
          <a:xfrm>
            <a:off x="10005252" y="2156171"/>
            <a:ext cx="210015" cy="105818"/>
          </a:xfrm>
          <a:custGeom>
            <a:avLst/>
            <a:gdLst/>
            <a:ahLst/>
            <a:cxnLst>
              <a:cxn ang="0">
                <a:pos x="426" y="0"/>
              </a:cxn>
              <a:cxn ang="0">
                <a:pos x="321" y="0"/>
              </a:cxn>
              <a:cxn ang="0">
                <a:pos x="284" y="15"/>
              </a:cxn>
              <a:cxn ang="0">
                <a:pos x="269" y="57"/>
              </a:cxn>
              <a:cxn ang="0">
                <a:pos x="269" y="78"/>
              </a:cxn>
              <a:cxn ang="0">
                <a:pos x="55" y="78"/>
              </a:cxn>
              <a:cxn ang="0">
                <a:pos x="0" y="133"/>
              </a:cxn>
              <a:cxn ang="0">
                <a:pos x="0" y="160"/>
              </a:cxn>
              <a:cxn ang="0">
                <a:pos x="3" y="177"/>
              </a:cxn>
              <a:cxn ang="0">
                <a:pos x="55" y="215"/>
              </a:cxn>
              <a:cxn ang="0">
                <a:pos x="426" y="215"/>
              </a:cxn>
              <a:cxn ang="0">
                <a:pos x="426" y="0"/>
              </a:cxn>
              <a:cxn ang="0">
                <a:pos x="426" y="0"/>
              </a:cxn>
              <a:cxn ang="0">
                <a:pos x="426" y="0"/>
              </a:cxn>
            </a:cxnLst>
            <a:rect l="0" t="0" r="r" b="b"/>
            <a:pathLst>
              <a:path w="426" h="215">
                <a:moveTo>
                  <a:pt x="426" y="0"/>
                </a:moveTo>
                <a:cubicBezTo>
                  <a:pt x="321" y="0"/>
                  <a:pt x="321" y="0"/>
                  <a:pt x="321" y="0"/>
                </a:cubicBezTo>
                <a:cubicBezTo>
                  <a:pt x="307" y="0"/>
                  <a:pt x="294" y="5"/>
                  <a:pt x="284" y="15"/>
                </a:cubicBezTo>
                <a:cubicBezTo>
                  <a:pt x="274" y="25"/>
                  <a:pt x="269" y="43"/>
                  <a:pt x="269" y="57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25" y="78"/>
                  <a:pt x="0" y="103"/>
                  <a:pt x="0" y="133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6"/>
                  <a:pt x="1" y="171"/>
                  <a:pt x="3" y="177"/>
                </a:cubicBezTo>
                <a:cubicBezTo>
                  <a:pt x="10" y="199"/>
                  <a:pt x="30" y="215"/>
                  <a:pt x="55" y="215"/>
                </a:cubicBezTo>
                <a:cubicBezTo>
                  <a:pt x="426" y="215"/>
                  <a:pt x="426" y="215"/>
                  <a:pt x="426" y="215"/>
                </a:cubicBezTo>
                <a:lnTo>
                  <a:pt x="426" y="0"/>
                </a:lnTo>
                <a:close/>
                <a:moveTo>
                  <a:pt x="426" y="0"/>
                </a:moveTo>
                <a:cubicBezTo>
                  <a:pt x="426" y="0"/>
                  <a:pt x="426" y="0"/>
                  <a:pt x="426" y="0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iṩḻiďè"/>
          <p:cNvSpPr>
            <a:spLocks/>
          </p:cNvSpPr>
          <p:nvPr/>
        </p:nvSpPr>
        <p:spPr bwMode="auto">
          <a:xfrm>
            <a:off x="10368594" y="2156171"/>
            <a:ext cx="236470" cy="105818"/>
          </a:xfrm>
          <a:custGeom>
            <a:avLst/>
            <a:gdLst/>
            <a:ahLst/>
            <a:cxnLst>
              <a:cxn ang="0">
                <a:pos x="456" y="26"/>
              </a:cxn>
              <a:cxn ang="0">
                <a:pos x="397" y="0"/>
              </a:cxn>
              <a:cxn ang="0">
                <a:pos x="0" y="0"/>
              </a:cxn>
              <a:cxn ang="0">
                <a:pos x="0" y="215"/>
              </a:cxn>
              <a:cxn ang="0">
                <a:pos x="479" y="215"/>
              </a:cxn>
              <a:cxn ang="0">
                <a:pos x="479" y="79"/>
              </a:cxn>
              <a:cxn ang="0">
                <a:pos x="456" y="26"/>
              </a:cxn>
              <a:cxn ang="0">
                <a:pos x="456" y="26"/>
              </a:cxn>
              <a:cxn ang="0">
                <a:pos x="456" y="26"/>
              </a:cxn>
            </a:cxnLst>
            <a:rect l="0" t="0" r="r" b="b"/>
            <a:pathLst>
              <a:path w="479" h="215">
                <a:moveTo>
                  <a:pt x="456" y="26"/>
                </a:moveTo>
                <a:cubicBezTo>
                  <a:pt x="440" y="12"/>
                  <a:pt x="421" y="4"/>
                  <a:pt x="39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5"/>
                  <a:pt x="0" y="215"/>
                  <a:pt x="0" y="215"/>
                </a:cubicBezTo>
                <a:cubicBezTo>
                  <a:pt x="479" y="215"/>
                  <a:pt x="479" y="215"/>
                  <a:pt x="479" y="215"/>
                </a:cubicBezTo>
                <a:cubicBezTo>
                  <a:pt x="479" y="79"/>
                  <a:pt x="479" y="79"/>
                  <a:pt x="479" y="79"/>
                </a:cubicBezTo>
                <a:cubicBezTo>
                  <a:pt x="479" y="57"/>
                  <a:pt x="471" y="39"/>
                  <a:pt x="456" y="26"/>
                </a:cubicBezTo>
                <a:close/>
                <a:moveTo>
                  <a:pt x="456" y="26"/>
                </a:moveTo>
                <a:cubicBezTo>
                  <a:pt x="456" y="26"/>
                  <a:pt x="456" y="26"/>
                  <a:pt x="456" y="26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išļiďé"/>
          <p:cNvSpPr>
            <a:spLocks/>
          </p:cNvSpPr>
          <p:nvPr/>
        </p:nvSpPr>
        <p:spPr bwMode="auto">
          <a:xfrm>
            <a:off x="9919410" y="2037936"/>
            <a:ext cx="295857" cy="386558"/>
          </a:xfrm>
          <a:custGeom>
            <a:avLst/>
            <a:gdLst/>
            <a:ahLst/>
            <a:cxnLst>
              <a:cxn ang="0">
                <a:pos x="600" y="514"/>
              </a:cxn>
              <a:cxn ang="0">
                <a:pos x="112" y="514"/>
              </a:cxn>
              <a:cxn ang="0">
                <a:pos x="112" y="57"/>
              </a:cxn>
              <a:cxn ang="0">
                <a:pos x="95" y="17"/>
              </a:cxn>
              <a:cxn ang="0">
                <a:pos x="56" y="0"/>
              </a:cxn>
              <a:cxn ang="0">
                <a:pos x="16" y="17"/>
              </a:cxn>
              <a:cxn ang="0">
                <a:pos x="0" y="57"/>
              </a:cxn>
              <a:cxn ang="0">
                <a:pos x="0" y="783"/>
              </a:cxn>
              <a:cxn ang="0">
                <a:pos x="112" y="783"/>
              </a:cxn>
              <a:cxn ang="0">
                <a:pos x="112" y="625"/>
              </a:cxn>
              <a:cxn ang="0">
                <a:pos x="600" y="625"/>
              </a:cxn>
              <a:cxn ang="0">
                <a:pos x="600" y="514"/>
              </a:cxn>
              <a:cxn ang="0">
                <a:pos x="600" y="514"/>
              </a:cxn>
              <a:cxn ang="0">
                <a:pos x="600" y="514"/>
              </a:cxn>
            </a:cxnLst>
            <a:rect l="0" t="0" r="r" b="b"/>
            <a:pathLst>
              <a:path w="600" h="783">
                <a:moveTo>
                  <a:pt x="600" y="514"/>
                </a:moveTo>
                <a:cubicBezTo>
                  <a:pt x="112" y="514"/>
                  <a:pt x="112" y="514"/>
                  <a:pt x="112" y="514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2" y="42"/>
                  <a:pt x="106" y="29"/>
                  <a:pt x="95" y="17"/>
                </a:cubicBezTo>
                <a:cubicBezTo>
                  <a:pt x="84" y="5"/>
                  <a:pt x="71" y="0"/>
                  <a:pt x="56" y="0"/>
                </a:cubicBezTo>
                <a:cubicBezTo>
                  <a:pt x="40" y="0"/>
                  <a:pt x="27" y="5"/>
                  <a:pt x="16" y="17"/>
                </a:cubicBezTo>
                <a:cubicBezTo>
                  <a:pt x="6" y="29"/>
                  <a:pt x="0" y="42"/>
                  <a:pt x="0" y="57"/>
                </a:cubicBezTo>
                <a:cubicBezTo>
                  <a:pt x="0" y="783"/>
                  <a:pt x="0" y="783"/>
                  <a:pt x="0" y="783"/>
                </a:cubicBezTo>
                <a:cubicBezTo>
                  <a:pt x="112" y="783"/>
                  <a:pt x="112" y="783"/>
                  <a:pt x="112" y="783"/>
                </a:cubicBezTo>
                <a:cubicBezTo>
                  <a:pt x="112" y="625"/>
                  <a:pt x="112" y="625"/>
                  <a:pt x="112" y="625"/>
                </a:cubicBezTo>
                <a:cubicBezTo>
                  <a:pt x="600" y="625"/>
                  <a:pt x="600" y="625"/>
                  <a:pt x="600" y="625"/>
                </a:cubicBezTo>
                <a:lnTo>
                  <a:pt x="600" y="514"/>
                </a:lnTo>
                <a:close/>
                <a:moveTo>
                  <a:pt x="600" y="514"/>
                </a:moveTo>
                <a:cubicBezTo>
                  <a:pt x="600" y="514"/>
                  <a:pt x="600" y="514"/>
                  <a:pt x="600" y="514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îs1íḋè"/>
          <p:cNvSpPr>
            <a:spLocks/>
          </p:cNvSpPr>
          <p:nvPr/>
        </p:nvSpPr>
        <p:spPr bwMode="auto">
          <a:xfrm>
            <a:off x="10368594" y="2291683"/>
            <a:ext cx="238090" cy="132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1"/>
              </a:cxn>
              <a:cxn ang="0">
                <a:pos x="339" y="101"/>
              </a:cxn>
              <a:cxn ang="0">
                <a:pos x="339" y="246"/>
              </a:cxn>
              <a:cxn ang="0">
                <a:pos x="441" y="246"/>
              </a:cxn>
              <a:cxn ang="0">
                <a:pos x="44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41" h="246">
                <a:moveTo>
                  <a:pt x="0" y="0"/>
                </a:moveTo>
                <a:lnTo>
                  <a:pt x="0" y="101"/>
                </a:lnTo>
                <a:lnTo>
                  <a:pt x="339" y="101"/>
                </a:lnTo>
                <a:lnTo>
                  <a:pt x="339" y="246"/>
                </a:lnTo>
                <a:lnTo>
                  <a:pt x="441" y="246"/>
                </a:lnTo>
                <a:lnTo>
                  <a:pt x="441" y="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iṧľídê"/>
          <p:cNvSpPr>
            <a:spLocks/>
          </p:cNvSpPr>
          <p:nvPr/>
        </p:nvSpPr>
        <p:spPr bwMode="auto">
          <a:xfrm>
            <a:off x="10368594" y="2291683"/>
            <a:ext cx="238090" cy="132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01"/>
              </a:cxn>
              <a:cxn ang="0">
                <a:pos x="339" y="101"/>
              </a:cxn>
              <a:cxn ang="0">
                <a:pos x="339" y="246"/>
              </a:cxn>
              <a:cxn ang="0">
                <a:pos x="441" y="246"/>
              </a:cxn>
              <a:cxn ang="0">
                <a:pos x="441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41" h="246">
                <a:moveTo>
                  <a:pt x="0" y="0"/>
                </a:moveTo>
                <a:lnTo>
                  <a:pt x="0" y="101"/>
                </a:lnTo>
                <a:lnTo>
                  <a:pt x="339" y="101"/>
                </a:lnTo>
                <a:lnTo>
                  <a:pt x="339" y="246"/>
                </a:lnTo>
                <a:lnTo>
                  <a:pt x="441" y="246"/>
                </a:lnTo>
                <a:lnTo>
                  <a:pt x="441" y="0"/>
                </a:lnTo>
                <a:lnTo>
                  <a:pt x="0" y="0"/>
                </a:lnTo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iṣḷiďè"/>
          <p:cNvSpPr>
            <a:spLocks/>
          </p:cNvSpPr>
          <p:nvPr/>
        </p:nvSpPr>
        <p:spPr bwMode="auto">
          <a:xfrm>
            <a:off x="9863262" y="1798767"/>
            <a:ext cx="197058" cy="197598"/>
          </a:xfrm>
          <a:custGeom>
            <a:avLst/>
            <a:gdLst/>
            <a:ahLst/>
            <a:cxnLst>
              <a:cxn ang="0">
                <a:pos x="200" y="0"/>
              </a:cxn>
              <a:cxn ang="0">
                <a:pos x="0" y="200"/>
              </a:cxn>
              <a:cxn ang="0">
                <a:pos x="200" y="400"/>
              </a:cxn>
              <a:cxn ang="0">
                <a:pos x="400" y="200"/>
              </a:cxn>
              <a:cxn ang="0">
                <a:pos x="200" y="0"/>
              </a:cxn>
              <a:cxn ang="0">
                <a:pos x="200" y="339"/>
              </a:cxn>
              <a:cxn ang="0">
                <a:pos x="61" y="200"/>
              </a:cxn>
              <a:cxn ang="0">
                <a:pos x="200" y="61"/>
              </a:cxn>
              <a:cxn ang="0">
                <a:pos x="339" y="200"/>
              </a:cxn>
              <a:cxn ang="0">
                <a:pos x="200" y="339"/>
              </a:cxn>
              <a:cxn ang="0">
                <a:pos x="200" y="339"/>
              </a:cxn>
              <a:cxn ang="0">
                <a:pos x="200" y="339"/>
              </a:cxn>
            </a:cxnLst>
            <a:rect l="0" t="0" r="r" b="b"/>
            <a:pathLst>
              <a:path w="400" h="400">
                <a:moveTo>
                  <a:pt x="200" y="0"/>
                </a:moveTo>
                <a:cubicBezTo>
                  <a:pt x="89" y="0"/>
                  <a:pt x="0" y="89"/>
                  <a:pt x="0" y="200"/>
                </a:cubicBezTo>
                <a:cubicBezTo>
                  <a:pt x="0" y="310"/>
                  <a:pt x="89" y="400"/>
                  <a:pt x="200" y="400"/>
                </a:cubicBezTo>
                <a:cubicBezTo>
                  <a:pt x="310" y="400"/>
                  <a:pt x="400" y="310"/>
                  <a:pt x="400" y="200"/>
                </a:cubicBezTo>
                <a:cubicBezTo>
                  <a:pt x="400" y="89"/>
                  <a:pt x="310" y="0"/>
                  <a:pt x="200" y="0"/>
                </a:cubicBezTo>
                <a:close/>
                <a:moveTo>
                  <a:pt x="200" y="339"/>
                </a:moveTo>
                <a:cubicBezTo>
                  <a:pt x="123" y="339"/>
                  <a:pt x="61" y="277"/>
                  <a:pt x="61" y="200"/>
                </a:cubicBezTo>
                <a:cubicBezTo>
                  <a:pt x="61" y="123"/>
                  <a:pt x="123" y="61"/>
                  <a:pt x="200" y="61"/>
                </a:cubicBezTo>
                <a:cubicBezTo>
                  <a:pt x="277" y="61"/>
                  <a:pt x="339" y="123"/>
                  <a:pt x="339" y="200"/>
                </a:cubicBezTo>
                <a:cubicBezTo>
                  <a:pt x="339" y="277"/>
                  <a:pt x="277" y="339"/>
                  <a:pt x="200" y="339"/>
                </a:cubicBezTo>
                <a:close/>
                <a:moveTo>
                  <a:pt x="200" y="339"/>
                </a:moveTo>
                <a:cubicBezTo>
                  <a:pt x="200" y="339"/>
                  <a:pt x="200" y="339"/>
                  <a:pt x="200" y="339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ïṩḷiḑe"/>
          <p:cNvSpPr>
            <a:spLocks/>
          </p:cNvSpPr>
          <p:nvPr/>
        </p:nvSpPr>
        <p:spPr bwMode="auto">
          <a:xfrm>
            <a:off x="9953423" y="1845737"/>
            <a:ext cx="63167" cy="63167"/>
          </a:xfrm>
          <a:custGeom>
            <a:avLst/>
            <a:gdLst/>
            <a:ahLst/>
            <a:cxnLst>
              <a:cxn ang="0">
                <a:pos x="34" y="94"/>
              </a:cxn>
              <a:cxn ang="0">
                <a:pos x="34" y="17"/>
              </a:cxn>
              <a:cxn ang="0">
                <a:pos x="17" y="0"/>
              </a:cxn>
              <a:cxn ang="0">
                <a:pos x="0" y="17"/>
              </a:cxn>
              <a:cxn ang="0">
                <a:pos x="0" y="128"/>
              </a:cxn>
              <a:cxn ang="0">
                <a:pos x="34" y="128"/>
              </a:cxn>
              <a:cxn ang="0">
                <a:pos x="34" y="128"/>
              </a:cxn>
              <a:cxn ang="0">
                <a:pos x="111" y="128"/>
              </a:cxn>
              <a:cxn ang="0">
                <a:pos x="128" y="111"/>
              </a:cxn>
              <a:cxn ang="0">
                <a:pos x="111" y="94"/>
              </a:cxn>
              <a:cxn ang="0">
                <a:pos x="34" y="94"/>
              </a:cxn>
              <a:cxn ang="0">
                <a:pos x="34" y="94"/>
              </a:cxn>
              <a:cxn ang="0">
                <a:pos x="34" y="94"/>
              </a:cxn>
            </a:cxnLst>
            <a:rect l="0" t="0" r="r" b="b"/>
            <a:pathLst>
              <a:path w="128" h="128">
                <a:moveTo>
                  <a:pt x="34" y="94"/>
                </a:moveTo>
                <a:cubicBezTo>
                  <a:pt x="34" y="17"/>
                  <a:pt x="34" y="17"/>
                  <a:pt x="34" y="17"/>
                </a:cubicBezTo>
                <a:cubicBezTo>
                  <a:pt x="34" y="7"/>
                  <a:pt x="26" y="0"/>
                  <a:pt x="17" y="0"/>
                </a:cubicBezTo>
                <a:cubicBezTo>
                  <a:pt x="7" y="0"/>
                  <a:pt x="0" y="7"/>
                  <a:pt x="0" y="17"/>
                </a:cubicBezTo>
                <a:cubicBezTo>
                  <a:pt x="0" y="128"/>
                  <a:pt x="0" y="128"/>
                  <a:pt x="0" y="128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34" y="128"/>
                  <a:pt x="34" y="128"/>
                  <a:pt x="34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21" y="128"/>
                  <a:pt x="128" y="121"/>
                  <a:pt x="128" y="111"/>
                </a:cubicBezTo>
                <a:cubicBezTo>
                  <a:pt x="128" y="102"/>
                  <a:pt x="121" y="94"/>
                  <a:pt x="111" y="94"/>
                </a:cubicBezTo>
                <a:lnTo>
                  <a:pt x="34" y="94"/>
                </a:lnTo>
                <a:close/>
                <a:moveTo>
                  <a:pt x="34" y="94"/>
                </a:moveTo>
                <a:cubicBezTo>
                  <a:pt x="34" y="94"/>
                  <a:pt x="34" y="94"/>
                  <a:pt x="34" y="94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íṧlîḑê"/>
          <p:cNvSpPr>
            <a:spLocks/>
          </p:cNvSpPr>
          <p:nvPr/>
        </p:nvSpPr>
        <p:spPr bwMode="auto">
          <a:xfrm>
            <a:off x="9983698" y="4005424"/>
            <a:ext cx="502566" cy="642132"/>
          </a:xfrm>
          <a:custGeom>
            <a:avLst/>
            <a:gdLst/>
            <a:ahLst/>
            <a:cxnLst>
              <a:cxn ang="0">
                <a:pos x="425" y="197"/>
              </a:cxn>
              <a:cxn ang="0">
                <a:pos x="454" y="167"/>
              </a:cxn>
              <a:cxn ang="0">
                <a:pos x="453" y="141"/>
              </a:cxn>
              <a:cxn ang="0">
                <a:pos x="430" y="119"/>
              </a:cxn>
              <a:cxn ang="0">
                <a:pos x="404" y="120"/>
              </a:cxn>
              <a:cxn ang="0">
                <a:pos x="372" y="153"/>
              </a:cxn>
              <a:cxn ang="0">
                <a:pos x="294" y="123"/>
              </a:cxn>
              <a:cxn ang="0">
                <a:pos x="294" y="82"/>
              </a:cxn>
              <a:cxn ang="0">
                <a:pos x="330" y="82"/>
              </a:cxn>
              <a:cxn ang="0">
                <a:pos x="349" y="63"/>
              </a:cxn>
              <a:cxn ang="0">
                <a:pos x="349" y="19"/>
              </a:cxn>
              <a:cxn ang="0">
                <a:pos x="330" y="0"/>
              </a:cxn>
              <a:cxn ang="0">
                <a:pos x="168" y="0"/>
              </a:cxn>
              <a:cxn ang="0">
                <a:pos x="149" y="19"/>
              </a:cxn>
              <a:cxn ang="0">
                <a:pos x="149" y="63"/>
              </a:cxn>
              <a:cxn ang="0">
                <a:pos x="168" y="82"/>
              </a:cxn>
              <a:cxn ang="0">
                <a:pos x="197" y="82"/>
              </a:cxn>
              <a:cxn ang="0">
                <a:pos x="197" y="123"/>
              </a:cxn>
              <a:cxn ang="0">
                <a:pos x="198" y="123"/>
              </a:cxn>
              <a:cxn ang="0">
                <a:pos x="120" y="153"/>
              </a:cxn>
              <a:cxn ang="0">
                <a:pos x="85" y="119"/>
              </a:cxn>
              <a:cxn ang="0">
                <a:pos x="59" y="120"/>
              </a:cxn>
              <a:cxn ang="0">
                <a:pos x="37" y="143"/>
              </a:cxn>
              <a:cxn ang="0">
                <a:pos x="38" y="170"/>
              </a:cxn>
              <a:cxn ang="0">
                <a:pos x="66" y="196"/>
              </a:cxn>
              <a:cxn ang="0">
                <a:pos x="0" y="364"/>
              </a:cxn>
              <a:cxn ang="0">
                <a:pos x="178" y="600"/>
              </a:cxn>
              <a:cxn ang="0">
                <a:pos x="178" y="615"/>
              </a:cxn>
              <a:cxn ang="0">
                <a:pos x="192" y="628"/>
              </a:cxn>
              <a:cxn ang="0">
                <a:pos x="306" y="628"/>
              </a:cxn>
              <a:cxn ang="0">
                <a:pos x="320" y="615"/>
              </a:cxn>
              <a:cxn ang="0">
                <a:pos x="320" y="598"/>
              </a:cxn>
              <a:cxn ang="0">
                <a:pos x="491" y="364"/>
              </a:cxn>
              <a:cxn ang="0">
                <a:pos x="425" y="197"/>
              </a:cxn>
              <a:cxn ang="0">
                <a:pos x="245" y="565"/>
              </a:cxn>
              <a:cxn ang="0">
                <a:pos x="44" y="364"/>
              </a:cxn>
              <a:cxn ang="0">
                <a:pos x="245" y="162"/>
              </a:cxn>
              <a:cxn ang="0">
                <a:pos x="447" y="364"/>
              </a:cxn>
              <a:cxn ang="0">
                <a:pos x="245" y="565"/>
              </a:cxn>
              <a:cxn ang="0">
                <a:pos x="245" y="565"/>
              </a:cxn>
              <a:cxn ang="0">
                <a:pos x="245" y="565"/>
              </a:cxn>
            </a:cxnLst>
            <a:rect l="0" t="0" r="r" b="b"/>
            <a:pathLst>
              <a:path w="491" h="628">
                <a:moveTo>
                  <a:pt x="425" y="197"/>
                </a:moveTo>
                <a:cubicBezTo>
                  <a:pt x="454" y="167"/>
                  <a:pt x="454" y="167"/>
                  <a:pt x="454" y="167"/>
                </a:cubicBezTo>
                <a:cubicBezTo>
                  <a:pt x="461" y="160"/>
                  <a:pt x="461" y="148"/>
                  <a:pt x="453" y="141"/>
                </a:cubicBezTo>
                <a:cubicBezTo>
                  <a:pt x="430" y="119"/>
                  <a:pt x="430" y="119"/>
                  <a:pt x="430" y="119"/>
                </a:cubicBezTo>
                <a:cubicBezTo>
                  <a:pt x="423" y="112"/>
                  <a:pt x="411" y="112"/>
                  <a:pt x="404" y="120"/>
                </a:cubicBezTo>
                <a:cubicBezTo>
                  <a:pt x="372" y="153"/>
                  <a:pt x="372" y="153"/>
                  <a:pt x="372" y="153"/>
                </a:cubicBezTo>
                <a:cubicBezTo>
                  <a:pt x="348" y="139"/>
                  <a:pt x="322" y="129"/>
                  <a:pt x="294" y="123"/>
                </a:cubicBezTo>
                <a:cubicBezTo>
                  <a:pt x="294" y="82"/>
                  <a:pt x="294" y="82"/>
                  <a:pt x="294" y="82"/>
                </a:cubicBezTo>
                <a:cubicBezTo>
                  <a:pt x="330" y="82"/>
                  <a:pt x="330" y="82"/>
                  <a:pt x="330" y="82"/>
                </a:cubicBezTo>
                <a:cubicBezTo>
                  <a:pt x="341" y="82"/>
                  <a:pt x="349" y="74"/>
                  <a:pt x="349" y="63"/>
                </a:cubicBezTo>
                <a:cubicBezTo>
                  <a:pt x="349" y="19"/>
                  <a:pt x="349" y="19"/>
                  <a:pt x="349" y="19"/>
                </a:cubicBezTo>
                <a:cubicBezTo>
                  <a:pt x="349" y="9"/>
                  <a:pt x="341" y="0"/>
                  <a:pt x="330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158" y="0"/>
                  <a:pt x="149" y="9"/>
                  <a:pt x="149" y="19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9" y="74"/>
                  <a:pt x="158" y="82"/>
                  <a:pt x="168" y="82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197" y="123"/>
                  <a:pt x="197" y="123"/>
                  <a:pt x="197" y="123"/>
                </a:cubicBezTo>
                <a:cubicBezTo>
                  <a:pt x="198" y="123"/>
                  <a:pt x="198" y="123"/>
                  <a:pt x="198" y="123"/>
                </a:cubicBezTo>
                <a:cubicBezTo>
                  <a:pt x="170" y="129"/>
                  <a:pt x="144" y="139"/>
                  <a:pt x="120" y="153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78" y="112"/>
                  <a:pt x="66" y="112"/>
                  <a:pt x="59" y="120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0" y="150"/>
                  <a:pt x="30" y="162"/>
                  <a:pt x="38" y="170"/>
                </a:cubicBezTo>
                <a:cubicBezTo>
                  <a:pt x="66" y="196"/>
                  <a:pt x="66" y="196"/>
                  <a:pt x="66" y="196"/>
                </a:cubicBezTo>
                <a:cubicBezTo>
                  <a:pt x="25" y="240"/>
                  <a:pt x="0" y="299"/>
                  <a:pt x="0" y="364"/>
                </a:cubicBezTo>
                <a:cubicBezTo>
                  <a:pt x="0" y="476"/>
                  <a:pt x="75" y="571"/>
                  <a:pt x="178" y="600"/>
                </a:cubicBezTo>
                <a:cubicBezTo>
                  <a:pt x="178" y="615"/>
                  <a:pt x="178" y="615"/>
                  <a:pt x="178" y="615"/>
                </a:cubicBezTo>
                <a:cubicBezTo>
                  <a:pt x="178" y="622"/>
                  <a:pt x="184" y="628"/>
                  <a:pt x="192" y="628"/>
                </a:cubicBezTo>
                <a:cubicBezTo>
                  <a:pt x="306" y="628"/>
                  <a:pt x="306" y="628"/>
                  <a:pt x="306" y="628"/>
                </a:cubicBezTo>
                <a:cubicBezTo>
                  <a:pt x="314" y="628"/>
                  <a:pt x="320" y="622"/>
                  <a:pt x="320" y="615"/>
                </a:cubicBezTo>
                <a:cubicBezTo>
                  <a:pt x="320" y="598"/>
                  <a:pt x="320" y="598"/>
                  <a:pt x="320" y="598"/>
                </a:cubicBezTo>
                <a:cubicBezTo>
                  <a:pt x="419" y="566"/>
                  <a:pt x="491" y="473"/>
                  <a:pt x="491" y="364"/>
                </a:cubicBezTo>
                <a:cubicBezTo>
                  <a:pt x="491" y="300"/>
                  <a:pt x="466" y="241"/>
                  <a:pt x="425" y="197"/>
                </a:cubicBezTo>
                <a:close/>
                <a:moveTo>
                  <a:pt x="245" y="565"/>
                </a:moveTo>
                <a:cubicBezTo>
                  <a:pt x="134" y="565"/>
                  <a:pt x="44" y="475"/>
                  <a:pt x="44" y="364"/>
                </a:cubicBezTo>
                <a:cubicBezTo>
                  <a:pt x="44" y="253"/>
                  <a:pt x="134" y="162"/>
                  <a:pt x="245" y="162"/>
                </a:cubicBezTo>
                <a:cubicBezTo>
                  <a:pt x="356" y="162"/>
                  <a:pt x="447" y="253"/>
                  <a:pt x="447" y="364"/>
                </a:cubicBezTo>
                <a:cubicBezTo>
                  <a:pt x="447" y="475"/>
                  <a:pt x="356" y="565"/>
                  <a:pt x="245" y="565"/>
                </a:cubicBezTo>
                <a:close/>
                <a:moveTo>
                  <a:pt x="245" y="565"/>
                </a:moveTo>
                <a:cubicBezTo>
                  <a:pt x="245" y="565"/>
                  <a:pt x="245" y="565"/>
                  <a:pt x="245" y="565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ïṥľîḋê"/>
          <p:cNvSpPr>
            <a:spLocks/>
          </p:cNvSpPr>
          <p:nvPr/>
        </p:nvSpPr>
        <p:spPr bwMode="auto">
          <a:xfrm>
            <a:off x="10206528" y="4300134"/>
            <a:ext cx="137173" cy="112613"/>
          </a:xfrm>
          <a:custGeom>
            <a:avLst/>
            <a:gdLst/>
            <a:ahLst/>
            <a:cxnLst>
              <a:cxn ang="0">
                <a:pos x="128" y="8"/>
              </a:cxn>
              <a:cxn ang="0">
                <a:pos x="21" y="46"/>
              </a:cxn>
              <a:cxn ang="0">
                <a:pos x="17" y="48"/>
              </a:cxn>
              <a:cxn ang="0">
                <a:pos x="16" y="49"/>
              </a:cxn>
              <a:cxn ang="0">
                <a:pos x="16" y="49"/>
              </a:cxn>
              <a:cxn ang="0">
                <a:pos x="0" y="77"/>
              </a:cxn>
              <a:cxn ang="0">
                <a:pos x="33" y="110"/>
              </a:cxn>
              <a:cxn ang="0">
                <a:pos x="52" y="104"/>
              </a:cxn>
              <a:cxn ang="0">
                <a:pos x="52" y="104"/>
              </a:cxn>
              <a:cxn ang="0">
                <a:pos x="53" y="104"/>
              </a:cxn>
              <a:cxn ang="0">
                <a:pos x="61" y="95"/>
              </a:cxn>
              <a:cxn ang="0">
                <a:pos x="128" y="8"/>
              </a:cxn>
              <a:cxn ang="0">
                <a:pos x="128" y="8"/>
              </a:cxn>
              <a:cxn ang="0">
                <a:pos x="128" y="8"/>
              </a:cxn>
            </a:cxnLst>
            <a:rect l="0" t="0" r="r" b="b"/>
            <a:pathLst>
              <a:path w="134" h="110">
                <a:moveTo>
                  <a:pt x="128" y="8"/>
                </a:moveTo>
                <a:cubicBezTo>
                  <a:pt x="121" y="0"/>
                  <a:pt x="42" y="37"/>
                  <a:pt x="21" y="46"/>
                </a:cubicBezTo>
                <a:cubicBezTo>
                  <a:pt x="20" y="47"/>
                  <a:pt x="18" y="48"/>
                  <a:pt x="17" y="48"/>
                </a:cubicBezTo>
                <a:cubicBezTo>
                  <a:pt x="17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6" y="54"/>
                  <a:pt x="0" y="65"/>
                  <a:pt x="0" y="77"/>
                </a:cubicBezTo>
                <a:cubicBezTo>
                  <a:pt x="0" y="96"/>
                  <a:pt x="15" y="110"/>
                  <a:pt x="33" y="110"/>
                </a:cubicBezTo>
                <a:cubicBezTo>
                  <a:pt x="40" y="110"/>
                  <a:pt x="47" y="108"/>
                  <a:pt x="52" y="104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52" y="104"/>
                  <a:pt x="53" y="104"/>
                  <a:pt x="53" y="104"/>
                </a:cubicBezTo>
                <a:cubicBezTo>
                  <a:pt x="56" y="101"/>
                  <a:pt x="58" y="98"/>
                  <a:pt x="61" y="95"/>
                </a:cubicBezTo>
                <a:cubicBezTo>
                  <a:pt x="81" y="73"/>
                  <a:pt x="134" y="15"/>
                  <a:pt x="128" y="8"/>
                </a:cubicBezTo>
                <a:close/>
                <a:moveTo>
                  <a:pt x="128" y="8"/>
                </a:moveTo>
                <a:cubicBezTo>
                  <a:pt x="128" y="8"/>
                  <a:pt x="128" y="8"/>
                  <a:pt x="128" y="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îŝ1iďè"/>
          <p:cNvSpPr>
            <a:spLocks/>
          </p:cNvSpPr>
          <p:nvPr/>
        </p:nvSpPr>
        <p:spPr bwMode="auto">
          <a:xfrm>
            <a:off x="10222102" y="4512780"/>
            <a:ext cx="31747" cy="43727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1" y="0"/>
              </a:cxn>
              <a:cxn ang="0">
                <a:pos x="0" y="0"/>
              </a:cxn>
              <a:cxn ang="0">
                <a:pos x="0" y="43"/>
              </a:cxn>
              <a:cxn ang="0">
                <a:pos x="1" y="43"/>
              </a:cxn>
              <a:cxn ang="0">
                <a:pos x="30" y="43"/>
              </a:cxn>
              <a:cxn ang="0">
                <a:pos x="31" y="43"/>
              </a:cxn>
              <a:cxn ang="0">
                <a:pos x="31" y="0"/>
              </a:cxn>
              <a:cxn ang="0">
                <a:pos x="30" y="0"/>
              </a:cxn>
              <a:cxn ang="0">
                <a:pos x="30" y="0"/>
              </a:cxn>
              <a:cxn ang="0">
                <a:pos x="30" y="0"/>
              </a:cxn>
            </a:cxnLst>
            <a:rect l="0" t="0" r="r" b="b"/>
            <a:pathLst>
              <a:path w="31" h="43">
                <a:moveTo>
                  <a:pt x="3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3"/>
                  <a:pt x="1" y="43"/>
                </a:cubicBezTo>
                <a:cubicBezTo>
                  <a:pt x="30" y="43"/>
                  <a:pt x="30" y="43"/>
                  <a:pt x="30" y="43"/>
                </a:cubicBezTo>
                <a:cubicBezTo>
                  <a:pt x="30" y="43"/>
                  <a:pt x="31" y="43"/>
                  <a:pt x="31" y="43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lose/>
                <a:moveTo>
                  <a:pt x="30" y="0"/>
                </a:moveTo>
                <a:cubicBezTo>
                  <a:pt x="30" y="0"/>
                  <a:pt x="30" y="0"/>
                  <a:pt x="30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íṧľïďè"/>
          <p:cNvSpPr>
            <a:spLocks/>
          </p:cNvSpPr>
          <p:nvPr/>
        </p:nvSpPr>
        <p:spPr bwMode="auto">
          <a:xfrm>
            <a:off x="10069356" y="4358237"/>
            <a:ext cx="45524" cy="30549"/>
          </a:xfrm>
          <a:custGeom>
            <a:avLst/>
            <a:gdLst/>
            <a:ahLst/>
            <a:cxnLst>
              <a:cxn ang="0">
                <a:pos x="44" y="30"/>
              </a:cxn>
              <a:cxn ang="0">
                <a:pos x="44" y="1"/>
              </a:cxn>
              <a:cxn ang="0">
                <a:pos x="43" y="0"/>
              </a:cxn>
              <a:cxn ang="0">
                <a:pos x="1" y="0"/>
              </a:cxn>
              <a:cxn ang="0">
                <a:pos x="0" y="1"/>
              </a:cxn>
              <a:cxn ang="0">
                <a:pos x="0" y="30"/>
              </a:cxn>
              <a:cxn ang="0">
                <a:pos x="1" y="30"/>
              </a:cxn>
              <a:cxn ang="0">
                <a:pos x="43" y="30"/>
              </a:cxn>
              <a:cxn ang="0">
                <a:pos x="44" y="30"/>
              </a:cxn>
              <a:cxn ang="0">
                <a:pos x="44" y="30"/>
              </a:cxn>
              <a:cxn ang="0">
                <a:pos x="44" y="30"/>
              </a:cxn>
            </a:cxnLst>
            <a:rect l="0" t="0" r="r" b="b"/>
            <a:pathLst>
              <a:path w="44" h="30">
                <a:moveTo>
                  <a:pt x="44" y="30"/>
                </a:moveTo>
                <a:cubicBezTo>
                  <a:pt x="44" y="1"/>
                  <a:pt x="44" y="1"/>
                  <a:pt x="44" y="1"/>
                </a:cubicBezTo>
                <a:cubicBezTo>
                  <a:pt x="44" y="1"/>
                  <a:pt x="44" y="0"/>
                  <a:pt x="4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1" y="30"/>
                  <a:pt x="1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lose/>
                <a:moveTo>
                  <a:pt x="44" y="30"/>
                </a:moveTo>
                <a:cubicBezTo>
                  <a:pt x="44" y="30"/>
                  <a:pt x="44" y="30"/>
                  <a:pt x="44" y="3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îsḻídè"/>
          <p:cNvSpPr>
            <a:spLocks/>
          </p:cNvSpPr>
          <p:nvPr/>
        </p:nvSpPr>
        <p:spPr bwMode="auto">
          <a:xfrm>
            <a:off x="10222102" y="4190516"/>
            <a:ext cx="31747" cy="44925"/>
          </a:xfrm>
          <a:custGeom>
            <a:avLst/>
            <a:gdLst/>
            <a:ahLst/>
            <a:cxnLst>
              <a:cxn ang="0">
                <a:pos x="1" y="44"/>
              </a:cxn>
              <a:cxn ang="0">
                <a:pos x="30" y="44"/>
              </a:cxn>
              <a:cxn ang="0">
                <a:pos x="31" y="43"/>
              </a:cxn>
              <a:cxn ang="0">
                <a:pos x="31" y="1"/>
              </a:cxn>
              <a:cxn ang="0">
                <a:pos x="30" y="0"/>
              </a:cxn>
              <a:cxn ang="0">
                <a:pos x="1" y="0"/>
              </a:cxn>
              <a:cxn ang="0">
                <a:pos x="0" y="1"/>
              </a:cxn>
              <a:cxn ang="0">
                <a:pos x="0" y="43"/>
              </a:cxn>
              <a:cxn ang="0">
                <a:pos x="1" y="44"/>
              </a:cxn>
              <a:cxn ang="0">
                <a:pos x="1" y="44"/>
              </a:cxn>
              <a:cxn ang="0">
                <a:pos x="1" y="44"/>
              </a:cxn>
            </a:cxnLst>
            <a:rect l="0" t="0" r="r" b="b"/>
            <a:pathLst>
              <a:path w="31" h="44">
                <a:moveTo>
                  <a:pt x="1" y="44"/>
                </a:moveTo>
                <a:cubicBezTo>
                  <a:pt x="30" y="44"/>
                  <a:pt x="30" y="44"/>
                  <a:pt x="30" y="44"/>
                </a:cubicBezTo>
                <a:cubicBezTo>
                  <a:pt x="30" y="44"/>
                  <a:pt x="31" y="43"/>
                  <a:pt x="31" y="43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0" y="0"/>
                  <a:pt x="3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0" y="44"/>
                  <a:pt x="1" y="44"/>
                </a:cubicBezTo>
                <a:close/>
                <a:moveTo>
                  <a:pt x="1" y="44"/>
                </a:moveTo>
                <a:cubicBezTo>
                  <a:pt x="1" y="44"/>
                  <a:pt x="1" y="44"/>
                  <a:pt x="1" y="44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ïṣļïďè"/>
          <p:cNvSpPr>
            <a:spLocks/>
          </p:cNvSpPr>
          <p:nvPr/>
        </p:nvSpPr>
        <p:spPr bwMode="auto">
          <a:xfrm>
            <a:off x="10361072" y="4358237"/>
            <a:ext cx="44326" cy="30549"/>
          </a:xfrm>
          <a:custGeom>
            <a:avLst/>
            <a:gdLst/>
            <a:ahLst/>
            <a:cxnLst>
              <a:cxn ang="0">
                <a:pos x="43" y="0"/>
              </a:cxn>
              <a:cxn ang="0">
                <a:pos x="0" y="0"/>
              </a:cxn>
              <a:cxn ang="0">
                <a:pos x="0" y="1"/>
              </a:cxn>
              <a:cxn ang="0">
                <a:pos x="0" y="29"/>
              </a:cxn>
              <a:cxn ang="0">
                <a:pos x="0" y="30"/>
              </a:cxn>
              <a:cxn ang="0">
                <a:pos x="43" y="30"/>
              </a:cxn>
              <a:cxn ang="0">
                <a:pos x="43" y="29"/>
              </a:cxn>
              <a:cxn ang="0">
                <a:pos x="43" y="1"/>
              </a:cxn>
              <a:cxn ang="0">
                <a:pos x="43" y="0"/>
              </a:cxn>
              <a:cxn ang="0">
                <a:pos x="43" y="0"/>
              </a:cxn>
              <a:cxn ang="0">
                <a:pos x="43" y="0"/>
              </a:cxn>
            </a:cxnLst>
            <a:rect l="0" t="0" r="r" b="b"/>
            <a:pathLst>
              <a:path w="43" h="30">
                <a:moveTo>
                  <a:pt x="4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0" y="30"/>
                  <a:pt x="0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29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0"/>
                  <a:pt x="43" y="0"/>
                  <a:pt x="43" y="0"/>
                </a:cubicBezTo>
                <a:close/>
                <a:moveTo>
                  <a:pt x="43" y="0"/>
                </a:moveTo>
                <a:cubicBezTo>
                  <a:pt x="43" y="0"/>
                  <a:pt x="43" y="0"/>
                  <a:pt x="43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iṡ1îḑé"/>
          <p:cNvSpPr>
            <a:spLocks/>
          </p:cNvSpPr>
          <p:nvPr/>
        </p:nvSpPr>
        <p:spPr bwMode="auto">
          <a:xfrm>
            <a:off x="10089123" y="4463662"/>
            <a:ext cx="53312" cy="5391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0" y="0"/>
              </a:cxn>
              <a:cxn ang="0">
                <a:pos x="0" y="31"/>
              </a:cxn>
              <a:cxn ang="0">
                <a:pos x="0" y="31"/>
              </a:cxn>
              <a:cxn ang="0">
                <a:pos x="0" y="31"/>
              </a:cxn>
              <a:cxn ang="0">
                <a:pos x="21" y="53"/>
              </a:cxn>
              <a:cxn ang="0">
                <a:pos x="21" y="53"/>
              </a:cxn>
              <a:cxn ang="0">
                <a:pos x="22" y="53"/>
              </a:cxn>
              <a:cxn ang="0">
                <a:pos x="52" y="22"/>
              </a:cxn>
              <a:cxn ang="0">
                <a:pos x="52" y="22"/>
              </a:cxn>
              <a:cxn ang="0">
                <a:pos x="52" y="21"/>
              </a:cxn>
              <a:cxn ang="0">
                <a:pos x="31" y="0"/>
              </a:cxn>
              <a:cxn ang="0">
                <a:pos x="31" y="0"/>
              </a:cxn>
              <a:cxn ang="0">
                <a:pos x="31" y="0"/>
              </a:cxn>
            </a:cxnLst>
            <a:rect l="0" t="0" r="r" b="b"/>
            <a:pathLst>
              <a:path w="52" h="53">
                <a:moveTo>
                  <a:pt x="31" y="0"/>
                </a:moveTo>
                <a:cubicBezTo>
                  <a:pt x="31" y="0"/>
                  <a:pt x="31" y="0"/>
                  <a:pt x="30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1"/>
                  <a:pt x="52" y="21"/>
                  <a:pt x="52" y="21"/>
                </a:cubicBezTo>
                <a:lnTo>
                  <a:pt x="31" y="0"/>
                </a:lnTo>
                <a:close/>
                <a:moveTo>
                  <a:pt x="31" y="0"/>
                </a:moveTo>
                <a:cubicBezTo>
                  <a:pt x="31" y="0"/>
                  <a:pt x="31" y="0"/>
                  <a:pt x="31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íṩlïḑè"/>
          <p:cNvSpPr>
            <a:spLocks/>
          </p:cNvSpPr>
          <p:nvPr/>
        </p:nvSpPr>
        <p:spPr bwMode="auto">
          <a:xfrm>
            <a:off x="10100504" y="4243827"/>
            <a:ext cx="52713" cy="5391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20" y="0"/>
              </a:cxn>
              <a:cxn ang="0">
                <a:pos x="0" y="21"/>
              </a:cxn>
              <a:cxn ang="0">
                <a:pos x="0" y="21"/>
              </a:cxn>
              <a:cxn ang="0">
                <a:pos x="0" y="22"/>
              </a:cxn>
              <a:cxn ang="0">
                <a:pos x="30" y="52"/>
              </a:cxn>
              <a:cxn ang="0">
                <a:pos x="31" y="53"/>
              </a:cxn>
              <a:cxn ang="0">
                <a:pos x="31" y="52"/>
              </a:cxn>
              <a:cxn ang="0">
                <a:pos x="52" y="32"/>
              </a:cxn>
              <a:cxn ang="0">
                <a:pos x="52" y="31"/>
              </a:cxn>
              <a:cxn ang="0">
                <a:pos x="52" y="31"/>
              </a:cxn>
              <a:cxn ang="0">
                <a:pos x="21" y="0"/>
              </a:cxn>
              <a:cxn ang="0">
                <a:pos x="21" y="0"/>
              </a:cxn>
              <a:cxn ang="0">
                <a:pos x="21" y="0"/>
              </a:cxn>
            </a:cxnLst>
            <a:rect l="0" t="0" r="r" b="b"/>
            <a:pathLst>
              <a:path w="52" h="53">
                <a:moveTo>
                  <a:pt x="21" y="0"/>
                </a:moveTo>
                <a:cubicBezTo>
                  <a:pt x="21" y="0"/>
                  <a:pt x="21" y="0"/>
                  <a:pt x="20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30" y="52"/>
                  <a:pt x="30" y="52"/>
                  <a:pt x="30" y="52"/>
                </a:cubicBezTo>
                <a:cubicBezTo>
                  <a:pt x="30" y="52"/>
                  <a:pt x="31" y="53"/>
                  <a:pt x="31" y="53"/>
                </a:cubicBezTo>
                <a:cubicBezTo>
                  <a:pt x="31" y="53"/>
                  <a:pt x="31" y="52"/>
                  <a:pt x="31" y="5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2"/>
                  <a:pt x="52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lnTo>
                  <a:pt x="21" y="0"/>
                </a:lnTo>
                <a:close/>
                <a:moveTo>
                  <a:pt x="21" y="0"/>
                </a:moveTo>
                <a:cubicBezTo>
                  <a:pt x="21" y="0"/>
                  <a:pt x="21" y="0"/>
                  <a:pt x="21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iŝľíḑê"/>
          <p:cNvSpPr>
            <a:spLocks/>
          </p:cNvSpPr>
          <p:nvPr/>
        </p:nvSpPr>
        <p:spPr bwMode="auto">
          <a:xfrm>
            <a:off x="10320339" y="4232447"/>
            <a:ext cx="53312" cy="54510"/>
          </a:xfrm>
          <a:custGeom>
            <a:avLst/>
            <a:gdLst/>
            <a:ahLst/>
            <a:cxnLst>
              <a:cxn ang="0">
                <a:pos x="21" y="53"/>
              </a:cxn>
              <a:cxn ang="0">
                <a:pos x="21" y="53"/>
              </a:cxn>
              <a:cxn ang="0">
                <a:pos x="22" y="53"/>
              </a:cxn>
              <a:cxn ang="0">
                <a:pos x="52" y="22"/>
              </a:cxn>
              <a:cxn ang="0">
                <a:pos x="52" y="22"/>
              </a:cxn>
              <a:cxn ang="0">
                <a:pos x="52" y="21"/>
              </a:cxn>
              <a:cxn ang="0">
                <a:pos x="31" y="0"/>
              </a:cxn>
              <a:cxn ang="0">
                <a:pos x="30" y="0"/>
              </a:cxn>
              <a:cxn ang="0">
                <a:pos x="0" y="31"/>
              </a:cxn>
              <a:cxn ang="0">
                <a:pos x="0" y="31"/>
              </a:cxn>
              <a:cxn ang="0">
                <a:pos x="0" y="32"/>
              </a:cxn>
              <a:cxn ang="0">
                <a:pos x="21" y="53"/>
              </a:cxn>
              <a:cxn ang="0">
                <a:pos x="21" y="53"/>
              </a:cxn>
              <a:cxn ang="0">
                <a:pos x="21" y="53"/>
              </a:cxn>
            </a:cxnLst>
            <a:rect l="0" t="0" r="r" b="b"/>
            <a:pathLst>
              <a:path w="52" h="53">
                <a:moveTo>
                  <a:pt x="21" y="53"/>
                </a:moveTo>
                <a:cubicBezTo>
                  <a:pt x="21" y="53"/>
                  <a:pt x="21" y="53"/>
                  <a:pt x="21" y="53"/>
                </a:cubicBezTo>
                <a:cubicBezTo>
                  <a:pt x="21" y="53"/>
                  <a:pt x="22" y="53"/>
                  <a:pt x="22" y="5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1"/>
                  <a:pt x="52" y="21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2"/>
                </a:cubicBezTo>
                <a:lnTo>
                  <a:pt x="21" y="53"/>
                </a:lnTo>
                <a:close/>
                <a:moveTo>
                  <a:pt x="21" y="53"/>
                </a:moveTo>
                <a:cubicBezTo>
                  <a:pt x="21" y="53"/>
                  <a:pt x="21" y="53"/>
                  <a:pt x="21" y="5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ïṩḷïdé"/>
          <p:cNvSpPr>
            <a:spLocks/>
          </p:cNvSpPr>
          <p:nvPr/>
        </p:nvSpPr>
        <p:spPr bwMode="auto">
          <a:xfrm>
            <a:off x="10308958" y="4452281"/>
            <a:ext cx="53312" cy="5331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1" y="0"/>
              </a:cxn>
              <a:cxn ang="0">
                <a:pos x="0" y="21"/>
              </a:cxn>
              <a:cxn ang="0">
                <a:pos x="0" y="22"/>
              </a:cxn>
              <a:cxn ang="0">
                <a:pos x="31" y="52"/>
              </a:cxn>
              <a:cxn ang="0">
                <a:pos x="31" y="52"/>
              </a:cxn>
              <a:cxn ang="0">
                <a:pos x="31" y="52"/>
              </a:cxn>
              <a:cxn ang="0">
                <a:pos x="52" y="32"/>
              </a:cxn>
              <a:cxn ang="0">
                <a:pos x="52" y="31"/>
              </a:cxn>
              <a:cxn ang="0">
                <a:pos x="22" y="0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52" h="52">
                <a:moveTo>
                  <a:pt x="22" y="0"/>
                </a:moveTo>
                <a:cubicBezTo>
                  <a:pt x="21" y="0"/>
                  <a:pt x="21" y="0"/>
                  <a:pt x="2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31" y="52"/>
                  <a:pt x="31" y="52"/>
                  <a:pt x="31" y="5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31"/>
                  <a:pt x="52" y="31"/>
                  <a:pt x="52" y="31"/>
                </a:cubicBezTo>
                <a:lnTo>
                  <a:pt x="22" y="0"/>
                </a:lnTo>
                <a:close/>
                <a:moveTo>
                  <a:pt x="22" y="0"/>
                </a:moveTo>
                <a:cubicBezTo>
                  <a:pt x="22" y="0"/>
                  <a:pt x="22" y="0"/>
                  <a:pt x="22" y="0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ïṥľiḓé"/>
          <p:cNvSpPr txBox="1"/>
          <p:nvPr/>
        </p:nvSpPr>
        <p:spPr>
          <a:xfrm>
            <a:off x="4154214" y="2623830"/>
            <a:ext cx="2433832" cy="276999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2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39" name="iṣḷîdé"/>
          <p:cNvSpPr txBox="1"/>
          <p:nvPr/>
        </p:nvSpPr>
        <p:spPr>
          <a:xfrm>
            <a:off x="4154214" y="2900829"/>
            <a:ext cx="2433832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lvl="0" algn="ct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36" name="išlïḍé"/>
          <p:cNvSpPr txBox="1"/>
          <p:nvPr/>
        </p:nvSpPr>
        <p:spPr>
          <a:xfrm>
            <a:off x="6586139" y="2623830"/>
            <a:ext cx="2433832" cy="276999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2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37" name="iṧļîdè"/>
          <p:cNvSpPr txBox="1"/>
          <p:nvPr/>
        </p:nvSpPr>
        <p:spPr>
          <a:xfrm>
            <a:off x="6586139" y="2900829"/>
            <a:ext cx="2433832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lvl="0" algn="ct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34" name="ïṥ1ïdé"/>
          <p:cNvSpPr txBox="1"/>
          <p:nvPr/>
        </p:nvSpPr>
        <p:spPr>
          <a:xfrm>
            <a:off x="9018064" y="2623830"/>
            <a:ext cx="2433832" cy="276999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20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235" name="îśľîḑe"/>
          <p:cNvSpPr txBox="1"/>
          <p:nvPr/>
        </p:nvSpPr>
        <p:spPr>
          <a:xfrm>
            <a:off x="9018064" y="2900829"/>
            <a:ext cx="2433832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lvl="0" algn="ct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32" name="iṡļîḓê"/>
          <p:cNvSpPr txBox="1"/>
          <p:nvPr/>
        </p:nvSpPr>
        <p:spPr>
          <a:xfrm>
            <a:off x="4154214" y="4851558"/>
            <a:ext cx="2433832" cy="276999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200" b="1">
                <a:solidFill>
                  <a:schemeClr val="accent4"/>
                </a:solidFill>
              </a:rPr>
              <a:t>标题文本预设</a:t>
            </a:r>
          </a:p>
        </p:txBody>
      </p:sp>
      <p:sp>
        <p:nvSpPr>
          <p:cNvPr id="233" name="íṥḷïdé"/>
          <p:cNvSpPr txBox="1"/>
          <p:nvPr/>
        </p:nvSpPr>
        <p:spPr>
          <a:xfrm>
            <a:off x="4154214" y="5128557"/>
            <a:ext cx="2433832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lvl="0" algn="ct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30" name="îşḻíďe"/>
          <p:cNvSpPr txBox="1"/>
          <p:nvPr/>
        </p:nvSpPr>
        <p:spPr>
          <a:xfrm>
            <a:off x="6586139" y="4851558"/>
            <a:ext cx="2433832" cy="276999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200" b="1">
                <a:solidFill>
                  <a:schemeClr val="accent6"/>
                </a:solidFill>
              </a:rPr>
              <a:t>标题文本预设</a:t>
            </a:r>
          </a:p>
        </p:txBody>
      </p:sp>
      <p:sp>
        <p:nvSpPr>
          <p:cNvPr id="231" name="i$ľïde"/>
          <p:cNvSpPr txBox="1"/>
          <p:nvPr/>
        </p:nvSpPr>
        <p:spPr>
          <a:xfrm>
            <a:off x="6586139" y="5128557"/>
            <a:ext cx="2433832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lvl="0" algn="ct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28" name="îṩļídê"/>
          <p:cNvSpPr txBox="1"/>
          <p:nvPr/>
        </p:nvSpPr>
        <p:spPr>
          <a:xfrm>
            <a:off x="9018064" y="4851558"/>
            <a:ext cx="2433832" cy="276999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2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29" name="íṣliḑe"/>
          <p:cNvSpPr txBox="1"/>
          <p:nvPr/>
        </p:nvSpPr>
        <p:spPr>
          <a:xfrm>
            <a:off x="9018064" y="5128557"/>
            <a:ext cx="2433832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lvl="0" algn="ctr" defTabSz="121917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24" name="ïṩ1îḋè"/>
          <p:cNvSpPr>
            <a:spLocks/>
          </p:cNvSpPr>
          <p:nvPr/>
        </p:nvSpPr>
        <p:spPr bwMode="auto">
          <a:xfrm>
            <a:off x="2235817" y="4221614"/>
            <a:ext cx="157786" cy="469055"/>
          </a:xfrm>
          <a:custGeom>
            <a:avLst/>
            <a:gdLst>
              <a:gd name="T0" fmla="*/ 34 w 110"/>
              <a:gd name="T1" fmla="*/ 267 h 327"/>
              <a:gd name="T2" fmla="*/ 67 w 110"/>
              <a:gd name="T3" fmla="*/ 327 h 327"/>
              <a:gd name="T4" fmla="*/ 95 w 110"/>
              <a:gd name="T5" fmla="*/ 323 h 327"/>
              <a:gd name="T6" fmla="*/ 110 w 110"/>
              <a:gd name="T7" fmla="*/ 256 h 327"/>
              <a:gd name="T8" fmla="*/ 76 w 110"/>
              <a:gd name="T9" fmla="*/ 0 h 327"/>
              <a:gd name="T10" fmla="*/ 0 w 110"/>
              <a:gd name="T11" fmla="*/ 10 h 327"/>
              <a:gd name="T12" fmla="*/ 34 w 110"/>
              <a:gd name="T13" fmla="*/ 26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0" h="327">
                <a:moveTo>
                  <a:pt x="34" y="267"/>
                </a:moveTo>
                <a:lnTo>
                  <a:pt x="67" y="327"/>
                </a:lnTo>
                <a:lnTo>
                  <a:pt x="95" y="323"/>
                </a:lnTo>
                <a:lnTo>
                  <a:pt x="110" y="256"/>
                </a:lnTo>
                <a:lnTo>
                  <a:pt x="76" y="0"/>
                </a:lnTo>
                <a:lnTo>
                  <a:pt x="0" y="10"/>
                </a:lnTo>
                <a:lnTo>
                  <a:pt x="34" y="26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îSľíḋe"/>
          <p:cNvSpPr>
            <a:spLocks/>
          </p:cNvSpPr>
          <p:nvPr/>
        </p:nvSpPr>
        <p:spPr bwMode="auto">
          <a:xfrm>
            <a:off x="2228644" y="4147024"/>
            <a:ext cx="116189" cy="131967"/>
          </a:xfrm>
          <a:custGeom>
            <a:avLst/>
            <a:gdLst>
              <a:gd name="T0" fmla="*/ 5 w 81"/>
              <a:gd name="T1" fmla="*/ 58 h 92"/>
              <a:gd name="T2" fmla="*/ 5 w 81"/>
              <a:gd name="T3" fmla="*/ 58 h 92"/>
              <a:gd name="T4" fmla="*/ 7 w 81"/>
              <a:gd name="T5" fmla="*/ 66 h 92"/>
              <a:gd name="T6" fmla="*/ 10 w 81"/>
              <a:gd name="T7" fmla="*/ 73 h 92"/>
              <a:gd name="T8" fmla="*/ 15 w 81"/>
              <a:gd name="T9" fmla="*/ 78 h 92"/>
              <a:gd name="T10" fmla="*/ 20 w 81"/>
              <a:gd name="T11" fmla="*/ 84 h 92"/>
              <a:gd name="T12" fmla="*/ 26 w 81"/>
              <a:gd name="T13" fmla="*/ 88 h 92"/>
              <a:gd name="T14" fmla="*/ 33 w 81"/>
              <a:gd name="T15" fmla="*/ 90 h 92"/>
              <a:gd name="T16" fmla="*/ 39 w 81"/>
              <a:gd name="T17" fmla="*/ 92 h 92"/>
              <a:gd name="T18" fmla="*/ 47 w 81"/>
              <a:gd name="T19" fmla="*/ 90 h 92"/>
              <a:gd name="T20" fmla="*/ 49 w 81"/>
              <a:gd name="T21" fmla="*/ 90 h 92"/>
              <a:gd name="T22" fmla="*/ 49 w 81"/>
              <a:gd name="T23" fmla="*/ 90 h 92"/>
              <a:gd name="T24" fmla="*/ 56 w 81"/>
              <a:gd name="T25" fmla="*/ 89 h 92"/>
              <a:gd name="T26" fmla="*/ 62 w 81"/>
              <a:gd name="T27" fmla="*/ 86 h 92"/>
              <a:gd name="T28" fmla="*/ 69 w 81"/>
              <a:gd name="T29" fmla="*/ 81 h 92"/>
              <a:gd name="T30" fmla="*/ 73 w 81"/>
              <a:gd name="T31" fmla="*/ 77 h 92"/>
              <a:gd name="T32" fmla="*/ 77 w 81"/>
              <a:gd name="T33" fmla="*/ 70 h 92"/>
              <a:gd name="T34" fmla="*/ 80 w 81"/>
              <a:gd name="T35" fmla="*/ 63 h 92"/>
              <a:gd name="T36" fmla="*/ 81 w 81"/>
              <a:gd name="T37" fmla="*/ 56 h 92"/>
              <a:gd name="T38" fmla="*/ 81 w 81"/>
              <a:gd name="T39" fmla="*/ 48 h 92"/>
              <a:gd name="T40" fmla="*/ 76 w 81"/>
              <a:gd name="T41" fmla="*/ 13 h 92"/>
              <a:gd name="T42" fmla="*/ 76 w 81"/>
              <a:gd name="T43" fmla="*/ 13 h 92"/>
              <a:gd name="T44" fmla="*/ 75 w 81"/>
              <a:gd name="T45" fmla="*/ 8 h 92"/>
              <a:gd name="T46" fmla="*/ 72 w 81"/>
              <a:gd name="T47" fmla="*/ 2 h 92"/>
              <a:gd name="T48" fmla="*/ 68 w 81"/>
              <a:gd name="T49" fmla="*/ 1 h 92"/>
              <a:gd name="T50" fmla="*/ 64 w 81"/>
              <a:gd name="T51" fmla="*/ 0 h 92"/>
              <a:gd name="T52" fmla="*/ 51 w 81"/>
              <a:gd name="T53" fmla="*/ 0 h 92"/>
              <a:gd name="T54" fmla="*/ 37 w 81"/>
              <a:gd name="T55" fmla="*/ 2 h 92"/>
              <a:gd name="T56" fmla="*/ 35 w 81"/>
              <a:gd name="T57" fmla="*/ 2 h 92"/>
              <a:gd name="T58" fmla="*/ 35 w 81"/>
              <a:gd name="T59" fmla="*/ 2 h 92"/>
              <a:gd name="T60" fmla="*/ 22 w 81"/>
              <a:gd name="T61" fmla="*/ 4 h 92"/>
              <a:gd name="T62" fmla="*/ 10 w 81"/>
              <a:gd name="T63" fmla="*/ 6 h 92"/>
              <a:gd name="T64" fmla="*/ 5 w 81"/>
              <a:gd name="T65" fmla="*/ 9 h 92"/>
              <a:gd name="T66" fmla="*/ 3 w 81"/>
              <a:gd name="T67" fmla="*/ 12 h 92"/>
              <a:gd name="T68" fmla="*/ 0 w 81"/>
              <a:gd name="T69" fmla="*/ 17 h 92"/>
              <a:gd name="T70" fmla="*/ 0 w 81"/>
              <a:gd name="T71" fmla="*/ 24 h 92"/>
              <a:gd name="T72" fmla="*/ 5 w 81"/>
              <a:gd name="T73" fmla="*/ 5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2">
                <a:moveTo>
                  <a:pt x="5" y="58"/>
                </a:moveTo>
                <a:lnTo>
                  <a:pt x="5" y="58"/>
                </a:lnTo>
                <a:lnTo>
                  <a:pt x="7" y="66"/>
                </a:lnTo>
                <a:lnTo>
                  <a:pt x="10" y="73"/>
                </a:lnTo>
                <a:lnTo>
                  <a:pt x="15" y="78"/>
                </a:lnTo>
                <a:lnTo>
                  <a:pt x="20" y="84"/>
                </a:lnTo>
                <a:lnTo>
                  <a:pt x="26" y="88"/>
                </a:lnTo>
                <a:lnTo>
                  <a:pt x="33" y="90"/>
                </a:lnTo>
                <a:lnTo>
                  <a:pt x="39" y="92"/>
                </a:lnTo>
                <a:lnTo>
                  <a:pt x="47" y="90"/>
                </a:lnTo>
                <a:lnTo>
                  <a:pt x="49" y="90"/>
                </a:lnTo>
                <a:lnTo>
                  <a:pt x="49" y="90"/>
                </a:lnTo>
                <a:lnTo>
                  <a:pt x="56" y="89"/>
                </a:lnTo>
                <a:lnTo>
                  <a:pt x="62" y="86"/>
                </a:lnTo>
                <a:lnTo>
                  <a:pt x="69" y="81"/>
                </a:lnTo>
                <a:lnTo>
                  <a:pt x="73" y="77"/>
                </a:lnTo>
                <a:lnTo>
                  <a:pt x="77" y="70"/>
                </a:lnTo>
                <a:lnTo>
                  <a:pt x="80" y="63"/>
                </a:lnTo>
                <a:lnTo>
                  <a:pt x="81" y="56"/>
                </a:lnTo>
                <a:lnTo>
                  <a:pt x="81" y="48"/>
                </a:lnTo>
                <a:lnTo>
                  <a:pt x="76" y="13"/>
                </a:lnTo>
                <a:lnTo>
                  <a:pt x="76" y="13"/>
                </a:lnTo>
                <a:lnTo>
                  <a:pt x="75" y="8"/>
                </a:lnTo>
                <a:lnTo>
                  <a:pt x="72" y="2"/>
                </a:lnTo>
                <a:lnTo>
                  <a:pt x="68" y="1"/>
                </a:lnTo>
                <a:lnTo>
                  <a:pt x="64" y="0"/>
                </a:lnTo>
                <a:lnTo>
                  <a:pt x="51" y="0"/>
                </a:lnTo>
                <a:lnTo>
                  <a:pt x="37" y="2"/>
                </a:lnTo>
                <a:lnTo>
                  <a:pt x="35" y="2"/>
                </a:lnTo>
                <a:lnTo>
                  <a:pt x="35" y="2"/>
                </a:lnTo>
                <a:lnTo>
                  <a:pt x="22" y="4"/>
                </a:lnTo>
                <a:lnTo>
                  <a:pt x="10" y="6"/>
                </a:lnTo>
                <a:lnTo>
                  <a:pt x="5" y="9"/>
                </a:lnTo>
                <a:lnTo>
                  <a:pt x="3" y="12"/>
                </a:lnTo>
                <a:lnTo>
                  <a:pt x="0" y="17"/>
                </a:lnTo>
                <a:lnTo>
                  <a:pt x="0" y="24"/>
                </a:lnTo>
                <a:lnTo>
                  <a:pt x="5" y="5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îṡľiḑè"/>
          <p:cNvSpPr>
            <a:spLocks/>
          </p:cNvSpPr>
          <p:nvPr/>
        </p:nvSpPr>
        <p:spPr bwMode="auto">
          <a:xfrm>
            <a:off x="2227210" y="4191491"/>
            <a:ext cx="134836" cy="129098"/>
          </a:xfrm>
          <a:custGeom>
            <a:avLst/>
            <a:gdLst>
              <a:gd name="T0" fmla="*/ 11 w 94"/>
              <a:gd name="T1" fmla="*/ 90 h 90"/>
              <a:gd name="T2" fmla="*/ 94 w 94"/>
              <a:gd name="T3" fmla="*/ 80 h 90"/>
              <a:gd name="T4" fmla="*/ 84 w 94"/>
              <a:gd name="T5" fmla="*/ 0 h 90"/>
              <a:gd name="T6" fmla="*/ 0 w 94"/>
              <a:gd name="T7" fmla="*/ 11 h 90"/>
              <a:gd name="T8" fmla="*/ 11 w 94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90">
                <a:moveTo>
                  <a:pt x="11" y="90"/>
                </a:moveTo>
                <a:lnTo>
                  <a:pt x="94" y="80"/>
                </a:lnTo>
                <a:lnTo>
                  <a:pt x="84" y="0"/>
                </a:lnTo>
                <a:lnTo>
                  <a:pt x="0" y="11"/>
                </a:lnTo>
                <a:lnTo>
                  <a:pt x="11" y="9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î$líďè"/>
          <p:cNvSpPr>
            <a:spLocks/>
          </p:cNvSpPr>
          <p:nvPr/>
        </p:nvSpPr>
        <p:spPr bwMode="auto">
          <a:xfrm>
            <a:off x="2331922" y="4679193"/>
            <a:ext cx="40164" cy="50205"/>
          </a:xfrm>
          <a:custGeom>
            <a:avLst/>
            <a:gdLst>
              <a:gd name="T0" fmla="*/ 28 w 28"/>
              <a:gd name="T1" fmla="*/ 2 h 35"/>
              <a:gd name="T2" fmla="*/ 28 w 28"/>
              <a:gd name="T3" fmla="*/ 2 h 35"/>
              <a:gd name="T4" fmla="*/ 27 w 28"/>
              <a:gd name="T5" fmla="*/ 14 h 35"/>
              <a:gd name="T6" fmla="*/ 21 w 28"/>
              <a:gd name="T7" fmla="*/ 31 h 35"/>
              <a:gd name="T8" fmla="*/ 21 w 28"/>
              <a:gd name="T9" fmla="*/ 31 h 35"/>
              <a:gd name="T10" fmla="*/ 20 w 28"/>
              <a:gd name="T11" fmla="*/ 35 h 35"/>
              <a:gd name="T12" fmla="*/ 19 w 28"/>
              <a:gd name="T13" fmla="*/ 35 h 35"/>
              <a:gd name="T14" fmla="*/ 16 w 28"/>
              <a:gd name="T15" fmla="*/ 35 h 35"/>
              <a:gd name="T16" fmla="*/ 13 w 28"/>
              <a:gd name="T17" fmla="*/ 32 h 35"/>
              <a:gd name="T18" fmla="*/ 11 w 28"/>
              <a:gd name="T19" fmla="*/ 27 h 35"/>
              <a:gd name="T20" fmla="*/ 0 w 28"/>
              <a:gd name="T21" fmla="*/ 8 h 35"/>
              <a:gd name="T22" fmla="*/ 0 w 28"/>
              <a:gd name="T23" fmla="*/ 8 h 35"/>
              <a:gd name="T24" fmla="*/ 3 w 28"/>
              <a:gd name="T25" fmla="*/ 5 h 35"/>
              <a:gd name="T26" fmla="*/ 8 w 28"/>
              <a:gd name="T27" fmla="*/ 2 h 35"/>
              <a:gd name="T28" fmla="*/ 12 w 28"/>
              <a:gd name="T29" fmla="*/ 1 h 35"/>
              <a:gd name="T30" fmla="*/ 16 w 28"/>
              <a:gd name="T31" fmla="*/ 0 h 35"/>
              <a:gd name="T32" fmla="*/ 23 w 28"/>
              <a:gd name="T33" fmla="*/ 0 h 35"/>
              <a:gd name="T34" fmla="*/ 28 w 28"/>
              <a:gd name="T35" fmla="*/ 2 h 35"/>
              <a:gd name="T36" fmla="*/ 28 w 28"/>
              <a:gd name="T37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" h="35">
                <a:moveTo>
                  <a:pt x="28" y="2"/>
                </a:moveTo>
                <a:lnTo>
                  <a:pt x="28" y="2"/>
                </a:lnTo>
                <a:lnTo>
                  <a:pt x="27" y="14"/>
                </a:lnTo>
                <a:lnTo>
                  <a:pt x="21" y="31"/>
                </a:lnTo>
                <a:lnTo>
                  <a:pt x="21" y="31"/>
                </a:lnTo>
                <a:lnTo>
                  <a:pt x="20" y="35"/>
                </a:lnTo>
                <a:lnTo>
                  <a:pt x="19" y="35"/>
                </a:lnTo>
                <a:lnTo>
                  <a:pt x="16" y="35"/>
                </a:lnTo>
                <a:lnTo>
                  <a:pt x="13" y="32"/>
                </a:lnTo>
                <a:lnTo>
                  <a:pt x="11" y="27"/>
                </a:lnTo>
                <a:lnTo>
                  <a:pt x="0" y="8"/>
                </a:lnTo>
                <a:lnTo>
                  <a:pt x="0" y="8"/>
                </a:lnTo>
                <a:lnTo>
                  <a:pt x="3" y="5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23" y="0"/>
                </a:lnTo>
                <a:lnTo>
                  <a:pt x="28" y="2"/>
                </a:lnTo>
                <a:lnTo>
                  <a:pt x="28" y="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$ľïḑè"/>
          <p:cNvSpPr>
            <a:spLocks/>
          </p:cNvSpPr>
          <p:nvPr/>
        </p:nvSpPr>
        <p:spPr bwMode="auto">
          <a:xfrm>
            <a:off x="1676381" y="4814638"/>
            <a:ext cx="1278065" cy="1136058"/>
          </a:xfrm>
          <a:custGeom>
            <a:avLst/>
            <a:gdLst>
              <a:gd name="T0" fmla="*/ 530225 w 891"/>
              <a:gd name="T1" fmla="*/ 1254125 h 792"/>
              <a:gd name="T2" fmla="*/ 361950 w 891"/>
              <a:gd name="T3" fmla="*/ 1230313 h 792"/>
              <a:gd name="T4" fmla="*/ 336550 w 891"/>
              <a:gd name="T5" fmla="*/ 1212850 h 792"/>
              <a:gd name="T6" fmla="*/ 301625 w 891"/>
              <a:gd name="T7" fmla="*/ 1165225 h 792"/>
              <a:gd name="T8" fmla="*/ 174625 w 891"/>
              <a:gd name="T9" fmla="*/ 1084263 h 792"/>
              <a:gd name="T10" fmla="*/ 103188 w 891"/>
              <a:gd name="T11" fmla="*/ 1001713 h 792"/>
              <a:gd name="T12" fmla="*/ 88900 w 891"/>
              <a:gd name="T13" fmla="*/ 947738 h 792"/>
              <a:gd name="T14" fmla="*/ 96838 w 891"/>
              <a:gd name="T15" fmla="*/ 889000 h 792"/>
              <a:gd name="T16" fmla="*/ 71438 w 891"/>
              <a:gd name="T17" fmla="*/ 865188 h 792"/>
              <a:gd name="T18" fmla="*/ 41275 w 891"/>
              <a:gd name="T19" fmla="*/ 838200 h 792"/>
              <a:gd name="T20" fmla="*/ 76200 w 891"/>
              <a:gd name="T21" fmla="*/ 814388 h 792"/>
              <a:gd name="T22" fmla="*/ 96838 w 891"/>
              <a:gd name="T23" fmla="*/ 795338 h 792"/>
              <a:gd name="T24" fmla="*/ 88900 w 891"/>
              <a:gd name="T25" fmla="*/ 738188 h 792"/>
              <a:gd name="T26" fmla="*/ 103188 w 891"/>
              <a:gd name="T27" fmla="*/ 701675 h 792"/>
              <a:gd name="T28" fmla="*/ 76200 w 891"/>
              <a:gd name="T29" fmla="*/ 690563 h 792"/>
              <a:gd name="T30" fmla="*/ 36513 w 891"/>
              <a:gd name="T31" fmla="*/ 674688 h 792"/>
              <a:gd name="T32" fmla="*/ 53975 w 891"/>
              <a:gd name="T33" fmla="*/ 642938 h 792"/>
              <a:gd name="T34" fmla="*/ 88900 w 891"/>
              <a:gd name="T35" fmla="*/ 623888 h 792"/>
              <a:gd name="T36" fmla="*/ 87313 w 891"/>
              <a:gd name="T37" fmla="*/ 579438 h 792"/>
              <a:gd name="T38" fmla="*/ 88900 w 891"/>
              <a:gd name="T39" fmla="*/ 544513 h 792"/>
              <a:gd name="T40" fmla="*/ 84138 w 891"/>
              <a:gd name="T41" fmla="*/ 508000 h 792"/>
              <a:gd name="T42" fmla="*/ 50800 w 891"/>
              <a:gd name="T43" fmla="*/ 492125 h 792"/>
              <a:gd name="T44" fmla="*/ 57150 w 891"/>
              <a:gd name="T45" fmla="*/ 461963 h 792"/>
              <a:gd name="T46" fmla="*/ 95250 w 891"/>
              <a:gd name="T47" fmla="*/ 446088 h 792"/>
              <a:gd name="T48" fmla="*/ 101600 w 891"/>
              <a:gd name="T49" fmla="*/ 415925 h 792"/>
              <a:gd name="T50" fmla="*/ 96838 w 891"/>
              <a:gd name="T51" fmla="*/ 388938 h 792"/>
              <a:gd name="T52" fmla="*/ 112713 w 891"/>
              <a:gd name="T53" fmla="*/ 346075 h 792"/>
              <a:gd name="T54" fmla="*/ 93663 w 891"/>
              <a:gd name="T55" fmla="*/ 339725 h 792"/>
              <a:gd name="T56" fmla="*/ 53975 w 891"/>
              <a:gd name="T57" fmla="*/ 322263 h 792"/>
              <a:gd name="T58" fmla="*/ 0 w 891"/>
              <a:gd name="T59" fmla="*/ 0 h 792"/>
              <a:gd name="T60" fmla="*/ 1385888 w 891"/>
              <a:gd name="T61" fmla="*/ 233363 h 792"/>
              <a:gd name="T62" fmla="*/ 1355725 w 891"/>
              <a:gd name="T63" fmla="*/ 260350 h 792"/>
              <a:gd name="T64" fmla="*/ 1325563 w 891"/>
              <a:gd name="T65" fmla="*/ 266700 h 792"/>
              <a:gd name="T66" fmla="*/ 1320800 w 891"/>
              <a:gd name="T67" fmla="*/ 285750 h 792"/>
              <a:gd name="T68" fmla="*/ 1331913 w 891"/>
              <a:gd name="T69" fmla="*/ 325438 h 792"/>
              <a:gd name="T70" fmla="*/ 1320800 w 891"/>
              <a:gd name="T71" fmla="*/ 361950 h 792"/>
              <a:gd name="T72" fmla="*/ 1346200 w 891"/>
              <a:gd name="T73" fmla="*/ 376238 h 792"/>
              <a:gd name="T74" fmla="*/ 1382713 w 891"/>
              <a:gd name="T75" fmla="*/ 403225 h 792"/>
              <a:gd name="T76" fmla="*/ 1355725 w 891"/>
              <a:gd name="T77" fmla="*/ 430213 h 792"/>
              <a:gd name="T78" fmla="*/ 1335088 w 891"/>
              <a:gd name="T79" fmla="*/ 446088 h 792"/>
              <a:gd name="T80" fmla="*/ 1341438 w 891"/>
              <a:gd name="T81" fmla="*/ 492125 h 792"/>
              <a:gd name="T82" fmla="*/ 1335088 w 891"/>
              <a:gd name="T83" fmla="*/ 533400 h 792"/>
              <a:gd name="T84" fmla="*/ 1358900 w 891"/>
              <a:gd name="T85" fmla="*/ 563563 h 792"/>
              <a:gd name="T86" fmla="*/ 1392238 w 891"/>
              <a:gd name="T87" fmla="*/ 585788 h 792"/>
              <a:gd name="T88" fmla="*/ 1370013 w 891"/>
              <a:gd name="T89" fmla="*/ 612775 h 792"/>
              <a:gd name="T90" fmla="*/ 1327150 w 891"/>
              <a:gd name="T91" fmla="*/ 619125 h 792"/>
              <a:gd name="T92" fmla="*/ 1338263 w 891"/>
              <a:gd name="T93" fmla="*/ 652463 h 792"/>
              <a:gd name="T94" fmla="*/ 1335088 w 891"/>
              <a:gd name="T95" fmla="*/ 690563 h 792"/>
              <a:gd name="T96" fmla="*/ 1339850 w 891"/>
              <a:gd name="T97" fmla="*/ 735013 h 792"/>
              <a:gd name="T98" fmla="*/ 1376363 w 891"/>
              <a:gd name="T99" fmla="*/ 752475 h 792"/>
              <a:gd name="T100" fmla="*/ 1381125 w 891"/>
              <a:gd name="T101" fmla="*/ 777875 h 792"/>
              <a:gd name="T102" fmla="*/ 1341438 w 891"/>
              <a:gd name="T103" fmla="*/ 798513 h 792"/>
              <a:gd name="T104" fmla="*/ 1335088 w 891"/>
              <a:gd name="T105" fmla="*/ 849313 h 792"/>
              <a:gd name="T106" fmla="*/ 1339850 w 891"/>
              <a:gd name="T107" fmla="*/ 879475 h 792"/>
              <a:gd name="T108" fmla="*/ 1362075 w 891"/>
              <a:gd name="T109" fmla="*/ 908050 h 792"/>
              <a:gd name="T110" fmla="*/ 1358900 w 891"/>
              <a:gd name="T111" fmla="*/ 944563 h 792"/>
              <a:gd name="T112" fmla="*/ 1301750 w 891"/>
              <a:gd name="T113" fmla="*/ 1036638 h 792"/>
              <a:gd name="T114" fmla="*/ 1231900 w 891"/>
              <a:gd name="T115" fmla="*/ 1103313 h 792"/>
              <a:gd name="T116" fmla="*/ 1128713 w 891"/>
              <a:gd name="T117" fmla="*/ 1177925 h 792"/>
              <a:gd name="T118" fmla="*/ 1103313 w 891"/>
              <a:gd name="T119" fmla="*/ 1212850 h 792"/>
              <a:gd name="T120" fmla="*/ 1071563 w 891"/>
              <a:gd name="T121" fmla="*/ 1230313 h 792"/>
              <a:gd name="T122" fmla="*/ 869950 w 891"/>
              <a:gd name="T123" fmla="*/ 1254125 h 79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91" h="792">
                <a:moveTo>
                  <a:pt x="435" y="792"/>
                </a:moveTo>
                <a:lnTo>
                  <a:pt x="435" y="792"/>
                </a:lnTo>
                <a:lnTo>
                  <a:pt x="370" y="791"/>
                </a:lnTo>
                <a:lnTo>
                  <a:pt x="334" y="790"/>
                </a:lnTo>
                <a:lnTo>
                  <a:pt x="298" y="787"/>
                </a:lnTo>
                <a:lnTo>
                  <a:pt x="266" y="783"/>
                </a:lnTo>
                <a:lnTo>
                  <a:pt x="237" y="778"/>
                </a:lnTo>
                <a:lnTo>
                  <a:pt x="228" y="775"/>
                </a:lnTo>
                <a:lnTo>
                  <a:pt x="220" y="772"/>
                </a:lnTo>
                <a:lnTo>
                  <a:pt x="213" y="768"/>
                </a:lnTo>
                <a:lnTo>
                  <a:pt x="212" y="764"/>
                </a:lnTo>
                <a:lnTo>
                  <a:pt x="209" y="756"/>
                </a:lnTo>
                <a:lnTo>
                  <a:pt x="205" y="749"/>
                </a:lnTo>
                <a:lnTo>
                  <a:pt x="198" y="741"/>
                </a:lnTo>
                <a:lnTo>
                  <a:pt x="190" y="734"/>
                </a:lnTo>
                <a:lnTo>
                  <a:pt x="164" y="717"/>
                </a:lnTo>
                <a:lnTo>
                  <a:pt x="129" y="695"/>
                </a:lnTo>
                <a:lnTo>
                  <a:pt x="110" y="683"/>
                </a:lnTo>
                <a:lnTo>
                  <a:pt x="95" y="669"/>
                </a:lnTo>
                <a:lnTo>
                  <a:pt x="82" y="657"/>
                </a:lnTo>
                <a:lnTo>
                  <a:pt x="72" y="643"/>
                </a:lnTo>
                <a:lnTo>
                  <a:pt x="65" y="631"/>
                </a:lnTo>
                <a:lnTo>
                  <a:pt x="60" y="619"/>
                </a:lnTo>
                <a:lnTo>
                  <a:pt x="57" y="608"/>
                </a:lnTo>
                <a:lnTo>
                  <a:pt x="56" y="597"/>
                </a:lnTo>
                <a:lnTo>
                  <a:pt x="57" y="589"/>
                </a:lnTo>
                <a:lnTo>
                  <a:pt x="59" y="581"/>
                </a:lnTo>
                <a:lnTo>
                  <a:pt x="61" y="566"/>
                </a:lnTo>
                <a:lnTo>
                  <a:pt x="61" y="560"/>
                </a:lnTo>
                <a:lnTo>
                  <a:pt x="59" y="554"/>
                </a:lnTo>
                <a:lnTo>
                  <a:pt x="55" y="549"/>
                </a:lnTo>
                <a:lnTo>
                  <a:pt x="45" y="545"/>
                </a:lnTo>
                <a:lnTo>
                  <a:pt x="36" y="541"/>
                </a:lnTo>
                <a:lnTo>
                  <a:pt x="30" y="537"/>
                </a:lnTo>
                <a:lnTo>
                  <a:pt x="28" y="532"/>
                </a:lnTo>
                <a:lnTo>
                  <a:pt x="26" y="528"/>
                </a:lnTo>
                <a:lnTo>
                  <a:pt x="29" y="524"/>
                </a:lnTo>
                <a:lnTo>
                  <a:pt x="33" y="522"/>
                </a:lnTo>
                <a:lnTo>
                  <a:pt x="40" y="518"/>
                </a:lnTo>
                <a:lnTo>
                  <a:pt x="48" y="513"/>
                </a:lnTo>
                <a:lnTo>
                  <a:pt x="55" y="511"/>
                </a:lnTo>
                <a:lnTo>
                  <a:pt x="59" y="505"/>
                </a:lnTo>
                <a:lnTo>
                  <a:pt x="61" y="501"/>
                </a:lnTo>
                <a:lnTo>
                  <a:pt x="61" y="496"/>
                </a:lnTo>
                <a:lnTo>
                  <a:pt x="59" y="482"/>
                </a:lnTo>
                <a:lnTo>
                  <a:pt x="57" y="474"/>
                </a:lnTo>
                <a:lnTo>
                  <a:pt x="56" y="465"/>
                </a:lnTo>
                <a:lnTo>
                  <a:pt x="57" y="457"/>
                </a:lnTo>
                <a:lnTo>
                  <a:pt x="60" y="450"/>
                </a:lnTo>
                <a:lnTo>
                  <a:pt x="65" y="442"/>
                </a:lnTo>
                <a:lnTo>
                  <a:pt x="65" y="439"/>
                </a:lnTo>
                <a:lnTo>
                  <a:pt x="64" y="436"/>
                </a:lnTo>
                <a:lnTo>
                  <a:pt x="59" y="435"/>
                </a:lnTo>
                <a:lnTo>
                  <a:pt x="48" y="435"/>
                </a:lnTo>
                <a:lnTo>
                  <a:pt x="36" y="432"/>
                </a:lnTo>
                <a:lnTo>
                  <a:pt x="28" y="430"/>
                </a:lnTo>
                <a:lnTo>
                  <a:pt x="23" y="425"/>
                </a:lnTo>
                <a:lnTo>
                  <a:pt x="22" y="420"/>
                </a:lnTo>
                <a:lnTo>
                  <a:pt x="23" y="415"/>
                </a:lnTo>
                <a:lnTo>
                  <a:pt x="28" y="409"/>
                </a:lnTo>
                <a:lnTo>
                  <a:pt x="34" y="405"/>
                </a:lnTo>
                <a:lnTo>
                  <a:pt x="42" y="401"/>
                </a:lnTo>
                <a:lnTo>
                  <a:pt x="51" y="397"/>
                </a:lnTo>
                <a:lnTo>
                  <a:pt x="56" y="393"/>
                </a:lnTo>
                <a:lnTo>
                  <a:pt x="59" y="389"/>
                </a:lnTo>
                <a:lnTo>
                  <a:pt x="59" y="384"/>
                </a:lnTo>
                <a:lnTo>
                  <a:pt x="56" y="371"/>
                </a:lnTo>
                <a:lnTo>
                  <a:pt x="55" y="365"/>
                </a:lnTo>
                <a:lnTo>
                  <a:pt x="55" y="356"/>
                </a:lnTo>
                <a:lnTo>
                  <a:pt x="55" y="350"/>
                </a:lnTo>
                <a:lnTo>
                  <a:pt x="56" y="343"/>
                </a:lnTo>
                <a:lnTo>
                  <a:pt x="59" y="332"/>
                </a:lnTo>
                <a:lnTo>
                  <a:pt x="59" y="328"/>
                </a:lnTo>
                <a:lnTo>
                  <a:pt x="57" y="324"/>
                </a:lnTo>
                <a:lnTo>
                  <a:pt x="53" y="320"/>
                </a:lnTo>
                <a:lnTo>
                  <a:pt x="45" y="317"/>
                </a:lnTo>
                <a:lnTo>
                  <a:pt x="37" y="314"/>
                </a:lnTo>
                <a:lnTo>
                  <a:pt x="32" y="310"/>
                </a:lnTo>
                <a:lnTo>
                  <a:pt x="29" y="305"/>
                </a:lnTo>
                <a:lnTo>
                  <a:pt x="29" y="301"/>
                </a:lnTo>
                <a:lnTo>
                  <a:pt x="30" y="296"/>
                </a:lnTo>
                <a:lnTo>
                  <a:pt x="36" y="291"/>
                </a:lnTo>
                <a:lnTo>
                  <a:pt x="42" y="287"/>
                </a:lnTo>
                <a:lnTo>
                  <a:pt x="52" y="283"/>
                </a:lnTo>
                <a:lnTo>
                  <a:pt x="60" y="281"/>
                </a:lnTo>
                <a:lnTo>
                  <a:pt x="65" y="278"/>
                </a:lnTo>
                <a:lnTo>
                  <a:pt x="68" y="275"/>
                </a:lnTo>
                <a:lnTo>
                  <a:pt x="68" y="271"/>
                </a:lnTo>
                <a:lnTo>
                  <a:pt x="64" y="262"/>
                </a:lnTo>
                <a:lnTo>
                  <a:pt x="63" y="256"/>
                </a:lnTo>
                <a:lnTo>
                  <a:pt x="61" y="251"/>
                </a:lnTo>
                <a:lnTo>
                  <a:pt x="61" y="245"/>
                </a:lnTo>
                <a:lnTo>
                  <a:pt x="63" y="239"/>
                </a:lnTo>
                <a:lnTo>
                  <a:pt x="68" y="228"/>
                </a:lnTo>
                <a:lnTo>
                  <a:pt x="70" y="222"/>
                </a:lnTo>
                <a:lnTo>
                  <a:pt x="71" y="218"/>
                </a:lnTo>
                <a:lnTo>
                  <a:pt x="70" y="216"/>
                </a:lnTo>
                <a:lnTo>
                  <a:pt x="65" y="216"/>
                </a:lnTo>
                <a:lnTo>
                  <a:pt x="59" y="214"/>
                </a:lnTo>
                <a:lnTo>
                  <a:pt x="53" y="213"/>
                </a:lnTo>
                <a:lnTo>
                  <a:pt x="46" y="210"/>
                </a:lnTo>
                <a:lnTo>
                  <a:pt x="40" y="207"/>
                </a:lnTo>
                <a:lnTo>
                  <a:pt x="34" y="203"/>
                </a:lnTo>
                <a:lnTo>
                  <a:pt x="30" y="198"/>
                </a:lnTo>
                <a:lnTo>
                  <a:pt x="28" y="193"/>
                </a:lnTo>
                <a:lnTo>
                  <a:pt x="25" y="187"/>
                </a:lnTo>
                <a:lnTo>
                  <a:pt x="0" y="0"/>
                </a:lnTo>
                <a:lnTo>
                  <a:pt x="891" y="0"/>
                </a:lnTo>
                <a:lnTo>
                  <a:pt x="874" y="140"/>
                </a:lnTo>
                <a:lnTo>
                  <a:pt x="873" y="147"/>
                </a:lnTo>
                <a:lnTo>
                  <a:pt x="870" y="152"/>
                </a:lnTo>
                <a:lnTo>
                  <a:pt x="864" y="157"/>
                </a:lnTo>
                <a:lnTo>
                  <a:pt x="859" y="161"/>
                </a:lnTo>
                <a:lnTo>
                  <a:pt x="854" y="164"/>
                </a:lnTo>
                <a:lnTo>
                  <a:pt x="847" y="167"/>
                </a:lnTo>
                <a:lnTo>
                  <a:pt x="840" y="168"/>
                </a:lnTo>
                <a:lnTo>
                  <a:pt x="835" y="168"/>
                </a:lnTo>
                <a:lnTo>
                  <a:pt x="831" y="170"/>
                </a:lnTo>
                <a:lnTo>
                  <a:pt x="829" y="172"/>
                </a:lnTo>
                <a:lnTo>
                  <a:pt x="829" y="176"/>
                </a:lnTo>
                <a:lnTo>
                  <a:pt x="832" y="180"/>
                </a:lnTo>
                <a:lnTo>
                  <a:pt x="837" y="193"/>
                </a:lnTo>
                <a:lnTo>
                  <a:pt x="839" y="198"/>
                </a:lnTo>
                <a:lnTo>
                  <a:pt x="839" y="205"/>
                </a:lnTo>
                <a:lnTo>
                  <a:pt x="837" y="210"/>
                </a:lnTo>
                <a:lnTo>
                  <a:pt x="835" y="216"/>
                </a:lnTo>
                <a:lnTo>
                  <a:pt x="832" y="224"/>
                </a:lnTo>
                <a:lnTo>
                  <a:pt x="832" y="228"/>
                </a:lnTo>
                <a:lnTo>
                  <a:pt x="833" y="232"/>
                </a:lnTo>
                <a:lnTo>
                  <a:pt x="839" y="235"/>
                </a:lnTo>
                <a:lnTo>
                  <a:pt x="848" y="237"/>
                </a:lnTo>
                <a:lnTo>
                  <a:pt x="858" y="240"/>
                </a:lnTo>
                <a:lnTo>
                  <a:pt x="864" y="244"/>
                </a:lnTo>
                <a:lnTo>
                  <a:pt x="868" y="249"/>
                </a:lnTo>
                <a:lnTo>
                  <a:pt x="871" y="254"/>
                </a:lnTo>
                <a:lnTo>
                  <a:pt x="870" y="259"/>
                </a:lnTo>
                <a:lnTo>
                  <a:pt x="867" y="263"/>
                </a:lnTo>
                <a:lnTo>
                  <a:pt x="862" y="267"/>
                </a:lnTo>
                <a:lnTo>
                  <a:pt x="854" y="271"/>
                </a:lnTo>
                <a:lnTo>
                  <a:pt x="847" y="274"/>
                </a:lnTo>
                <a:lnTo>
                  <a:pt x="843" y="277"/>
                </a:lnTo>
                <a:lnTo>
                  <a:pt x="841" y="281"/>
                </a:lnTo>
                <a:lnTo>
                  <a:pt x="840" y="286"/>
                </a:lnTo>
                <a:lnTo>
                  <a:pt x="843" y="297"/>
                </a:lnTo>
                <a:lnTo>
                  <a:pt x="844" y="304"/>
                </a:lnTo>
                <a:lnTo>
                  <a:pt x="845" y="310"/>
                </a:lnTo>
                <a:lnTo>
                  <a:pt x="844" y="317"/>
                </a:lnTo>
                <a:lnTo>
                  <a:pt x="843" y="324"/>
                </a:lnTo>
                <a:lnTo>
                  <a:pt x="841" y="336"/>
                </a:lnTo>
                <a:lnTo>
                  <a:pt x="841" y="342"/>
                </a:lnTo>
                <a:lnTo>
                  <a:pt x="844" y="347"/>
                </a:lnTo>
                <a:lnTo>
                  <a:pt x="848" y="351"/>
                </a:lnTo>
                <a:lnTo>
                  <a:pt x="856" y="355"/>
                </a:lnTo>
                <a:lnTo>
                  <a:pt x="866" y="359"/>
                </a:lnTo>
                <a:lnTo>
                  <a:pt x="873" y="363"/>
                </a:lnTo>
                <a:lnTo>
                  <a:pt x="877" y="369"/>
                </a:lnTo>
                <a:lnTo>
                  <a:pt x="878" y="374"/>
                </a:lnTo>
                <a:lnTo>
                  <a:pt x="877" y="378"/>
                </a:lnTo>
                <a:lnTo>
                  <a:pt x="871" y="384"/>
                </a:lnTo>
                <a:lnTo>
                  <a:pt x="863" y="386"/>
                </a:lnTo>
                <a:lnTo>
                  <a:pt x="852" y="388"/>
                </a:lnTo>
                <a:lnTo>
                  <a:pt x="841" y="389"/>
                </a:lnTo>
                <a:lnTo>
                  <a:pt x="836" y="390"/>
                </a:lnTo>
                <a:lnTo>
                  <a:pt x="833" y="392"/>
                </a:lnTo>
                <a:lnTo>
                  <a:pt x="835" y="396"/>
                </a:lnTo>
                <a:lnTo>
                  <a:pt x="840" y="404"/>
                </a:lnTo>
                <a:lnTo>
                  <a:pt x="843" y="411"/>
                </a:lnTo>
                <a:lnTo>
                  <a:pt x="843" y="419"/>
                </a:lnTo>
                <a:lnTo>
                  <a:pt x="843" y="428"/>
                </a:lnTo>
                <a:lnTo>
                  <a:pt x="841" y="435"/>
                </a:lnTo>
                <a:lnTo>
                  <a:pt x="839" y="449"/>
                </a:lnTo>
                <a:lnTo>
                  <a:pt x="839" y="455"/>
                </a:lnTo>
                <a:lnTo>
                  <a:pt x="840" y="459"/>
                </a:lnTo>
                <a:lnTo>
                  <a:pt x="844" y="463"/>
                </a:lnTo>
                <a:lnTo>
                  <a:pt x="852" y="467"/>
                </a:lnTo>
                <a:lnTo>
                  <a:pt x="860" y="472"/>
                </a:lnTo>
                <a:lnTo>
                  <a:pt x="867" y="474"/>
                </a:lnTo>
                <a:lnTo>
                  <a:pt x="871" y="478"/>
                </a:lnTo>
                <a:lnTo>
                  <a:pt x="873" y="482"/>
                </a:lnTo>
                <a:lnTo>
                  <a:pt x="873" y="486"/>
                </a:lnTo>
                <a:lnTo>
                  <a:pt x="870" y="490"/>
                </a:lnTo>
                <a:lnTo>
                  <a:pt x="863" y="495"/>
                </a:lnTo>
                <a:lnTo>
                  <a:pt x="854" y="499"/>
                </a:lnTo>
                <a:lnTo>
                  <a:pt x="845" y="503"/>
                </a:lnTo>
                <a:lnTo>
                  <a:pt x="840" y="508"/>
                </a:lnTo>
                <a:lnTo>
                  <a:pt x="839" y="513"/>
                </a:lnTo>
                <a:lnTo>
                  <a:pt x="837" y="520"/>
                </a:lnTo>
                <a:lnTo>
                  <a:pt x="841" y="535"/>
                </a:lnTo>
                <a:lnTo>
                  <a:pt x="843" y="543"/>
                </a:lnTo>
                <a:lnTo>
                  <a:pt x="843" y="551"/>
                </a:lnTo>
                <a:lnTo>
                  <a:pt x="844" y="554"/>
                </a:lnTo>
                <a:lnTo>
                  <a:pt x="845" y="557"/>
                </a:lnTo>
                <a:lnTo>
                  <a:pt x="852" y="564"/>
                </a:lnTo>
                <a:lnTo>
                  <a:pt x="855" y="568"/>
                </a:lnTo>
                <a:lnTo>
                  <a:pt x="858" y="572"/>
                </a:lnTo>
                <a:lnTo>
                  <a:pt x="859" y="576"/>
                </a:lnTo>
                <a:lnTo>
                  <a:pt x="859" y="581"/>
                </a:lnTo>
                <a:lnTo>
                  <a:pt x="856" y="595"/>
                </a:lnTo>
                <a:lnTo>
                  <a:pt x="850" y="610"/>
                </a:lnTo>
                <a:lnTo>
                  <a:pt x="841" y="625"/>
                </a:lnTo>
                <a:lnTo>
                  <a:pt x="832" y="638"/>
                </a:lnTo>
                <a:lnTo>
                  <a:pt x="820" y="653"/>
                </a:lnTo>
                <a:lnTo>
                  <a:pt x="806" y="668"/>
                </a:lnTo>
                <a:lnTo>
                  <a:pt x="793" y="681"/>
                </a:lnTo>
                <a:lnTo>
                  <a:pt x="776" y="695"/>
                </a:lnTo>
                <a:lnTo>
                  <a:pt x="761" y="707"/>
                </a:lnTo>
                <a:lnTo>
                  <a:pt x="747" y="718"/>
                </a:lnTo>
                <a:lnTo>
                  <a:pt x="722" y="734"/>
                </a:lnTo>
                <a:lnTo>
                  <a:pt x="711" y="742"/>
                </a:lnTo>
                <a:lnTo>
                  <a:pt x="703" y="749"/>
                </a:lnTo>
                <a:lnTo>
                  <a:pt x="698" y="756"/>
                </a:lnTo>
                <a:lnTo>
                  <a:pt x="695" y="764"/>
                </a:lnTo>
                <a:lnTo>
                  <a:pt x="694" y="765"/>
                </a:lnTo>
                <a:lnTo>
                  <a:pt x="692" y="768"/>
                </a:lnTo>
                <a:lnTo>
                  <a:pt x="686" y="772"/>
                </a:lnTo>
                <a:lnTo>
                  <a:pt x="675" y="775"/>
                </a:lnTo>
                <a:lnTo>
                  <a:pt x="663" y="778"/>
                </a:lnTo>
                <a:lnTo>
                  <a:pt x="629" y="783"/>
                </a:lnTo>
                <a:lnTo>
                  <a:pt x="590" y="787"/>
                </a:lnTo>
                <a:lnTo>
                  <a:pt x="548" y="790"/>
                </a:lnTo>
                <a:lnTo>
                  <a:pt x="504" y="791"/>
                </a:lnTo>
                <a:lnTo>
                  <a:pt x="435" y="792"/>
                </a:lnTo>
                <a:close/>
              </a:path>
            </a:pathLst>
          </a:custGeom>
          <a:solidFill>
            <a:srgbClr val="93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îṥlïḍè"/>
          <p:cNvSpPr>
            <a:spLocks/>
          </p:cNvSpPr>
          <p:nvPr/>
        </p:nvSpPr>
        <p:spPr bwMode="auto">
          <a:xfrm>
            <a:off x="1950354" y="4814638"/>
            <a:ext cx="361473" cy="1136058"/>
          </a:xfrm>
          <a:custGeom>
            <a:avLst/>
            <a:gdLst>
              <a:gd name="T0" fmla="*/ 146050 w 252"/>
              <a:gd name="T1" fmla="*/ 1254125 h 792"/>
              <a:gd name="T2" fmla="*/ 93663 w 252"/>
              <a:gd name="T3" fmla="*/ 1225550 h 792"/>
              <a:gd name="T4" fmla="*/ 87313 w 252"/>
              <a:gd name="T5" fmla="*/ 1189038 h 792"/>
              <a:gd name="T6" fmla="*/ 52388 w 252"/>
              <a:gd name="T7" fmla="*/ 1103313 h 792"/>
              <a:gd name="T8" fmla="*/ 22225 w 252"/>
              <a:gd name="T9" fmla="*/ 982663 h 792"/>
              <a:gd name="T10" fmla="*/ 22225 w 252"/>
              <a:gd name="T11" fmla="*/ 898525 h 792"/>
              <a:gd name="T12" fmla="*/ 15875 w 252"/>
              <a:gd name="T13" fmla="*/ 865188 h 792"/>
              <a:gd name="T14" fmla="*/ 15875 w 252"/>
              <a:gd name="T15" fmla="*/ 814388 h 792"/>
              <a:gd name="T16" fmla="*/ 22225 w 252"/>
              <a:gd name="T17" fmla="*/ 787400 h 792"/>
              <a:gd name="T18" fmla="*/ 22225 w 252"/>
              <a:gd name="T19" fmla="*/ 714375 h 792"/>
              <a:gd name="T20" fmla="*/ 20638 w 252"/>
              <a:gd name="T21" fmla="*/ 690563 h 792"/>
              <a:gd name="T22" fmla="*/ 6350 w 252"/>
              <a:gd name="T23" fmla="*/ 682625 h 792"/>
              <a:gd name="T24" fmla="*/ 9525 w 252"/>
              <a:gd name="T25" fmla="*/ 642938 h 792"/>
              <a:gd name="T26" fmla="*/ 20638 w 252"/>
              <a:gd name="T27" fmla="*/ 623888 h 792"/>
              <a:gd name="T28" fmla="*/ 20638 w 252"/>
              <a:gd name="T29" fmla="*/ 527050 h 792"/>
              <a:gd name="T30" fmla="*/ 15875 w 252"/>
              <a:gd name="T31" fmla="*/ 503238 h 792"/>
              <a:gd name="T32" fmla="*/ 9525 w 252"/>
              <a:gd name="T33" fmla="*/ 461963 h 792"/>
              <a:gd name="T34" fmla="*/ 22225 w 252"/>
              <a:gd name="T35" fmla="*/ 446088 h 792"/>
              <a:gd name="T36" fmla="*/ 22225 w 252"/>
              <a:gd name="T37" fmla="*/ 398463 h 792"/>
              <a:gd name="T38" fmla="*/ 26988 w 252"/>
              <a:gd name="T39" fmla="*/ 342900 h 792"/>
              <a:gd name="T40" fmla="*/ 11113 w 252"/>
              <a:gd name="T41" fmla="*/ 328613 h 792"/>
              <a:gd name="T42" fmla="*/ 6350 w 252"/>
              <a:gd name="T43" fmla="*/ 276225 h 792"/>
              <a:gd name="T44" fmla="*/ 11113 w 252"/>
              <a:gd name="T45" fmla="*/ 211138 h 792"/>
              <a:gd name="T46" fmla="*/ 11113 w 252"/>
              <a:gd name="T47" fmla="*/ 103188 h 792"/>
              <a:gd name="T48" fmla="*/ 400050 w 252"/>
              <a:gd name="T49" fmla="*/ 0 h 792"/>
              <a:gd name="T50" fmla="*/ 396875 w 252"/>
              <a:gd name="T51" fmla="*/ 53975 h 792"/>
              <a:gd name="T52" fmla="*/ 387350 w 252"/>
              <a:gd name="T53" fmla="*/ 138113 h 792"/>
              <a:gd name="T54" fmla="*/ 392113 w 252"/>
              <a:gd name="T55" fmla="*/ 222250 h 792"/>
              <a:gd name="T56" fmla="*/ 381000 w 252"/>
              <a:gd name="T57" fmla="*/ 265113 h 792"/>
              <a:gd name="T58" fmla="*/ 373063 w 252"/>
              <a:gd name="T59" fmla="*/ 273050 h 792"/>
              <a:gd name="T60" fmla="*/ 376238 w 252"/>
              <a:gd name="T61" fmla="*/ 325438 h 792"/>
              <a:gd name="T62" fmla="*/ 381000 w 252"/>
              <a:gd name="T63" fmla="*/ 376238 h 792"/>
              <a:gd name="T64" fmla="*/ 392113 w 252"/>
              <a:gd name="T65" fmla="*/ 403225 h 792"/>
              <a:gd name="T66" fmla="*/ 382588 w 252"/>
              <a:gd name="T67" fmla="*/ 430213 h 792"/>
              <a:gd name="T68" fmla="*/ 379413 w 252"/>
              <a:gd name="T69" fmla="*/ 492125 h 792"/>
              <a:gd name="T70" fmla="*/ 381000 w 252"/>
              <a:gd name="T71" fmla="*/ 557213 h 792"/>
              <a:gd name="T72" fmla="*/ 392113 w 252"/>
              <a:gd name="T73" fmla="*/ 576263 h 792"/>
              <a:gd name="T74" fmla="*/ 387350 w 252"/>
              <a:gd name="T75" fmla="*/ 612775 h 792"/>
              <a:gd name="T76" fmla="*/ 374650 w 252"/>
              <a:gd name="T77" fmla="*/ 619125 h 792"/>
              <a:gd name="T78" fmla="*/ 379413 w 252"/>
              <a:gd name="T79" fmla="*/ 665163 h 792"/>
              <a:gd name="T80" fmla="*/ 376238 w 252"/>
              <a:gd name="T81" fmla="*/ 728663 h 792"/>
              <a:gd name="T82" fmla="*/ 388938 w 252"/>
              <a:gd name="T83" fmla="*/ 752475 h 792"/>
              <a:gd name="T84" fmla="*/ 382588 w 252"/>
              <a:gd name="T85" fmla="*/ 792163 h 792"/>
              <a:gd name="T86" fmla="*/ 376238 w 252"/>
              <a:gd name="T87" fmla="*/ 849313 h 792"/>
              <a:gd name="T88" fmla="*/ 382588 w 252"/>
              <a:gd name="T89" fmla="*/ 895350 h 792"/>
              <a:gd name="T90" fmla="*/ 381000 w 252"/>
              <a:gd name="T91" fmla="*/ 968375 h 792"/>
              <a:gd name="T92" fmla="*/ 349250 w 252"/>
              <a:gd name="T93" fmla="*/ 1103313 h 792"/>
              <a:gd name="T94" fmla="*/ 312738 w 252"/>
              <a:gd name="T95" fmla="*/ 1200150 h 792"/>
              <a:gd name="T96" fmla="*/ 306388 w 252"/>
              <a:gd name="T97" fmla="*/ 1225550 h 792"/>
              <a:gd name="T98" fmla="*/ 263525 w 252"/>
              <a:gd name="T99" fmla="*/ 1249363 h 792"/>
              <a:gd name="T100" fmla="*/ 192088 w 252"/>
              <a:gd name="T101" fmla="*/ 1257300 h 7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52" h="792">
                <a:moveTo>
                  <a:pt x="121" y="792"/>
                </a:moveTo>
                <a:lnTo>
                  <a:pt x="121" y="792"/>
                </a:lnTo>
                <a:lnTo>
                  <a:pt x="103" y="791"/>
                </a:lnTo>
                <a:lnTo>
                  <a:pt x="92" y="790"/>
                </a:lnTo>
                <a:lnTo>
                  <a:pt x="82" y="787"/>
                </a:lnTo>
                <a:lnTo>
                  <a:pt x="72" y="783"/>
                </a:lnTo>
                <a:lnTo>
                  <a:pt x="64" y="778"/>
                </a:lnTo>
                <a:lnTo>
                  <a:pt x="59" y="772"/>
                </a:lnTo>
                <a:lnTo>
                  <a:pt x="57" y="768"/>
                </a:lnTo>
                <a:lnTo>
                  <a:pt x="57" y="764"/>
                </a:lnTo>
                <a:lnTo>
                  <a:pt x="55" y="749"/>
                </a:lnTo>
                <a:lnTo>
                  <a:pt x="50" y="734"/>
                </a:lnTo>
                <a:lnTo>
                  <a:pt x="44" y="717"/>
                </a:lnTo>
                <a:lnTo>
                  <a:pt x="33" y="695"/>
                </a:lnTo>
                <a:lnTo>
                  <a:pt x="27" y="683"/>
                </a:lnTo>
                <a:lnTo>
                  <a:pt x="23" y="669"/>
                </a:lnTo>
                <a:lnTo>
                  <a:pt x="17" y="643"/>
                </a:lnTo>
                <a:lnTo>
                  <a:pt x="14" y="619"/>
                </a:lnTo>
                <a:lnTo>
                  <a:pt x="13" y="597"/>
                </a:lnTo>
                <a:lnTo>
                  <a:pt x="13" y="581"/>
                </a:lnTo>
                <a:lnTo>
                  <a:pt x="14" y="566"/>
                </a:lnTo>
                <a:lnTo>
                  <a:pt x="13" y="554"/>
                </a:lnTo>
                <a:lnTo>
                  <a:pt x="11" y="549"/>
                </a:lnTo>
                <a:lnTo>
                  <a:pt x="10" y="545"/>
                </a:lnTo>
                <a:lnTo>
                  <a:pt x="4" y="537"/>
                </a:lnTo>
                <a:lnTo>
                  <a:pt x="4" y="528"/>
                </a:lnTo>
                <a:lnTo>
                  <a:pt x="6" y="522"/>
                </a:lnTo>
                <a:lnTo>
                  <a:pt x="10" y="513"/>
                </a:lnTo>
                <a:lnTo>
                  <a:pt x="13" y="511"/>
                </a:lnTo>
                <a:lnTo>
                  <a:pt x="13" y="505"/>
                </a:lnTo>
                <a:lnTo>
                  <a:pt x="14" y="496"/>
                </a:lnTo>
                <a:lnTo>
                  <a:pt x="13" y="482"/>
                </a:lnTo>
                <a:lnTo>
                  <a:pt x="13" y="465"/>
                </a:lnTo>
                <a:lnTo>
                  <a:pt x="14" y="450"/>
                </a:lnTo>
                <a:lnTo>
                  <a:pt x="15" y="442"/>
                </a:lnTo>
                <a:lnTo>
                  <a:pt x="15" y="439"/>
                </a:lnTo>
                <a:lnTo>
                  <a:pt x="14" y="436"/>
                </a:lnTo>
                <a:lnTo>
                  <a:pt x="13" y="435"/>
                </a:lnTo>
                <a:lnTo>
                  <a:pt x="10" y="435"/>
                </a:lnTo>
                <a:lnTo>
                  <a:pt x="7" y="432"/>
                </a:lnTo>
                <a:lnTo>
                  <a:pt x="4" y="430"/>
                </a:lnTo>
                <a:lnTo>
                  <a:pt x="3" y="425"/>
                </a:lnTo>
                <a:lnTo>
                  <a:pt x="3" y="420"/>
                </a:lnTo>
                <a:lnTo>
                  <a:pt x="4" y="409"/>
                </a:lnTo>
                <a:lnTo>
                  <a:pt x="6" y="405"/>
                </a:lnTo>
                <a:lnTo>
                  <a:pt x="9" y="401"/>
                </a:lnTo>
                <a:lnTo>
                  <a:pt x="11" y="397"/>
                </a:lnTo>
                <a:lnTo>
                  <a:pt x="13" y="393"/>
                </a:lnTo>
                <a:lnTo>
                  <a:pt x="13" y="384"/>
                </a:lnTo>
                <a:lnTo>
                  <a:pt x="11" y="356"/>
                </a:lnTo>
                <a:lnTo>
                  <a:pt x="13" y="332"/>
                </a:lnTo>
                <a:lnTo>
                  <a:pt x="13" y="324"/>
                </a:lnTo>
                <a:lnTo>
                  <a:pt x="11" y="320"/>
                </a:lnTo>
                <a:lnTo>
                  <a:pt x="10" y="317"/>
                </a:lnTo>
                <a:lnTo>
                  <a:pt x="7" y="314"/>
                </a:lnTo>
                <a:lnTo>
                  <a:pt x="6" y="310"/>
                </a:lnTo>
                <a:lnTo>
                  <a:pt x="4" y="301"/>
                </a:lnTo>
                <a:lnTo>
                  <a:pt x="6" y="291"/>
                </a:lnTo>
                <a:lnTo>
                  <a:pt x="9" y="287"/>
                </a:lnTo>
                <a:lnTo>
                  <a:pt x="11" y="283"/>
                </a:lnTo>
                <a:lnTo>
                  <a:pt x="14" y="281"/>
                </a:lnTo>
                <a:lnTo>
                  <a:pt x="15" y="278"/>
                </a:lnTo>
                <a:lnTo>
                  <a:pt x="15" y="271"/>
                </a:lnTo>
                <a:lnTo>
                  <a:pt x="14" y="251"/>
                </a:lnTo>
                <a:lnTo>
                  <a:pt x="14" y="239"/>
                </a:lnTo>
                <a:lnTo>
                  <a:pt x="15" y="228"/>
                </a:lnTo>
                <a:lnTo>
                  <a:pt x="17" y="218"/>
                </a:lnTo>
                <a:lnTo>
                  <a:pt x="17" y="216"/>
                </a:lnTo>
                <a:lnTo>
                  <a:pt x="15" y="216"/>
                </a:lnTo>
                <a:lnTo>
                  <a:pt x="11" y="213"/>
                </a:lnTo>
                <a:lnTo>
                  <a:pt x="7" y="207"/>
                </a:lnTo>
                <a:lnTo>
                  <a:pt x="4" y="198"/>
                </a:lnTo>
                <a:lnTo>
                  <a:pt x="3" y="187"/>
                </a:lnTo>
                <a:lnTo>
                  <a:pt x="4" y="174"/>
                </a:lnTo>
                <a:lnTo>
                  <a:pt x="6" y="163"/>
                </a:lnTo>
                <a:lnTo>
                  <a:pt x="7" y="149"/>
                </a:lnTo>
                <a:lnTo>
                  <a:pt x="7" y="133"/>
                </a:lnTo>
                <a:lnTo>
                  <a:pt x="9" y="96"/>
                </a:lnTo>
                <a:lnTo>
                  <a:pt x="7" y="80"/>
                </a:lnTo>
                <a:lnTo>
                  <a:pt x="7" y="65"/>
                </a:lnTo>
                <a:lnTo>
                  <a:pt x="3" y="34"/>
                </a:lnTo>
                <a:lnTo>
                  <a:pt x="0" y="0"/>
                </a:lnTo>
                <a:lnTo>
                  <a:pt x="252" y="0"/>
                </a:lnTo>
                <a:lnTo>
                  <a:pt x="252" y="21"/>
                </a:lnTo>
                <a:lnTo>
                  <a:pt x="251" y="27"/>
                </a:lnTo>
                <a:lnTo>
                  <a:pt x="250" y="34"/>
                </a:lnTo>
                <a:lnTo>
                  <a:pt x="245" y="46"/>
                </a:lnTo>
                <a:lnTo>
                  <a:pt x="244" y="59"/>
                </a:lnTo>
                <a:lnTo>
                  <a:pt x="244" y="87"/>
                </a:lnTo>
                <a:lnTo>
                  <a:pt x="244" y="103"/>
                </a:lnTo>
                <a:lnTo>
                  <a:pt x="245" y="115"/>
                </a:lnTo>
                <a:lnTo>
                  <a:pt x="247" y="128"/>
                </a:lnTo>
                <a:lnTo>
                  <a:pt x="247" y="140"/>
                </a:lnTo>
                <a:lnTo>
                  <a:pt x="247" y="152"/>
                </a:lnTo>
                <a:lnTo>
                  <a:pt x="243" y="161"/>
                </a:lnTo>
                <a:lnTo>
                  <a:pt x="240" y="167"/>
                </a:lnTo>
                <a:lnTo>
                  <a:pt x="236" y="168"/>
                </a:lnTo>
                <a:lnTo>
                  <a:pt x="235" y="170"/>
                </a:lnTo>
                <a:lnTo>
                  <a:pt x="235" y="172"/>
                </a:lnTo>
                <a:lnTo>
                  <a:pt x="235" y="180"/>
                </a:lnTo>
                <a:lnTo>
                  <a:pt x="236" y="193"/>
                </a:lnTo>
                <a:lnTo>
                  <a:pt x="237" y="205"/>
                </a:lnTo>
                <a:lnTo>
                  <a:pt x="235" y="224"/>
                </a:lnTo>
                <a:lnTo>
                  <a:pt x="236" y="232"/>
                </a:lnTo>
                <a:lnTo>
                  <a:pt x="237" y="235"/>
                </a:lnTo>
                <a:lnTo>
                  <a:pt x="240" y="237"/>
                </a:lnTo>
                <a:lnTo>
                  <a:pt x="243" y="240"/>
                </a:lnTo>
                <a:lnTo>
                  <a:pt x="244" y="244"/>
                </a:lnTo>
                <a:lnTo>
                  <a:pt x="247" y="254"/>
                </a:lnTo>
                <a:lnTo>
                  <a:pt x="245" y="263"/>
                </a:lnTo>
                <a:lnTo>
                  <a:pt x="244" y="267"/>
                </a:lnTo>
                <a:lnTo>
                  <a:pt x="241" y="271"/>
                </a:lnTo>
                <a:lnTo>
                  <a:pt x="240" y="274"/>
                </a:lnTo>
                <a:lnTo>
                  <a:pt x="239" y="277"/>
                </a:lnTo>
                <a:lnTo>
                  <a:pt x="237" y="286"/>
                </a:lnTo>
                <a:lnTo>
                  <a:pt x="239" y="310"/>
                </a:lnTo>
                <a:lnTo>
                  <a:pt x="237" y="336"/>
                </a:lnTo>
                <a:lnTo>
                  <a:pt x="239" y="347"/>
                </a:lnTo>
                <a:lnTo>
                  <a:pt x="240" y="351"/>
                </a:lnTo>
                <a:lnTo>
                  <a:pt x="243" y="355"/>
                </a:lnTo>
                <a:lnTo>
                  <a:pt x="245" y="359"/>
                </a:lnTo>
                <a:lnTo>
                  <a:pt x="247" y="363"/>
                </a:lnTo>
                <a:lnTo>
                  <a:pt x="248" y="374"/>
                </a:lnTo>
                <a:lnTo>
                  <a:pt x="248" y="378"/>
                </a:lnTo>
                <a:lnTo>
                  <a:pt x="247" y="384"/>
                </a:lnTo>
                <a:lnTo>
                  <a:pt x="244" y="386"/>
                </a:lnTo>
                <a:lnTo>
                  <a:pt x="241" y="388"/>
                </a:lnTo>
                <a:lnTo>
                  <a:pt x="237" y="389"/>
                </a:lnTo>
                <a:lnTo>
                  <a:pt x="236" y="390"/>
                </a:lnTo>
                <a:lnTo>
                  <a:pt x="236" y="392"/>
                </a:lnTo>
                <a:lnTo>
                  <a:pt x="236" y="396"/>
                </a:lnTo>
                <a:lnTo>
                  <a:pt x="237" y="404"/>
                </a:lnTo>
                <a:lnTo>
                  <a:pt x="239" y="419"/>
                </a:lnTo>
                <a:lnTo>
                  <a:pt x="237" y="435"/>
                </a:lnTo>
                <a:lnTo>
                  <a:pt x="237" y="449"/>
                </a:lnTo>
                <a:lnTo>
                  <a:pt x="237" y="459"/>
                </a:lnTo>
                <a:lnTo>
                  <a:pt x="239" y="463"/>
                </a:lnTo>
                <a:lnTo>
                  <a:pt x="241" y="467"/>
                </a:lnTo>
                <a:lnTo>
                  <a:pt x="245" y="474"/>
                </a:lnTo>
                <a:lnTo>
                  <a:pt x="247" y="482"/>
                </a:lnTo>
                <a:lnTo>
                  <a:pt x="245" y="490"/>
                </a:lnTo>
                <a:lnTo>
                  <a:pt x="241" y="499"/>
                </a:lnTo>
                <a:lnTo>
                  <a:pt x="239" y="503"/>
                </a:lnTo>
                <a:lnTo>
                  <a:pt x="237" y="508"/>
                </a:lnTo>
                <a:lnTo>
                  <a:pt x="237" y="520"/>
                </a:lnTo>
                <a:lnTo>
                  <a:pt x="237" y="535"/>
                </a:lnTo>
                <a:lnTo>
                  <a:pt x="239" y="551"/>
                </a:lnTo>
                <a:lnTo>
                  <a:pt x="239" y="557"/>
                </a:lnTo>
                <a:lnTo>
                  <a:pt x="241" y="564"/>
                </a:lnTo>
                <a:lnTo>
                  <a:pt x="243" y="572"/>
                </a:lnTo>
                <a:lnTo>
                  <a:pt x="243" y="581"/>
                </a:lnTo>
                <a:lnTo>
                  <a:pt x="240" y="610"/>
                </a:lnTo>
                <a:lnTo>
                  <a:pt x="235" y="638"/>
                </a:lnTo>
                <a:lnTo>
                  <a:pt x="228" y="668"/>
                </a:lnTo>
                <a:lnTo>
                  <a:pt x="220" y="695"/>
                </a:lnTo>
                <a:lnTo>
                  <a:pt x="210" y="718"/>
                </a:lnTo>
                <a:lnTo>
                  <a:pt x="204" y="734"/>
                </a:lnTo>
                <a:lnTo>
                  <a:pt x="198" y="749"/>
                </a:lnTo>
                <a:lnTo>
                  <a:pt x="197" y="756"/>
                </a:lnTo>
                <a:lnTo>
                  <a:pt x="195" y="764"/>
                </a:lnTo>
                <a:lnTo>
                  <a:pt x="195" y="768"/>
                </a:lnTo>
                <a:lnTo>
                  <a:pt x="193" y="772"/>
                </a:lnTo>
                <a:lnTo>
                  <a:pt x="190" y="775"/>
                </a:lnTo>
                <a:lnTo>
                  <a:pt x="186" y="778"/>
                </a:lnTo>
                <a:lnTo>
                  <a:pt x="176" y="783"/>
                </a:lnTo>
                <a:lnTo>
                  <a:pt x="166" y="787"/>
                </a:lnTo>
                <a:lnTo>
                  <a:pt x="153" y="790"/>
                </a:lnTo>
                <a:lnTo>
                  <a:pt x="141" y="791"/>
                </a:lnTo>
                <a:lnTo>
                  <a:pt x="121" y="792"/>
                </a:lnTo>
                <a:close/>
              </a:path>
            </a:pathLst>
          </a:custGeom>
          <a:solidFill>
            <a:srgbClr val="B1B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ṩ1ïḋe"/>
          <p:cNvSpPr>
            <a:spLocks/>
          </p:cNvSpPr>
          <p:nvPr/>
        </p:nvSpPr>
        <p:spPr bwMode="auto">
          <a:xfrm>
            <a:off x="2179861" y="5942089"/>
            <a:ext cx="291187" cy="127664"/>
          </a:xfrm>
          <a:custGeom>
            <a:avLst/>
            <a:gdLst>
              <a:gd name="T0" fmla="*/ 161925 w 203"/>
              <a:gd name="T1" fmla="*/ 0 h 89"/>
              <a:gd name="T2" fmla="*/ 161925 w 203"/>
              <a:gd name="T3" fmla="*/ 0 h 89"/>
              <a:gd name="T4" fmla="*/ 193675 w 203"/>
              <a:gd name="T5" fmla="*/ 1588 h 89"/>
              <a:gd name="T6" fmla="*/ 223838 w 203"/>
              <a:gd name="T7" fmla="*/ 6350 h 89"/>
              <a:gd name="T8" fmla="*/ 252413 w 203"/>
              <a:gd name="T9" fmla="*/ 12700 h 89"/>
              <a:gd name="T10" fmla="*/ 276225 w 203"/>
              <a:gd name="T11" fmla="*/ 20638 h 89"/>
              <a:gd name="T12" fmla="*/ 295275 w 203"/>
              <a:gd name="T13" fmla="*/ 31750 h 89"/>
              <a:gd name="T14" fmla="*/ 309563 w 203"/>
              <a:gd name="T15" fmla="*/ 42863 h 89"/>
              <a:gd name="T16" fmla="*/ 315913 w 203"/>
              <a:gd name="T17" fmla="*/ 49213 h 89"/>
              <a:gd name="T18" fmla="*/ 320675 w 203"/>
              <a:gd name="T19" fmla="*/ 57150 h 89"/>
              <a:gd name="T20" fmla="*/ 322263 w 203"/>
              <a:gd name="T21" fmla="*/ 63500 h 89"/>
              <a:gd name="T22" fmla="*/ 322263 w 203"/>
              <a:gd name="T23" fmla="*/ 69850 h 89"/>
              <a:gd name="T24" fmla="*/ 322263 w 203"/>
              <a:gd name="T25" fmla="*/ 69850 h 89"/>
              <a:gd name="T26" fmla="*/ 322263 w 203"/>
              <a:gd name="T27" fmla="*/ 79375 h 89"/>
              <a:gd name="T28" fmla="*/ 320675 w 203"/>
              <a:gd name="T29" fmla="*/ 85725 h 89"/>
              <a:gd name="T30" fmla="*/ 315913 w 203"/>
              <a:gd name="T31" fmla="*/ 92075 h 89"/>
              <a:gd name="T32" fmla="*/ 309563 w 203"/>
              <a:gd name="T33" fmla="*/ 98425 h 89"/>
              <a:gd name="T34" fmla="*/ 295275 w 203"/>
              <a:gd name="T35" fmla="*/ 111125 h 89"/>
              <a:gd name="T36" fmla="*/ 276225 w 203"/>
              <a:gd name="T37" fmla="*/ 122238 h 89"/>
              <a:gd name="T38" fmla="*/ 252413 w 203"/>
              <a:gd name="T39" fmla="*/ 130175 h 89"/>
              <a:gd name="T40" fmla="*/ 223838 w 203"/>
              <a:gd name="T41" fmla="*/ 136525 h 89"/>
              <a:gd name="T42" fmla="*/ 193675 w 203"/>
              <a:gd name="T43" fmla="*/ 141288 h 89"/>
              <a:gd name="T44" fmla="*/ 161925 w 203"/>
              <a:gd name="T45" fmla="*/ 141288 h 89"/>
              <a:gd name="T46" fmla="*/ 161925 w 203"/>
              <a:gd name="T47" fmla="*/ 141288 h 89"/>
              <a:gd name="T48" fmla="*/ 128588 w 203"/>
              <a:gd name="T49" fmla="*/ 141288 h 89"/>
              <a:gd name="T50" fmla="*/ 98425 w 203"/>
              <a:gd name="T51" fmla="*/ 136525 h 89"/>
              <a:gd name="T52" fmla="*/ 71438 w 203"/>
              <a:gd name="T53" fmla="*/ 130175 h 89"/>
              <a:gd name="T54" fmla="*/ 47625 w 203"/>
              <a:gd name="T55" fmla="*/ 122238 h 89"/>
              <a:gd name="T56" fmla="*/ 28575 w 203"/>
              <a:gd name="T57" fmla="*/ 111125 h 89"/>
              <a:gd name="T58" fmla="*/ 12700 w 203"/>
              <a:gd name="T59" fmla="*/ 98425 h 89"/>
              <a:gd name="T60" fmla="*/ 6350 w 203"/>
              <a:gd name="T61" fmla="*/ 92075 h 89"/>
              <a:gd name="T62" fmla="*/ 3175 w 203"/>
              <a:gd name="T63" fmla="*/ 85725 h 89"/>
              <a:gd name="T64" fmla="*/ 0 w 203"/>
              <a:gd name="T65" fmla="*/ 79375 h 89"/>
              <a:gd name="T66" fmla="*/ 0 w 203"/>
              <a:gd name="T67" fmla="*/ 69850 h 89"/>
              <a:gd name="T68" fmla="*/ 0 w 203"/>
              <a:gd name="T69" fmla="*/ 69850 h 89"/>
              <a:gd name="T70" fmla="*/ 0 w 203"/>
              <a:gd name="T71" fmla="*/ 63500 h 89"/>
              <a:gd name="T72" fmla="*/ 3175 w 203"/>
              <a:gd name="T73" fmla="*/ 57150 h 89"/>
              <a:gd name="T74" fmla="*/ 6350 w 203"/>
              <a:gd name="T75" fmla="*/ 49213 h 89"/>
              <a:gd name="T76" fmla="*/ 12700 w 203"/>
              <a:gd name="T77" fmla="*/ 42863 h 89"/>
              <a:gd name="T78" fmla="*/ 28575 w 203"/>
              <a:gd name="T79" fmla="*/ 31750 h 89"/>
              <a:gd name="T80" fmla="*/ 47625 w 203"/>
              <a:gd name="T81" fmla="*/ 20638 h 89"/>
              <a:gd name="T82" fmla="*/ 71438 w 203"/>
              <a:gd name="T83" fmla="*/ 12700 h 89"/>
              <a:gd name="T84" fmla="*/ 98425 w 203"/>
              <a:gd name="T85" fmla="*/ 6350 h 89"/>
              <a:gd name="T86" fmla="*/ 128588 w 203"/>
              <a:gd name="T87" fmla="*/ 1588 h 89"/>
              <a:gd name="T88" fmla="*/ 161925 w 203"/>
              <a:gd name="T89" fmla="*/ 0 h 89"/>
              <a:gd name="T90" fmla="*/ 161925 w 203"/>
              <a:gd name="T91" fmla="*/ 0 h 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03" h="89">
                <a:moveTo>
                  <a:pt x="102" y="0"/>
                </a:moveTo>
                <a:lnTo>
                  <a:pt x="102" y="0"/>
                </a:lnTo>
                <a:lnTo>
                  <a:pt x="122" y="1"/>
                </a:lnTo>
                <a:lnTo>
                  <a:pt x="141" y="4"/>
                </a:lnTo>
                <a:lnTo>
                  <a:pt x="159" y="8"/>
                </a:lnTo>
                <a:lnTo>
                  <a:pt x="174" y="13"/>
                </a:lnTo>
                <a:lnTo>
                  <a:pt x="186" y="20"/>
                </a:lnTo>
                <a:lnTo>
                  <a:pt x="195" y="27"/>
                </a:lnTo>
                <a:lnTo>
                  <a:pt x="199" y="31"/>
                </a:lnTo>
                <a:lnTo>
                  <a:pt x="202" y="36"/>
                </a:lnTo>
                <a:lnTo>
                  <a:pt x="203" y="40"/>
                </a:lnTo>
                <a:lnTo>
                  <a:pt x="203" y="44"/>
                </a:lnTo>
                <a:lnTo>
                  <a:pt x="203" y="50"/>
                </a:lnTo>
                <a:lnTo>
                  <a:pt x="202" y="54"/>
                </a:lnTo>
                <a:lnTo>
                  <a:pt x="199" y="58"/>
                </a:lnTo>
                <a:lnTo>
                  <a:pt x="195" y="62"/>
                </a:lnTo>
                <a:lnTo>
                  <a:pt x="186" y="70"/>
                </a:lnTo>
                <a:lnTo>
                  <a:pt x="174" y="77"/>
                </a:lnTo>
                <a:lnTo>
                  <a:pt x="159" y="82"/>
                </a:lnTo>
                <a:lnTo>
                  <a:pt x="141" y="86"/>
                </a:lnTo>
                <a:lnTo>
                  <a:pt x="122" y="89"/>
                </a:lnTo>
                <a:lnTo>
                  <a:pt x="102" y="89"/>
                </a:lnTo>
                <a:lnTo>
                  <a:pt x="81" y="89"/>
                </a:lnTo>
                <a:lnTo>
                  <a:pt x="62" y="86"/>
                </a:lnTo>
                <a:lnTo>
                  <a:pt x="45" y="82"/>
                </a:lnTo>
                <a:lnTo>
                  <a:pt x="30" y="77"/>
                </a:lnTo>
                <a:lnTo>
                  <a:pt x="18" y="70"/>
                </a:lnTo>
                <a:lnTo>
                  <a:pt x="8" y="62"/>
                </a:lnTo>
                <a:lnTo>
                  <a:pt x="4" y="58"/>
                </a:lnTo>
                <a:lnTo>
                  <a:pt x="2" y="54"/>
                </a:lnTo>
                <a:lnTo>
                  <a:pt x="0" y="50"/>
                </a:lnTo>
                <a:lnTo>
                  <a:pt x="0" y="44"/>
                </a:lnTo>
                <a:lnTo>
                  <a:pt x="0" y="40"/>
                </a:lnTo>
                <a:lnTo>
                  <a:pt x="2" y="36"/>
                </a:lnTo>
                <a:lnTo>
                  <a:pt x="4" y="31"/>
                </a:lnTo>
                <a:lnTo>
                  <a:pt x="8" y="27"/>
                </a:lnTo>
                <a:lnTo>
                  <a:pt x="18" y="20"/>
                </a:lnTo>
                <a:lnTo>
                  <a:pt x="30" y="13"/>
                </a:lnTo>
                <a:lnTo>
                  <a:pt x="45" y="8"/>
                </a:lnTo>
                <a:lnTo>
                  <a:pt x="62" y="4"/>
                </a:lnTo>
                <a:lnTo>
                  <a:pt x="81" y="1"/>
                </a:lnTo>
                <a:lnTo>
                  <a:pt x="102" y="0"/>
                </a:ln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ïṡlíḓê"/>
          <p:cNvSpPr>
            <a:spLocks/>
          </p:cNvSpPr>
          <p:nvPr/>
        </p:nvSpPr>
        <p:spPr bwMode="auto">
          <a:xfrm>
            <a:off x="2070845" y="5883279"/>
            <a:ext cx="509218" cy="142008"/>
          </a:xfrm>
          <a:custGeom>
            <a:avLst/>
            <a:gdLst>
              <a:gd name="T0" fmla="*/ 282575 w 355"/>
              <a:gd name="T1" fmla="*/ 0 h 99"/>
              <a:gd name="T2" fmla="*/ 282575 w 355"/>
              <a:gd name="T3" fmla="*/ 0 h 99"/>
              <a:gd name="T4" fmla="*/ 338138 w 355"/>
              <a:gd name="T5" fmla="*/ 1588 h 99"/>
              <a:gd name="T6" fmla="*/ 392113 w 355"/>
              <a:gd name="T7" fmla="*/ 6350 h 99"/>
              <a:gd name="T8" fmla="*/ 439738 w 355"/>
              <a:gd name="T9" fmla="*/ 12700 h 99"/>
              <a:gd name="T10" fmla="*/ 479425 w 355"/>
              <a:gd name="T11" fmla="*/ 23813 h 99"/>
              <a:gd name="T12" fmla="*/ 514350 w 355"/>
              <a:gd name="T13" fmla="*/ 34925 h 99"/>
              <a:gd name="T14" fmla="*/ 528638 w 355"/>
              <a:gd name="T15" fmla="*/ 41275 h 99"/>
              <a:gd name="T16" fmla="*/ 539750 w 355"/>
              <a:gd name="T17" fmla="*/ 47625 h 99"/>
              <a:gd name="T18" fmla="*/ 550863 w 355"/>
              <a:gd name="T19" fmla="*/ 53975 h 99"/>
              <a:gd name="T20" fmla="*/ 557213 w 355"/>
              <a:gd name="T21" fmla="*/ 61913 h 99"/>
              <a:gd name="T22" fmla="*/ 561975 w 355"/>
              <a:gd name="T23" fmla="*/ 71438 h 99"/>
              <a:gd name="T24" fmla="*/ 563563 w 355"/>
              <a:gd name="T25" fmla="*/ 77788 h 99"/>
              <a:gd name="T26" fmla="*/ 563563 w 355"/>
              <a:gd name="T27" fmla="*/ 77788 h 99"/>
              <a:gd name="T28" fmla="*/ 561975 w 355"/>
              <a:gd name="T29" fmla="*/ 85725 h 99"/>
              <a:gd name="T30" fmla="*/ 557213 w 355"/>
              <a:gd name="T31" fmla="*/ 95250 h 99"/>
              <a:gd name="T32" fmla="*/ 550863 w 355"/>
              <a:gd name="T33" fmla="*/ 101600 h 99"/>
              <a:gd name="T34" fmla="*/ 539750 w 355"/>
              <a:gd name="T35" fmla="*/ 107950 h 99"/>
              <a:gd name="T36" fmla="*/ 528638 w 355"/>
              <a:gd name="T37" fmla="*/ 115888 h 99"/>
              <a:gd name="T38" fmla="*/ 514350 w 355"/>
              <a:gd name="T39" fmla="*/ 122238 h 99"/>
              <a:gd name="T40" fmla="*/ 479425 w 355"/>
              <a:gd name="T41" fmla="*/ 133350 h 99"/>
              <a:gd name="T42" fmla="*/ 439738 w 355"/>
              <a:gd name="T43" fmla="*/ 141288 h 99"/>
              <a:gd name="T44" fmla="*/ 392113 w 355"/>
              <a:gd name="T45" fmla="*/ 150813 h 99"/>
              <a:gd name="T46" fmla="*/ 338138 w 355"/>
              <a:gd name="T47" fmla="*/ 155575 h 99"/>
              <a:gd name="T48" fmla="*/ 282575 w 355"/>
              <a:gd name="T49" fmla="*/ 157163 h 99"/>
              <a:gd name="T50" fmla="*/ 282575 w 355"/>
              <a:gd name="T51" fmla="*/ 157163 h 99"/>
              <a:gd name="T52" fmla="*/ 227013 w 355"/>
              <a:gd name="T53" fmla="*/ 155575 h 99"/>
              <a:gd name="T54" fmla="*/ 173038 w 355"/>
              <a:gd name="T55" fmla="*/ 150813 h 99"/>
              <a:gd name="T56" fmla="*/ 125413 w 355"/>
              <a:gd name="T57" fmla="*/ 141288 h 99"/>
              <a:gd name="T58" fmla="*/ 84138 w 355"/>
              <a:gd name="T59" fmla="*/ 133350 h 99"/>
              <a:gd name="T60" fmla="*/ 49213 w 355"/>
              <a:gd name="T61" fmla="*/ 122238 h 99"/>
              <a:gd name="T62" fmla="*/ 34925 w 355"/>
              <a:gd name="T63" fmla="*/ 115888 h 99"/>
              <a:gd name="T64" fmla="*/ 23813 w 355"/>
              <a:gd name="T65" fmla="*/ 107950 h 99"/>
              <a:gd name="T66" fmla="*/ 12700 w 355"/>
              <a:gd name="T67" fmla="*/ 101600 h 99"/>
              <a:gd name="T68" fmla="*/ 6350 w 355"/>
              <a:gd name="T69" fmla="*/ 95250 h 99"/>
              <a:gd name="T70" fmla="*/ 3175 w 355"/>
              <a:gd name="T71" fmla="*/ 85725 h 99"/>
              <a:gd name="T72" fmla="*/ 0 w 355"/>
              <a:gd name="T73" fmla="*/ 77788 h 99"/>
              <a:gd name="T74" fmla="*/ 0 w 355"/>
              <a:gd name="T75" fmla="*/ 77788 h 99"/>
              <a:gd name="T76" fmla="*/ 3175 w 355"/>
              <a:gd name="T77" fmla="*/ 71438 h 99"/>
              <a:gd name="T78" fmla="*/ 6350 w 355"/>
              <a:gd name="T79" fmla="*/ 61913 h 99"/>
              <a:gd name="T80" fmla="*/ 12700 w 355"/>
              <a:gd name="T81" fmla="*/ 53975 h 99"/>
              <a:gd name="T82" fmla="*/ 23813 w 355"/>
              <a:gd name="T83" fmla="*/ 47625 h 99"/>
              <a:gd name="T84" fmla="*/ 34925 w 355"/>
              <a:gd name="T85" fmla="*/ 41275 h 99"/>
              <a:gd name="T86" fmla="*/ 49213 w 355"/>
              <a:gd name="T87" fmla="*/ 34925 h 99"/>
              <a:gd name="T88" fmla="*/ 84138 w 355"/>
              <a:gd name="T89" fmla="*/ 23813 h 99"/>
              <a:gd name="T90" fmla="*/ 125413 w 355"/>
              <a:gd name="T91" fmla="*/ 12700 h 99"/>
              <a:gd name="T92" fmla="*/ 173038 w 355"/>
              <a:gd name="T93" fmla="*/ 6350 h 99"/>
              <a:gd name="T94" fmla="*/ 227013 w 355"/>
              <a:gd name="T95" fmla="*/ 1588 h 99"/>
              <a:gd name="T96" fmla="*/ 282575 w 355"/>
              <a:gd name="T97" fmla="*/ 0 h 99"/>
              <a:gd name="T98" fmla="*/ 282575 w 355"/>
              <a:gd name="T99" fmla="*/ 0 h 9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55" h="99">
                <a:moveTo>
                  <a:pt x="178" y="0"/>
                </a:moveTo>
                <a:lnTo>
                  <a:pt x="178" y="0"/>
                </a:lnTo>
                <a:lnTo>
                  <a:pt x="213" y="1"/>
                </a:lnTo>
                <a:lnTo>
                  <a:pt x="247" y="4"/>
                </a:lnTo>
                <a:lnTo>
                  <a:pt x="277" y="8"/>
                </a:lnTo>
                <a:lnTo>
                  <a:pt x="302" y="15"/>
                </a:lnTo>
                <a:lnTo>
                  <a:pt x="324" y="22"/>
                </a:lnTo>
                <a:lnTo>
                  <a:pt x="333" y="26"/>
                </a:lnTo>
                <a:lnTo>
                  <a:pt x="340" y="30"/>
                </a:lnTo>
                <a:lnTo>
                  <a:pt x="347" y="34"/>
                </a:lnTo>
                <a:lnTo>
                  <a:pt x="351" y="39"/>
                </a:lnTo>
                <a:lnTo>
                  <a:pt x="354" y="45"/>
                </a:lnTo>
                <a:lnTo>
                  <a:pt x="355" y="49"/>
                </a:lnTo>
                <a:lnTo>
                  <a:pt x="354" y="54"/>
                </a:lnTo>
                <a:lnTo>
                  <a:pt x="351" y="60"/>
                </a:lnTo>
                <a:lnTo>
                  <a:pt x="347" y="64"/>
                </a:lnTo>
                <a:lnTo>
                  <a:pt x="340" y="68"/>
                </a:lnTo>
                <a:lnTo>
                  <a:pt x="333" y="73"/>
                </a:lnTo>
                <a:lnTo>
                  <a:pt x="324" y="77"/>
                </a:lnTo>
                <a:lnTo>
                  <a:pt x="302" y="84"/>
                </a:lnTo>
                <a:lnTo>
                  <a:pt x="277" y="89"/>
                </a:lnTo>
                <a:lnTo>
                  <a:pt x="247" y="95"/>
                </a:lnTo>
                <a:lnTo>
                  <a:pt x="213" y="98"/>
                </a:lnTo>
                <a:lnTo>
                  <a:pt x="178" y="99"/>
                </a:lnTo>
                <a:lnTo>
                  <a:pt x="143" y="98"/>
                </a:lnTo>
                <a:lnTo>
                  <a:pt x="109" y="95"/>
                </a:lnTo>
                <a:lnTo>
                  <a:pt x="79" y="89"/>
                </a:lnTo>
                <a:lnTo>
                  <a:pt x="53" y="84"/>
                </a:lnTo>
                <a:lnTo>
                  <a:pt x="31" y="77"/>
                </a:lnTo>
                <a:lnTo>
                  <a:pt x="22" y="73"/>
                </a:lnTo>
                <a:lnTo>
                  <a:pt x="15" y="68"/>
                </a:lnTo>
                <a:lnTo>
                  <a:pt x="8" y="64"/>
                </a:lnTo>
                <a:lnTo>
                  <a:pt x="4" y="60"/>
                </a:lnTo>
                <a:lnTo>
                  <a:pt x="2" y="54"/>
                </a:lnTo>
                <a:lnTo>
                  <a:pt x="0" y="49"/>
                </a:lnTo>
                <a:lnTo>
                  <a:pt x="2" y="45"/>
                </a:lnTo>
                <a:lnTo>
                  <a:pt x="4" y="39"/>
                </a:lnTo>
                <a:lnTo>
                  <a:pt x="8" y="34"/>
                </a:lnTo>
                <a:lnTo>
                  <a:pt x="15" y="30"/>
                </a:lnTo>
                <a:lnTo>
                  <a:pt x="22" y="26"/>
                </a:lnTo>
                <a:lnTo>
                  <a:pt x="31" y="22"/>
                </a:lnTo>
                <a:lnTo>
                  <a:pt x="53" y="15"/>
                </a:lnTo>
                <a:lnTo>
                  <a:pt x="79" y="8"/>
                </a:lnTo>
                <a:lnTo>
                  <a:pt x="109" y="4"/>
                </a:lnTo>
                <a:lnTo>
                  <a:pt x="143" y="1"/>
                </a:lnTo>
                <a:lnTo>
                  <a:pt x="178" y="0"/>
                </a:lnTo>
                <a:close/>
              </a:path>
            </a:pathLst>
          </a:custGeom>
          <a:solidFill>
            <a:srgbClr val="5757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s1ïḍè"/>
          <p:cNvSpPr>
            <a:spLocks/>
          </p:cNvSpPr>
          <p:nvPr/>
        </p:nvSpPr>
        <p:spPr bwMode="auto">
          <a:xfrm>
            <a:off x="2003428" y="5923443"/>
            <a:ext cx="645487" cy="53074"/>
          </a:xfrm>
          <a:custGeom>
            <a:avLst/>
            <a:gdLst>
              <a:gd name="T0" fmla="*/ 328613 w 450"/>
              <a:gd name="T1" fmla="*/ 58738 h 37"/>
              <a:gd name="T2" fmla="*/ 328613 w 450"/>
              <a:gd name="T3" fmla="*/ 58738 h 37"/>
              <a:gd name="T4" fmla="*/ 236538 w 450"/>
              <a:gd name="T5" fmla="*/ 58738 h 37"/>
              <a:gd name="T6" fmla="*/ 182563 w 450"/>
              <a:gd name="T7" fmla="*/ 53975 h 37"/>
              <a:gd name="T8" fmla="*/ 131763 w 450"/>
              <a:gd name="T9" fmla="*/ 50800 h 37"/>
              <a:gd name="T10" fmla="*/ 84138 w 450"/>
              <a:gd name="T11" fmla="*/ 46038 h 37"/>
              <a:gd name="T12" fmla="*/ 42863 w 450"/>
              <a:gd name="T13" fmla="*/ 36513 h 37"/>
              <a:gd name="T14" fmla="*/ 28575 w 450"/>
              <a:gd name="T15" fmla="*/ 33338 h 37"/>
              <a:gd name="T16" fmla="*/ 14288 w 450"/>
              <a:gd name="T17" fmla="*/ 28575 h 37"/>
              <a:gd name="T18" fmla="*/ 7938 w 450"/>
              <a:gd name="T19" fmla="*/ 23813 h 37"/>
              <a:gd name="T20" fmla="*/ 4763 w 450"/>
              <a:gd name="T21" fmla="*/ 17463 h 37"/>
              <a:gd name="T22" fmla="*/ 4763 w 450"/>
              <a:gd name="T23" fmla="*/ 17463 h 37"/>
              <a:gd name="T24" fmla="*/ 0 w 450"/>
              <a:gd name="T25" fmla="*/ 3175 h 37"/>
              <a:gd name="T26" fmla="*/ 0 w 450"/>
              <a:gd name="T27" fmla="*/ 3175 h 37"/>
              <a:gd name="T28" fmla="*/ 30163 w 450"/>
              <a:gd name="T29" fmla="*/ 11113 h 37"/>
              <a:gd name="T30" fmla="*/ 66675 w 450"/>
              <a:gd name="T31" fmla="*/ 15875 h 37"/>
              <a:gd name="T32" fmla="*/ 109538 w 450"/>
              <a:gd name="T33" fmla="*/ 22225 h 37"/>
              <a:gd name="T34" fmla="*/ 153988 w 450"/>
              <a:gd name="T35" fmla="*/ 23813 h 37"/>
              <a:gd name="T36" fmla="*/ 247650 w 450"/>
              <a:gd name="T37" fmla="*/ 30163 h 37"/>
              <a:gd name="T38" fmla="*/ 327025 w 450"/>
              <a:gd name="T39" fmla="*/ 30163 h 37"/>
              <a:gd name="T40" fmla="*/ 327025 w 450"/>
              <a:gd name="T41" fmla="*/ 30163 h 37"/>
              <a:gd name="T42" fmla="*/ 417513 w 450"/>
              <a:gd name="T43" fmla="*/ 28575 h 37"/>
              <a:gd name="T44" fmla="*/ 527050 w 450"/>
              <a:gd name="T45" fmla="*/ 23813 h 37"/>
              <a:gd name="T46" fmla="*/ 582613 w 450"/>
              <a:gd name="T47" fmla="*/ 20638 h 37"/>
              <a:gd name="T48" fmla="*/ 633413 w 450"/>
              <a:gd name="T49" fmla="*/ 15875 h 37"/>
              <a:gd name="T50" fmla="*/ 679450 w 450"/>
              <a:gd name="T51" fmla="*/ 9525 h 37"/>
              <a:gd name="T52" fmla="*/ 714375 w 450"/>
              <a:gd name="T53" fmla="*/ 0 h 37"/>
              <a:gd name="T54" fmla="*/ 714375 w 450"/>
              <a:gd name="T55" fmla="*/ 0 h 37"/>
              <a:gd name="T56" fmla="*/ 709613 w 450"/>
              <a:gd name="T57" fmla="*/ 17463 h 37"/>
              <a:gd name="T58" fmla="*/ 709613 w 450"/>
              <a:gd name="T59" fmla="*/ 17463 h 37"/>
              <a:gd name="T60" fmla="*/ 704850 w 450"/>
              <a:gd name="T61" fmla="*/ 23813 h 37"/>
              <a:gd name="T62" fmla="*/ 693738 w 450"/>
              <a:gd name="T63" fmla="*/ 28575 h 37"/>
              <a:gd name="T64" fmla="*/ 681038 w 450"/>
              <a:gd name="T65" fmla="*/ 33338 h 37"/>
              <a:gd name="T66" fmla="*/ 661988 w 450"/>
              <a:gd name="T67" fmla="*/ 36513 h 37"/>
              <a:gd name="T68" fmla="*/ 612775 w 450"/>
              <a:gd name="T69" fmla="*/ 46038 h 37"/>
              <a:gd name="T70" fmla="*/ 557213 w 450"/>
              <a:gd name="T71" fmla="*/ 50800 h 37"/>
              <a:gd name="T72" fmla="*/ 493713 w 450"/>
              <a:gd name="T73" fmla="*/ 53975 h 37"/>
              <a:gd name="T74" fmla="*/ 431800 w 450"/>
              <a:gd name="T75" fmla="*/ 58738 h 37"/>
              <a:gd name="T76" fmla="*/ 328613 w 450"/>
              <a:gd name="T77" fmla="*/ 58738 h 37"/>
              <a:gd name="T78" fmla="*/ 328613 w 450"/>
              <a:gd name="T79" fmla="*/ 58738 h 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0" h="37">
                <a:moveTo>
                  <a:pt x="207" y="37"/>
                </a:moveTo>
                <a:lnTo>
                  <a:pt x="207" y="37"/>
                </a:lnTo>
                <a:lnTo>
                  <a:pt x="149" y="37"/>
                </a:lnTo>
                <a:lnTo>
                  <a:pt x="115" y="34"/>
                </a:lnTo>
                <a:lnTo>
                  <a:pt x="83" y="32"/>
                </a:lnTo>
                <a:lnTo>
                  <a:pt x="53" y="29"/>
                </a:lnTo>
                <a:lnTo>
                  <a:pt x="27" y="23"/>
                </a:lnTo>
                <a:lnTo>
                  <a:pt x="18" y="21"/>
                </a:lnTo>
                <a:lnTo>
                  <a:pt x="9" y="18"/>
                </a:lnTo>
                <a:lnTo>
                  <a:pt x="5" y="15"/>
                </a:lnTo>
                <a:lnTo>
                  <a:pt x="3" y="11"/>
                </a:lnTo>
                <a:lnTo>
                  <a:pt x="0" y="2"/>
                </a:lnTo>
                <a:lnTo>
                  <a:pt x="19" y="7"/>
                </a:lnTo>
                <a:lnTo>
                  <a:pt x="42" y="10"/>
                </a:lnTo>
                <a:lnTo>
                  <a:pt x="69" y="14"/>
                </a:lnTo>
                <a:lnTo>
                  <a:pt x="97" y="15"/>
                </a:lnTo>
                <a:lnTo>
                  <a:pt x="156" y="19"/>
                </a:lnTo>
                <a:lnTo>
                  <a:pt x="206" y="19"/>
                </a:lnTo>
                <a:lnTo>
                  <a:pt x="263" y="18"/>
                </a:lnTo>
                <a:lnTo>
                  <a:pt x="332" y="15"/>
                </a:lnTo>
                <a:lnTo>
                  <a:pt x="367" y="13"/>
                </a:lnTo>
                <a:lnTo>
                  <a:pt x="399" y="10"/>
                </a:lnTo>
                <a:lnTo>
                  <a:pt x="428" y="6"/>
                </a:lnTo>
                <a:lnTo>
                  <a:pt x="450" y="0"/>
                </a:lnTo>
                <a:lnTo>
                  <a:pt x="447" y="11"/>
                </a:lnTo>
                <a:lnTo>
                  <a:pt x="444" y="15"/>
                </a:lnTo>
                <a:lnTo>
                  <a:pt x="437" y="18"/>
                </a:lnTo>
                <a:lnTo>
                  <a:pt x="429" y="21"/>
                </a:lnTo>
                <a:lnTo>
                  <a:pt x="417" y="23"/>
                </a:lnTo>
                <a:lnTo>
                  <a:pt x="386" y="29"/>
                </a:lnTo>
                <a:lnTo>
                  <a:pt x="351" y="32"/>
                </a:lnTo>
                <a:lnTo>
                  <a:pt x="311" y="34"/>
                </a:lnTo>
                <a:lnTo>
                  <a:pt x="272" y="37"/>
                </a:lnTo>
                <a:lnTo>
                  <a:pt x="207" y="37"/>
                </a:lnTo>
                <a:close/>
              </a:path>
            </a:pathLst>
          </a:custGeom>
          <a:solidFill>
            <a:srgbClr val="4B4B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ïṡļïdê"/>
          <p:cNvSpPr>
            <a:spLocks/>
          </p:cNvSpPr>
          <p:nvPr/>
        </p:nvSpPr>
        <p:spPr bwMode="auto">
          <a:xfrm>
            <a:off x="1739495" y="5137382"/>
            <a:ext cx="1180525" cy="87500"/>
          </a:xfrm>
          <a:custGeom>
            <a:avLst/>
            <a:gdLst>
              <a:gd name="T0" fmla="*/ 31750 w 823"/>
              <a:gd name="T1" fmla="*/ 58738 h 61"/>
              <a:gd name="T2" fmla="*/ 1250950 w 823"/>
              <a:gd name="T3" fmla="*/ 0 h 61"/>
              <a:gd name="T4" fmla="*/ 1250950 w 823"/>
              <a:gd name="T5" fmla="*/ 0 h 61"/>
              <a:gd name="T6" fmla="*/ 1250950 w 823"/>
              <a:gd name="T7" fmla="*/ 6350 h 61"/>
              <a:gd name="T8" fmla="*/ 1255713 w 823"/>
              <a:gd name="T9" fmla="*/ 11113 h 61"/>
              <a:gd name="T10" fmla="*/ 1262063 w 823"/>
              <a:gd name="T11" fmla="*/ 15875 h 61"/>
              <a:gd name="T12" fmla="*/ 1276350 w 823"/>
              <a:gd name="T13" fmla="*/ 19050 h 61"/>
              <a:gd name="T14" fmla="*/ 1276350 w 823"/>
              <a:gd name="T15" fmla="*/ 19050 h 61"/>
              <a:gd name="T16" fmla="*/ 1285875 w 823"/>
              <a:gd name="T17" fmla="*/ 23813 h 61"/>
              <a:gd name="T18" fmla="*/ 1295400 w 823"/>
              <a:gd name="T19" fmla="*/ 25400 h 61"/>
              <a:gd name="T20" fmla="*/ 1301750 w 823"/>
              <a:gd name="T21" fmla="*/ 30163 h 61"/>
              <a:gd name="T22" fmla="*/ 1306513 w 823"/>
              <a:gd name="T23" fmla="*/ 36513 h 61"/>
              <a:gd name="T24" fmla="*/ 0 w 823"/>
              <a:gd name="T25" fmla="*/ 96838 h 61"/>
              <a:gd name="T26" fmla="*/ 0 w 823"/>
              <a:gd name="T27" fmla="*/ 96838 h 61"/>
              <a:gd name="T28" fmla="*/ 12700 w 823"/>
              <a:gd name="T29" fmla="*/ 92075 h 61"/>
              <a:gd name="T30" fmla="*/ 12700 w 823"/>
              <a:gd name="T31" fmla="*/ 92075 h 61"/>
              <a:gd name="T32" fmla="*/ 23813 w 823"/>
              <a:gd name="T33" fmla="*/ 90488 h 61"/>
              <a:gd name="T34" fmla="*/ 31750 w 823"/>
              <a:gd name="T35" fmla="*/ 85725 h 61"/>
              <a:gd name="T36" fmla="*/ 36513 w 823"/>
              <a:gd name="T37" fmla="*/ 82550 h 61"/>
              <a:gd name="T38" fmla="*/ 38100 w 823"/>
              <a:gd name="T39" fmla="*/ 77788 h 61"/>
              <a:gd name="T40" fmla="*/ 38100 w 823"/>
              <a:gd name="T41" fmla="*/ 73025 h 61"/>
              <a:gd name="T42" fmla="*/ 36513 w 823"/>
              <a:gd name="T43" fmla="*/ 68263 h 61"/>
              <a:gd name="T44" fmla="*/ 31750 w 823"/>
              <a:gd name="T45" fmla="*/ 58738 h 61"/>
              <a:gd name="T46" fmla="*/ 31750 w 823"/>
              <a:gd name="T47" fmla="*/ 58738 h 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23" h="61">
                <a:moveTo>
                  <a:pt x="20" y="37"/>
                </a:moveTo>
                <a:lnTo>
                  <a:pt x="788" y="0"/>
                </a:lnTo>
                <a:lnTo>
                  <a:pt x="788" y="4"/>
                </a:lnTo>
                <a:lnTo>
                  <a:pt x="791" y="7"/>
                </a:lnTo>
                <a:lnTo>
                  <a:pt x="795" y="10"/>
                </a:lnTo>
                <a:lnTo>
                  <a:pt x="804" y="12"/>
                </a:lnTo>
                <a:lnTo>
                  <a:pt x="810" y="15"/>
                </a:lnTo>
                <a:lnTo>
                  <a:pt x="816" y="16"/>
                </a:lnTo>
                <a:lnTo>
                  <a:pt x="820" y="19"/>
                </a:lnTo>
                <a:lnTo>
                  <a:pt x="823" y="23"/>
                </a:lnTo>
                <a:lnTo>
                  <a:pt x="0" y="61"/>
                </a:lnTo>
                <a:lnTo>
                  <a:pt x="8" y="58"/>
                </a:lnTo>
                <a:lnTo>
                  <a:pt x="15" y="57"/>
                </a:lnTo>
                <a:lnTo>
                  <a:pt x="20" y="54"/>
                </a:lnTo>
                <a:lnTo>
                  <a:pt x="23" y="52"/>
                </a:lnTo>
                <a:lnTo>
                  <a:pt x="24" y="49"/>
                </a:lnTo>
                <a:lnTo>
                  <a:pt x="24" y="46"/>
                </a:lnTo>
                <a:lnTo>
                  <a:pt x="23" y="43"/>
                </a:lnTo>
                <a:lnTo>
                  <a:pt x="20" y="37"/>
                </a:ln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iṧľïḓé"/>
          <p:cNvSpPr>
            <a:spLocks/>
          </p:cNvSpPr>
          <p:nvPr/>
        </p:nvSpPr>
        <p:spPr bwMode="auto">
          <a:xfrm>
            <a:off x="1717979" y="5039842"/>
            <a:ext cx="1197738" cy="90369"/>
          </a:xfrm>
          <a:custGeom>
            <a:avLst/>
            <a:gdLst>
              <a:gd name="T0" fmla="*/ 0 w 835"/>
              <a:gd name="T1" fmla="*/ 63500 h 63"/>
              <a:gd name="T2" fmla="*/ 1325563 w 835"/>
              <a:gd name="T3" fmla="*/ 0 h 63"/>
              <a:gd name="T4" fmla="*/ 1325563 w 835"/>
              <a:gd name="T5" fmla="*/ 0 h 63"/>
              <a:gd name="T6" fmla="*/ 1316038 w 835"/>
              <a:gd name="T7" fmla="*/ 9525 h 63"/>
              <a:gd name="T8" fmla="*/ 1303338 w 835"/>
              <a:gd name="T9" fmla="*/ 14288 h 63"/>
              <a:gd name="T10" fmla="*/ 1289050 w 835"/>
              <a:gd name="T11" fmla="*/ 17463 h 63"/>
              <a:gd name="T12" fmla="*/ 1279525 w 835"/>
              <a:gd name="T13" fmla="*/ 17463 h 63"/>
              <a:gd name="T14" fmla="*/ 1279525 w 835"/>
              <a:gd name="T15" fmla="*/ 17463 h 63"/>
              <a:gd name="T16" fmla="*/ 1270000 w 835"/>
              <a:gd name="T17" fmla="*/ 20638 h 63"/>
              <a:gd name="T18" fmla="*/ 1270000 w 835"/>
              <a:gd name="T19" fmla="*/ 22225 h 63"/>
              <a:gd name="T20" fmla="*/ 1270000 w 835"/>
              <a:gd name="T21" fmla="*/ 26988 h 63"/>
              <a:gd name="T22" fmla="*/ 1273175 w 835"/>
              <a:gd name="T23" fmla="*/ 33338 h 63"/>
              <a:gd name="T24" fmla="*/ 1276350 w 835"/>
              <a:gd name="T25" fmla="*/ 41275 h 63"/>
              <a:gd name="T26" fmla="*/ 66675 w 835"/>
              <a:gd name="T27" fmla="*/ 100013 h 63"/>
              <a:gd name="T28" fmla="*/ 66675 w 835"/>
              <a:gd name="T29" fmla="*/ 100013 h 63"/>
              <a:gd name="T30" fmla="*/ 66675 w 835"/>
              <a:gd name="T31" fmla="*/ 95250 h 63"/>
              <a:gd name="T32" fmla="*/ 65088 w 835"/>
              <a:gd name="T33" fmla="*/ 95250 h 63"/>
              <a:gd name="T34" fmla="*/ 57150 w 835"/>
              <a:gd name="T35" fmla="*/ 93663 h 63"/>
              <a:gd name="T36" fmla="*/ 57150 w 835"/>
              <a:gd name="T37" fmla="*/ 93663 h 63"/>
              <a:gd name="T38" fmla="*/ 42863 w 835"/>
              <a:gd name="T39" fmla="*/ 90488 h 63"/>
              <a:gd name="T40" fmla="*/ 25400 w 835"/>
              <a:gd name="T41" fmla="*/ 84138 h 63"/>
              <a:gd name="T42" fmla="*/ 11113 w 835"/>
              <a:gd name="T43" fmla="*/ 76200 h 63"/>
              <a:gd name="T44" fmla="*/ 4763 w 835"/>
              <a:gd name="T45" fmla="*/ 69850 h 63"/>
              <a:gd name="T46" fmla="*/ 0 w 835"/>
              <a:gd name="T47" fmla="*/ 63500 h 63"/>
              <a:gd name="T48" fmla="*/ 0 w 835"/>
              <a:gd name="T49" fmla="*/ 63500 h 6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35" h="63">
                <a:moveTo>
                  <a:pt x="0" y="40"/>
                </a:moveTo>
                <a:lnTo>
                  <a:pt x="835" y="0"/>
                </a:lnTo>
                <a:lnTo>
                  <a:pt x="829" y="6"/>
                </a:lnTo>
                <a:lnTo>
                  <a:pt x="821" y="9"/>
                </a:lnTo>
                <a:lnTo>
                  <a:pt x="812" y="11"/>
                </a:lnTo>
                <a:lnTo>
                  <a:pt x="806" y="11"/>
                </a:lnTo>
                <a:lnTo>
                  <a:pt x="800" y="13"/>
                </a:lnTo>
                <a:lnTo>
                  <a:pt x="800" y="14"/>
                </a:lnTo>
                <a:lnTo>
                  <a:pt x="800" y="17"/>
                </a:lnTo>
                <a:lnTo>
                  <a:pt x="802" y="21"/>
                </a:lnTo>
                <a:lnTo>
                  <a:pt x="804" y="26"/>
                </a:lnTo>
                <a:lnTo>
                  <a:pt x="42" y="63"/>
                </a:lnTo>
                <a:lnTo>
                  <a:pt x="42" y="60"/>
                </a:lnTo>
                <a:lnTo>
                  <a:pt x="41" y="60"/>
                </a:lnTo>
                <a:lnTo>
                  <a:pt x="36" y="59"/>
                </a:lnTo>
                <a:lnTo>
                  <a:pt x="27" y="57"/>
                </a:lnTo>
                <a:lnTo>
                  <a:pt x="16" y="53"/>
                </a:lnTo>
                <a:lnTo>
                  <a:pt x="7" y="48"/>
                </a:lnTo>
                <a:lnTo>
                  <a:pt x="3" y="44"/>
                </a:lnTo>
                <a:lnTo>
                  <a:pt x="0" y="40"/>
                </a:ln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ïŝḻiďe"/>
          <p:cNvSpPr>
            <a:spLocks/>
          </p:cNvSpPr>
          <p:nvPr/>
        </p:nvSpPr>
        <p:spPr bwMode="auto">
          <a:xfrm>
            <a:off x="1742364" y="5217710"/>
            <a:ext cx="1146099" cy="87500"/>
          </a:xfrm>
          <a:custGeom>
            <a:avLst/>
            <a:gdLst>
              <a:gd name="T0" fmla="*/ 0 w 799"/>
              <a:gd name="T1" fmla="*/ 57150 h 61"/>
              <a:gd name="T2" fmla="*/ 1262063 w 799"/>
              <a:gd name="T3" fmla="*/ 0 h 61"/>
              <a:gd name="T4" fmla="*/ 1262063 w 799"/>
              <a:gd name="T5" fmla="*/ 0 h 61"/>
              <a:gd name="T6" fmla="*/ 1260475 w 799"/>
              <a:gd name="T7" fmla="*/ 6350 h 61"/>
              <a:gd name="T8" fmla="*/ 1262063 w 799"/>
              <a:gd name="T9" fmla="*/ 15875 h 61"/>
              <a:gd name="T10" fmla="*/ 1268413 w 799"/>
              <a:gd name="T11" fmla="*/ 36513 h 61"/>
              <a:gd name="T12" fmla="*/ 17463 w 799"/>
              <a:gd name="T13" fmla="*/ 96838 h 61"/>
              <a:gd name="T14" fmla="*/ 17463 w 799"/>
              <a:gd name="T15" fmla="*/ 96838 h 61"/>
              <a:gd name="T16" fmla="*/ 20638 w 799"/>
              <a:gd name="T17" fmla="*/ 82550 h 61"/>
              <a:gd name="T18" fmla="*/ 20638 w 799"/>
              <a:gd name="T19" fmla="*/ 73025 h 61"/>
              <a:gd name="T20" fmla="*/ 17463 w 799"/>
              <a:gd name="T21" fmla="*/ 68263 h 61"/>
              <a:gd name="T22" fmla="*/ 15875 w 799"/>
              <a:gd name="T23" fmla="*/ 63500 h 61"/>
              <a:gd name="T24" fmla="*/ 9525 w 799"/>
              <a:gd name="T25" fmla="*/ 61913 h 61"/>
              <a:gd name="T26" fmla="*/ 0 w 799"/>
              <a:gd name="T27" fmla="*/ 57150 h 61"/>
              <a:gd name="T28" fmla="*/ 0 w 799"/>
              <a:gd name="T29" fmla="*/ 57150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99" h="61">
                <a:moveTo>
                  <a:pt x="0" y="36"/>
                </a:moveTo>
                <a:lnTo>
                  <a:pt x="795" y="0"/>
                </a:lnTo>
                <a:lnTo>
                  <a:pt x="794" y="4"/>
                </a:lnTo>
                <a:lnTo>
                  <a:pt x="795" y="10"/>
                </a:lnTo>
                <a:lnTo>
                  <a:pt x="799" y="23"/>
                </a:lnTo>
                <a:lnTo>
                  <a:pt x="11" y="61"/>
                </a:lnTo>
                <a:lnTo>
                  <a:pt x="13" y="52"/>
                </a:lnTo>
                <a:lnTo>
                  <a:pt x="13" y="46"/>
                </a:lnTo>
                <a:lnTo>
                  <a:pt x="11" y="43"/>
                </a:lnTo>
                <a:lnTo>
                  <a:pt x="10" y="40"/>
                </a:lnTo>
                <a:lnTo>
                  <a:pt x="6" y="39"/>
                </a:lnTo>
                <a:lnTo>
                  <a:pt x="0" y="36"/>
                </a:ln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ṣḻiḓè"/>
          <p:cNvSpPr>
            <a:spLocks/>
          </p:cNvSpPr>
          <p:nvPr/>
        </p:nvSpPr>
        <p:spPr bwMode="auto">
          <a:xfrm>
            <a:off x="1752405" y="5295168"/>
            <a:ext cx="1161877" cy="87500"/>
          </a:xfrm>
          <a:custGeom>
            <a:avLst/>
            <a:gdLst>
              <a:gd name="T0" fmla="*/ 4763 w 810"/>
              <a:gd name="T1" fmla="*/ 57150 h 61"/>
              <a:gd name="T2" fmla="*/ 1250950 w 810"/>
              <a:gd name="T3" fmla="*/ 0 h 61"/>
              <a:gd name="T4" fmla="*/ 1250950 w 810"/>
              <a:gd name="T5" fmla="*/ 0 h 61"/>
              <a:gd name="T6" fmla="*/ 1250950 w 810"/>
              <a:gd name="T7" fmla="*/ 7938 h 61"/>
              <a:gd name="T8" fmla="*/ 1254125 w 810"/>
              <a:gd name="T9" fmla="*/ 17463 h 61"/>
              <a:gd name="T10" fmla="*/ 1262063 w 810"/>
              <a:gd name="T11" fmla="*/ 25400 h 61"/>
              <a:gd name="T12" fmla="*/ 1274763 w 810"/>
              <a:gd name="T13" fmla="*/ 31750 h 61"/>
              <a:gd name="T14" fmla="*/ 1274763 w 810"/>
              <a:gd name="T15" fmla="*/ 31750 h 61"/>
              <a:gd name="T16" fmla="*/ 1285875 w 810"/>
              <a:gd name="T17" fmla="*/ 36513 h 61"/>
              <a:gd name="T18" fmla="*/ 0 w 810"/>
              <a:gd name="T19" fmla="*/ 96838 h 61"/>
              <a:gd name="T20" fmla="*/ 0 w 810"/>
              <a:gd name="T21" fmla="*/ 96838 h 61"/>
              <a:gd name="T22" fmla="*/ 6350 w 810"/>
              <a:gd name="T23" fmla="*/ 87313 h 61"/>
              <a:gd name="T24" fmla="*/ 9525 w 810"/>
              <a:gd name="T25" fmla="*/ 79375 h 61"/>
              <a:gd name="T26" fmla="*/ 6350 w 810"/>
              <a:gd name="T27" fmla="*/ 68263 h 61"/>
              <a:gd name="T28" fmla="*/ 4763 w 810"/>
              <a:gd name="T29" fmla="*/ 57150 h 61"/>
              <a:gd name="T30" fmla="*/ 4763 w 810"/>
              <a:gd name="T31" fmla="*/ 57150 h 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10" h="61">
                <a:moveTo>
                  <a:pt x="3" y="36"/>
                </a:moveTo>
                <a:lnTo>
                  <a:pt x="788" y="0"/>
                </a:lnTo>
                <a:lnTo>
                  <a:pt x="788" y="5"/>
                </a:lnTo>
                <a:lnTo>
                  <a:pt x="790" y="11"/>
                </a:lnTo>
                <a:lnTo>
                  <a:pt x="795" y="16"/>
                </a:lnTo>
                <a:lnTo>
                  <a:pt x="803" y="20"/>
                </a:lnTo>
                <a:lnTo>
                  <a:pt x="810" y="23"/>
                </a:lnTo>
                <a:lnTo>
                  <a:pt x="0" y="61"/>
                </a:lnTo>
                <a:lnTo>
                  <a:pt x="4" y="55"/>
                </a:lnTo>
                <a:lnTo>
                  <a:pt x="6" y="50"/>
                </a:lnTo>
                <a:lnTo>
                  <a:pt x="4" y="43"/>
                </a:lnTo>
                <a:lnTo>
                  <a:pt x="3" y="36"/>
                </a:ln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iSļîḑè"/>
          <p:cNvSpPr>
            <a:spLocks/>
          </p:cNvSpPr>
          <p:nvPr/>
        </p:nvSpPr>
        <p:spPr bwMode="auto">
          <a:xfrm>
            <a:off x="1745233" y="5384102"/>
            <a:ext cx="1140361" cy="87500"/>
          </a:xfrm>
          <a:custGeom>
            <a:avLst/>
            <a:gdLst>
              <a:gd name="T0" fmla="*/ 0 w 795"/>
              <a:gd name="T1" fmla="*/ 60325 h 61"/>
              <a:gd name="T2" fmla="*/ 1250950 w 795"/>
              <a:gd name="T3" fmla="*/ 0 h 61"/>
              <a:gd name="T4" fmla="*/ 1250950 w 795"/>
              <a:gd name="T5" fmla="*/ 0 h 61"/>
              <a:gd name="T6" fmla="*/ 1257300 w 795"/>
              <a:gd name="T7" fmla="*/ 12700 h 61"/>
              <a:gd name="T8" fmla="*/ 1262063 w 795"/>
              <a:gd name="T9" fmla="*/ 23813 h 61"/>
              <a:gd name="T10" fmla="*/ 1262063 w 795"/>
              <a:gd name="T11" fmla="*/ 34925 h 61"/>
              <a:gd name="T12" fmla="*/ 1262063 w 795"/>
              <a:gd name="T13" fmla="*/ 34925 h 61"/>
              <a:gd name="T14" fmla="*/ 1262063 w 795"/>
              <a:gd name="T15" fmla="*/ 38100 h 61"/>
              <a:gd name="T16" fmla="*/ 14288 w 795"/>
              <a:gd name="T17" fmla="*/ 96838 h 61"/>
              <a:gd name="T18" fmla="*/ 14288 w 795"/>
              <a:gd name="T19" fmla="*/ 96838 h 61"/>
              <a:gd name="T20" fmla="*/ 17463 w 795"/>
              <a:gd name="T21" fmla="*/ 88900 h 61"/>
              <a:gd name="T22" fmla="*/ 20638 w 795"/>
              <a:gd name="T23" fmla="*/ 79375 h 61"/>
              <a:gd name="T24" fmla="*/ 26988 w 795"/>
              <a:gd name="T25" fmla="*/ 68263 h 61"/>
              <a:gd name="T26" fmla="*/ 26988 w 795"/>
              <a:gd name="T27" fmla="*/ 65088 h 61"/>
              <a:gd name="T28" fmla="*/ 23813 w 795"/>
              <a:gd name="T29" fmla="*/ 61913 h 61"/>
              <a:gd name="T30" fmla="*/ 14288 w 795"/>
              <a:gd name="T31" fmla="*/ 60325 h 61"/>
              <a:gd name="T32" fmla="*/ 0 w 795"/>
              <a:gd name="T33" fmla="*/ 60325 h 61"/>
              <a:gd name="T34" fmla="*/ 0 w 795"/>
              <a:gd name="T35" fmla="*/ 60325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95" h="61">
                <a:moveTo>
                  <a:pt x="0" y="38"/>
                </a:moveTo>
                <a:lnTo>
                  <a:pt x="788" y="0"/>
                </a:lnTo>
                <a:lnTo>
                  <a:pt x="792" y="8"/>
                </a:lnTo>
                <a:lnTo>
                  <a:pt x="795" y="15"/>
                </a:lnTo>
                <a:lnTo>
                  <a:pt x="795" y="22"/>
                </a:lnTo>
                <a:lnTo>
                  <a:pt x="795" y="24"/>
                </a:lnTo>
                <a:lnTo>
                  <a:pt x="9" y="61"/>
                </a:lnTo>
                <a:lnTo>
                  <a:pt x="11" y="56"/>
                </a:lnTo>
                <a:lnTo>
                  <a:pt x="13" y="50"/>
                </a:lnTo>
                <a:lnTo>
                  <a:pt x="17" y="43"/>
                </a:lnTo>
                <a:lnTo>
                  <a:pt x="17" y="41"/>
                </a:lnTo>
                <a:lnTo>
                  <a:pt x="15" y="39"/>
                </a:lnTo>
                <a:lnTo>
                  <a:pt x="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íŝ1ïde"/>
          <p:cNvSpPr>
            <a:spLocks/>
          </p:cNvSpPr>
          <p:nvPr/>
        </p:nvSpPr>
        <p:spPr bwMode="auto">
          <a:xfrm>
            <a:off x="1740929" y="5465863"/>
            <a:ext cx="1180525" cy="87500"/>
          </a:xfrm>
          <a:custGeom>
            <a:avLst/>
            <a:gdLst>
              <a:gd name="T0" fmla="*/ 23813 w 823"/>
              <a:gd name="T1" fmla="*/ 57150 h 61"/>
              <a:gd name="T2" fmla="*/ 1260475 w 823"/>
              <a:gd name="T3" fmla="*/ 0 h 61"/>
              <a:gd name="T4" fmla="*/ 1260475 w 823"/>
              <a:gd name="T5" fmla="*/ 0 h 61"/>
              <a:gd name="T6" fmla="*/ 1260475 w 823"/>
              <a:gd name="T7" fmla="*/ 6350 h 61"/>
              <a:gd name="T8" fmla="*/ 1263650 w 823"/>
              <a:gd name="T9" fmla="*/ 11113 h 61"/>
              <a:gd name="T10" fmla="*/ 1270000 w 823"/>
              <a:gd name="T11" fmla="*/ 17463 h 61"/>
              <a:gd name="T12" fmla="*/ 1281113 w 823"/>
              <a:gd name="T13" fmla="*/ 20638 h 61"/>
              <a:gd name="T14" fmla="*/ 1281113 w 823"/>
              <a:gd name="T15" fmla="*/ 20638 h 61"/>
              <a:gd name="T16" fmla="*/ 1296988 w 823"/>
              <a:gd name="T17" fmla="*/ 28575 h 61"/>
              <a:gd name="T18" fmla="*/ 1306513 w 823"/>
              <a:gd name="T19" fmla="*/ 34925 h 61"/>
              <a:gd name="T20" fmla="*/ 0 w 823"/>
              <a:gd name="T21" fmla="*/ 96838 h 61"/>
              <a:gd name="T22" fmla="*/ 0 w 823"/>
              <a:gd name="T23" fmla="*/ 96838 h 61"/>
              <a:gd name="T24" fmla="*/ 4763 w 823"/>
              <a:gd name="T25" fmla="*/ 93663 h 61"/>
              <a:gd name="T26" fmla="*/ 4763 w 823"/>
              <a:gd name="T27" fmla="*/ 93663 h 61"/>
              <a:gd name="T28" fmla="*/ 17463 w 823"/>
              <a:gd name="T29" fmla="*/ 87313 h 61"/>
              <a:gd name="T30" fmla="*/ 22225 w 823"/>
              <a:gd name="T31" fmla="*/ 84138 h 61"/>
              <a:gd name="T32" fmla="*/ 23813 w 823"/>
              <a:gd name="T33" fmla="*/ 79375 h 61"/>
              <a:gd name="T34" fmla="*/ 25400 w 823"/>
              <a:gd name="T35" fmla="*/ 68263 h 61"/>
              <a:gd name="T36" fmla="*/ 23813 w 823"/>
              <a:gd name="T37" fmla="*/ 57150 h 61"/>
              <a:gd name="T38" fmla="*/ 23813 w 823"/>
              <a:gd name="T39" fmla="*/ 57150 h 6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23" h="61">
                <a:moveTo>
                  <a:pt x="15" y="36"/>
                </a:moveTo>
                <a:lnTo>
                  <a:pt x="794" y="0"/>
                </a:lnTo>
                <a:lnTo>
                  <a:pt x="794" y="4"/>
                </a:lnTo>
                <a:lnTo>
                  <a:pt x="796" y="7"/>
                </a:lnTo>
                <a:lnTo>
                  <a:pt x="800" y="11"/>
                </a:lnTo>
                <a:lnTo>
                  <a:pt x="807" y="13"/>
                </a:lnTo>
                <a:lnTo>
                  <a:pt x="817" y="18"/>
                </a:lnTo>
                <a:lnTo>
                  <a:pt x="823" y="22"/>
                </a:lnTo>
                <a:lnTo>
                  <a:pt x="0" y="61"/>
                </a:lnTo>
                <a:lnTo>
                  <a:pt x="3" y="59"/>
                </a:lnTo>
                <a:lnTo>
                  <a:pt x="11" y="55"/>
                </a:lnTo>
                <a:lnTo>
                  <a:pt x="14" y="53"/>
                </a:lnTo>
                <a:lnTo>
                  <a:pt x="15" y="50"/>
                </a:lnTo>
                <a:lnTo>
                  <a:pt x="16" y="43"/>
                </a:lnTo>
                <a:lnTo>
                  <a:pt x="15" y="36"/>
                </a:ln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ïṡliďè"/>
          <p:cNvSpPr>
            <a:spLocks/>
          </p:cNvSpPr>
          <p:nvPr/>
        </p:nvSpPr>
        <p:spPr bwMode="auto">
          <a:xfrm>
            <a:off x="1752405" y="5549059"/>
            <a:ext cx="1130320" cy="87500"/>
          </a:xfrm>
          <a:custGeom>
            <a:avLst/>
            <a:gdLst>
              <a:gd name="T0" fmla="*/ 0 w 788"/>
              <a:gd name="T1" fmla="*/ 58738 h 61"/>
              <a:gd name="T2" fmla="*/ 1247775 w 788"/>
              <a:gd name="T3" fmla="*/ 0 h 61"/>
              <a:gd name="T4" fmla="*/ 1247775 w 788"/>
              <a:gd name="T5" fmla="*/ 0 h 61"/>
              <a:gd name="T6" fmla="*/ 1244600 w 788"/>
              <a:gd name="T7" fmla="*/ 9525 h 61"/>
              <a:gd name="T8" fmla="*/ 1247775 w 788"/>
              <a:gd name="T9" fmla="*/ 17463 h 61"/>
              <a:gd name="T10" fmla="*/ 1250950 w 788"/>
              <a:gd name="T11" fmla="*/ 39688 h 61"/>
              <a:gd name="T12" fmla="*/ 11113 w 788"/>
              <a:gd name="T13" fmla="*/ 96838 h 61"/>
              <a:gd name="T14" fmla="*/ 11113 w 788"/>
              <a:gd name="T15" fmla="*/ 96838 h 61"/>
              <a:gd name="T16" fmla="*/ 12700 w 788"/>
              <a:gd name="T17" fmla="*/ 85725 h 61"/>
              <a:gd name="T18" fmla="*/ 12700 w 788"/>
              <a:gd name="T19" fmla="*/ 76200 h 61"/>
              <a:gd name="T20" fmla="*/ 9525 w 788"/>
              <a:gd name="T21" fmla="*/ 66675 h 61"/>
              <a:gd name="T22" fmla="*/ 0 w 788"/>
              <a:gd name="T23" fmla="*/ 58738 h 61"/>
              <a:gd name="T24" fmla="*/ 0 w 788"/>
              <a:gd name="T25" fmla="*/ 58738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88" h="61">
                <a:moveTo>
                  <a:pt x="0" y="37"/>
                </a:moveTo>
                <a:lnTo>
                  <a:pt x="786" y="0"/>
                </a:lnTo>
                <a:lnTo>
                  <a:pt x="784" y="6"/>
                </a:lnTo>
                <a:lnTo>
                  <a:pt x="786" y="11"/>
                </a:lnTo>
                <a:lnTo>
                  <a:pt x="788" y="25"/>
                </a:lnTo>
                <a:lnTo>
                  <a:pt x="7" y="61"/>
                </a:lnTo>
                <a:lnTo>
                  <a:pt x="8" y="54"/>
                </a:lnTo>
                <a:lnTo>
                  <a:pt x="8" y="48"/>
                </a:lnTo>
                <a:lnTo>
                  <a:pt x="6" y="42"/>
                </a:lnTo>
                <a:lnTo>
                  <a:pt x="0" y="37"/>
                </a:ln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îṧļîḑe"/>
          <p:cNvSpPr>
            <a:spLocks/>
          </p:cNvSpPr>
          <p:nvPr/>
        </p:nvSpPr>
        <p:spPr bwMode="auto">
          <a:xfrm>
            <a:off x="1769618" y="5669550"/>
            <a:ext cx="1133189" cy="281146"/>
          </a:xfrm>
          <a:custGeom>
            <a:avLst/>
            <a:gdLst>
              <a:gd name="T0" fmla="*/ 587375 w 790"/>
              <a:gd name="T1" fmla="*/ 311150 h 196"/>
              <a:gd name="T2" fmla="*/ 587375 w 790"/>
              <a:gd name="T3" fmla="*/ 311150 h 196"/>
              <a:gd name="T4" fmla="*/ 484188 w 790"/>
              <a:gd name="T5" fmla="*/ 309563 h 196"/>
              <a:gd name="T6" fmla="*/ 427038 w 790"/>
              <a:gd name="T7" fmla="*/ 307975 h 196"/>
              <a:gd name="T8" fmla="*/ 369888 w 790"/>
              <a:gd name="T9" fmla="*/ 303213 h 196"/>
              <a:gd name="T10" fmla="*/ 319088 w 790"/>
              <a:gd name="T11" fmla="*/ 296863 h 196"/>
              <a:gd name="T12" fmla="*/ 273050 w 790"/>
              <a:gd name="T13" fmla="*/ 288925 h 196"/>
              <a:gd name="T14" fmla="*/ 258763 w 790"/>
              <a:gd name="T15" fmla="*/ 284163 h 196"/>
              <a:gd name="T16" fmla="*/ 246063 w 790"/>
              <a:gd name="T17" fmla="*/ 279400 h 196"/>
              <a:gd name="T18" fmla="*/ 234950 w 790"/>
              <a:gd name="T19" fmla="*/ 273050 h 196"/>
              <a:gd name="T20" fmla="*/ 233363 w 790"/>
              <a:gd name="T21" fmla="*/ 266700 h 196"/>
              <a:gd name="T22" fmla="*/ 233363 w 790"/>
              <a:gd name="T23" fmla="*/ 266700 h 196"/>
              <a:gd name="T24" fmla="*/ 228600 w 790"/>
              <a:gd name="T25" fmla="*/ 254000 h 196"/>
              <a:gd name="T26" fmla="*/ 222250 w 790"/>
              <a:gd name="T27" fmla="*/ 242888 h 196"/>
              <a:gd name="T28" fmla="*/ 211138 w 790"/>
              <a:gd name="T29" fmla="*/ 230188 h 196"/>
              <a:gd name="T30" fmla="*/ 198438 w 790"/>
              <a:gd name="T31" fmla="*/ 219075 h 196"/>
              <a:gd name="T32" fmla="*/ 157163 w 790"/>
              <a:gd name="T33" fmla="*/ 192088 h 196"/>
              <a:gd name="T34" fmla="*/ 101600 w 790"/>
              <a:gd name="T35" fmla="*/ 157163 h 196"/>
              <a:gd name="T36" fmla="*/ 101600 w 790"/>
              <a:gd name="T37" fmla="*/ 157163 h 196"/>
              <a:gd name="T38" fmla="*/ 82550 w 790"/>
              <a:gd name="T39" fmla="*/ 146050 h 196"/>
              <a:gd name="T40" fmla="*/ 66675 w 790"/>
              <a:gd name="T41" fmla="*/ 133350 h 196"/>
              <a:gd name="T42" fmla="*/ 52388 w 790"/>
              <a:gd name="T43" fmla="*/ 120650 h 196"/>
              <a:gd name="T44" fmla="*/ 36513 w 790"/>
              <a:gd name="T45" fmla="*/ 107950 h 196"/>
              <a:gd name="T46" fmla="*/ 17463 w 790"/>
              <a:gd name="T47" fmla="*/ 84138 h 196"/>
              <a:gd name="T48" fmla="*/ 0 w 790"/>
              <a:gd name="T49" fmla="*/ 58738 h 196"/>
              <a:gd name="T50" fmla="*/ 1254125 w 790"/>
              <a:gd name="T51" fmla="*/ 0 h 196"/>
              <a:gd name="T52" fmla="*/ 1254125 w 790"/>
              <a:gd name="T53" fmla="*/ 0 h 196"/>
              <a:gd name="T54" fmla="*/ 1247775 w 790"/>
              <a:gd name="T55" fmla="*/ 19050 h 196"/>
              <a:gd name="T56" fmla="*/ 1235075 w 790"/>
              <a:gd name="T57" fmla="*/ 38100 h 196"/>
              <a:gd name="T58" fmla="*/ 1222375 w 790"/>
              <a:gd name="T59" fmla="*/ 60325 h 196"/>
              <a:gd name="T60" fmla="*/ 1206500 w 790"/>
              <a:gd name="T61" fmla="*/ 79375 h 196"/>
              <a:gd name="T62" fmla="*/ 1189038 w 790"/>
              <a:gd name="T63" fmla="*/ 98425 h 196"/>
              <a:gd name="T64" fmla="*/ 1171575 w 790"/>
              <a:gd name="T65" fmla="*/ 120650 h 196"/>
              <a:gd name="T66" fmla="*/ 1128713 w 790"/>
              <a:gd name="T67" fmla="*/ 157163 h 196"/>
              <a:gd name="T68" fmla="*/ 1128713 w 790"/>
              <a:gd name="T69" fmla="*/ 157163 h 196"/>
              <a:gd name="T70" fmla="*/ 1104900 w 790"/>
              <a:gd name="T71" fmla="*/ 176213 h 196"/>
              <a:gd name="T72" fmla="*/ 1082675 w 790"/>
              <a:gd name="T73" fmla="*/ 193675 h 196"/>
              <a:gd name="T74" fmla="*/ 1042988 w 790"/>
              <a:gd name="T75" fmla="*/ 219075 h 196"/>
              <a:gd name="T76" fmla="*/ 1025525 w 790"/>
              <a:gd name="T77" fmla="*/ 231775 h 196"/>
              <a:gd name="T78" fmla="*/ 1012825 w 790"/>
              <a:gd name="T79" fmla="*/ 242888 h 196"/>
              <a:gd name="T80" fmla="*/ 1004888 w 790"/>
              <a:gd name="T81" fmla="*/ 254000 h 196"/>
              <a:gd name="T82" fmla="*/ 1000125 w 790"/>
              <a:gd name="T83" fmla="*/ 266700 h 196"/>
              <a:gd name="T84" fmla="*/ 1000125 w 790"/>
              <a:gd name="T85" fmla="*/ 266700 h 196"/>
              <a:gd name="T86" fmla="*/ 998538 w 790"/>
              <a:gd name="T87" fmla="*/ 268288 h 196"/>
              <a:gd name="T88" fmla="*/ 995363 w 790"/>
              <a:gd name="T89" fmla="*/ 273050 h 196"/>
              <a:gd name="T90" fmla="*/ 985838 w 790"/>
              <a:gd name="T91" fmla="*/ 279400 h 196"/>
              <a:gd name="T92" fmla="*/ 968375 w 790"/>
              <a:gd name="T93" fmla="*/ 284163 h 196"/>
              <a:gd name="T94" fmla="*/ 949325 w 790"/>
              <a:gd name="T95" fmla="*/ 288925 h 196"/>
              <a:gd name="T96" fmla="*/ 895350 w 790"/>
              <a:gd name="T97" fmla="*/ 296863 h 196"/>
              <a:gd name="T98" fmla="*/ 833438 w 790"/>
              <a:gd name="T99" fmla="*/ 303213 h 196"/>
              <a:gd name="T100" fmla="*/ 766763 w 790"/>
              <a:gd name="T101" fmla="*/ 307975 h 196"/>
              <a:gd name="T102" fmla="*/ 696913 w 790"/>
              <a:gd name="T103" fmla="*/ 309563 h 196"/>
              <a:gd name="T104" fmla="*/ 587375 w 790"/>
              <a:gd name="T105" fmla="*/ 311150 h 196"/>
              <a:gd name="T106" fmla="*/ 587375 w 790"/>
              <a:gd name="T107" fmla="*/ 311150 h 1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790" h="196">
                <a:moveTo>
                  <a:pt x="370" y="196"/>
                </a:moveTo>
                <a:lnTo>
                  <a:pt x="370" y="196"/>
                </a:lnTo>
                <a:lnTo>
                  <a:pt x="305" y="195"/>
                </a:lnTo>
                <a:lnTo>
                  <a:pt x="269" y="194"/>
                </a:lnTo>
                <a:lnTo>
                  <a:pt x="233" y="191"/>
                </a:lnTo>
                <a:lnTo>
                  <a:pt x="201" y="187"/>
                </a:lnTo>
                <a:lnTo>
                  <a:pt x="172" y="182"/>
                </a:lnTo>
                <a:lnTo>
                  <a:pt x="163" y="179"/>
                </a:lnTo>
                <a:lnTo>
                  <a:pt x="155" y="176"/>
                </a:lnTo>
                <a:lnTo>
                  <a:pt x="148" y="172"/>
                </a:lnTo>
                <a:lnTo>
                  <a:pt x="147" y="168"/>
                </a:lnTo>
                <a:lnTo>
                  <a:pt x="144" y="160"/>
                </a:lnTo>
                <a:lnTo>
                  <a:pt x="140" y="153"/>
                </a:lnTo>
                <a:lnTo>
                  <a:pt x="133" y="145"/>
                </a:lnTo>
                <a:lnTo>
                  <a:pt x="125" y="138"/>
                </a:lnTo>
                <a:lnTo>
                  <a:pt x="99" y="121"/>
                </a:lnTo>
                <a:lnTo>
                  <a:pt x="64" y="99"/>
                </a:lnTo>
                <a:lnTo>
                  <a:pt x="52" y="92"/>
                </a:lnTo>
                <a:lnTo>
                  <a:pt x="42" y="84"/>
                </a:lnTo>
                <a:lnTo>
                  <a:pt x="33" y="76"/>
                </a:lnTo>
                <a:lnTo>
                  <a:pt x="23" y="68"/>
                </a:lnTo>
                <a:lnTo>
                  <a:pt x="11" y="53"/>
                </a:lnTo>
                <a:lnTo>
                  <a:pt x="0" y="37"/>
                </a:lnTo>
                <a:lnTo>
                  <a:pt x="790" y="0"/>
                </a:lnTo>
                <a:lnTo>
                  <a:pt x="786" y="12"/>
                </a:lnTo>
                <a:lnTo>
                  <a:pt x="778" y="24"/>
                </a:lnTo>
                <a:lnTo>
                  <a:pt x="770" y="38"/>
                </a:lnTo>
                <a:lnTo>
                  <a:pt x="760" y="50"/>
                </a:lnTo>
                <a:lnTo>
                  <a:pt x="749" y="62"/>
                </a:lnTo>
                <a:lnTo>
                  <a:pt x="738" y="76"/>
                </a:lnTo>
                <a:lnTo>
                  <a:pt x="711" y="99"/>
                </a:lnTo>
                <a:lnTo>
                  <a:pt x="696" y="111"/>
                </a:lnTo>
                <a:lnTo>
                  <a:pt x="682" y="122"/>
                </a:lnTo>
                <a:lnTo>
                  <a:pt x="657" y="138"/>
                </a:lnTo>
                <a:lnTo>
                  <a:pt x="646" y="146"/>
                </a:lnTo>
                <a:lnTo>
                  <a:pt x="638" y="153"/>
                </a:lnTo>
                <a:lnTo>
                  <a:pt x="633" y="160"/>
                </a:lnTo>
                <a:lnTo>
                  <a:pt x="630" y="168"/>
                </a:lnTo>
                <a:lnTo>
                  <a:pt x="629" y="169"/>
                </a:lnTo>
                <a:lnTo>
                  <a:pt x="627" y="172"/>
                </a:lnTo>
                <a:lnTo>
                  <a:pt x="621" y="176"/>
                </a:lnTo>
                <a:lnTo>
                  <a:pt x="610" y="179"/>
                </a:lnTo>
                <a:lnTo>
                  <a:pt x="598" y="182"/>
                </a:lnTo>
                <a:lnTo>
                  <a:pt x="564" y="187"/>
                </a:lnTo>
                <a:lnTo>
                  <a:pt x="525" y="191"/>
                </a:lnTo>
                <a:lnTo>
                  <a:pt x="483" y="194"/>
                </a:lnTo>
                <a:lnTo>
                  <a:pt x="439" y="195"/>
                </a:lnTo>
                <a:lnTo>
                  <a:pt x="370" y="196"/>
                </a:ln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ṡlïḍê"/>
          <p:cNvSpPr>
            <a:spLocks/>
          </p:cNvSpPr>
          <p:nvPr/>
        </p:nvSpPr>
        <p:spPr bwMode="auto">
          <a:xfrm>
            <a:off x="1971871" y="5698239"/>
            <a:ext cx="327047" cy="252457"/>
          </a:xfrm>
          <a:custGeom>
            <a:avLst/>
            <a:gdLst>
              <a:gd name="T0" fmla="*/ 130175 w 228"/>
              <a:gd name="T1" fmla="*/ 269875 h 176"/>
              <a:gd name="T2" fmla="*/ 130175 w 228"/>
              <a:gd name="T3" fmla="*/ 269875 h 176"/>
              <a:gd name="T4" fmla="*/ 115888 w 228"/>
              <a:gd name="T5" fmla="*/ 236538 h 176"/>
              <a:gd name="T6" fmla="*/ 103188 w 228"/>
              <a:gd name="T7" fmla="*/ 206375 h 176"/>
              <a:gd name="T8" fmla="*/ 82550 w 228"/>
              <a:gd name="T9" fmla="*/ 173038 h 176"/>
              <a:gd name="T10" fmla="*/ 53975 w 228"/>
              <a:gd name="T11" fmla="*/ 127000 h 176"/>
              <a:gd name="T12" fmla="*/ 53975 w 228"/>
              <a:gd name="T13" fmla="*/ 127000 h 176"/>
              <a:gd name="T14" fmla="*/ 39688 w 228"/>
              <a:gd name="T15" fmla="*/ 101600 h 176"/>
              <a:gd name="T16" fmla="*/ 23813 w 228"/>
              <a:gd name="T17" fmla="*/ 73025 h 176"/>
              <a:gd name="T18" fmla="*/ 0 w 228"/>
              <a:gd name="T19" fmla="*/ 15875 h 176"/>
              <a:gd name="T20" fmla="*/ 357188 w 228"/>
              <a:gd name="T21" fmla="*/ 0 h 176"/>
              <a:gd name="T22" fmla="*/ 357188 w 228"/>
              <a:gd name="T23" fmla="*/ 0 h 176"/>
              <a:gd name="T24" fmla="*/ 361950 w 228"/>
              <a:gd name="T25" fmla="*/ 65088 h 176"/>
              <a:gd name="T26" fmla="*/ 361950 w 228"/>
              <a:gd name="T27" fmla="*/ 127000 h 176"/>
              <a:gd name="T28" fmla="*/ 361950 w 228"/>
              <a:gd name="T29" fmla="*/ 127000 h 176"/>
              <a:gd name="T30" fmla="*/ 358775 w 228"/>
              <a:gd name="T31" fmla="*/ 174625 h 176"/>
              <a:gd name="T32" fmla="*/ 355600 w 228"/>
              <a:gd name="T33" fmla="*/ 211138 h 176"/>
              <a:gd name="T34" fmla="*/ 355600 w 228"/>
              <a:gd name="T35" fmla="*/ 241300 h 176"/>
              <a:gd name="T36" fmla="*/ 355600 w 228"/>
              <a:gd name="T37" fmla="*/ 257175 h 176"/>
              <a:gd name="T38" fmla="*/ 358775 w 228"/>
              <a:gd name="T39" fmla="*/ 273050 h 176"/>
              <a:gd name="T40" fmla="*/ 358775 w 228"/>
              <a:gd name="T41" fmla="*/ 273050 h 176"/>
              <a:gd name="T42" fmla="*/ 358775 w 228"/>
              <a:gd name="T43" fmla="*/ 279400 h 176"/>
              <a:gd name="T44" fmla="*/ 358775 w 228"/>
              <a:gd name="T45" fmla="*/ 279400 h 176"/>
              <a:gd name="T46" fmla="*/ 249238 w 228"/>
              <a:gd name="T47" fmla="*/ 277813 h 176"/>
              <a:gd name="T48" fmla="*/ 187325 w 228"/>
              <a:gd name="T49" fmla="*/ 273050 h 176"/>
              <a:gd name="T50" fmla="*/ 130175 w 228"/>
              <a:gd name="T51" fmla="*/ 269875 h 176"/>
              <a:gd name="T52" fmla="*/ 130175 w 228"/>
              <a:gd name="T53" fmla="*/ 269875 h 17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28" h="176">
                <a:moveTo>
                  <a:pt x="82" y="170"/>
                </a:moveTo>
                <a:lnTo>
                  <a:pt x="82" y="170"/>
                </a:lnTo>
                <a:lnTo>
                  <a:pt x="73" y="149"/>
                </a:lnTo>
                <a:lnTo>
                  <a:pt x="65" y="130"/>
                </a:lnTo>
                <a:lnTo>
                  <a:pt x="52" y="109"/>
                </a:lnTo>
                <a:lnTo>
                  <a:pt x="34" y="80"/>
                </a:lnTo>
                <a:lnTo>
                  <a:pt x="25" y="64"/>
                </a:lnTo>
                <a:lnTo>
                  <a:pt x="15" y="46"/>
                </a:lnTo>
                <a:lnTo>
                  <a:pt x="0" y="10"/>
                </a:lnTo>
                <a:lnTo>
                  <a:pt x="225" y="0"/>
                </a:lnTo>
                <a:lnTo>
                  <a:pt x="228" y="41"/>
                </a:lnTo>
                <a:lnTo>
                  <a:pt x="228" y="80"/>
                </a:lnTo>
                <a:lnTo>
                  <a:pt x="226" y="110"/>
                </a:lnTo>
                <a:lnTo>
                  <a:pt x="224" y="133"/>
                </a:lnTo>
                <a:lnTo>
                  <a:pt x="224" y="152"/>
                </a:lnTo>
                <a:lnTo>
                  <a:pt x="224" y="162"/>
                </a:lnTo>
                <a:lnTo>
                  <a:pt x="226" y="172"/>
                </a:lnTo>
                <a:lnTo>
                  <a:pt x="226" y="176"/>
                </a:lnTo>
                <a:lnTo>
                  <a:pt x="157" y="175"/>
                </a:lnTo>
                <a:lnTo>
                  <a:pt x="118" y="172"/>
                </a:lnTo>
                <a:lnTo>
                  <a:pt x="82" y="170"/>
                </a:lnTo>
                <a:close/>
              </a:path>
            </a:pathLst>
          </a:custGeom>
          <a:solidFill>
            <a:srgbClr val="93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íṧḷiḓe"/>
          <p:cNvSpPr>
            <a:spLocks/>
          </p:cNvSpPr>
          <p:nvPr/>
        </p:nvSpPr>
        <p:spPr bwMode="auto">
          <a:xfrm>
            <a:off x="2491129" y="4814638"/>
            <a:ext cx="463317" cy="245286"/>
          </a:xfrm>
          <a:custGeom>
            <a:avLst/>
            <a:gdLst>
              <a:gd name="T0" fmla="*/ 0 w 323"/>
              <a:gd name="T1" fmla="*/ 0 h 171"/>
              <a:gd name="T2" fmla="*/ 512763 w 323"/>
              <a:gd name="T3" fmla="*/ 0 h 171"/>
              <a:gd name="T4" fmla="*/ 485775 w 323"/>
              <a:gd name="T5" fmla="*/ 222250 h 171"/>
              <a:gd name="T6" fmla="*/ 485775 w 323"/>
              <a:gd name="T7" fmla="*/ 222250 h 171"/>
              <a:gd name="T8" fmla="*/ 484188 w 323"/>
              <a:gd name="T9" fmla="*/ 233363 h 171"/>
              <a:gd name="T10" fmla="*/ 479425 w 323"/>
              <a:gd name="T11" fmla="*/ 241300 h 171"/>
              <a:gd name="T12" fmla="*/ 469900 w 323"/>
              <a:gd name="T13" fmla="*/ 249238 h 171"/>
              <a:gd name="T14" fmla="*/ 461963 w 323"/>
              <a:gd name="T15" fmla="*/ 255588 h 171"/>
              <a:gd name="T16" fmla="*/ 454025 w 323"/>
              <a:gd name="T17" fmla="*/ 260350 h 171"/>
              <a:gd name="T18" fmla="*/ 442913 w 323"/>
              <a:gd name="T19" fmla="*/ 265113 h 171"/>
              <a:gd name="T20" fmla="*/ 431800 w 323"/>
              <a:gd name="T21" fmla="*/ 266700 h 171"/>
              <a:gd name="T22" fmla="*/ 423863 w 323"/>
              <a:gd name="T23" fmla="*/ 266700 h 171"/>
              <a:gd name="T24" fmla="*/ 0 w 323"/>
              <a:gd name="T25" fmla="*/ 271463 h 171"/>
              <a:gd name="T26" fmla="*/ 0 w 323"/>
              <a:gd name="T27" fmla="*/ 0 h 17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23" h="171">
                <a:moveTo>
                  <a:pt x="0" y="0"/>
                </a:moveTo>
                <a:lnTo>
                  <a:pt x="323" y="0"/>
                </a:lnTo>
                <a:lnTo>
                  <a:pt x="306" y="140"/>
                </a:lnTo>
                <a:lnTo>
                  <a:pt x="305" y="147"/>
                </a:lnTo>
                <a:lnTo>
                  <a:pt x="302" y="152"/>
                </a:lnTo>
                <a:lnTo>
                  <a:pt x="296" y="157"/>
                </a:lnTo>
                <a:lnTo>
                  <a:pt x="291" y="161"/>
                </a:lnTo>
                <a:lnTo>
                  <a:pt x="286" y="164"/>
                </a:lnTo>
                <a:lnTo>
                  <a:pt x="279" y="167"/>
                </a:lnTo>
                <a:lnTo>
                  <a:pt x="272" y="168"/>
                </a:lnTo>
                <a:lnTo>
                  <a:pt x="267" y="168"/>
                </a:lnTo>
                <a:lnTo>
                  <a:pt x="0" y="171"/>
                </a:lnTo>
                <a:lnTo>
                  <a:pt x="0" y="0"/>
                </a:lnTo>
                <a:close/>
              </a:path>
            </a:pathLst>
          </a:custGeom>
          <a:solidFill>
            <a:srgbClr val="93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íṡlïḑe"/>
          <p:cNvSpPr>
            <a:spLocks/>
          </p:cNvSpPr>
          <p:nvPr/>
        </p:nvSpPr>
        <p:spPr bwMode="auto">
          <a:xfrm>
            <a:off x="2495432" y="4814638"/>
            <a:ext cx="459013" cy="243851"/>
          </a:xfrm>
          <a:custGeom>
            <a:avLst/>
            <a:gdLst>
              <a:gd name="T0" fmla="*/ 0 w 320"/>
              <a:gd name="T1" fmla="*/ 0 h 170"/>
              <a:gd name="T2" fmla="*/ 0 w 320"/>
              <a:gd name="T3" fmla="*/ 0 h 170"/>
              <a:gd name="T4" fmla="*/ 508000 w 320"/>
              <a:gd name="T5" fmla="*/ 0 h 170"/>
              <a:gd name="T6" fmla="*/ 508000 w 320"/>
              <a:gd name="T7" fmla="*/ 0 h 170"/>
              <a:gd name="T8" fmla="*/ 481013 w 320"/>
              <a:gd name="T9" fmla="*/ 222250 h 170"/>
              <a:gd name="T10" fmla="*/ 481013 w 320"/>
              <a:gd name="T11" fmla="*/ 222250 h 170"/>
              <a:gd name="T12" fmla="*/ 479425 w 320"/>
              <a:gd name="T13" fmla="*/ 233363 h 170"/>
              <a:gd name="T14" fmla="*/ 474663 w 320"/>
              <a:gd name="T15" fmla="*/ 241300 h 170"/>
              <a:gd name="T16" fmla="*/ 465138 w 320"/>
              <a:gd name="T17" fmla="*/ 249238 h 170"/>
              <a:gd name="T18" fmla="*/ 457200 w 320"/>
              <a:gd name="T19" fmla="*/ 255588 h 170"/>
              <a:gd name="T20" fmla="*/ 449263 w 320"/>
              <a:gd name="T21" fmla="*/ 260350 h 170"/>
              <a:gd name="T22" fmla="*/ 438150 w 320"/>
              <a:gd name="T23" fmla="*/ 265113 h 170"/>
              <a:gd name="T24" fmla="*/ 427038 w 320"/>
              <a:gd name="T25" fmla="*/ 266700 h 170"/>
              <a:gd name="T26" fmla="*/ 419100 w 320"/>
              <a:gd name="T27" fmla="*/ 266700 h 170"/>
              <a:gd name="T28" fmla="*/ 419100 w 320"/>
              <a:gd name="T29" fmla="*/ 266700 h 170"/>
              <a:gd name="T30" fmla="*/ 1588 w 320"/>
              <a:gd name="T31" fmla="*/ 269875 h 170"/>
              <a:gd name="T32" fmla="*/ 1588 w 320"/>
              <a:gd name="T33" fmla="*/ 269875 h 170"/>
              <a:gd name="T34" fmla="*/ 0 w 320"/>
              <a:gd name="T35" fmla="*/ 0 h 170"/>
              <a:gd name="T36" fmla="*/ 0 w 320"/>
              <a:gd name="T37" fmla="*/ 0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20" h="170">
                <a:moveTo>
                  <a:pt x="0" y="0"/>
                </a:moveTo>
                <a:lnTo>
                  <a:pt x="0" y="0"/>
                </a:lnTo>
                <a:lnTo>
                  <a:pt x="320" y="0"/>
                </a:lnTo>
                <a:lnTo>
                  <a:pt x="303" y="140"/>
                </a:lnTo>
                <a:lnTo>
                  <a:pt x="302" y="147"/>
                </a:lnTo>
                <a:lnTo>
                  <a:pt x="299" y="152"/>
                </a:lnTo>
                <a:lnTo>
                  <a:pt x="293" y="157"/>
                </a:lnTo>
                <a:lnTo>
                  <a:pt x="288" y="161"/>
                </a:lnTo>
                <a:lnTo>
                  <a:pt x="283" y="164"/>
                </a:lnTo>
                <a:lnTo>
                  <a:pt x="276" y="167"/>
                </a:lnTo>
                <a:lnTo>
                  <a:pt x="269" y="168"/>
                </a:lnTo>
                <a:lnTo>
                  <a:pt x="264" y="168"/>
                </a:lnTo>
                <a:lnTo>
                  <a:pt x="1" y="170"/>
                </a:lnTo>
                <a:lnTo>
                  <a:pt x="0" y="0"/>
                </a:lnTo>
                <a:close/>
              </a:path>
            </a:pathLst>
          </a:custGeom>
          <a:solidFill>
            <a:srgbClr val="9494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îşḷïḋé"/>
          <p:cNvSpPr>
            <a:spLocks/>
          </p:cNvSpPr>
          <p:nvPr/>
        </p:nvSpPr>
        <p:spPr bwMode="auto">
          <a:xfrm>
            <a:off x="2501170" y="4814638"/>
            <a:ext cx="453275" cy="243851"/>
          </a:xfrm>
          <a:custGeom>
            <a:avLst/>
            <a:gdLst>
              <a:gd name="T0" fmla="*/ 0 w 316"/>
              <a:gd name="T1" fmla="*/ 0 h 170"/>
              <a:gd name="T2" fmla="*/ 0 w 316"/>
              <a:gd name="T3" fmla="*/ 0 h 170"/>
              <a:gd name="T4" fmla="*/ 501650 w 316"/>
              <a:gd name="T5" fmla="*/ 0 h 170"/>
              <a:gd name="T6" fmla="*/ 501650 w 316"/>
              <a:gd name="T7" fmla="*/ 0 h 170"/>
              <a:gd name="T8" fmla="*/ 474663 w 316"/>
              <a:gd name="T9" fmla="*/ 222250 h 170"/>
              <a:gd name="T10" fmla="*/ 474663 w 316"/>
              <a:gd name="T11" fmla="*/ 222250 h 170"/>
              <a:gd name="T12" fmla="*/ 473075 w 316"/>
              <a:gd name="T13" fmla="*/ 233363 h 170"/>
              <a:gd name="T14" fmla="*/ 468313 w 316"/>
              <a:gd name="T15" fmla="*/ 241300 h 170"/>
              <a:gd name="T16" fmla="*/ 458788 w 316"/>
              <a:gd name="T17" fmla="*/ 247650 h 170"/>
              <a:gd name="T18" fmla="*/ 450850 w 316"/>
              <a:gd name="T19" fmla="*/ 254000 h 170"/>
              <a:gd name="T20" fmla="*/ 442913 w 316"/>
              <a:gd name="T21" fmla="*/ 260350 h 170"/>
              <a:gd name="T22" fmla="*/ 431800 w 316"/>
              <a:gd name="T23" fmla="*/ 265113 h 170"/>
              <a:gd name="T24" fmla="*/ 422275 w 316"/>
              <a:gd name="T25" fmla="*/ 266700 h 170"/>
              <a:gd name="T26" fmla="*/ 412750 w 316"/>
              <a:gd name="T27" fmla="*/ 266700 h 170"/>
              <a:gd name="T28" fmla="*/ 412750 w 316"/>
              <a:gd name="T29" fmla="*/ 266700 h 170"/>
              <a:gd name="T30" fmla="*/ 1588 w 316"/>
              <a:gd name="T31" fmla="*/ 269875 h 170"/>
              <a:gd name="T32" fmla="*/ 1588 w 316"/>
              <a:gd name="T33" fmla="*/ 269875 h 170"/>
              <a:gd name="T34" fmla="*/ 0 w 316"/>
              <a:gd name="T35" fmla="*/ 0 h 170"/>
              <a:gd name="T36" fmla="*/ 0 w 316"/>
              <a:gd name="T37" fmla="*/ 0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16" h="170">
                <a:moveTo>
                  <a:pt x="0" y="0"/>
                </a:moveTo>
                <a:lnTo>
                  <a:pt x="0" y="0"/>
                </a:lnTo>
                <a:lnTo>
                  <a:pt x="316" y="0"/>
                </a:lnTo>
                <a:lnTo>
                  <a:pt x="299" y="140"/>
                </a:lnTo>
                <a:lnTo>
                  <a:pt x="298" y="147"/>
                </a:lnTo>
                <a:lnTo>
                  <a:pt x="295" y="152"/>
                </a:lnTo>
                <a:lnTo>
                  <a:pt x="289" y="156"/>
                </a:lnTo>
                <a:lnTo>
                  <a:pt x="284" y="160"/>
                </a:lnTo>
                <a:lnTo>
                  <a:pt x="279" y="164"/>
                </a:lnTo>
                <a:lnTo>
                  <a:pt x="272" y="167"/>
                </a:lnTo>
                <a:lnTo>
                  <a:pt x="266" y="168"/>
                </a:lnTo>
                <a:lnTo>
                  <a:pt x="260" y="168"/>
                </a:lnTo>
                <a:lnTo>
                  <a:pt x="1" y="170"/>
                </a:lnTo>
                <a:lnTo>
                  <a:pt x="0" y="0"/>
                </a:lnTo>
                <a:close/>
              </a:path>
            </a:pathLst>
          </a:custGeom>
          <a:solidFill>
            <a:srgbClr val="9494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ïśḷîḍê"/>
          <p:cNvSpPr>
            <a:spLocks/>
          </p:cNvSpPr>
          <p:nvPr/>
        </p:nvSpPr>
        <p:spPr bwMode="auto">
          <a:xfrm>
            <a:off x="2506907" y="4814638"/>
            <a:ext cx="447538" cy="240982"/>
          </a:xfrm>
          <a:custGeom>
            <a:avLst/>
            <a:gdLst>
              <a:gd name="T0" fmla="*/ 0 w 312"/>
              <a:gd name="T1" fmla="*/ 0 h 168"/>
              <a:gd name="T2" fmla="*/ 0 w 312"/>
              <a:gd name="T3" fmla="*/ 0 h 168"/>
              <a:gd name="T4" fmla="*/ 495300 w 312"/>
              <a:gd name="T5" fmla="*/ 0 h 168"/>
              <a:gd name="T6" fmla="*/ 495300 w 312"/>
              <a:gd name="T7" fmla="*/ 0 h 168"/>
              <a:gd name="T8" fmla="*/ 468313 w 312"/>
              <a:gd name="T9" fmla="*/ 222250 h 168"/>
              <a:gd name="T10" fmla="*/ 468313 w 312"/>
              <a:gd name="T11" fmla="*/ 222250 h 168"/>
              <a:gd name="T12" fmla="*/ 466725 w 312"/>
              <a:gd name="T13" fmla="*/ 233363 h 168"/>
              <a:gd name="T14" fmla="*/ 461963 w 312"/>
              <a:gd name="T15" fmla="*/ 241300 h 168"/>
              <a:gd name="T16" fmla="*/ 452438 w 312"/>
              <a:gd name="T17" fmla="*/ 247650 h 168"/>
              <a:gd name="T18" fmla="*/ 444500 w 312"/>
              <a:gd name="T19" fmla="*/ 254000 h 168"/>
              <a:gd name="T20" fmla="*/ 436563 w 312"/>
              <a:gd name="T21" fmla="*/ 260350 h 168"/>
              <a:gd name="T22" fmla="*/ 427038 w 312"/>
              <a:gd name="T23" fmla="*/ 265113 h 168"/>
              <a:gd name="T24" fmla="*/ 415925 w 312"/>
              <a:gd name="T25" fmla="*/ 266700 h 168"/>
              <a:gd name="T26" fmla="*/ 407988 w 312"/>
              <a:gd name="T27" fmla="*/ 266700 h 168"/>
              <a:gd name="T28" fmla="*/ 407988 w 312"/>
              <a:gd name="T29" fmla="*/ 266700 h 168"/>
              <a:gd name="T30" fmla="*/ 0 w 312"/>
              <a:gd name="T31" fmla="*/ 266700 h 168"/>
              <a:gd name="T32" fmla="*/ 0 w 312"/>
              <a:gd name="T33" fmla="*/ 266700 h 168"/>
              <a:gd name="T34" fmla="*/ 0 w 312"/>
              <a:gd name="T35" fmla="*/ 0 h 168"/>
              <a:gd name="T36" fmla="*/ 0 w 312"/>
              <a:gd name="T37" fmla="*/ 0 h 1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12" h="168">
                <a:moveTo>
                  <a:pt x="0" y="0"/>
                </a:moveTo>
                <a:lnTo>
                  <a:pt x="0" y="0"/>
                </a:lnTo>
                <a:lnTo>
                  <a:pt x="312" y="0"/>
                </a:lnTo>
                <a:lnTo>
                  <a:pt x="295" y="140"/>
                </a:lnTo>
                <a:lnTo>
                  <a:pt x="294" y="147"/>
                </a:lnTo>
                <a:lnTo>
                  <a:pt x="291" y="152"/>
                </a:lnTo>
                <a:lnTo>
                  <a:pt x="285" y="156"/>
                </a:lnTo>
                <a:lnTo>
                  <a:pt x="280" y="160"/>
                </a:lnTo>
                <a:lnTo>
                  <a:pt x="275" y="164"/>
                </a:lnTo>
                <a:lnTo>
                  <a:pt x="269" y="167"/>
                </a:lnTo>
                <a:lnTo>
                  <a:pt x="262" y="168"/>
                </a:lnTo>
                <a:lnTo>
                  <a:pt x="257" y="168"/>
                </a:lnTo>
                <a:lnTo>
                  <a:pt x="0" y="168"/>
                </a:lnTo>
                <a:lnTo>
                  <a:pt x="0" y="0"/>
                </a:lnTo>
                <a:close/>
              </a:path>
            </a:pathLst>
          </a:custGeom>
          <a:solidFill>
            <a:srgbClr val="95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ïṡľíḓe"/>
          <p:cNvSpPr>
            <a:spLocks/>
          </p:cNvSpPr>
          <p:nvPr/>
        </p:nvSpPr>
        <p:spPr bwMode="auto">
          <a:xfrm>
            <a:off x="2512645" y="4814638"/>
            <a:ext cx="441800" cy="240982"/>
          </a:xfrm>
          <a:custGeom>
            <a:avLst/>
            <a:gdLst>
              <a:gd name="T0" fmla="*/ 0 w 308"/>
              <a:gd name="T1" fmla="*/ 0 h 168"/>
              <a:gd name="T2" fmla="*/ 0 w 308"/>
              <a:gd name="T3" fmla="*/ 0 h 168"/>
              <a:gd name="T4" fmla="*/ 488950 w 308"/>
              <a:gd name="T5" fmla="*/ 0 h 168"/>
              <a:gd name="T6" fmla="*/ 488950 w 308"/>
              <a:gd name="T7" fmla="*/ 0 h 168"/>
              <a:gd name="T8" fmla="*/ 461963 w 308"/>
              <a:gd name="T9" fmla="*/ 222250 h 168"/>
              <a:gd name="T10" fmla="*/ 461963 w 308"/>
              <a:gd name="T11" fmla="*/ 222250 h 168"/>
              <a:gd name="T12" fmla="*/ 460375 w 308"/>
              <a:gd name="T13" fmla="*/ 233363 h 168"/>
              <a:gd name="T14" fmla="*/ 455613 w 308"/>
              <a:gd name="T15" fmla="*/ 241300 h 168"/>
              <a:gd name="T16" fmla="*/ 446088 w 308"/>
              <a:gd name="T17" fmla="*/ 247650 h 168"/>
              <a:gd name="T18" fmla="*/ 439738 w 308"/>
              <a:gd name="T19" fmla="*/ 254000 h 168"/>
              <a:gd name="T20" fmla="*/ 430213 w 308"/>
              <a:gd name="T21" fmla="*/ 260350 h 168"/>
              <a:gd name="T22" fmla="*/ 420688 w 308"/>
              <a:gd name="T23" fmla="*/ 263525 h 168"/>
              <a:gd name="T24" fmla="*/ 409575 w 308"/>
              <a:gd name="T25" fmla="*/ 266700 h 168"/>
              <a:gd name="T26" fmla="*/ 401638 w 308"/>
              <a:gd name="T27" fmla="*/ 266700 h 168"/>
              <a:gd name="T28" fmla="*/ 401638 w 308"/>
              <a:gd name="T29" fmla="*/ 266700 h 168"/>
              <a:gd name="T30" fmla="*/ 0 w 308"/>
              <a:gd name="T31" fmla="*/ 265113 h 168"/>
              <a:gd name="T32" fmla="*/ 0 w 308"/>
              <a:gd name="T33" fmla="*/ 265113 h 168"/>
              <a:gd name="T34" fmla="*/ 0 w 308"/>
              <a:gd name="T35" fmla="*/ 0 h 168"/>
              <a:gd name="T36" fmla="*/ 0 w 308"/>
              <a:gd name="T37" fmla="*/ 0 h 1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8" h="168">
                <a:moveTo>
                  <a:pt x="0" y="0"/>
                </a:moveTo>
                <a:lnTo>
                  <a:pt x="0" y="0"/>
                </a:lnTo>
                <a:lnTo>
                  <a:pt x="308" y="0"/>
                </a:lnTo>
                <a:lnTo>
                  <a:pt x="291" y="140"/>
                </a:lnTo>
                <a:lnTo>
                  <a:pt x="290" y="147"/>
                </a:lnTo>
                <a:lnTo>
                  <a:pt x="287" y="152"/>
                </a:lnTo>
                <a:lnTo>
                  <a:pt x="281" y="156"/>
                </a:lnTo>
                <a:lnTo>
                  <a:pt x="277" y="160"/>
                </a:lnTo>
                <a:lnTo>
                  <a:pt x="271" y="164"/>
                </a:lnTo>
                <a:lnTo>
                  <a:pt x="265" y="166"/>
                </a:lnTo>
                <a:lnTo>
                  <a:pt x="258" y="168"/>
                </a:lnTo>
                <a:lnTo>
                  <a:pt x="253" y="168"/>
                </a:lnTo>
                <a:lnTo>
                  <a:pt x="0" y="167"/>
                </a:lnTo>
                <a:lnTo>
                  <a:pt x="0" y="0"/>
                </a:lnTo>
                <a:close/>
              </a:path>
            </a:pathLst>
          </a:custGeom>
          <a:solidFill>
            <a:srgbClr val="959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íṥlíḍe"/>
          <p:cNvSpPr>
            <a:spLocks/>
          </p:cNvSpPr>
          <p:nvPr/>
        </p:nvSpPr>
        <p:spPr bwMode="auto">
          <a:xfrm>
            <a:off x="2518383" y="4814638"/>
            <a:ext cx="436062" cy="240982"/>
          </a:xfrm>
          <a:custGeom>
            <a:avLst/>
            <a:gdLst>
              <a:gd name="T0" fmla="*/ 0 w 304"/>
              <a:gd name="T1" fmla="*/ 0 h 168"/>
              <a:gd name="T2" fmla="*/ 0 w 304"/>
              <a:gd name="T3" fmla="*/ 0 h 168"/>
              <a:gd name="T4" fmla="*/ 482600 w 304"/>
              <a:gd name="T5" fmla="*/ 0 h 168"/>
              <a:gd name="T6" fmla="*/ 482600 w 304"/>
              <a:gd name="T7" fmla="*/ 0 h 168"/>
              <a:gd name="T8" fmla="*/ 455613 w 304"/>
              <a:gd name="T9" fmla="*/ 222250 h 168"/>
              <a:gd name="T10" fmla="*/ 455613 w 304"/>
              <a:gd name="T11" fmla="*/ 222250 h 168"/>
              <a:gd name="T12" fmla="*/ 454025 w 304"/>
              <a:gd name="T13" fmla="*/ 233363 h 168"/>
              <a:gd name="T14" fmla="*/ 449263 w 304"/>
              <a:gd name="T15" fmla="*/ 241300 h 168"/>
              <a:gd name="T16" fmla="*/ 442913 w 304"/>
              <a:gd name="T17" fmla="*/ 247650 h 168"/>
              <a:gd name="T18" fmla="*/ 433388 w 304"/>
              <a:gd name="T19" fmla="*/ 254000 h 168"/>
              <a:gd name="T20" fmla="*/ 423863 w 304"/>
              <a:gd name="T21" fmla="*/ 260350 h 168"/>
              <a:gd name="T22" fmla="*/ 414338 w 304"/>
              <a:gd name="T23" fmla="*/ 263525 h 168"/>
              <a:gd name="T24" fmla="*/ 403225 w 304"/>
              <a:gd name="T25" fmla="*/ 265113 h 168"/>
              <a:gd name="T26" fmla="*/ 395288 w 304"/>
              <a:gd name="T27" fmla="*/ 266700 h 168"/>
              <a:gd name="T28" fmla="*/ 395288 w 304"/>
              <a:gd name="T29" fmla="*/ 266700 h 168"/>
              <a:gd name="T30" fmla="*/ 0 w 304"/>
              <a:gd name="T31" fmla="*/ 263525 h 168"/>
              <a:gd name="T32" fmla="*/ 0 w 304"/>
              <a:gd name="T33" fmla="*/ 263525 h 168"/>
              <a:gd name="T34" fmla="*/ 0 w 304"/>
              <a:gd name="T35" fmla="*/ 0 h 168"/>
              <a:gd name="T36" fmla="*/ 0 w 304"/>
              <a:gd name="T37" fmla="*/ 0 h 1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4" h="168">
                <a:moveTo>
                  <a:pt x="0" y="0"/>
                </a:moveTo>
                <a:lnTo>
                  <a:pt x="0" y="0"/>
                </a:lnTo>
                <a:lnTo>
                  <a:pt x="304" y="0"/>
                </a:lnTo>
                <a:lnTo>
                  <a:pt x="287" y="140"/>
                </a:lnTo>
                <a:lnTo>
                  <a:pt x="286" y="147"/>
                </a:lnTo>
                <a:lnTo>
                  <a:pt x="283" y="152"/>
                </a:lnTo>
                <a:lnTo>
                  <a:pt x="279" y="156"/>
                </a:lnTo>
                <a:lnTo>
                  <a:pt x="273" y="160"/>
                </a:lnTo>
                <a:lnTo>
                  <a:pt x="267" y="164"/>
                </a:lnTo>
                <a:lnTo>
                  <a:pt x="261" y="166"/>
                </a:lnTo>
                <a:lnTo>
                  <a:pt x="254" y="167"/>
                </a:lnTo>
                <a:lnTo>
                  <a:pt x="249" y="168"/>
                </a:lnTo>
                <a:lnTo>
                  <a:pt x="0" y="166"/>
                </a:lnTo>
                <a:lnTo>
                  <a:pt x="0" y="0"/>
                </a:lnTo>
                <a:close/>
              </a:path>
            </a:pathLst>
          </a:custGeom>
          <a:solidFill>
            <a:srgbClr val="969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íṥļiḑé"/>
          <p:cNvSpPr>
            <a:spLocks/>
          </p:cNvSpPr>
          <p:nvPr/>
        </p:nvSpPr>
        <p:spPr bwMode="auto">
          <a:xfrm>
            <a:off x="2524120" y="4814638"/>
            <a:ext cx="430325" cy="240982"/>
          </a:xfrm>
          <a:custGeom>
            <a:avLst/>
            <a:gdLst>
              <a:gd name="T0" fmla="*/ 0 w 300"/>
              <a:gd name="T1" fmla="*/ 0 h 168"/>
              <a:gd name="T2" fmla="*/ 0 w 300"/>
              <a:gd name="T3" fmla="*/ 0 h 168"/>
              <a:gd name="T4" fmla="*/ 476250 w 300"/>
              <a:gd name="T5" fmla="*/ 0 h 168"/>
              <a:gd name="T6" fmla="*/ 476250 w 300"/>
              <a:gd name="T7" fmla="*/ 0 h 168"/>
              <a:gd name="T8" fmla="*/ 449263 w 300"/>
              <a:gd name="T9" fmla="*/ 222250 h 168"/>
              <a:gd name="T10" fmla="*/ 449263 w 300"/>
              <a:gd name="T11" fmla="*/ 222250 h 168"/>
              <a:gd name="T12" fmla="*/ 447675 w 300"/>
              <a:gd name="T13" fmla="*/ 233363 h 168"/>
              <a:gd name="T14" fmla="*/ 442913 w 300"/>
              <a:gd name="T15" fmla="*/ 241300 h 168"/>
              <a:gd name="T16" fmla="*/ 436563 w 300"/>
              <a:gd name="T17" fmla="*/ 247650 h 168"/>
              <a:gd name="T18" fmla="*/ 427038 w 300"/>
              <a:gd name="T19" fmla="*/ 254000 h 168"/>
              <a:gd name="T20" fmla="*/ 419100 w 300"/>
              <a:gd name="T21" fmla="*/ 258763 h 168"/>
              <a:gd name="T22" fmla="*/ 407988 w 300"/>
              <a:gd name="T23" fmla="*/ 263525 h 168"/>
              <a:gd name="T24" fmla="*/ 400050 w 300"/>
              <a:gd name="T25" fmla="*/ 265113 h 168"/>
              <a:gd name="T26" fmla="*/ 388938 w 300"/>
              <a:gd name="T27" fmla="*/ 266700 h 168"/>
              <a:gd name="T28" fmla="*/ 388938 w 300"/>
              <a:gd name="T29" fmla="*/ 266700 h 168"/>
              <a:gd name="T30" fmla="*/ 0 w 300"/>
              <a:gd name="T31" fmla="*/ 260350 h 168"/>
              <a:gd name="T32" fmla="*/ 0 w 300"/>
              <a:gd name="T33" fmla="*/ 260350 h 168"/>
              <a:gd name="T34" fmla="*/ 0 w 300"/>
              <a:gd name="T35" fmla="*/ 0 h 168"/>
              <a:gd name="T36" fmla="*/ 0 w 300"/>
              <a:gd name="T37" fmla="*/ 0 h 1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0" h="168">
                <a:moveTo>
                  <a:pt x="0" y="0"/>
                </a:moveTo>
                <a:lnTo>
                  <a:pt x="0" y="0"/>
                </a:lnTo>
                <a:lnTo>
                  <a:pt x="300" y="0"/>
                </a:lnTo>
                <a:lnTo>
                  <a:pt x="283" y="140"/>
                </a:lnTo>
                <a:lnTo>
                  <a:pt x="282" y="147"/>
                </a:lnTo>
                <a:lnTo>
                  <a:pt x="279" y="152"/>
                </a:lnTo>
                <a:lnTo>
                  <a:pt x="275" y="156"/>
                </a:lnTo>
                <a:lnTo>
                  <a:pt x="269" y="160"/>
                </a:lnTo>
                <a:lnTo>
                  <a:pt x="264" y="163"/>
                </a:lnTo>
                <a:lnTo>
                  <a:pt x="257" y="166"/>
                </a:lnTo>
                <a:lnTo>
                  <a:pt x="252" y="167"/>
                </a:lnTo>
                <a:lnTo>
                  <a:pt x="245" y="168"/>
                </a:lnTo>
                <a:lnTo>
                  <a:pt x="0" y="164"/>
                </a:lnTo>
                <a:lnTo>
                  <a:pt x="0" y="0"/>
                </a:lnTo>
                <a:close/>
              </a:path>
            </a:pathLst>
          </a:custGeom>
          <a:solidFill>
            <a:srgbClr val="9797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iṧlîdé"/>
          <p:cNvSpPr>
            <a:spLocks/>
          </p:cNvSpPr>
          <p:nvPr/>
        </p:nvSpPr>
        <p:spPr bwMode="auto">
          <a:xfrm>
            <a:off x="2528424" y="4814638"/>
            <a:ext cx="426022" cy="240982"/>
          </a:xfrm>
          <a:custGeom>
            <a:avLst/>
            <a:gdLst>
              <a:gd name="T0" fmla="*/ 0 w 297"/>
              <a:gd name="T1" fmla="*/ 0 h 168"/>
              <a:gd name="T2" fmla="*/ 0 w 297"/>
              <a:gd name="T3" fmla="*/ 0 h 168"/>
              <a:gd name="T4" fmla="*/ 471488 w 297"/>
              <a:gd name="T5" fmla="*/ 0 h 168"/>
              <a:gd name="T6" fmla="*/ 471488 w 297"/>
              <a:gd name="T7" fmla="*/ 0 h 168"/>
              <a:gd name="T8" fmla="*/ 444500 w 297"/>
              <a:gd name="T9" fmla="*/ 222250 h 168"/>
              <a:gd name="T10" fmla="*/ 444500 w 297"/>
              <a:gd name="T11" fmla="*/ 222250 h 168"/>
              <a:gd name="T12" fmla="*/ 442913 w 297"/>
              <a:gd name="T13" fmla="*/ 233363 h 168"/>
              <a:gd name="T14" fmla="*/ 438150 w 297"/>
              <a:gd name="T15" fmla="*/ 241300 h 168"/>
              <a:gd name="T16" fmla="*/ 431800 w 297"/>
              <a:gd name="T17" fmla="*/ 247650 h 168"/>
              <a:gd name="T18" fmla="*/ 422275 w 297"/>
              <a:gd name="T19" fmla="*/ 254000 h 168"/>
              <a:gd name="T20" fmla="*/ 414338 w 297"/>
              <a:gd name="T21" fmla="*/ 258763 h 168"/>
              <a:gd name="T22" fmla="*/ 403225 w 297"/>
              <a:gd name="T23" fmla="*/ 263525 h 168"/>
              <a:gd name="T24" fmla="*/ 395288 w 297"/>
              <a:gd name="T25" fmla="*/ 265113 h 168"/>
              <a:gd name="T26" fmla="*/ 385763 w 297"/>
              <a:gd name="T27" fmla="*/ 266700 h 168"/>
              <a:gd name="T28" fmla="*/ 385763 w 297"/>
              <a:gd name="T29" fmla="*/ 266700 h 168"/>
              <a:gd name="T30" fmla="*/ 1588 w 297"/>
              <a:gd name="T31" fmla="*/ 258763 h 168"/>
              <a:gd name="T32" fmla="*/ 1588 w 297"/>
              <a:gd name="T33" fmla="*/ 258763 h 168"/>
              <a:gd name="T34" fmla="*/ 0 w 297"/>
              <a:gd name="T35" fmla="*/ 0 h 168"/>
              <a:gd name="T36" fmla="*/ 0 w 297"/>
              <a:gd name="T37" fmla="*/ 0 h 1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7" h="168">
                <a:moveTo>
                  <a:pt x="0" y="0"/>
                </a:moveTo>
                <a:lnTo>
                  <a:pt x="0" y="0"/>
                </a:lnTo>
                <a:lnTo>
                  <a:pt x="297" y="0"/>
                </a:lnTo>
                <a:lnTo>
                  <a:pt x="280" y="140"/>
                </a:lnTo>
                <a:lnTo>
                  <a:pt x="279" y="147"/>
                </a:lnTo>
                <a:lnTo>
                  <a:pt x="276" y="152"/>
                </a:lnTo>
                <a:lnTo>
                  <a:pt x="272" y="156"/>
                </a:lnTo>
                <a:lnTo>
                  <a:pt x="266" y="160"/>
                </a:lnTo>
                <a:lnTo>
                  <a:pt x="261" y="163"/>
                </a:lnTo>
                <a:lnTo>
                  <a:pt x="254" y="166"/>
                </a:lnTo>
                <a:lnTo>
                  <a:pt x="249" y="167"/>
                </a:lnTo>
                <a:lnTo>
                  <a:pt x="243" y="168"/>
                </a:lnTo>
                <a:lnTo>
                  <a:pt x="1" y="163"/>
                </a:lnTo>
                <a:lnTo>
                  <a:pt x="0" y="0"/>
                </a:lnTo>
                <a:close/>
              </a:path>
            </a:pathLst>
          </a:custGeom>
          <a:solidFill>
            <a:srgbClr val="9797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íS1îde"/>
          <p:cNvSpPr>
            <a:spLocks/>
          </p:cNvSpPr>
          <p:nvPr/>
        </p:nvSpPr>
        <p:spPr bwMode="auto">
          <a:xfrm>
            <a:off x="2534162" y="4814638"/>
            <a:ext cx="420284" cy="240982"/>
          </a:xfrm>
          <a:custGeom>
            <a:avLst/>
            <a:gdLst>
              <a:gd name="T0" fmla="*/ 0 w 293"/>
              <a:gd name="T1" fmla="*/ 0 h 168"/>
              <a:gd name="T2" fmla="*/ 0 w 293"/>
              <a:gd name="T3" fmla="*/ 0 h 168"/>
              <a:gd name="T4" fmla="*/ 465138 w 293"/>
              <a:gd name="T5" fmla="*/ 0 h 168"/>
              <a:gd name="T6" fmla="*/ 465138 w 293"/>
              <a:gd name="T7" fmla="*/ 0 h 168"/>
              <a:gd name="T8" fmla="*/ 438150 w 293"/>
              <a:gd name="T9" fmla="*/ 222250 h 168"/>
              <a:gd name="T10" fmla="*/ 438150 w 293"/>
              <a:gd name="T11" fmla="*/ 222250 h 168"/>
              <a:gd name="T12" fmla="*/ 436563 w 293"/>
              <a:gd name="T13" fmla="*/ 233363 h 168"/>
              <a:gd name="T14" fmla="*/ 431800 w 293"/>
              <a:gd name="T15" fmla="*/ 241300 h 168"/>
              <a:gd name="T16" fmla="*/ 425450 w 293"/>
              <a:gd name="T17" fmla="*/ 247650 h 168"/>
              <a:gd name="T18" fmla="*/ 415925 w 293"/>
              <a:gd name="T19" fmla="*/ 254000 h 168"/>
              <a:gd name="T20" fmla="*/ 407988 w 293"/>
              <a:gd name="T21" fmla="*/ 258763 h 168"/>
              <a:gd name="T22" fmla="*/ 396875 w 293"/>
              <a:gd name="T23" fmla="*/ 263525 h 168"/>
              <a:gd name="T24" fmla="*/ 388938 w 293"/>
              <a:gd name="T25" fmla="*/ 265113 h 168"/>
              <a:gd name="T26" fmla="*/ 379413 w 293"/>
              <a:gd name="T27" fmla="*/ 266700 h 168"/>
              <a:gd name="T28" fmla="*/ 379413 w 293"/>
              <a:gd name="T29" fmla="*/ 266700 h 168"/>
              <a:gd name="T30" fmla="*/ 0 w 293"/>
              <a:gd name="T31" fmla="*/ 258763 h 168"/>
              <a:gd name="T32" fmla="*/ 0 w 293"/>
              <a:gd name="T33" fmla="*/ 258763 h 168"/>
              <a:gd name="T34" fmla="*/ 0 w 293"/>
              <a:gd name="T35" fmla="*/ 0 h 168"/>
              <a:gd name="T36" fmla="*/ 0 w 293"/>
              <a:gd name="T37" fmla="*/ 0 h 1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93" h="168">
                <a:moveTo>
                  <a:pt x="0" y="0"/>
                </a:moveTo>
                <a:lnTo>
                  <a:pt x="0" y="0"/>
                </a:lnTo>
                <a:lnTo>
                  <a:pt x="293" y="0"/>
                </a:lnTo>
                <a:lnTo>
                  <a:pt x="276" y="140"/>
                </a:lnTo>
                <a:lnTo>
                  <a:pt x="275" y="147"/>
                </a:lnTo>
                <a:lnTo>
                  <a:pt x="272" y="152"/>
                </a:lnTo>
                <a:lnTo>
                  <a:pt x="268" y="156"/>
                </a:lnTo>
                <a:lnTo>
                  <a:pt x="262" y="160"/>
                </a:lnTo>
                <a:lnTo>
                  <a:pt x="257" y="163"/>
                </a:lnTo>
                <a:lnTo>
                  <a:pt x="250" y="166"/>
                </a:lnTo>
                <a:lnTo>
                  <a:pt x="245" y="167"/>
                </a:lnTo>
                <a:lnTo>
                  <a:pt x="239" y="168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rgbClr val="9898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işľïḋè"/>
          <p:cNvSpPr>
            <a:spLocks/>
          </p:cNvSpPr>
          <p:nvPr/>
        </p:nvSpPr>
        <p:spPr bwMode="auto">
          <a:xfrm>
            <a:off x="2539899" y="4814638"/>
            <a:ext cx="414547" cy="240982"/>
          </a:xfrm>
          <a:custGeom>
            <a:avLst/>
            <a:gdLst>
              <a:gd name="T0" fmla="*/ 0 w 289"/>
              <a:gd name="T1" fmla="*/ 0 h 168"/>
              <a:gd name="T2" fmla="*/ 0 w 289"/>
              <a:gd name="T3" fmla="*/ 0 h 168"/>
              <a:gd name="T4" fmla="*/ 458788 w 289"/>
              <a:gd name="T5" fmla="*/ 0 h 168"/>
              <a:gd name="T6" fmla="*/ 458788 w 289"/>
              <a:gd name="T7" fmla="*/ 0 h 168"/>
              <a:gd name="T8" fmla="*/ 431800 w 289"/>
              <a:gd name="T9" fmla="*/ 222250 h 168"/>
              <a:gd name="T10" fmla="*/ 431800 w 289"/>
              <a:gd name="T11" fmla="*/ 222250 h 168"/>
              <a:gd name="T12" fmla="*/ 430213 w 289"/>
              <a:gd name="T13" fmla="*/ 233363 h 168"/>
              <a:gd name="T14" fmla="*/ 425450 w 289"/>
              <a:gd name="T15" fmla="*/ 239713 h 168"/>
              <a:gd name="T16" fmla="*/ 419100 w 289"/>
              <a:gd name="T17" fmla="*/ 247650 h 168"/>
              <a:gd name="T18" fmla="*/ 409575 w 289"/>
              <a:gd name="T19" fmla="*/ 254000 h 168"/>
              <a:gd name="T20" fmla="*/ 401638 w 289"/>
              <a:gd name="T21" fmla="*/ 258763 h 168"/>
              <a:gd name="T22" fmla="*/ 393700 w 289"/>
              <a:gd name="T23" fmla="*/ 263525 h 168"/>
              <a:gd name="T24" fmla="*/ 373063 w 289"/>
              <a:gd name="T25" fmla="*/ 266700 h 168"/>
              <a:gd name="T26" fmla="*/ 373063 w 289"/>
              <a:gd name="T27" fmla="*/ 266700 h 168"/>
              <a:gd name="T28" fmla="*/ 0 w 289"/>
              <a:gd name="T29" fmla="*/ 255588 h 168"/>
              <a:gd name="T30" fmla="*/ 0 w 289"/>
              <a:gd name="T31" fmla="*/ 255588 h 168"/>
              <a:gd name="T32" fmla="*/ 0 w 289"/>
              <a:gd name="T33" fmla="*/ 0 h 168"/>
              <a:gd name="T34" fmla="*/ 0 w 289"/>
              <a:gd name="T35" fmla="*/ 0 h 1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89" h="168">
                <a:moveTo>
                  <a:pt x="0" y="0"/>
                </a:moveTo>
                <a:lnTo>
                  <a:pt x="0" y="0"/>
                </a:lnTo>
                <a:lnTo>
                  <a:pt x="289" y="0"/>
                </a:lnTo>
                <a:lnTo>
                  <a:pt x="272" y="140"/>
                </a:lnTo>
                <a:lnTo>
                  <a:pt x="271" y="147"/>
                </a:lnTo>
                <a:lnTo>
                  <a:pt x="268" y="151"/>
                </a:lnTo>
                <a:lnTo>
                  <a:pt x="264" y="156"/>
                </a:lnTo>
                <a:lnTo>
                  <a:pt x="258" y="160"/>
                </a:lnTo>
                <a:lnTo>
                  <a:pt x="253" y="163"/>
                </a:lnTo>
                <a:lnTo>
                  <a:pt x="248" y="166"/>
                </a:lnTo>
                <a:lnTo>
                  <a:pt x="235" y="168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999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îSļiḓê"/>
          <p:cNvSpPr>
            <a:spLocks/>
          </p:cNvSpPr>
          <p:nvPr/>
        </p:nvSpPr>
        <p:spPr bwMode="auto">
          <a:xfrm>
            <a:off x="2545637" y="4814638"/>
            <a:ext cx="408809" cy="239548"/>
          </a:xfrm>
          <a:custGeom>
            <a:avLst/>
            <a:gdLst>
              <a:gd name="T0" fmla="*/ 0 w 285"/>
              <a:gd name="T1" fmla="*/ 0 h 167"/>
              <a:gd name="T2" fmla="*/ 0 w 285"/>
              <a:gd name="T3" fmla="*/ 0 h 167"/>
              <a:gd name="T4" fmla="*/ 452438 w 285"/>
              <a:gd name="T5" fmla="*/ 0 h 167"/>
              <a:gd name="T6" fmla="*/ 452438 w 285"/>
              <a:gd name="T7" fmla="*/ 0 h 167"/>
              <a:gd name="T8" fmla="*/ 425450 w 285"/>
              <a:gd name="T9" fmla="*/ 222250 h 167"/>
              <a:gd name="T10" fmla="*/ 425450 w 285"/>
              <a:gd name="T11" fmla="*/ 222250 h 167"/>
              <a:gd name="T12" fmla="*/ 423863 w 285"/>
              <a:gd name="T13" fmla="*/ 233363 h 167"/>
              <a:gd name="T14" fmla="*/ 419100 w 285"/>
              <a:gd name="T15" fmla="*/ 239713 h 167"/>
              <a:gd name="T16" fmla="*/ 412750 w 285"/>
              <a:gd name="T17" fmla="*/ 247650 h 167"/>
              <a:gd name="T18" fmla="*/ 403225 w 285"/>
              <a:gd name="T19" fmla="*/ 254000 h 167"/>
              <a:gd name="T20" fmla="*/ 395288 w 285"/>
              <a:gd name="T21" fmla="*/ 258763 h 167"/>
              <a:gd name="T22" fmla="*/ 387350 w 285"/>
              <a:gd name="T23" fmla="*/ 263525 h 167"/>
              <a:gd name="T24" fmla="*/ 366713 w 285"/>
              <a:gd name="T25" fmla="*/ 265113 h 167"/>
              <a:gd name="T26" fmla="*/ 366713 w 285"/>
              <a:gd name="T27" fmla="*/ 265113 h 167"/>
              <a:gd name="T28" fmla="*/ 0 w 285"/>
              <a:gd name="T29" fmla="*/ 254000 h 167"/>
              <a:gd name="T30" fmla="*/ 0 w 285"/>
              <a:gd name="T31" fmla="*/ 254000 h 167"/>
              <a:gd name="T32" fmla="*/ 0 w 285"/>
              <a:gd name="T33" fmla="*/ 0 h 167"/>
              <a:gd name="T34" fmla="*/ 0 w 285"/>
              <a:gd name="T35" fmla="*/ 0 h 1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85" h="167">
                <a:moveTo>
                  <a:pt x="0" y="0"/>
                </a:moveTo>
                <a:lnTo>
                  <a:pt x="0" y="0"/>
                </a:lnTo>
                <a:lnTo>
                  <a:pt x="285" y="0"/>
                </a:lnTo>
                <a:lnTo>
                  <a:pt x="268" y="140"/>
                </a:lnTo>
                <a:lnTo>
                  <a:pt x="267" y="147"/>
                </a:lnTo>
                <a:lnTo>
                  <a:pt x="264" y="151"/>
                </a:lnTo>
                <a:lnTo>
                  <a:pt x="260" y="156"/>
                </a:lnTo>
                <a:lnTo>
                  <a:pt x="254" y="160"/>
                </a:lnTo>
                <a:lnTo>
                  <a:pt x="249" y="163"/>
                </a:lnTo>
                <a:lnTo>
                  <a:pt x="244" y="166"/>
                </a:lnTo>
                <a:lnTo>
                  <a:pt x="231" y="167"/>
                </a:lnTo>
                <a:lnTo>
                  <a:pt x="0" y="160"/>
                </a:lnTo>
                <a:lnTo>
                  <a:pt x="0" y="0"/>
                </a:lnTo>
                <a:close/>
              </a:path>
            </a:pathLst>
          </a:custGeom>
          <a:solidFill>
            <a:srgbClr val="9999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ïsļíḑé"/>
          <p:cNvSpPr>
            <a:spLocks/>
          </p:cNvSpPr>
          <p:nvPr/>
        </p:nvSpPr>
        <p:spPr bwMode="auto">
          <a:xfrm>
            <a:off x="2551375" y="4814638"/>
            <a:ext cx="403071" cy="239548"/>
          </a:xfrm>
          <a:custGeom>
            <a:avLst/>
            <a:gdLst>
              <a:gd name="T0" fmla="*/ 0 w 281"/>
              <a:gd name="T1" fmla="*/ 0 h 167"/>
              <a:gd name="T2" fmla="*/ 0 w 281"/>
              <a:gd name="T3" fmla="*/ 0 h 167"/>
              <a:gd name="T4" fmla="*/ 446088 w 281"/>
              <a:gd name="T5" fmla="*/ 0 h 167"/>
              <a:gd name="T6" fmla="*/ 446088 w 281"/>
              <a:gd name="T7" fmla="*/ 0 h 167"/>
              <a:gd name="T8" fmla="*/ 419100 w 281"/>
              <a:gd name="T9" fmla="*/ 222250 h 167"/>
              <a:gd name="T10" fmla="*/ 419100 w 281"/>
              <a:gd name="T11" fmla="*/ 222250 h 167"/>
              <a:gd name="T12" fmla="*/ 417513 w 281"/>
              <a:gd name="T13" fmla="*/ 230188 h 167"/>
              <a:gd name="T14" fmla="*/ 412750 w 281"/>
              <a:gd name="T15" fmla="*/ 239713 h 167"/>
              <a:gd name="T16" fmla="*/ 406400 w 281"/>
              <a:gd name="T17" fmla="*/ 247650 h 167"/>
              <a:gd name="T18" fmla="*/ 396875 w 281"/>
              <a:gd name="T19" fmla="*/ 254000 h 167"/>
              <a:gd name="T20" fmla="*/ 388938 w 281"/>
              <a:gd name="T21" fmla="*/ 258763 h 167"/>
              <a:gd name="T22" fmla="*/ 381000 w 281"/>
              <a:gd name="T23" fmla="*/ 263525 h 167"/>
              <a:gd name="T24" fmla="*/ 363538 w 281"/>
              <a:gd name="T25" fmla="*/ 265113 h 167"/>
              <a:gd name="T26" fmla="*/ 363538 w 281"/>
              <a:gd name="T27" fmla="*/ 265113 h 167"/>
              <a:gd name="T28" fmla="*/ 0 w 281"/>
              <a:gd name="T29" fmla="*/ 252413 h 167"/>
              <a:gd name="T30" fmla="*/ 0 w 281"/>
              <a:gd name="T31" fmla="*/ 252413 h 167"/>
              <a:gd name="T32" fmla="*/ 0 w 281"/>
              <a:gd name="T33" fmla="*/ 0 h 167"/>
              <a:gd name="T34" fmla="*/ 0 w 281"/>
              <a:gd name="T35" fmla="*/ 0 h 1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81" h="167">
                <a:moveTo>
                  <a:pt x="0" y="0"/>
                </a:moveTo>
                <a:lnTo>
                  <a:pt x="0" y="0"/>
                </a:lnTo>
                <a:lnTo>
                  <a:pt x="281" y="0"/>
                </a:lnTo>
                <a:lnTo>
                  <a:pt x="264" y="140"/>
                </a:lnTo>
                <a:lnTo>
                  <a:pt x="263" y="145"/>
                </a:lnTo>
                <a:lnTo>
                  <a:pt x="260" y="151"/>
                </a:lnTo>
                <a:lnTo>
                  <a:pt x="256" y="156"/>
                </a:lnTo>
                <a:lnTo>
                  <a:pt x="250" y="160"/>
                </a:lnTo>
                <a:lnTo>
                  <a:pt x="245" y="163"/>
                </a:lnTo>
                <a:lnTo>
                  <a:pt x="240" y="166"/>
                </a:lnTo>
                <a:lnTo>
                  <a:pt x="229" y="167"/>
                </a:lnTo>
                <a:lnTo>
                  <a:pt x="0" y="159"/>
                </a:lnTo>
                <a:lnTo>
                  <a:pt x="0" y="0"/>
                </a:lnTo>
                <a:close/>
              </a:path>
            </a:pathLst>
          </a:custGeom>
          <a:solidFill>
            <a:srgbClr val="9A9A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iŝḷiḍé"/>
          <p:cNvSpPr>
            <a:spLocks/>
          </p:cNvSpPr>
          <p:nvPr/>
        </p:nvSpPr>
        <p:spPr bwMode="auto">
          <a:xfrm>
            <a:off x="2555677" y="4814638"/>
            <a:ext cx="398768" cy="239548"/>
          </a:xfrm>
          <a:custGeom>
            <a:avLst/>
            <a:gdLst>
              <a:gd name="T0" fmla="*/ 1588 w 278"/>
              <a:gd name="T1" fmla="*/ 0 h 167"/>
              <a:gd name="T2" fmla="*/ 1588 w 278"/>
              <a:gd name="T3" fmla="*/ 0 h 167"/>
              <a:gd name="T4" fmla="*/ 441325 w 278"/>
              <a:gd name="T5" fmla="*/ 0 h 167"/>
              <a:gd name="T6" fmla="*/ 441325 w 278"/>
              <a:gd name="T7" fmla="*/ 0 h 167"/>
              <a:gd name="T8" fmla="*/ 414338 w 278"/>
              <a:gd name="T9" fmla="*/ 222250 h 167"/>
              <a:gd name="T10" fmla="*/ 414338 w 278"/>
              <a:gd name="T11" fmla="*/ 222250 h 167"/>
              <a:gd name="T12" fmla="*/ 412750 w 278"/>
              <a:gd name="T13" fmla="*/ 230188 h 167"/>
              <a:gd name="T14" fmla="*/ 407988 w 278"/>
              <a:gd name="T15" fmla="*/ 239713 h 167"/>
              <a:gd name="T16" fmla="*/ 401638 w 278"/>
              <a:gd name="T17" fmla="*/ 247650 h 167"/>
              <a:gd name="T18" fmla="*/ 392113 w 278"/>
              <a:gd name="T19" fmla="*/ 252413 h 167"/>
              <a:gd name="T20" fmla="*/ 384175 w 278"/>
              <a:gd name="T21" fmla="*/ 258763 h 167"/>
              <a:gd name="T22" fmla="*/ 376238 w 278"/>
              <a:gd name="T23" fmla="*/ 263525 h 167"/>
              <a:gd name="T24" fmla="*/ 358775 w 278"/>
              <a:gd name="T25" fmla="*/ 265113 h 167"/>
              <a:gd name="T26" fmla="*/ 358775 w 278"/>
              <a:gd name="T27" fmla="*/ 265113 h 167"/>
              <a:gd name="T28" fmla="*/ 0 w 278"/>
              <a:gd name="T29" fmla="*/ 249238 h 167"/>
              <a:gd name="T30" fmla="*/ 0 w 278"/>
              <a:gd name="T31" fmla="*/ 249238 h 167"/>
              <a:gd name="T32" fmla="*/ 1588 w 278"/>
              <a:gd name="T33" fmla="*/ 0 h 167"/>
              <a:gd name="T34" fmla="*/ 1588 w 278"/>
              <a:gd name="T35" fmla="*/ 0 h 1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78" h="167">
                <a:moveTo>
                  <a:pt x="1" y="0"/>
                </a:moveTo>
                <a:lnTo>
                  <a:pt x="1" y="0"/>
                </a:lnTo>
                <a:lnTo>
                  <a:pt x="278" y="0"/>
                </a:lnTo>
                <a:lnTo>
                  <a:pt x="261" y="140"/>
                </a:lnTo>
                <a:lnTo>
                  <a:pt x="260" y="145"/>
                </a:lnTo>
                <a:lnTo>
                  <a:pt x="257" y="151"/>
                </a:lnTo>
                <a:lnTo>
                  <a:pt x="253" y="156"/>
                </a:lnTo>
                <a:lnTo>
                  <a:pt x="247" y="159"/>
                </a:lnTo>
                <a:lnTo>
                  <a:pt x="242" y="163"/>
                </a:lnTo>
                <a:lnTo>
                  <a:pt x="237" y="166"/>
                </a:lnTo>
                <a:lnTo>
                  <a:pt x="226" y="167"/>
                </a:lnTo>
                <a:lnTo>
                  <a:pt x="0" y="157"/>
                </a:lnTo>
                <a:lnTo>
                  <a:pt x="1" y="0"/>
                </a:lnTo>
                <a:close/>
              </a:path>
            </a:pathLst>
          </a:custGeom>
          <a:solidFill>
            <a:srgbClr val="9A9A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îślîdê"/>
          <p:cNvSpPr>
            <a:spLocks/>
          </p:cNvSpPr>
          <p:nvPr/>
        </p:nvSpPr>
        <p:spPr bwMode="auto">
          <a:xfrm>
            <a:off x="2561415" y="4814638"/>
            <a:ext cx="393030" cy="239548"/>
          </a:xfrm>
          <a:custGeom>
            <a:avLst/>
            <a:gdLst>
              <a:gd name="T0" fmla="*/ 1588 w 274"/>
              <a:gd name="T1" fmla="*/ 0 h 167"/>
              <a:gd name="T2" fmla="*/ 1588 w 274"/>
              <a:gd name="T3" fmla="*/ 0 h 167"/>
              <a:gd name="T4" fmla="*/ 434975 w 274"/>
              <a:gd name="T5" fmla="*/ 0 h 167"/>
              <a:gd name="T6" fmla="*/ 434975 w 274"/>
              <a:gd name="T7" fmla="*/ 0 h 167"/>
              <a:gd name="T8" fmla="*/ 407988 w 274"/>
              <a:gd name="T9" fmla="*/ 222250 h 167"/>
              <a:gd name="T10" fmla="*/ 407988 w 274"/>
              <a:gd name="T11" fmla="*/ 222250 h 167"/>
              <a:gd name="T12" fmla="*/ 406400 w 274"/>
              <a:gd name="T13" fmla="*/ 230188 h 167"/>
              <a:gd name="T14" fmla="*/ 401638 w 274"/>
              <a:gd name="T15" fmla="*/ 239713 h 167"/>
              <a:gd name="T16" fmla="*/ 395288 w 274"/>
              <a:gd name="T17" fmla="*/ 247650 h 167"/>
              <a:gd name="T18" fmla="*/ 388938 w 274"/>
              <a:gd name="T19" fmla="*/ 252413 h 167"/>
              <a:gd name="T20" fmla="*/ 379413 w 274"/>
              <a:gd name="T21" fmla="*/ 258763 h 167"/>
              <a:gd name="T22" fmla="*/ 369888 w 274"/>
              <a:gd name="T23" fmla="*/ 260350 h 167"/>
              <a:gd name="T24" fmla="*/ 352425 w 274"/>
              <a:gd name="T25" fmla="*/ 265113 h 167"/>
              <a:gd name="T26" fmla="*/ 352425 w 274"/>
              <a:gd name="T27" fmla="*/ 265113 h 167"/>
              <a:gd name="T28" fmla="*/ 0 w 274"/>
              <a:gd name="T29" fmla="*/ 247650 h 167"/>
              <a:gd name="T30" fmla="*/ 0 w 274"/>
              <a:gd name="T31" fmla="*/ 247650 h 167"/>
              <a:gd name="T32" fmla="*/ 1588 w 274"/>
              <a:gd name="T33" fmla="*/ 0 h 167"/>
              <a:gd name="T34" fmla="*/ 1588 w 274"/>
              <a:gd name="T35" fmla="*/ 0 h 1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74" h="167">
                <a:moveTo>
                  <a:pt x="1" y="0"/>
                </a:moveTo>
                <a:lnTo>
                  <a:pt x="1" y="0"/>
                </a:lnTo>
                <a:lnTo>
                  <a:pt x="274" y="0"/>
                </a:lnTo>
                <a:lnTo>
                  <a:pt x="257" y="140"/>
                </a:lnTo>
                <a:lnTo>
                  <a:pt x="256" y="145"/>
                </a:lnTo>
                <a:lnTo>
                  <a:pt x="253" y="151"/>
                </a:lnTo>
                <a:lnTo>
                  <a:pt x="249" y="156"/>
                </a:lnTo>
                <a:lnTo>
                  <a:pt x="245" y="159"/>
                </a:lnTo>
                <a:lnTo>
                  <a:pt x="239" y="163"/>
                </a:lnTo>
                <a:lnTo>
                  <a:pt x="233" y="164"/>
                </a:lnTo>
                <a:lnTo>
                  <a:pt x="222" y="167"/>
                </a:lnTo>
                <a:lnTo>
                  <a:pt x="0" y="156"/>
                </a:lnTo>
                <a:lnTo>
                  <a:pt x="1" y="0"/>
                </a:lnTo>
                <a:close/>
              </a:path>
            </a:pathLst>
          </a:custGeom>
          <a:solidFill>
            <a:srgbClr val="9B9B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iṣļiḋè"/>
          <p:cNvSpPr>
            <a:spLocks/>
          </p:cNvSpPr>
          <p:nvPr/>
        </p:nvSpPr>
        <p:spPr bwMode="auto">
          <a:xfrm>
            <a:off x="2567153" y="4814638"/>
            <a:ext cx="387292" cy="239548"/>
          </a:xfrm>
          <a:custGeom>
            <a:avLst/>
            <a:gdLst>
              <a:gd name="T0" fmla="*/ 0 w 270"/>
              <a:gd name="T1" fmla="*/ 0 h 167"/>
              <a:gd name="T2" fmla="*/ 0 w 270"/>
              <a:gd name="T3" fmla="*/ 0 h 167"/>
              <a:gd name="T4" fmla="*/ 428625 w 270"/>
              <a:gd name="T5" fmla="*/ 0 h 167"/>
              <a:gd name="T6" fmla="*/ 428625 w 270"/>
              <a:gd name="T7" fmla="*/ 0 h 167"/>
              <a:gd name="T8" fmla="*/ 401638 w 270"/>
              <a:gd name="T9" fmla="*/ 222250 h 167"/>
              <a:gd name="T10" fmla="*/ 401638 w 270"/>
              <a:gd name="T11" fmla="*/ 222250 h 167"/>
              <a:gd name="T12" fmla="*/ 400050 w 270"/>
              <a:gd name="T13" fmla="*/ 230188 h 167"/>
              <a:gd name="T14" fmla="*/ 395288 w 270"/>
              <a:gd name="T15" fmla="*/ 239713 h 167"/>
              <a:gd name="T16" fmla="*/ 388938 w 270"/>
              <a:gd name="T17" fmla="*/ 246063 h 167"/>
              <a:gd name="T18" fmla="*/ 382588 w 270"/>
              <a:gd name="T19" fmla="*/ 252413 h 167"/>
              <a:gd name="T20" fmla="*/ 373063 w 270"/>
              <a:gd name="T21" fmla="*/ 258763 h 167"/>
              <a:gd name="T22" fmla="*/ 365125 w 270"/>
              <a:gd name="T23" fmla="*/ 260350 h 167"/>
              <a:gd name="T24" fmla="*/ 347663 w 270"/>
              <a:gd name="T25" fmla="*/ 265113 h 167"/>
              <a:gd name="T26" fmla="*/ 347663 w 270"/>
              <a:gd name="T27" fmla="*/ 265113 h 167"/>
              <a:gd name="T28" fmla="*/ 0 w 270"/>
              <a:gd name="T29" fmla="*/ 247650 h 167"/>
              <a:gd name="T30" fmla="*/ 0 w 270"/>
              <a:gd name="T31" fmla="*/ 247650 h 167"/>
              <a:gd name="T32" fmla="*/ 0 w 270"/>
              <a:gd name="T33" fmla="*/ 0 h 167"/>
              <a:gd name="T34" fmla="*/ 0 w 270"/>
              <a:gd name="T35" fmla="*/ 0 h 16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70" h="167">
                <a:moveTo>
                  <a:pt x="0" y="0"/>
                </a:moveTo>
                <a:lnTo>
                  <a:pt x="0" y="0"/>
                </a:lnTo>
                <a:lnTo>
                  <a:pt x="270" y="0"/>
                </a:lnTo>
                <a:lnTo>
                  <a:pt x="253" y="140"/>
                </a:lnTo>
                <a:lnTo>
                  <a:pt x="252" y="145"/>
                </a:lnTo>
                <a:lnTo>
                  <a:pt x="249" y="151"/>
                </a:lnTo>
                <a:lnTo>
                  <a:pt x="245" y="155"/>
                </a:lnTo>
                <a:lnTo>
                  <a:pt x="241" y="159"/>
                </a:lnTo>
                <a:lnTo>
                  <a:pt x="235" y="163"/>
                </a:lnTo>
                <a:lnTo>
                  <a:pt x="230" y="164"/>
                </a:lnTo>
                <a:lnTo>
                  <a:pt x="219" y="167"/>
                </a:lnTo>
                <a:lnTo>
                  <a:pt x="0" y="156"/>
                </a:lnTo>
                <a:lnTo>
                  <a:pt x="0" y="0"/>
                </a:lnTo>
                <a:close/>
              </a:path>
            </a:pathLst>
          </a:custGeom>
          <a:solidFill>
            <a:srgbClr val="9C9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ïṥliḍé"/>
          <p:cNvSpPr>
            <a:spLocks/>
          </p:cNvSpPr>
          <p:nvPr/>
        </p:nvSpPr>
        <p:spPr bwMode="auto">
          <a:xfrm>
            <a:off x="2572890" y="4814638"/>
            <a:ext cx="381555" cy="239548"/>
          </a:xfrm>
          <a:custGeom>
            <a:avLst/>
            <a:gdLst>
              <a:gd name="T0" fmla="*/ 0 w 266"/>
              <a:gd name="T1" fmla="*/ 0 h 167"/>
              <a:gd name="T2" fmla="*/ 0 w 266"/>
              <a:gd name="T3" fmla="*/ 0 h 167"/>
              <a:gd name="T4" fmla="*/ 422275 w 266"/>
              <a:gd name="T5" fmla="*/ 0 h 167"/>
              <a:gd name="T6" fmla="*/ 422275 w 266"/>
              <a:gd name="T7" fmla="*/ 0 h 167"/>
              <a:gd name="T8" fmla="*/ 395288 w 266"/>
              <a:gd name="T9" fmla="*/ 222250 h 167"/>
              <a:gd name="T10" fmla="*/ 395288 w 266"/>
              <a:gd name="T11" fmla="*/ 222250 h 167"/>
              <a:gd name="T12" fmla="*/ 393700 w 266"/>
              <a:gd name="T13" fmla="*/ 230188 h 167"/>
              <a:gd name="T14" fmla="*/ 388938 w 266"/>
              <a:gd name="T15" fmla="*/ 239713 h 167"/>
              <a:gd name="T16" fmla="*/ 382588 w 266"/>
              <a:gd name="T17" fmla="*/ 246063 h 167"/>
              <a:gd name="T18" fmla="*/ 376238 w 266"/>
              <a:gd name="T19" fmla="*/ 252413 h 167"/>
              <a:gd name="T20" fmla="*/ 358775 w 266"/>
              <a:gd name="T21" fmla="*/ 260350 h 167"/>
              <a:gd name="T22" fmla="*/ 341313 w 266"/>
              <a:gd name="T23" fmla="*/ 265113 h 167"/>
              <a:gd name="T24" fmla="*/ 341313 w 266"/>
              <a:gd name="T25" fmla="*/ 265113 h 167"/>
              <a:gd name="T26" fmla="*/ 0 w 266"/>
              <a:gd name="T27" fmla="*/ 246063 h 167"/>
              <a:gd name="T28" fmla="*/ 0 w 266"/>
              <a:gd name="T29" fmla="*/ 246063 h 167"/>
              <a:gd name="T30" fmla="*/ 0 w 266"/>
              <a:gd name="T31" fmla="*/ 0 h 167"/>
              <a:gd name="T32" fmla="*/ 0 w 266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6" h="167">
                <a:moveTo>
                  <a:pt x="0" y="0"/>
                </a:moveTo>
                <a:lnTo>
                  <a:pt x="0" y="0"/>
                </a:lnTo>
                <a:lnTo>
                  <a:pt x="266" y="0"/>
                </a:lnTo>
                <a:lnTo>
                  <a:pt x="249" y="140"/>
                </a:lnTo>
                <a:lnTo>
                  <a:pt x="248" y="145"/>
                </a:lnTo>
                <a:lnTo>
                  <a:pt x="245" y="151"/>
                </a:lnTo>
                <a:lnTo>
                  <a:pt x="241" y="155"/>
                </a:lnTo>
                <a:lnTo>
                  <a:pt x="237" y="159"/>
                </a:lnTo>
                <a:lnTo>
                  <a:pt x="226" y="164"/>
                </a:lnTo>
                <a:lnTo>
                  <a:pt x="215" y="167"/>
                </a:lnTo>
                <a:lnTo>
                  <a:pt x="0" y="155"/>
                </a:lnTo>
                <a:lnTo>
                  <a:pt x="0" y="0"/>
                </a:lnTo>
                <a:close/>
              </a:path>
            </a:pathLst>
          </a:custGeom>
          <a:solidFill>
            <a:srgbClr val="9C9C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ïs1íḑê"/>
          <p:cNvSpPr>
            <a:spLocks/>
          </p:cNvSpPr>
          <p:nvPr/>
        </p:nvSpPr>
        <p:spPr bwMode="auto">
          <a:xfrm>
            <a:off x="2575759" y="4814638"/>
            <a:ext cx="378686" cy="239548"/>
          </a:xfrm>
          <a:custGeom>
            <a:avLst/>
            <a:gdLst>
              <a:gd name="T0" fmla="*/ 3175 w 264"/>
              <a:gd name="T1" fmla="*/ 0 h 167"/>
              <a:gd name="T2" fmla="*/ 3175 w 264"/>
              <a:gd name="T3" fmla="*/ 0 h 167"/>
              <a:gd name="T4" fmla="*/ 419100 w 264"/>
              <a:gd name="T5" fmla="*/ 0 h 167"/>
              <a:gd name="T6" fmla="*/ 419100 w 264"/>
              <a:gd name="T7" fmla="*/ 0 h 167"/>
              <a:gd name="T8" fmla="*/ 392113 w 264"/>
              <a:gd name="T9" fmla="*/ 222250 h 167"/>
              <a:gd name="T10" fmla="*/ 392113 w 264"/>
              <a:gd name="T11" fmla="*/ 222250 h 167"/>
              <a:gd name="T12" fmla="*/ 390525 w 264"/>
              <a:gd name="T13" fmla="*/ 230188 h 167"/>
              <a:gd name="T14" fmla="*/ 385763 w 264"/>
              <a:gd name="T15" fmla="*/ 239713 h 167"/>
              <a:gd name="T16" fmla="*/ 379413 w 264"/>
              <a:gd name="T17" fmla="*/ 246063 h 167"/>
              <a:gd name="T18" fmla="*/ 373063 w 264"/>
              <a:gd name="T19" fmla="*/ 252413 h 167"/>
              <a:gd name="T20" fmla="*/ 355600 w 264"/>
              <a:gd name="T21" fmla="*/ 260350 h 167"/>
              <a:gd name="T22" fmla="*/ 338138 w 264"/>
              <a:gd name="T23" fmla="*/ 265113 h 167"/>
              <a:gd name="T24" fmla="*/ 338138 w 264"/>
              <a:gd name="T25" fmla="*/ 265113 h 167"/>
              <a:gd name="T26" fmla="*/ 0 w 264"/>
              <a:gd name="T27" fmla="*/ 242888 h 167"/>
              <a:gd name="T28" fmla="*/ 0 w 264"/>
              <a:gd name="T29" fmla="*/ 242888 h 167"/>
              <a:gd name="T30" fmla="*/ 3175 w 264"/>
              <a:gd name="T31" fmla="*/ 0 h 167"/>
              <a:gd name="T32" fmla="*/ 3175 w 264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4" h="167">
                <a:moveTo>
                  <a:pt x="2" y="0"/>
                </a:moveTo>
                <a:lnTo>
                  <a:pt x="2" y="0"/>
                </a:lnTo>
                <a:lnTo>
                  <a:pt x="264" y="0"/>
                </a:lnTo>
                <a:lnTo>
                  <a:pt x="247" y="140"/>
                </a:lnTo>
                <a:lnTo>
                  <a:pt x="246" y="145"/>
                </a:lnTo>
                <a:lnTo>
                  <a:pt x="243" y="151"/>
                </a:lnTo>
                <a:lnTo>
                  <a:pt x="239" y="155"/>
                </a:lnTo>
                <a:lnTo>
                  <a:pt x="235" y="159"/>
                </a:lnTo>
                <a:lnTo>
                  <a:pt x="224" y="164"/>
                </a:lnTo>
                <a:lnTo>
                  <a:pt x="213" y="167"/>
                </a:lnTo>
                <a:lnTo>
                  <a:pt x="0" y="153"/>
                </a:lnTo>
                <a:lnTo>
                  <a:pt x="2" y="0"/>
                </a:lnTo>
                <a:close/>
              </a:path>
            </a:pathLst>
          </a:custGeom>
          <a:solidFill>
            <a:srgbClr val="9D9D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išľíḑè"/>
          <p:cNvSpPr>
            <a:spLocks/>
          </p:cNvSpPr>
          <p:nvPr/>
        </p:nvSpPr>
        <p:spPr bwMode="auto">
          <a:xfrm>
            <a:off x="2581497" y="4814638"/>
            <a:ext cx="372948" cy="239548"/>
          </a:xfrm>
          <a:custGeom>
            <a:avLst/>
            <a:gdLst>
              <a:gd name="T0" fmla="*/ 3175 w 260"/>
              <a:gd name="T1" fmla="*/ 0 h 167"/>
              <a:gd name="T2" fmla="*/ 3175 w 260"/>
              <a:gd name="T3" fmla="*/ 0 h 167"/>
              <a:gd name="T4" fmla="*/ 412750 w 260"/>
              <a:gd name="T5" fmla="*/ 0 h 167"/>
              <a:gd name="T6" fmla="*/ 412750 w 260"/>
              <a:gd name="T7" fmla="*/ 0 h 167"/>
              <a:gd name="T8" fmla="*/ 385763 w 260"/>
              <a:gd name="T9" fmla="*/ 222250 h 167"/>
              <a:gd name="T10" fmla="*/ 385763 w 260"/>
              <a:gd name="T11" fmla="*/ 222250 h 167"/>
              <a:gd name="T12" fmla="*/ 384175 w 260"/>
              <a:gd name="T13" fmla="*/ 230188 h 167"/>
              <a:gd name="T14" fmla="*/ 379413 w 260"/>
              <a:gd name="T15" fmla="*/ 239713 h 167"/>
              <a:gd name="T16" fmla="*/ 373063 w 260"/>
              <a:gd name="T17" fmla="*/ 246063 h 167"/>
              <a:gd name="T18" fmla="*/ 366713 w 260"/>
              <a:gd name="T19" fmla="*/ 252413 h 167"/>
              <a:gd name="T20" fmla="*/ 349250 w 260"/>
              <a:gd name="T21" fmla="*/ 260350 h 167"/>
              <a:gd name="T22" fmla="*/ 331788 w 260"/>
              <a:gd name="T23" fmla="*/ 265113 h 167"/>
              <a:gd name="T24" fmla="*/ 331788 w 260"/>
              <a:gd name="T25" fmla="*/ 265113 h 167"/>
              <a:gd name="T26" fmla="*/ 0 w 260"/>
              <a:gd name="T27" fmla="*/ 241300 h 167"/>
              <a:gd name="T28" fmla="*/ 0 w 260"/>
              <a:gd name="T29" fmla="*/ 241300 h 167"/>
              <a:gd name="T30" fmla="*/ 3175 w 260"/>
              <a:gd name="T31" fmla="*/ 0 h 167"/>
              <a:gd name="T32" fmla="*/ 3175 w 260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0" h="167">
                <a:moveTo>
                  <a:pt x="2" y="0"/>
                </a:moveTo>
                <a:lnTo>
                  <a:pt x="2" y="0"/>
                </a:lnTo>
                <a:lnTo>
                  <a:pt x="260" y="0"/>
                </a:lnTo>
                <a:lnTo>
                  <a:pt x="243" y="140"/>
                </a:lnTo>
                <a:lnTo>
                  <a:pt x="242" y="145"/>
                </a:lnTo>
                <a:lnTo>
                  <a:pt x="239" y="151"/>
                </a:lnTo>
                <a:lnTo>
                  <a:pt x="235" y="155"/>
                </a:lnTo>
                <a:lnTo>
                  <a:pt x="231" y="159"/>
                </a:lnTo>
                <a:lnTo>
                  <a:pt x="220" y="164"/>
                </a:lnTo>
                <a:lnTo>
                  <a:pt x="209" y="167"/>
                </a:lnTo>
                <a:lnTo>
                  <a:pt x="0" y="152"/>
                </a:lnTo>
                <a:lnTo>
                  <a:pt x="2" y="0"/>
                </a:lnTo>
                <a:close/>
              </a:path>
            </a:pathLst>
          </a:custGeom>
          <a:solidFill>
            <a:srgbClr val="9D9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íšļïdê"/>
          <p:cNvSpPr>
            <a:spLocks/>
          </p:cNvSpPr>
          <p:nvPr/>
        </p:nvSpPr>
        <p:spPr bwMode="auto">
          <a:xfrm>
            <a:off x="2588669" y="4814638"/>
            <a:ext cx="365777" cy="239548"/>
          </a:xfrm>
          <a:custGeom>
            <a:avLst/>
            <a:gdLst>
              <a:gd name="T0" fmla="*/ 1588 w 255"/>
              <a:gd name="T1" fmla="*/ 0 h 167"/>
              <a:gd name="T2" fmla="*/ 1588 w 255"/>
              <a:gd name="T3" fmla="*/ 0 h 167"/>
              <a:gd name="T4" fmla="*/ 404813 w 255"/>
              <a:gd name="T5" fmla="*/ 0 h 167"/>
              <a:gd name="T6" fmla="*/ 404813 w 255"/>
              <a:gd name="T7" fmla="*/ 0 h 167"/>
              <a:gd name="T8" fmla="*/ 377825 w 255"/>
              <a:gd name="T9" fmla="*/ 222250 h 167"/>
              <a:gd name="T10" fmla="*/ 377825 w 255"/>
              <a:gd name="T11" fmla="*/ 222250 h 167"/>
              <a:gd name="T12" fmla="*/ 376238 w 255"/>
              <a:gd name="T13" fmla="*/ 230188 h 167"/>
              <a:gd name="T14" fmla="*/ 371475 w 255"/>
              <a:gd name="T15" fmla="*/ 239713 h 167"/>
              <a:gd name="T16" fmla="*/ 365125 w 255"/>
              <a:gd name="T17" fmla="*/ 246063 h 167"/>
              <a:gd name="T18" fmla="*/ 358775 w 255"/>
              <a:gd name="T19" fmla="*/ 252413 h 167"/>
              <a:gd name="T20" fmla="*/ 341313 w 255"/>
              <a:gd name="T21" fmla="*/ 260350 h 167"/>
              <a:gd name="T22" fmla="*/ 325438 w 255"/>
              <a:gd name="T23" fmla="*/ 265113 h 167"/>
              <a:gd name="T24" fmla="*/ 325438 w 255"/>
              <a:gd name="T25" fmla="*/ 265113 h 167"/>
              <a:gd name="T26" fmla="*/ 0 w 255"/>
              <a:gd name="T27" fmla="*/ 239713 h 167"/>
              <a:gd name="T28" fmla="*/ 0 w 255"/>
              <a:gd name="T29" fmla="*/ 239713 h 167"/>
              <a:gd name="T30" fmla="*/ 1588 w 255"/>
              <a:gd name="T31" fmla="*/ 0 h 167"/>
              <a:gd name="T32" fmla="*/ 1588 w 255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5" h="167">
                <a:moveTo>
                  <a:pt x="1" y="0"/>
                </a:moveTo>
                <a:lnTo>
                  <a:pt x="1" y="0"/>
                </a:lnTo>
                <a:lnTo>
                  <a:pt x="255" y="0"/>
                </a:lnTo>
                <a:lnTo>
                  <a:pt x="238" y="140"/>
                </a:lnTo>
                <a:lnTo>
                  <a:pt x="237" y="145"/>
                </a:lnTo>
                <a:lnTo>
                  <a:pt x="234" y="151"/>
                </a:lnTo>
                <a:lnTo>
                  <a:pt x="230" y="155"/>
                </a:lnTo>
                <a:lnTo>
                  <a:pt x="226" y="159"/>
                </a:lnTo>
                <a:lnTo>
                  <a:pt x="215" y="164"/>
                </a:lnTo>
                <a:lnTo>
                  <a:pt x="205" y="167"/>
                </a:lnTo>
                <a:lnTo>
                  <a:pt x="0" y="151"/>
                </a:lnTo>
                <a:lnTo>
                  <a:pt x="1" y="0"/>
                </a:lnTo>
                <a:close/>
              </a:path>
            </a:pathLst>
          </a:custGeom>
          <a:solidFill>
            <a:srgbClr val="9E9E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işḻïďe"/>
          <p:cNvSpPr>
            <a:spLocks/>
          </p:cNvSpPr>
          <p:nvPr/>
        </p:nvSpPr>
        <p:spPr bwMode="auto">
          <a:xfrm>
            <a:off x="2594407" y="4814638"/>
            <a:ext cx="360039" cy="239548"/>
          </a:xfrm>
          <a:custGeom>
            <a:avLst/>
            <a:gdLst>
              <a:gd name="T0" fmla="*/ 1588 w 251"/>
              <a:gd name="T1" fmla="*/ 0 h 167"/>
              <a:gd name="T2" fmla="*/ 1588 w 251"/>
              <a:gd name="T3" fmla="*/ 0 h 167"/>
              <a:gd name="T4" fmla="*/ 398463 w 251"/>
              <a:gd name="T5" fmla="*/ 0 h 167"/>
              <a:gd name="T6" fmla="*/ 398463 w 251"/>
              <a:gd name="T7" fmla="*/ 0 h 167"/>
              <a:gd name="T8" fmla="*/ 371475 w 251"/>
              <a:gd name="T9" fmla="*/ 222250 h 167"/>
              <a:gd name="T10" fmla="*/ 371475 w 251"/>
              <a:gd name="T11" fmla="*/ 222250 h 167"/>
              <a:gd name="T12" fmla="*/ 369888 w 251"/>
              <a:gd name="T13" fmla="*/ 230188 h 167"/>
              <a:gd name="T14" fmla="*/ 365125 w 251"/>
              <a:gd name="T15" fmla="*/ 239713 h 167"/>
              <a:gd name="T16" fmla="*/ 358775 w 251"/>
              <a:gd name="T17" fmla="*/ 246063 h 167"/>
              <a:gd name="T18" fmla="*/ 352425 w 251"/>
              <a:gd name="T19" fmla="*/ 252413 h 167"/>
              <a:gd name="T20" fmla="*/ 336550 w 251"/>
              <a:gd name="T21" fmla="*/ 260350 h 167"/>
              <a:gd name="T22" fmla="*/ 319088 w 251"/>
              <a:gd name="T23" fmla="*/ 265113 h 167"/>
              <a:gd name="T24" fmla="*/ 319088 w 251"/>
              <a:gd name="T25" fmla="*/ 265113 h 167"/>
              <a:gd name="T26" fmla="*/ 0 w 251"/>
              <a:gd name="T27" fmla="*/ 236538 h 167"/>
              <a:gd name="T28" fmla="*/ 0 w 251"/>
              <a:gd name="T29" fmla="*/ 236538 h 167"/>
              <a:gd name="T30" fmla="*/ 1588 w 251"/>
              <a:gd name="T31" fmla="*/ 0 h 167"/>
              <a:gd name="T32" fmla="*/ 1588 w 251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1" h="167">
                <a:moveTo>
                  <a:pt x="1" y="0"/>
                </a:moveTo>
                <a:lnTo>
                  <a:pt x="1" y="0"/>
                </a:lnTo>
                <a:lnTo>
                  <a:pt x="251" y="0"/>
                </a:lnTo>
                <a:lnTo>
                  <a:pt x="234" y="140"/>
                </a:lnTo>
                <a:lnTo>
                  <a:pt x="233" y="145"/>
                </a:lnTo>
                <a:lnTo>
                  <a:pt x="230" y="151"/>
                </a:lnTo>
                <a:lnTo>
                  <a:pt x="226" y="155"/>
                </a:lnTo>
                <a:lnTo>
                  <a:pt x="222" y="159"/>
                </a:lnTo>
                <a:lnTo>
                  <a:pt x="212" y="164"/>
                </a:lnTo>
                <a:lnTo>
                  <a:pt x="201" y="167"/>
                </a:lnTo>
                <a:lnTo>
                  <a:pt x="0" y="149"/>
                </a:lnTo>
                <a:lnTo>
                  <a:pt x="1" y="0"/>
                </a:lnTo>
                <a:close/>
              </a:path>
            </a:pathLst>
          </a:custGeom>
          <a:solidFill>
            <a:srgbClr val="9F9F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íšḻiḑe"/>
          <p:cNvSpPr>
            <a:spLocks/>
          </p:cNvSpPr>
          <p:nvPr/>
        </p:nvSpPr>
        <p:spPr bwMode="auto">
          <a:xfrm>
            <a:off x="2597276" y="4814638"/>
            <a:ext cx="357170" cy="238113"/>
          </a:xfrm>
          <a:custGeom>
            <a:avLst/>
            <a:gdLst>
              <a:gd name="T0" fmla="*/ 3175 w 249"/>
              <a:gd name="T1" fmla="*/ 0 h 166"/>
              <a:gd name="T2" fmla="*/ 3175 w 249"/>
              <a:gd name="T3" fmla="*/ 0 h 166"/>
              <a:gd name="T4" fmla="*/ 395288 w 249"/>
              <a:gd name="T5" fmla="*/ 0 h 166"/>
              <a:gd name="T6" fmla="*/ 395288 w 249"/>
              <a:gd name="T7" fmla="*/ 0 h 166"/>
              <a:gd name="T8" fmla="*/ 368300 w 249"/>
              <a:gd name="T9" fmla="*/ 222250 h 166"/>
              <a:gd name="T10" fmla="*/ 368300 w 249"/>
              <a:gd name="T11" fmla="*/ 222250 h 166"/>
              <a:gd name="T12" fmla="*/ 366713 w 249"/>
              <a:gd name="T13" fmla="*/ 230188 h 166"/>
              <a:gd name="T14" fmla="*/ 361950 w 249"/>
              <a:gd name="T15" fmla="*/ 239713 h 166"/>
              <a:gd name="T16" fmla="*/ 357188 w 249"/>
              <a:gd name="T17" fmla="*/ 246063 h 166"/>
              <a:gd name="T18" fmla="*/ 349250 w 249"/>
              <a:gd name="T19" fmla="*/ 252413 h 166"/>
              <a:gd name="T20" fmla="*/ 333375 w 249"/>
              <a:gd name="T21" fmla="*/ 260350 h 166"/>
              <a:gd name="T22" fmla="*/ 315913 w 249"/>
              <a:gd name="T23" fmla="*/ 263525 h 166"/>
              <a:gd name="T24" fmla="*/ 315913 w 249"/>
              <a:gd name="T25" fmla="*/ 263525 h 166"/>
              <a:gd name="T26" fmla="*/ 0 w 249"/>
              <a:gd name="T27" fmla="*/ 234950 h 166"/>
              <a:gd name="T28" fmla="*/ 0 w 249"/>
              <a:gd name="T29" fmla="*/ 234950 h 166"/>
              <a:gd name="T30" fmla="*/ 3175 w 249"/>
              <a:gd name="T31" fmla="*/ 0 h 166"/>
              <a:gd name="T32" fmla="*/ 3175 w 249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9" h="166">
                <a:moveTo>
                  <a:pt x="2" y="0"/>
                </a:moveTo>
                <a:lnTo>
                  <a:pt x="2" y="0"/>
                </a:lnTo>
                <a:lnTo>
                  <a:pt x="249" y="0"/>
                </a:lnTo>
                <a:lnTo>
                  <a:pt x="232" y="140"/>
                </a:lnTo>
                <a:lnTo>
                  <a:pt x="231" y="145"/>
                </a:lnTo>
                <a:lnTo>
                  <a:pt x="228" y="151"/>
                </a:lnTo>
                <a:lnTo>
                  <a:pt x="225" y="155"/>
                </a:lnTo>
                <a:lnTo>
                  <a:pt x="220" y="159"/>
                </a:lnTo>
                <a:lnTo>
                  <a:pt x="210" y="164"/>
                </a:lnTo>
                <a:lnTo>
                  <a:pt x="199" y="166"/>
                </a:lnTo>
                <a:lnTo>
                  <a:pt x="0" y="148"/>
                </a:lnTo>
                <a:lnTo>
                  <a:pt x="2" y="0"/>
                </a:lnTo>
                <a:close/>
              </a:path>
            </a:pathLst>
          </a:custGeom>
          <a:solidFill>
            <a:srgbClr val="9F9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íšliḋe"/>
          <p:cNvSpPr>
            <a:spLocks/>
          </p:cNvSpPr>
          <p:nvPr/>
        </p:nvSpPr>
        <p:spPr bwMode="auto">
          <a:xfrm>
            <a:off x="2603014" y="4814638"/>
            <a:ext cx="351432" cy="238113"/>
          </a:xfrm>
          <a:custGeom>
            <a:avLst/>
            <a:gdLst>
              <a:gd name="T0" fmla="*/ 3175 w 245"/>
              <a:gd name="T1" fmla="*/ 0 h 166"/>
              <a:gd name="T2" fmla="*/ 3175 w 245"/>
              <a:gd name="T3" fmla="*/ 0 h 166"/>
              <a:gd name="T4" fmla="*/ 388938 w 245"/>
              <a:gd name="T5" fmla="*/ 0 h 166"/>
              <a:gd name="T6" fmla="*/ 388938 w 245"/>
              <a:gd name="T7" fmla="*/ 0 h 166"/>
              <a:gd name="T8" fmla="*/ 361950 w 245"/>
              <a:gd name="T9" fmla="*/ 222250 h 166"/>
              <a:gd name="T10" fmla="*/ 361950 w 245"/>
              <a:gd name="T11" fmla="*/ 222250 h 166"/>
              <a:gd name="T12" fmla="*/ 360363 w 245"/>
              <a:gd name="T13" fmla="*/ 230188 h 166"/>
              <a:gd name="T14" fmla="*/ 355600 w 245"/>
              <a:gd name="T15" fmla="*/ 239713 h 166"/>
              <a:gd name="T16" fmla="*/ 350838 w 245"/>
              <a:gd name="T17" fmla="*/ 246063 h 166"/>
              <a:gd name="T18" fmla="*/ 342900 w 245"/>
              <a:gd name="T19" fmla="*/ 252413 h 166"/>
              <a:gd name="T20" fmla="*/ 327025 w 245"/>
              <a:gd name="T21" fmla="*/ 258763 h 166"/>
              <a:gd name="T22" fmla="*/ 309563 w 245"/>
              <a:gd name="T23" fmla="*/ 263525 h 166"/>
              <a:gd name="T24" fmla="*/ 309563 w 245"/>
              <a:gd name="T25" fmla="*/ 263525 h 166"/>
              <a:gd name="T26" fmla="*/ 0 w 245"/>
              <a:gd name="T27" fmla="*/ 234950 h 166"/>
              <a:gd name="T28" fmla="*/ 0 w 245"/>
              <a:gd name="T29" fmla="*/ 234950 h 166"/>
              <a:gd name="T30" fmla="*/ 3175 w 245"/>
              <a:gd name="T31" fmla="*/ 0 h 166"/>
              <a:gd name="T32" fmla="*/ 3175 w 245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5" h="166">
                <a:moveTo>
                  <a:pt x="2" y="0"/>
                </a:moveTo>
                <a:lnTo>
                  <a:pt x="2" y="0"/>
                </a:lnTo>
                <a:lnTo>
                  <a:pt x="245" y="0"/>
                </a:lnTo>
                <a:lnTo>
                  <a:pt x="228" y="140"/>
                </a:lnTo>
                <a:lnTo>
                  <a:pt x="227" y="145"/>
                </a:lnTo>
                <a:lnTo>
                  <a:pt x="224" y="151"/>
                </a:lnTo>
                <a:lnTo>
                  <a:pt x="221" y="155"/>
                </a:lnTo>
                <a:lnTo>
                  <a:pt x="216" y="159"/>
                </a:lnTo>
                <a:lnTo>
                  <a:pt x="206" y="163"/>
                </a:lnTo>
                <a:lnTo>
                  <a:pt x="195" y="166"/>
                </a:lnTo>
                <a:lnTo>
                  <a:pt x="0" y="148"/>
                </a:lnTo>
                <a:lnTo>
                  <a:pt x="2" y="0"/>
                </a:lnTo>
                <a:close/>
              </a:path>
            </a:pathLst>
          </a:custGeom>
          <a:solidFill>
            <a:srgbClr val="A0A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ṡḷíḓe"/>
          <p:cNvSpPr>
            <a:spLocks/>
          </p:cNvSpPr>
          <p:nvPr/>
        </p:nvSpPr>
        <p:spPr bwMode="auto">
          <a:xfrm>
            <a:off x="2608751" y="4814638"/>
            <a:ext cx="345695" cy="238113"/>
          </a:xfrm>
          <a:custGeom>
            <a:avLst/>
            <a:gdLst>
              <a:gd name="T0" fmla="*/ 3175 w 241"/>
              <a:gd name="T1" fmla="*/ 0 h 166"/>
              <a:gd name="T2" fmla="*/ 3175 w 241"/>
              <a:gd name="T3" fmla="*/ 0 h 166"/>
              <a:gd name="T4" fmla="*/ 382588 w 241"/>
              <a:gd name="T5" fmla="*/ 0 h 166"/>
              <a:gd name="T6" fmla="*/ 382588 w 241"/>
              <a:gd name="T7" fmla="*/ 0 h 166"/>
              <a:gd name="T8" fmla="*/ 355600 w 241"/>
              <a:gd name="T9" fmla="*/ 222250 h 166"/>
              <a:gd name="T10" fmla="*/ 355600 w 241"/>
              <a:gd name="T11" fmla="*/ 222250 h 166"/>
              <a:gd name="T12" fmla="*/ 354013 w 241"/>
              <a:gd name="T13" fmla="*/ 230188 h 166"/>
              <a:gd name="T14" fmla="*/ 349250 w 241"/>
              <a:gd name="T15" fmla="*/ 239713 h 166"/>
              <a:gd name="T16" fmla="*/ 344488 w 241"/>
              <a:gd name="T17" fmla="*/ 246063 h 166"/>
              <a:gd name="T18" fmla="*/ 336550 w 241"/>
              <a:gd name="T19" fmla="*/ 249238 h 166"/>
              <a:gd name="T20" fmla="*/ 320675 w 241"/>
              <a:gd name="T21" fmla="*/ 258763 h 166"/>
              <a:gd name="T22" fmla="*/ 306388 w 241"/>
              <a:gd name="T23" fmla="*/ 263525 h 166"/>
              <a:gd name="T24" fmla="*/ 306388 w 241"/>
              <a:gd name="T25" fmla="*/ 263525 h 166"/>
              <a:gd name="T26" fmla="*/ 0 w 241"/>
              <a:gd name="T27" fmla="*/ 233363 h 166"/>
              <a:gd name="T28" fmla="*/ 0 w 241"/>
              <a:gd name="T29" fmla="*/ 233363 h 166"/>
              <a:gd name="T30" fmla="*/ 3175 w 241"/>
              <a:gd name="T31" fmla="*/ 0 h 166"/>
              <a:gd name="T32" fmla="*/ 3175 w 241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41" h="166">
                <a:moveTo>
                  <a:pt x="2" y="0"/>
                </a:moveTo>
                <a:lnTo>
                  <a:pt x="2" y="0"/>
                </a:lnTo>
                <a:lnTo>
                  <a:pt x="241" y="0"/>
                </a:lnTo>
                <a:lnTo>
                  <a:pt x="224" y="140"/>
                </a:lnTo>
                <a:lnTo>
                  <a:pt x="223" y="145"/>
                </a:lnTo>
                <a:lnTo>
                  <a:pt x="220" y="151"/>
                </a:lnTo>
                <a:lnTo>
                  <a:pt x="217" y="155"/>
                </a:lnTo>
                <a:lnTo>
                  <a:pt x="212" y="157"/>
                </a:lnTo>
                <a:lnTo>
                  <a:pt x="202" y="163"/>
                </a:lnTo>
                <a:lnTo>
                  <a:pt x="193" y="166"/>
                </a:lnTo>
                <a:lnTo>
                  <a:pt x="0" y="147"/>
                </a:lnTo>
                <a:lnTo>
                  <a:pt x="2" y="0"/>
                </a:lnTo>
                <a:close/>
              </a:path>
            </a:pathLst>
          </a:custGeom>
          <a:solidFill>
            <a:srgbClr val="A1A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íṧ1iḑè"/>
          <p:cNvSpPr>
            <a:spLocks/>
          </p:cNvSpPr>
          <p:nvPr/>
        </p:nvSpPr>
        <p:spPr bwMode="auto">
          <a:xfrm>
            <a:off x="2615923" y="4814638"/>
            <a:ext cx="338522" cy="238113"/>
          </a:xfrm>
          <a:custGeom>
            <a:avLst/>
            <a:gdLst>
              <a:gd name="T0" fmla="*/ 1588 w 236"/>
              <a:gd name="T1" fmla="*/ 0 h 166"/>
              <a:gd name="T2" fmla="*/ 1588 w 236"/>
              <a:gd name="T3" fmla="*/ 0 h 166"/>
              <a:gd name="T4" fmla="*/ 374650 w 236"/>
              <a:gd name="T5" fmla="*/ 0 h 166"/>
              <a:gd name="T6" fmla="*/ 374650 w 236"/>
              <a:gd name="T7" fmla="*/ 0 h 166"/>
              <a:gd name="T8" fmla="*/ 347663 w 236"/>
              <a:gd name="T9" fmla="*/ 222250 h 166"/>
              <a:gd name="T10" fmla="*/ 347663 w 236"/>
              <a:gd name="T11" fmla="*/ 222250 h 166"/>
              <a:gd name="T12" fmla="*/ 346075 w 236"/>
              <a:gd name="T13" fmla="*/ 230188 h 166"/>
              <a:gd name="T14" fmla="*/ 341313 w 236"/>
              <a:gd name="T15" fmla="*/ 239713 h 166"/>
              <a:gd name="T16" fmla="*/ 336550 w 236"/>
              <a:gd name="T17" fmla="*/ 246063 h 166"/>
              <a:gd name="T18" fmla="*/ 330200 w 236"/>
              <a:gd name="T19" fmla="*/ 249238 h 166"/>
              <a:gd name="T20" fmla="*/ 312738 w 236"/>
              <a:gd name="T21" fmla="*/ 258763 h 166"/>
              <a:gd name="T22" fmla="*/ 298450 w 236"/>
              <a:gd name="T23" fmla="*/ 263525 h 166"/>
              <a:gd name="T24" fmla="*/ 298450 w 236"/>
              <a:gd name="T25" fmla="*/ 263525 h 166"/>
              <a:gd name="T26" fmla="*/ 0 w 236"/>
              <a:gd name="T27" fmla="*/ 230188 h 166"/>
              <a:gd name="T28" fmla="*/ 0 w 236"/>
              <a:gd name="T29" fmla="*/ 230188 h 166"/>
              <a:gd name="T30" fmla="*/ 1588 w 236"/>
              <a:gd name="T31" fmla="*/ 0 h 166"/>
              <a:gd name="T32" fmla="*/ 1588 w 236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36" h="166">
                <a:moveTo>
                  <a:pt x="1" y="0"/>
                </a:moveTo>
                <a:lnTo>
                  <a:pt x="1" y="0"/>
                </a:lnTo>
                <a:lnTo>
                  <a:pt x="236" y="0"/>
                </a:lnTo>
                <a:lnTo>
                  <a:pt x="219" y="140"/>
                </a:lnTo>
                <a:lnTo>
                  <a:pt x="218" y="145"/>
                </a:lnTo>
                <a:lnTo>
                  <a:pt x="215" y="151"/>
                </a:lnTo>
                <a:lnTo>
                  <a:pt x="212" y="155"/>
                </a:lnTo>
                <a:lnTo>
                  <a:pt x="208" y="157"/>
                </a:lnTo>
                <a:lnTo>
                  <a:pt x="197" y="163"/>
                </a:lnTo>
                <a:lnTo>
                  <a:pt x="188" y="166"/>
                </a:lnTo>
                <a:lnTo>
                  <a:pt x="0" y="145"/>
                </a:lnTo>
                <a:lnTo>
                  <a:pt x="1" y="0"/>
                </a:lnTo>
                <a:close/>
              </a:path>
            </a:pathLst>
          </a:custGeom>
          <a:solidFill>
            <a:srgbClr val="A1A1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ïSľídè"/>
          <p:cNvSpPr>
            <a:spLocks/>
          </p:cNvSpPr>
          <p:nvPr/>
        </p:nvSpPr>
        <p:spPr bwMode="auto">
          <a:xfrm>
            <a:off x="2621661" y="4814638"/>
            <a:ext cx="332784" cy="238113"/>
          </a:xfrm>
          <a:custGeom>
            <a:avLst/>
            <a:gdLst>
              <a:gd name="T0" fmla="*/ 1588 w 232"/>
              <a:gd name="T1" fmla="*/ 0 h 166"/>
              <a:gd name="T2" fmla="*/ 1588 w 232"/>
              <a:gd name="T3" fmla="*/ 0 h 166"/>
              <a:gd name="T4" fmla="*/ 368300 w 232"/>
              <a:gd name="T5" fmla="*/ 0 h 166"/>
              <a:gd name="T6" fmla="*/ 368300 w 232"/>
              <a:gd name="T7" fmla="*/ 0 h 166"/>
              <a:gd name="T8" fmla="*/ 341313 w 232"/>
              <a:gd name="T9" fmla="*/ 222250 h 166"/>
              <a:gd name="T10" fmla="*/ 341313 w 232"/>
              <a:gd name="T11" fmla="*/ 222250 h 166"/>
              <a:gd name="T12" fmla="*/ 339725 w 232"/>
              <a:gd name="T13" fmla="*/ 230188 h 166"/>
              <a:gd name="T14" fmla="*/ 334963 w 232"/>
              <a:gd name="T15" fmla="*/ 239713 h 166"/>
              <a:gd name="T16" fmla="*/ 330200 w 232"/>
              <a:gd name="T17" fmla="*/ 246063 h 166"/>
              <a:gd name="T18" fmla="*/ 323850 w 232"/>
              <a:gd name="T19" fmla="*/ 249238 h 166"/>
              <a:gd name="T20" fmla="*/ 309563 w 232"/>
              <a:gd name="T21" fmla="*/ 258763 h 166"/>
              <a:gd name="T22" fmla="*/ 292100 w 232"/>
              <a:gd name="T23" fmla="*/ 263525 h 166"/>
              <a:gd name="T24" fmla="*/ 292100 w 232"/>
              <a:gd name="T25" fmla="*/ 263525 h 166"/>
              <a:gd name="T26" fmla="*/ 0 w 232"/>
              <a:gd name="T27" fmla="*/ 228600 h 166"/>
              <a:gd name="T28" fmla="*/ 0 w 232"/>
              <a:gd name="T29" fmla="*/ 228600 h 166"/>
              <a:gd name="T30" fmla="*/ 1588 w 232"/>
              <a:gd name="T31" fmla="*/ 0 h 166"/>
              <a:gd name="T32" fmla="*/ 1588 w 232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32" h="166">
                <a:moveTo>
                  <a:pt x="1" y="0"/>
                </a:moveTo>
                <a:lnTo>
                  <a:pt x="1" y="0"/>
                </a:lnTo>
                <a:lnTo>
                  <a:pt x="232" y="0"/>
                </a:lnTo>
                <a:lnTo>
                  <a:pt x="215" y="140"/>
                </a:lnTo>
                <a:lnTo>
                  <a:pt x="214" y="145"/>
                </a:lnTo>
                <a:lnTo>
                  <a:pt x="211" y="151"/>
                </a:lnTo>
                <a:lnTo>
                  <a:pt x="208" y="155"/>
                </a:lnTo>
                <a:lnTo>
                  <a:pt x="204" y="157"/>
                </a:lnTo>
                <a:lnTo>
                  <a:pt x="195" y="163"/>
                </a:lnTo>
                <a:lnTo>
                  <a:pt x="184" y="166"/>
                </a:lnTo>
                <a:lnTo>
                  <a:pt x="0" y="144"/>
                </a:lnTo>
                <a:lnTo>
                  <a:pt x="1" y="0"/>
                </a:lnTo>
                <a:close/>
              </a:path>
            </a:pathLst>
          </a:custGeom>
          <a:solidFill>
            <a:srgbClr val="A2A2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îsliďê"/>
          <p:cNvSpPr>
            <a:spLocks/>
          </p:cNvSpPr>
          <p:nvPr/>
        </p:nvSpPr>
        <p:spPr bwMode="auto">
          <a:xfrm>
            <a:off x="2624529" y="4814638"/>
            <a:ext cx="329916" cy="238113"/>
          </a:xfrm>
          <a:custGeom>
            <a:avLst/>
            <a:gdLst>
              <a:gd name="T0" fmla="*/ 4763 w 230"/>
              <a:gd name="T1" fmla="*/ 0 h 166"/>
              <a:gd name="T2" fmla="*/ 4763 w 230"/>
              <a:gd name="T3" fmla="*/ 0 h 166"/>
              <a:gd name="T4" fmla="*/ 365125 w 230"/>
              <a:gd name="T5" fmla="*/ 0 h 166"/>
              <a:gd name="T6" fmla="*/ 365125 w 230"/>
              <a:gd name="T7" fmla="*/ 0 h 166"/>
              <a:gd name="T8" fmla="*/ 338138 w 230"/>
              <a:gd name="T9" fmla="*/ 222250 h 166"/>
              <a:gd name="T10" fmla="*/ 338138 w 230"/>
              <a:gd name="T11" fmla="*/ 222250 h 166"/>
              <a:gd name="T12" fmla="*/ 336550 w 230"/>
              <a:gd name="T13" fmla="*/ 230188 h 166"/>
              <a:gd name="T14" fmla="*/ 331788 w 230"/>
              <a:gd name="T15" fmla="*/ 236538 h 166"/>
              <a:gd name="T16" fmla="*/ 327025 w 230"/>
              <a:gd name="T17" fmla="*/ 242888 h 166"/>
              <a:gd name="T18" fmla="*/ 320675 w 230"/>
              <a:gd name="T19" fmla="*/ 249238 h 166"/>
              <a:gd name="T20" fmla="*/ 306388 w 230"/>
              <a:gd name="T21" fmla="*/ 258763 h 166"/>
              <a:gd name="T22" fmla="*/ 290513 w 230"/>
              <a:gd name="T23" fmla="*/ 263525 h 166"/>
              <a:gd name="T24" fmla="*/ 290513 w 230"/>
              <a:gd name="T25" fmla="*/ 263525 h 166"/>
              <a:gd name="T26" fmla="*/ 0 w 230"/>
              <a:gd name="T27" fmla="*/ 227013 h 166"/>
              <a:gd name="T28" fmla="*/ 0 w 230"/>
              <a:gd name="T29" fmla="*/ 227013 h 166"/>
              <a:gd name="T30" fmla="*/ 4763 w 230"/>
              <a:gd name="T31" fmla="*/ 0 h 166"/>
              <a:gd name="T32" fmla="*/ 4763 w 230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30" h="166">
                <a:moveTo>
                  <a:pt x="3" y="0"/>
                </a:moveTo>
                <a:lnTo>
                  <a:pt x="3" y="0"/>
                </a:lnTo>
                <a:lnTo>
                  <a:pt x="230" y="0"/>
                </a:lnTo>
                <a:lnTo>
                  <a:pt x="213" y="140"/>
                </a:lnTo>
                <a:lnTo>
                  <a:pt x="212" y="145"/>
                </a:lnTo>
                <a:lnTo>
                  <a:pt x="209" y="149"/>
                </a:lnTo>
                <a:lnTo>
                  <a:pt x="206" y="153"/>
                </a:lnTo>
                <a:lnTo>
                  <a:pt x="202" y="157"/>
                </a:lnTo>
                <a:lnTo>
                  <a:pt x="193" y="163"/>
                </a:lnTo>
                <a:lnTo>
                  <a:pt x="183" y="166"/>
                </a:lnTo>
                <a:lnTo>
                  <a:pt x="0" y="143"/>
                </a:lnTo>
                <a:lnTo>
                  <a:pt x="3" y="0"/>
                </a:lnTo>
                <a:close/>
              </a:path>
            </a:pathLst>
          </a:custGeom>
          <a:solidFill>
            <a:srgbClr val="A2A2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išlíďê"/>
          <p:cNvSpPr>
            <a:spLocks/>
          </p:cNvSpPr>
          <p:nvPr/>
        </p:nvSpPr>
        <p:spPr bwMode="auto">
          <a:xfrm>
            <a:off x="2630267" y="4814638"/>
            <a:ext cx="324178" cy="238113"/>
          </a:xfrm>
          <a:custGeom>
            <a:avLst/>
            <a:gdLst>
              <a:gd name="T0" fmla="*/ 4763 w 226"/>
              <a:gd name="T1" fmla="*/ 0 h 166"/>
              <a:gd name="T2" fmla="*/ 4763 w 226"/>
              <a:gd name="T3" fmla="*/ 0 h 166"/>
              <a:gd name="T4" fmla="*/ 358775 w 226"/>
              <a:gd name="T5" fmla="*/ 0 h 166"/>
              <a:gd name="T6" fmla="*/ 358775 w 226"/>
              <a:gd name="T7" fmla="*/ 0 h 166"/>
              <a:gd name="T8" fmla="*/ 331788 w 226"/>
              <a:gd name="T9" fmla="*/ 222250 h 166"/>
              <a:gd name="T10" fmla="*/ 331788 w 226"/>
              <a:gd name="T11" fmla="*/ 222250 h 166"/>
              <a:gd name="T12" fmla="*/ 330200 w 226"/>
              <a:gd name="T13" fmla="*/ 230188 h 166"/>
              <a:gd name="T14" fmla="*/ 325438 w 226"/>
              <a:gd name="T15" fmla="*/ 236538 h 166"/>
              <a:gd name="T16" fmla="*/ 320675 w 226"/>
              <a:gd name="T17" fmla="*/ 242888 h 166"/>
              <a:gd name="T18" fmla="*/ 314325 w 226"/>
              <a:gd name="T19" fmla="*/ 249238 h 166"/>
              <a:gd name="T20" fmla="*/ 300038 w 226"/>
              <a:gd name="T21" fmla="*/ 258763 h 166"/>
              <a:gd name="T22" fmla="*/ 284163 w 226"/>
              <a:gd name="T23" fmla="*/ 263525 h 166"/>
              <a:gd name="T24" fmla="*/ 284163 w 226"/>
              <a:gd name="T25" fmla="*/ 263525 h 166"/>
              <a:gd name="T26" fmla="*/ 0 w 226"/>
              <a:gd name="T27" fmla="*/ 223838 h 166"/>
              <a:gd name="T28" fmla="*/ 0 w 226"/>
              <a:gd name="T29" fmla="*/ 223838 h 166"/>
              <a:gd name="T30" fmla="*/ 4763 w 226"/>
              <a:gd name="T31" fmla="*/ 0 h 166"/>
              <a:gd name="T32" fmla="*/ 4763 w 226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6" h="166">
                <a:moveTo>
                  <a:pt x="3" y="0"/>
                </a:moveTo>
                <a:lnTo>
                  <a:pt x="3" y="0"/>
                </a:lnTo>
                <a:lnTo>
                  <a:pt x="226" y="0"/>
                </a:lnTo>
                <a:lnTo>
                  <a:pt x="209" y="140"/>
                </a:lnTo>
                <a:lnTo>
                  <a:pt x="208" y="145"/>
                </a:lnTo>
                <a:lnTo>
                  <a:pt x="205" y="149"/>
                </a:lnTo>
                <a:lnTo>
                  <a:pt x="202" y="153"/>
                </a:lnTo>
                <a:lnTo>
                  <a:pt x="198" y="157"/>
                </a:lnTo>
                <a:lnTo>
                  <a:pt x="189" y="163"/>
                </a:lnTo>
                <a:lnTo>
                  <a:pt x="179" y="166"/>
                </a:lnTo>
                <a:lnTo>
                  <a:pt x="0" y="141"/>
                </a:lnTo>
                <a:lnTo>
                  <a:pt x="3" y="0"/>
                </a:lnTo>
                <a:close/>
              </a:path>
            </a:pathLst>
          </a:custGeom>
          <a:solidFill>
            <a:srgbClr val="A3A3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ṡļíḋé"/>
          <p:cNvSpPr>
            <a:spLocks/>
          </p:cNvSpPr>
          <p:nvPr/>
        </p:nvSpPr>
        <p:spPr bwMode="auto">
          <a:xfrm>
            <a:off x="2636005" y="4814638"/>
            <a:ext cx="318440" cy="238113"/>
          </a:xfrm>
          <a:custGeom>
            <a:avLst/>
            <a:gdLst>
              <a:gd name="T0" fmla="*/ 3175 w 222"/>
              <a:gd name="T1" fmla="*/ 0 h 166"/>
              <a:gd name="T2" fmla="*/ 3175 w 222"/>
              <a:gd name="T3" fmla="*/ 0 h 166"/>
              <a:gd name="T4" fmla="*/ 352425 w 222"/>
              <a:gd name="T5" fmla="*/ 0 h 166"/>
              <a:gd name="T6" fmla="*/ 352425 w 222"/>
              <a:gd name="T7" fmla="*/ 0 h 166"/>
              <a:gd name="T8" fmla="*/ 325438 w 222"/>
              <a:gd name="T9" fmla="*/ 222250 h 166"/>
              <a:gd name="T10" fmla="*/ 325438 w 222"/>
              <a:gd name="T11" fmla="*/ 222250 h 166"/>
              <a:gd name="T12" fmla="*/ 323850 w 222"/>
              <a:gd name="T13" fmla="*/ 230188 h 166"/>
              <a:gd name="T14" fmla="*/ 319088 w 222"/>
              <a:gd name="T15" fmla="*/ 236538 h 166"/>
              <a:gd name="T16" fmla="*/ 314325 w 222"/>
              <a:gd name="T17" fmla="*/ 242888 h 166"/>
              <a:gd name="T18" fmla="*/ 307975 w 222"/>
              <a:gd name="T19" fmla="*/ 249238 h 166"/>
              <a:gd name="T20" fmla="*/ 293688 w 222"/>
              <a:gd name="T21" fmla="*/ 258763 h 166"/>
              <a:gd name="T22" fmla="*/ 277813 w 222"/>
              <a:gd name="T23" fmla="*/ 263525 h 166"/>
              <a:gd name="T24" fmla="*/ 277813 w 222"/>
              <a:gd name="T25" fmla="*/ 263525 h 166"/>
              <a:gd name="T26" fmla="*/ 0 w 222"/>
              <a:gd name="T27" fmla="*/ 223838 h 166"/>
              <a:gd name="T28" fmla="*/ 0 w 222"/>
              <a:gd name="T29" fmla="*/ 223838 h 166"/>
              <a:gd name="T30" fmla="*/ 3175 w 222"/>
              <a:gd name="T31" fmla="*/ 0 h 166"/>
              <a:gd name="T32" fmla="*/ 3175 w 222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2" h="166">
                <a:moveTo>
                  <a:pt x="2" y="0"/>
                </a:moveTo>
                <a:lnTo>
                  <a:pt x="2" y="0"/>
                </a:lnTo>
                <a:lnTo>
                  <a:pt x="222" y="0"/>
                </a:lnTo>
                <a:lnTo>
                  <a:pt x="205" y="140"/>
                </a:lnTo>
                <a:lnTo>
                  <a:pt x="204" y="145"/>
                </a:lnTo>
                <a:lnTo>
                  <a:pt x="201" y="149"/>
                </a:lnTo>
                <a:lnTo>
                  <a:pt x="198" y="153"/>
                </a:lnTo>
                <a:lnTo>
                  <a:pt x="194" y="157"/>
                </a:lnTo>
                <a:lnTo>
                  <a:pt x="185" y="163"/>
                </a:lnTo>
                <a:lnTo>
                  <a:pt x="175" y="166"/>
                </a:lnTo>
                <a:lnTo>
                  <a:pt x="0" y="141"/>
                </a:lnTo>
                <a:lnTo>
                  <a:pt x="2" y="0"/>
                </a:lnTo>
                <a:close/>
              </a:path>
            </a:pathLst>
          </a:custGeom>
          <a:solidFill>
            <a:srgbClr val="A4A4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íṧlîḍe"/>
          <p:cNvSpPr>
            <a:spLocks/>
          </p:cNvSpPr>
          <p:nvPr/>
        </p:nvSpPr>
        <p:spPr bwMode="auto">
          <a:xfrm>
            <a:off x="2641742" y="4814638"/>
            <a:ext cx="312703" cy="238113"/>
          </a:xfrm>
          <a:custGeom>
            <a:avLst/>
            <a:gdLst>
              <a:gd name="T0" fmla="*/ 3175 w 218"/>
              <a:gd name="T1" fmla="*/ 0 h 166"/>
              <a:gd name="T2" fmla="*/ 3175 w 218"/>
              <a:gd name="T3" fmla="*/ 0 h 166"/>
              <a:gd name="T4" fmla="*/ 346075 w 218"/>
              <a:gd name="T5" fmla="*/ 0 h 166"/>
              <a:gd name="T6" fmla="*/ 346075 w 218"/>
              <a:gd name="T7" fmla="*/ 0 h 166"/>
              <a:gd name="T8" fmla="*/ 319088 w 218"/>
              <a:gd name="T9" fmla="*/ 222250 h 166"/>
              <a:gd name="T10" fmla="*/ 319088 w 218"/>
              <a:gd name="T11" fmla="*/ 222250 h 166"/>
              <a:gd name="T12" fmla="*/ 317500 w 218"/>
              <a:gd name="T13" fmla="*/ 230188 h 166"/>
              <a:gd name="T14" fmla="*/ 312738 w 218"/>
              <a:gd name="T15" fmla="*/ 236538 h 166"/>
              <a:gd name="T16" fmla="*/ 307975 w 218"/>
              <a:gd name="T17" fmla="*/ 242888 h 166"/>
              <a:gd name="T18" fmla="*/ 301625 w 218"/>
              <a:gd name="T19" fmla="*/ 249238 h 166"/>
              <a:gd name="T20" fmla="*/ 287338 w 218"/>
              <a:gd name="T21" fmla="*/ 258763 h 166"/>
              <a:gd name="T22" fmla="*/ 271463 w 218"/>
              <a:gd name="T23" fmla="*/ 263525 h 166"/>
              <a:gd name="T24" fmla="*/ 271463 w 218"/>
              <a:gd name="T25" fmla="*/ 263525 h 166"/>
              <a:gd name="T26" fmla="*/ 0 w 218"/>
              <a:gd name="T27" fmla="*/ 222250 h 166"/>
              <a:gd name="T28" fmla="*/ 0 w 218"/>
              <a:gd name="T29" fmla="*/ 222250 h 166"/>
              <a:gd name="T30" fmla="*/ 3175 w 218"/>
              <a:gd name="T31" fmla="*/ 0 h 166"/>
              <a:gd name="T32" fmla="*/ 3175 w 218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8" h="166">
                <a:moveTo>
                  <a:pt x="2" y="0"/>
                </a:moveTo>
                <a:lnTo>
                  <a:pt x="2" y="0"/>
                </a:lnTo>
                <a:lnTo>
                  <a:pt x="218" y="0"/>
                </a:lnTo>
                <a:lnTo>
                  <a:pt x="201" y="140"/>
                </a:lnTo>
                <a:lnTo>
                  <a:pt x="200" y="145"/>
                </a:lnTo>
                <a:lnTo>
                  <a:pt x="197" y="149"/>
                </a:lnTo>
                <a:lnTo>
                  <a:pt x="194" y="153"/>
                </a:lnTo>
                <a:lnTo>
                  <a:pt x="190" y="157"/>
                </a:lnTo>
                <a:lnTo>
                  <a:pt x="181" y="163"/>
                </a:lnTo>
                <a:lnTo>
                  <a:pt x="171" y="166"/>
                </a:lnTo>
                <a:lnTo>
                  <a:pt x="0" y="140"/>
                </a:lnTo>
                <a:lnTo>
                  <a:pt x="2" y="0"/>
                </a:lnTo>
                <a:close/>
              </a:path>
            </a:pathLst>
          </a:custGeom>
          <a:solidFill>
            <a:srgbClr val="A4A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ï$lîḋé"/>
          <p:cNvSpPr>
            <a:spLocks/>
          </p:cNvSpPr>
          <p:nvPr/>
        </p:nvSpPr>
        <p:spPr bwMode="auto">
          <a:xfrm>
            <a:off x="2646046" y="4814638"/>
            <a:ext cx="308400" cy="235244"/>
          </a:xfrm>
          <a:custGeom>
            <a:avLst/>
            <a:gdLst>
              <a:gd name="T0" fmla="*/ 4763 w 215"/>
              <a:gd name="T1" fmla="*/ 0 h 164"/>
              <a:gd name="T2" fmla="*/ 4763 w 215"/>
              <a:gd name="T3" fmla="*/ 0 h 164"/>
              <a:gd name="T4" fmla="*/ 341313 w 215"/>
              <a:gd name="T5" fmla="*/ 0 h 164"/>
              <a:gd name="T6" fmla="*/ 341313 w 215"/>
              <a:gd name="T7" fmla="*/ 0 h 164"/>
              <a:gd name="T8" fmla="*/ 314325 w 215"/>
              <a:gd name="T9" fmla="*/ 222250 h 164"/>
              <a:gd name="T10" fmla="*/ 314325 w 215"/>
              <a:gd name="T11" fmla="*/ 222250 h 164"/>
              <a:gd name="T12" fmla="*/ 312738 w 215"/>
              <a:gd name="T13" fmla="*/ 230188 h 164"/>
              <a:gd name="T14" fmla="*/ 309563 w 215"/>
              <a:gd name="T15" fmla="*/ 236538 h 164"/>
              <a:gd name="T16" fmla="*/ 303213 w 215"/>
              <a:gd name="T17" fmla="*/ 242888 h 164"/>
              <a:gd name="T18" fmla="*/ 296863 w 215"/>
              <a:gd name="T19" fmla="*/ 249238 h 164"/>
              <a:gd name="T20" fmla="*/ 282575 w 215"/>
              <a:gd name="T21" fmla="*/ 258763 h 164"/>
              <a:gd name="T22" fmla="*/ 268288 w 215"/>
              <a:gd name="T23" fmla="*/ 260350 h 164"/>
              <a:gd name="T24" fmla="*/ 268288 w 215"/>
              <a:gd name="T25" fmla="*/ 260350 h 164"/>
              <a:gd name="T26" fmla="*/ 0 w 215"/>
              <a:gd name="T27" fmla="*/ 219075 h 164"/>
              <a:gd name="T28" fmla="*/ 0 w 215"/>
              <a:gd name="T29" fmla="*/ 219075 h 164"/>
              <a:gd name="T30" fmla="*/ 4763 w 215"/>
              <a:gd name="T31" fmla="*/ 0 h 164"/>
              <a:gd name="T32" fmla="*/ 4763 w 215"/>
              <a:gd name="T33" fmla="*/ 0 h 1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5" h="164">
                <a:moveTo>
                  <a:pt x="3" y="0"/>
                </a:moveTo>
                <a:lnTo>
                  <a:pt x="3" y="0"/>
                </a:lnTo>
                <a:lnTo>
                  <a:pt x="215" y="0"/>
                </a:lnTo>
                <a:lnTo>
                  <a:pt x="198" y="140"/>
                </a:lnTo>
                <a:lnTo>
                  <a:pt x="197" y="145"/>
                </a:lnTo>
                <a:lnTo>
                  <a:pt x="195" y="149"/>
                </a:lnTo>
                <a:lnTo>
                  <a:pt x="191" y="153"/>
                </a:lnTo>
                <a:lnTo>
                  <a:pt x="187" y="157"/>
                </a:lnTo>
                <a:lnTo>
                  <a:pt x="178" y="163"/>
                </a:lnTo>
                <a:lnTo>
                  <a:pt x="169" y="164"/>
                </a:lnTo>
                <a:lnTo>
                  <a:pt x="0" y="138"/>
                </a:lnTo>
                <a:lnTo>
                  <a:pt x="3" y="0"/>
                </a:lnTo>
                <a:close/>
              </a:path>
            </a:pathLst>
          </a:custGeom>
          <a:solidFill>
            <a:srgbClr val="A5A5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î$ḷîḍe"/>
          <p:cNvSpPr>
            <a:spLocks/>
          </p:cNvSpPr>
          <p:nvPr/>
        </p:nvSpPr>
        <p:spPr bwMode="auto">
          <a:xfrm>
            <a:off x="2651784" y="4814638"/>
            <a:ext cx="302662" cy="235244"/>
          </a:xfrm>
          <a:custGeom>
            <a:avLst/>
            <a:gdLst>
              <a:gd name="T0" fmla="*/ 4763 w 211"/>
              <a:gd name="T1" fmla="*/ 0 h 164"/>
              <a:gd name="T2" fmla="*/ 4763 w 211"/>
              <a:gd name="T3" fmla="*/ 0 h 164"/>
              <a:gd name="T4" fmla="*/ 334963 w 211"/>
              <a:gd name="T5" fmla="*/ 0 h 164"/>
              <a:gd name="T6" fmla="*/ 334963 w 211"/>
              <a:gd name="T7" fmla="*/ 0 h 164"/>
              <a:gd name="T8" fmla="*/ 307975 w 211"/>
              <a:gd name="T9" fmla="*/ 222250 h 164"/>
              <a:gd name="T10" fmla="*/ 307975 w 211"/>
              <a:gd name="T11" fmla="*/ 222250 h 164"/>
              <a:gd name="T12" fmla="*/ 306388 w 211"/>
              <a:gd name="T13" fmla="*/ 230188 h 164"/>
              <a:gd name="T14" fmla="*/ 303213 w 211"/>
              <a:gd name="T15" fmla="*/ 236538 h 164"/>
              <a:gd name="T16" fmla="*/ 296863 w 211"/>
              <a:gd name="T17" fmla="*/ 242888 h 164"/>
              <a:gd name="T18" fmla="*/ 290513 w 211"/>
              <a:gd name="T19" fmla="*/ 249238 h 164"/>
              <a:gd name="T20" fmla="*/ 277813 w 211"/>
              <a:gd name="T21" fmla="*/ 255588 h 164"/>
              <a:gd name="T22" fmla="*/ 261938 w 211"/>
              <a:gd name="T23" fmla="*/ 260350 h 164"/>
              <a:gd name="T24" fmla="*/ 261938 w 211"/>
              <a:gd name="T25" fmla="*/ 260350 h 164"/>
              <a:gd name="T26" fmla="*/ 0 w 211"/>
              <a:gd name="T27" fmla="*/ 217488 h 164"/>
              <a:gd name="T28" fmla="*/ 0 w 211"/>
              <a:gd name="T29" fmla="*/ 217488 h 164"/>
              <a:gd name="T30" fmla="*/ 4763 w 211"/>
              <a:gd name="T31" fmla="*/ 0 h 164"/>
              <a:gd name="T32" fmla="*/ 4763 w 211"/>
              <a:gd name="T33" fmla="*/ 0 h 1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1" h="164">
                <a:moveTo>
                  <a:pt x="3" y="0"/>
                </a:moveTo>
                <a:lnTo>
                  <a:pt x="3" y="0"/>
                </a:lnTo>
                <a:lnTo>
                  <a:pt x="211" y="0"/>
                </a:lnTo>
                <a:lnTo>
                  <a:pt x="194" y="140"/>
                </a:lnTo>
                <a:lnTo>
                  <a:pt x="193" y="145"/>
                </a:lnTo>
                <a:lnTo>
                  <a:pt x="191" y="149"/>
                </a:lnTo>
                <a:lnTo>
                  <a:pt x="187" y="153"/>
                </a:lnTo>
                <a:lnTo>
                  <a:pt x="183" y="157"/>
                </a:lnTo>
                <a:lnTo>
                  <a:pt x="175" y="161"/>
                </a:lnTo>
                <a:lnTo>
                  <a:pt x="165" y="164"/>
                </a:lnTo>
                <a:lnTo>
                  <a:pt x="0" y="137"/>
                </a:lnTo>
                <a:lnTo>
                  <a:pt x="3" y="0"/>
                </a:lnTo>
                <a:close/>
              </a:path>
            </a:pathLst>
          </a:custGeom>
          <a:solidFill>
            <a:srgbClr val="A6A6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ïṥļïḋê"/>
          <p:cNvSpPr>
            <a:spLocks/>
          </p:cNvSpPr>
          <p:nvPr/>
        </p:nvSpPr>
        <p:spPr bwMode="auto">
          <a:xfrm>
            <a:off x="2657521" y="4814638"/>
            <a:ext cx="296925" cy="235244"/>
          </a:xfrm>
          <a:custGeom>
            <a:avLst/>
            <a:gdLst>
              <a:gd name="T0" fmla="*/ 4763 w 207"/>
              <a:gd name="T1" fmla="*/ 0 h 164"/>
              <a:gd name="T2" fmla="*/ 4763 w 207"/>
              <a:gd name="T3" fmla="*/ 0 h 164"/>
              <a:gd name="T4" fmla="*/ 328613 w 207"/>
              <a:gd name="T5" fmla="*/ 0 h 164"/>
              <a:gd name="T6" fmla="*/ 328613 w 207"/>
              <a:gd name="T7" fmla="*/ 0 h 164"/>
              <a:gd name="T8" fmla="*/ 301625 w 207"/>
              <a:gd name="T9" fmla="*/ 222250 h 164"/>
              <a:gd name="T10" fmla="*/ 301625 w 207"/>
              <a:gd name="T11" fmla="*/ 222250 h 164"/>
              <a:gd name="T12" fmla="*/ 300038 w 207"/>
              <a:gd name="T13" fmla="*/ 230188 h 164"/>
              <a:gd name="T14" fmla="*/ 296863 w 207"/>
              <a:gd name="T15" fmla="*/ 236538 h 164"/>
              <a:gd name="T16" fmla="*/ 290513 w 207"/>
              <a:gd name="T17" fmla="*/ 242888 h 164"/>
              <a:gd name="T18" fmla="*/ 284163 w 207"/>
              <a:gd name="T19" fmla="*/ 247650 h 164"/>
              <a:gd name="T20" fmla="*/ 271463 w 207"/>
              <a:gd name="T21" fmla="*/ 255588 h 164"/>
              <a:gd name="T22" fmla="*/ 255588 w 207"/>
              <a:gd name="T23" fmla="*/ 260350 h 164"/>
              <a:gd name="T24" fmla="*/ 255588 w 207"/>
              <a:gd name="T25" fmla="*/ 260350 h 164"/>
              <a:gd name="T26" fmla="*/ 0 w 207"/>
              <a:gd name="T27" fmla="*/ 215900 h 164"/>
              <a:gd name="T28" fmla="*/ 0 w 207"/>
              <a:gd name="T29" fmla="*/ 215900 h 164"/>
              <a:gd name="T30" fmla="*/ 4763 w 207"/>
              <a:gd name="T31" fmla="*/ 0 h 164"/>
              <a:gd name="T32" fmla="*/ 4763 w 207"/>
              <a:gd name="T33" fmla="*/ 0 h 1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7" h="164">
                <a:moveTo>
                  <a:pt x="3" y="0"/>
                </a:moveTo>
                <a:lnTo>
                  <a:pt x="3" y="0"/>
                </a:lnTo>
                <a:lnTo>
                  <a:pt x="207" y="0"/>
                </a:lnTo>
                <a:lnTo>
                  <a:pt x="190" y="140"/>
                </a:lnTo>
                <a:lnTo>
                  <a:pt x="189" y="145"/>
                </a:lnTo>
                <a:lnTo>
                  <a:pt x="187" y="149"/>
                </a:lnTo>
                <a:lnTo>
                  <a:pt x="183" y="153"/>
                </a:lnTo>
                <a:lnTo>
                  <a:pt x="179" y="156"/>
                </a:lnTo>
                <a:lnTo>
                  <a:pt x="171" y="161"/>
                </a:lnTo>
                <a:lnTo>
                  <a:pt x="161" y="164"/>
                </a:lnTo>
                <a:lnTo>
                  <a:pt x="0" y="136"/>
                </a:lnTo>
                <a:lnTo>
                  <a:pt x="3" y="0"/>
                </a:lnTo>
                <a:close/>
              </a:path>
            </a:pathLst>
          </a:custGeom>
          <a:solidFill>
            <a:srgbClr val="A6A6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ïšḻíde"/>
          <p:cNvSpPr>
            <a:spLocks/>
          </p:cNvSpPr>
          <p:nvPr/>
        </p:nvSpPr>
        <p:spPr bwMode="auto">
          <a:xfrm>
            <a:off x="2663259" y="4814638"/>
            <a:ext cx="291187" cy="235244"/>
          </a:xfrm>
          <a:custGeom>
            <a:avLst/>
            <a:gdLst>
              <a:gd name="T0" fmla="*/ 4763 w 203"/>
              <a:gd name="T1" fmla="*/ 0 h 164"/>
              <a:gd name="T2" fmla="*/ 4763 w 203"/>
              <a:gd name="T3" fmla="*/ 0 h 164"/>
              <a:gd name="T4" fmla="*/ 322263 w 203"/>
              <a:gd name="T5" fmla="*/ 0 h 164"/>
              <a:gd name="T6" fmla="*/ 322263 w 203"/>
              <a:gd name="T7" fmla="*/ 0 h 164"/>
              <a:gd name="T8" fmla="*/ 295275 w 203"/>
              <a:gd name="T9" fmla="*/ 222250 h 164"/>
              <a:gd name="T10" fmla="*/ 295275 w 203"/>
              <a:gd name="T11" fmla="*/ 222250 h 164"/>
              <a:gd name="T12" fmla="*/ 293688 w 203"/>
              <a:gd name="T13" fmla="*/ 230188 h 164"/>
              <a:gd name="T14" fmla="*/ 290513 w 203"/>
              <a:gd name="T15" fmla="*/ 236538 h 164"/>
              <a:gd name="T16" fmla="*/ 284163 w 203"/>
              <a:gd name="T17" fmla="*/ 242888 h 164"/>
              <a:gd name="T18" fmla="*/ 279400 w 203"/>
              <a:gd name="T19" fmla="*/ 247650 h 164"/>
              <a:gd name="T20" fmla="*/ 265113 w 203"/>
              <a:gd name="T21" fmla="*/ 255588 h 164"/>
              <a:gd name="T22" fmla="*/ 249238 w 203"/>
              <a:gd name="T23" fmla="*/ 260350 h 164"/>
              <a:gd name="T24" fmla="*/ 249238 w 203"/>
              <a:gd name="T25" fmla="*/ 260350 h 164"/>
              <a:gd name="T26" fmla="*/ 0 w 203"/>
              <a:gd name="T27" fmla="*/ 212725 h 164"/>
              <a:gd name="T28" fmla="*/ 0 w 203"/>
              <a:gd name="T29" fmla="*/ 212725 h 164"/>
              <a:gd name="T30" fmla="*/ 4763 w 203"/>
              <a:gd name="T31" fmla="*/ 0 h 164"/>
              <a:gd name="T32" fmla="*/ 4763 w 203"/>
              <a:gd name="T33" fmla="*/ 0 h 1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3" h="164">
                <a:moveTo>
                  <a:pt x="3" y="0"/>
                </a:moveTo>
                <a:lnTo>
                  <a:pt x="3" y="0"/>
                </a:lnTo>
                <a:lnTo>
                  <a:pt x="203" y="0"/>
                </a:lnTo>
                <a:lnTo>
                  <a:pt x="186" y="140"/>
                </a:lnTo>
                <a:lnTo>
                  <a:pt x="185" y="145"/>
                </a:lnTo>
                <a:lnTo>
                  <a:pt x="183" y="149"/>
                </a:lnTo>
                <a:lnTo>
                  <a:pt x="179" y="153"/>
                </a:lnTo>
                <a:lnTo>
                  <a:pt x="176" y="156"/>
                </a:lnTo>
                <a:lnTo>
                  <a:pt x="167" y="161"/>
                </a:lnTo>
                <a:lnTo>
                  <a:pt x="157" y="164"/>
                </a:lnTo>
                <a:lnTo>
                  <a:pt x="0" y="134"/>
                </a:lnTo>
                <a:lnTo>
                  <a:pt x="3" y="0"/>
                </a:lnTo>
                <a:close/>
              </a:path>
            </a:pathLst>
          </a:custGeom>
          <a:solidFill>
            <a:srgbClr val="A7A7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îṥḻîďe"/>
          <p:cNvSpPr>
            <a:spLocks/>
          </p:cNvSpPr>
          <p:nvPr/>
        </p:nvSpPr>
        <p:spPr bwMode="auto">
          <a:xfrm>
            <a:off x="2667562" y="4814638"/>
            <a:ext cx="286883" cy="235244"/>
          </a:xfrm>
          <a:custGeom>
            <a:avLst/>
            <a:gdLst>
              <a:gd name="T0" fmla="*/ 4763 w 200"/>
              <a:gd name="T1" fmla="*/ 0 h 164"/>
              <a:gd name="T2" fmla="*/ 4763 w 200"/>
              <a:gd name="T3" fmla="*/ 0 h 164"/>
              <a:gd name="T4" fmla="*/ 317500 w 200"/>
              <a:gd name="T5" fmla="*/ 0 h 164"/>
              <a:gd name="T6" fmla="*/ 317500 w 200"/>
              <a:gd name="T7" fmla="*/ 0 h 164"/>
              <a:gd name="T8" fmla="*/ 290513 w 200"/>
              <a:gd name="T9" fmla="*/ 222250 h 164"/>
              <a:gd name="T10" fmla="*/ 290513 w 200"/>
              <a:gd name="T11" fmla="*/ 222250 h 164"/>
              <a:gd name="T12" fmla="*/ 288925 w 200"/>
              <a:gd name="T13" fmla="*/ 230188 h 164"/>
              <a:gd name="T14" fmla="*/ 285750 w 200"/>
              <a:gd name="T15" fmla="*/ 236538 h 164"/>
              <a:gd name="T16" fmla="*/ 279400 w 200"/>
              <a:gd name="T17" fmla="*/ 242888 h 164"/>
              <a:gd name="T18" fmla="*/ 274638 w 200"/>
              <a:gd name="T19" fmla="*/ 247650 h 164"/>
              <a:gd name="T20" fmla="*/ 260350 w 200"/>
              <a:gd name="T21" fmla="*/ 255588 h 164"/>
              <a:gd name="T22" fmla="*/ 247650 w 200"/>
              <a:gd name="T23" fmla="*/ 260350 h 164"/>
              <a:gd name="T24" fmla="*/ 247650 w 200"/>
              <a:gd name="T25" fmla="*/ 260350 h 164"/>
              <a:gd name="T26" fmla="*/ 0 w 200"/>
              <a:gd name="T27" fmla="*/ 212725 h 164"/>
              <a:gd name="T28" fmla="*/ 0 w 200"/>
              <a:gd name="T29" fmla="*/ 212725 h 164"/>
              <a:gd name="T30" fmla="*/ 4763 w 200"/>
              <a:gd name="T31" fmla="*/ 0 h 164"/>
              <a:gd name="T32" fmla="*/ 4763 w 200"/>
              <a:gd name="T33" fmla="*/ 0 h 1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00" h="164">
                <a:moveTo>
                  <a:pt x="3" y="0"/>
                </a:moveTo>
                <a:lnTo>
                  <a:pt x="3" y="0"/>
                </a:lnTo>
                <a:lnTo>
                  <a:pt x="200" y="0"/>
                </a:lnTo>
                <a:lnTo>
                  <a:pt x="183" y="140"/>
                </a:lnTo>
                <a:lnTo>
                  <a:pt x="182" y="145"/>
                </a:lnTo>
                <a:lnTo>
                  <a:pt x="180" y="149"/>
                </a:lnTo>
                <a:lnTo>
                  <a:pt x="176" y="153"/>
                </a:lnTo>
                <a:lnTo>
                  <a:pt x="173" y="156"/>
                </a:lnTo>
                <a:lnTo>
                  <a:pt x="164" y="161"/>
                </a:lnTo>
                <a:lnTo>
                  <a:pt x="156" y="164"/>
                </a:lnTo>
                <a:lnTo>
                  <a:pt x="0" y="134"/>
                </a:lnTo>
                <a:lnTo>
                  <a:pt x="3" y="0"/>
                </a:lnTo>
                <a:close/>
              </a:path>
            </a:pathLst>
          </a:custGeom>
          <a:solidFill>
            <a:srgbClr val="A7A7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Sļidé"/>
          <p:cNvSpPr>
            <a:spLocks/>
          </p:cNvSpPr>
          <p:nvPr/>
        </p:nvSpPr>
        <p:spPr bwMode="auto">
          <a:xfrm>
            <a:off x="2673300" y="4814638"/>
            <a:ext cx="281146" cy="235244"/>
          </a:xfrm>
          <a:custGeom>
            <a:avLst/>
            <a:gdLst>
              <a:gd name="T0" fmla="*/ 4763 w 196"/>
              <a:gd name="T1" fmla="*/ 0 h 164"/>
              <a:gd name="T2" fmla="*/ 4763 w 196"/>
              <a:gd name="T3" fmla="*/ 0 h 164"/>
              <a:gd name="T4" fmla="*/ 311150 w 196"/>
              <a:gd name="T5" fmla="*/ 0 h 164"/>
              <a:gd name="T6" fmla="*/ 311150 w 196"/>
              <a:gd name="T7" fmla="*/ 0 h 164"/>
              <a:gd name="T8" fmla="*/ 284163 w 196"/>
              <a:gd name="T9" fmla="*/ 222250 h 164"/>
              <a:gd name="T10" fmla="*/ 284163 w 196"/>
              <a:gd name="T11" fmla="*/ 222250 h 164"/>
              <a:gd name="T12" fmla="*/ 282575 w 196"/>
              <a:gd name="T13" fmla="*/ 230188 h 164"/>
              <a:gd name="T14" fmla="*/ 279400 w 196"/>
              <a:gd name="T15" fmla="*/ 236538 h 164"/>
              <a:gd name="T16" fmla="*/ 273050 w 196"/>
              <a:gd name="T17" fmla="*/ 242888 h 164"/>
              <a:gd name="T18" fmla="*/ 268288 w 196"/>
              <a:gd name="T19" fmla="*/ 247650 h 164"/>
              <a:gd name="T20" fmla="*/ 254000 w 196"/>
              <a:gd name="T21" fmla="*/ 255588 h 164"/>
              <a:gd name="T22" fmla="*/ 241300 w 196"/>
              <a:gd name="T23" fmla="*/ 260350 h 164"/>
              <a:gd name="T24" fmla="*/ 241300 w 196"/>
              <a:gd name="T25" fmla="*/ 260350 h 164"/>
              <a:gd name="T26" fmla="*/ 0 w 196"/>
              <a:gd name="T27" fmla="*/ 211138 h 164"/>
              <a:gd name="T28" fmla="*/ 0 w 196"/>
              <a:gd name="T29" fmla="*/ 211138 h 164"/>
              <a:gd name="T30" fmla="*/ 4763 w 196"/>
              <a:gd name="T31" fmla="*/ 0 h 164"/>
              <a:gd name="T32" fmla="*/ 4763 w 196"/>
              <a:gd name="T33" fmla="*/ 0 h 1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6" h="164">
                <a:moveTo>
                  <a:pt x="3" y="0"/>
                </a:moveTo>
                <a:lnTo>
                  <a:pt x="3" y="0"/>
                </a:lnTo>
                <a:lnTo>
                  <a:pt x="196" y="0"/>
                </a:lnTo>
                <a:lnTo>
                  <a:pt x="179" y="140"/>
                </a:lnTo>
                <a:lnTo>
                  <a:pt x="178" y="145"/>
                </a:lnTo>
                <a:lnTo>
                  <a:pt x="176" y="149"/>
                </a:lnTo>
                <a:lnTo>
                  <a:pt x="172" y="153"/>
                </a:lnTo>
                <a:lnTo>
                  <a:pt x="169" y="156"/>
                </a:lnTo>
                <a:lnTo>
                  <a:pt x="160" y="161"/>
                </a:lnTo>
                <a:lnTo>
                  <a:pt x="152" y="164"/>
                </a:lnTo>
                <a:lnTo>
                  <a:pt x="0" y="133"/>
                </a:lnTo>
                <a:lnTo>
                  <a:pt x="3" y="0"/>
                </a:lnTo>
                <a:close/>
              </a:path>
            </a:pathLst>
          </a:custGeom>
          <a:solidFill>
            <a:srgbClr val="A8A8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îṩļîďê"/>
          <p:cNvSpPr>
            <a:spLocks/>
          </p:cNvSpPr>
          <p:nvPr/>
        </p:nvSpPr>
        <p:spPr bwMode="auto">
          <a:xfrm>
            <a:off x="2679037" y="4814638"/>
            <a:ext cx="275408" cy="235244"/>
          </a:xfrm>
          <a:custGeom>
            <a:avLst/>
            <a:gdLst>
              <a:gd name="T0" fmla="*/ 4763 w 192"/>
              <a:gd name="T1" fmla="*/ 0 h 164"/>
              <a:gd name="T2" fmla="*/ 4763 w 192"/>
              <a:gd name="T3" fmla="*/ 0 h 164"/>
              <a:gd name="T4" fmla="*/ 304800 w 192"/>
              <a:gd name="T5" fmla="*/ 0 h 164"/>
              <a:gd name="T6" fmla="*/ 304800 w 192"/>
              <a:gd name="T7" fmla="*/ 0 h 164"/>
              <a:gd name="T8" fmla="*/ 277813 w 192"/>
              <a:gd name="T9" fmla="*/ 222250 h 164"/>
              <a:gd name="T10" fmla="*/ 277813 w 192"/>
              <a:gd name="T11" fmla="*/ 222250 h 164"/>
              <a:gd name="T12" fmla="*/ 276225 w 192"/>
              <a:gd name="T13" fmla="*/ 230188 h 164"/>
              <a:gd name="T14" fmla="*/ 273050 w 192"/>
              <a:gd name="T15" fmla="*/ 236538 h 164"/>
              <a:gd name="T16" fmla="*/ 268288 w 192"/>
              <a:gd name="T17" fmla="*/ 242888 h 164"/>
              <a:gd name="T18" fmla="*/ 261938 w 192"/>
              <a:gd name="T19" fmla="*/ 247650 h 164"/>
              <a:gd name="T20" fmla="*/ 249238 w 192"/>
              <a:gd name="T21" fmla="*/ 255588 h 164"/>
              <a:gd name="T22" fmla="*/ 234950 w 192"/>
              <a:gd name="T23" fmla="*/ 260350 h 164"/>
              <a:gd name="T24" fmla="*/ 234950 w 192"/>
              <a:gd name="T25" fmla="*/ 260350 h 164"/>
              <a:gd name="T26" fmla="*/ 0 w 192"/>
              <a:gd name="T27" fmla="*/ 209550 h 164"/>
              <a:gd name="T28" fmla="*/ 0 w 192"/>
              <a:gd name="T29" fmla="*/ 209550 h 164"/>
              <a:gd name="T30" fmla="*/ 4763 w 192"/>
              <a:gd name="T31" fmla="*/ 0 h 164"/>
              <a:gd name="T32" fmla="*/ 4763 w 192"/>
              <a:gd name="T33" fmla="*/ 0 h 1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2" h="164">
                <a:moveTo>
                  <a:pt x="3" y="0"/>
                </a:moveTo>
                <a:lnTo>
                  <a:pt x="3" y="0"/>
                </a:lnTo>
                <a:lnTo>
                  <a:pt x="192" y="0"/>
                </a:lnTo>
                <a:lnTo>
                  <a:pt x="175" y="140"/>
                </a:lnTo>
                <a:lnTo>
                  <a:pt x="174" y="145"/>
                </a:lnTo>
                <a:lnTo>
                  <a:pt x="172" y="149"/>
                </a:lnTo>
                <a:lnTo>
                  <a:pt x="169" y="153"/>
                </a:lnTo>
                <a:lnTo>
                  <a:pt x="165" y="156"/>
                </a:lnTo>
                <a:lnTo>
                  <a:pt x="157" y="161"/>
                </a:lnTo>
                <a:lnTo>
                  <a:pt x="148" y="164"/>
                </a:lnTo>
                <a:lnTo>
                  <a:pt x="0" y="132"/>
                </a:lnTo>
                <a:lnTo>
                  <a:pt x="3" y="0"/>
                </a:lnTo>
                <a:close/>
              </a:path>
            </a:pathLst>
          </a:custGeom>
          <a:solidFill>
            <a:srgbClr val="A9A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ïṡḻîḋé"/>
          <p:cNvSpPr>
            <a:spLocks/>
          </p:cNvSpPr>
          <p:nvPr/>
        </p:nvSpPr>
        <p:spPr bwMode="auto">
          <a:xfrm>
            <a:off x="2684775" y="4814638"/>
            <a:ext cx="269670" cy="235244"/>
          </a:xfrm>
          <a:custGeom>
            <a:avLst/>
            <a:gdLst>
              <a:gd name="T0" fmla="*/ 4763 w 188"/>
              <a:gd name="T1" fmla="*/ 0 h 164"/>
              <a:gd name="T2" fmla="*/ 4763 w 188"/>
              <a:gd name="T3" fmla="*/ 0 h 164"/>
              <a:gd name="T4" fmla="*/ 298450 w 188"/>
              <a:gd name="T5" fmla="*/ 0 h 164"/>
              <a:gd name="T6" fmla="*/ 298450 w 188"/>
              <a:gd name="T7" fmla="*/ 0 h 164"/>
              <a:gd name="T8" fmla="*/ 271463 w 188"/>
              <a:gd name="T9" fmla="*/ 222250 h 164"/>
              <a:gd name="T10" fmla="*/ 271463 w 188"/>
              <a:gd name="T11" fmla="*/ 222250 h 164"/>
              <a:gd name="T12" fmla="*/ 269875 w 188"/>
              <a:gd name="T13" fmla="*/ 230188 h 164"/>
              <a:gd name="T14" fmla="*/ 266700 w 188"/>
              <a:gd name="T15" fmla="*/ 236538 h 164"/>
              <a:gd name="T16" fmla="*/ 261938 w 188"/>
              <a:gd name="T17" fmla="*/ 242888 h 164"/>
              <a:gd name="T18" fmla="*/ 255588 w 188"/>
              <a:gd name="T19" fmla="*/ 247650 h 164"/>
              <a:gd name="T20" fmla="*/ 242888 w 188"/>
              <a:gd name="T21" fmla="*/ 255588 h 164"/>
              <a:gd name="T22" fmla="*/ 228600 w 188"/>
              <a:gd name="T23" fmla="*/ 260350 h 164"/>
              <a:gd name="T24" fmla="*/ 228600 w 188"/>
              <a:gd name="T25" fmla="*/ 260350 h 164"/>
              <a:gd name="T26" fmla="*/ 0 w 188"/>
              <a:gd name="T27" fmla="*/ 206375 h 164"/>
              <a:gd name="T28" fmla="*/ 0 w 188"/>
              <a:gd name="T29" fmla="*/ 206375 h 164"/>
              <a:gd name="T30" fmla="*/ 4763 w 188"/>
              <a:gd name="T31" fmla="*/ 0 h 164"/>
              <a:gd name="T32" fmla="*/ 4763 w 188"/>
              <a:gd name="T33" fmla="*/ 0 h 1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88" h="164">
                <a:moveTo>
                  <a:pt x="3" y="0"/>
                </a:moveTo>
                <a:lnTo>
                  <a:pt x="3" y="0"/>
                </a:lnTo>
                <a:lnTo>
                  <a:pt x="188" y="0"/>
                </a:lnTo>
                <a:lnTo>
                  <a:pt x="171" y="140"/>
                </a:lnTo>
                <a:lnTo>
                  <a:pt x="170" y="145"/>
                </a:lnTo>
                <a:lnTo>
                  <a:pt x="168" y="149"/>
                </a:lnTo>
                <a:lnTo>
                  <a:pt x="165" y="153"/>
                </a:lnTo>
                <a:lnTo>
                  <a:pt x="161" y="156"/>
                </a:lnTo>
                <a:lnTo>
                  <a:pt x="153" y="161"/>
                </a:lnTo>
                <a:lnTo>
                  <a:pt x="144" y="164"/>
                </a:lnTo>
                <a:lnTo>
                  <a:pt x="0" y="130"/>
                </a:lnTo>
                <a:lnTo>
                  <a:pt x="3" y="0"/>
                </a:lnTo>
                <a:close/>
              </a:path>
            </a:pathLst>
          </a:custGeom>
          <a:solidFill>
            <a:srgbClr val="A9A9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iṡľíḓé"/>
          <p:cNvSpPr>
            <a:spLocks/>
          </p:cNvSpPr>
          <p:nvPr/>
        </p:nvSpPr>
        <p:spPr bwMode="auto">
          <a:xfrm>
            <a:off x="2690513" y="4814638"/>
            <a:ext cx="263933" cy="235244"/>
          </a:xfrm>
          <a:custGeom>
            <a:avLst/>
            <a:gdLst>
              <a:gd name="T0" fmla="*/ 4763 w 184"/>
              <a:gd name="T1" fmla="*/ 0 h 164"/>
              <a:gd name="T2" fmla="*/ 4763 w 184"/>
              <a:gd name="T3" fmla="*/ 0 h 164"/>
              <a:gd name="T4" fmla="*/ 292100 w 184"/>
              <a:gd name="T5" fmla="*/ 0 h 164"/>
              <a:gd name="T6" fmla="*/ 292100 w 184"/>
              <a:gd name="T7" fmla="*/ 0 h 164"/>
              <a:gd name="T8" fmla="*/ 265113 w 184"/>
              <a:gd name="T9" fmla="*/ 222250 h 164"/>
              <a:gd name="T10" fmla="*/ 265113 w 184"/>
              <a:gd name="T11" fmla="*/ 222250 h 164"/>
              <a:gd name="T12" fmla="*/ 263525 w 184"/>
              <a:gd name="T13" fmla="*/ 230188 h 164"/>
              <a:gd name="T14" fmla="*/ 260350 w 184"/>
              <a:gd name="T15" fmla="*/ 236538 h 164"/>
              <a:gd name="T16" fmla="*/ 249238 w 184"/>
              <a:gd name="T17" fmla="*/ 247650 h 164"/>
              <a:gd name="T18" fmla="*/ 236538 w 184"/>
              <a:gd name="T19" fmla="*/ 255588 h 164"/>
              <a:gd name="T20" fmla="*/ 223838 w 184"/>
              <a:gd name="T21" fmla="*/ 260350 h 164"/>
              <a:gd name="T22" fmla="*/ 223838 w 184"/>
              <a:gd name="T23" fmla="*/ 260350 h 164"/>
              <a:gd name="T24" fmla="*/ 0 w 184"/>
              <a:gd name="T25" fmla="*/ 204788 h 164"/>
              <a:gd name="T26" fmla="*/ 0 w 184"/>
              <a:gd name="T27" fmla="*/ 204788 h 164"/>
              <a:gd name="T28" fmla="*/ 4763 w 184"/>
              <a:gd name="T29" fmla="*/ 0 h 164"/>
              <a:gd name="T30" fmla="*/ 4763 w 184"/>
              <a:gd name="T31" fmla="*/ 0 h 1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4" h="164">
                <a:moveTo>
                  <a:pt x="3" y="0"/>
                </a:moveTo>
                <a:lnTo>
                  <a:pt x="3" y="0"/>
                </a:lnTo>
                <a:lnTo>
                  <a:pt x="184" y="0"/>
                </a:lnTo>
                <a:lnTo>
                  <a:pt x="167" y="140"/>
                </a:lnTo>
                <a:lnTo>
                  <a:pt x="166" y="145"/>
                </a:lnTo>
                <a:lnTo>
                  <a:pt x="164" y="149"/>
                </a:lnTo>
                <a:lnTo>
                  <a:pt x="157" y="156"/>
                </a:lnTo>
                <a:lnTo>
                  <a:pt x="149" y="161"/>
                </a:lnTo>
                <a:lnTo>
                  <a:pt x="141" y="164"/>
                </a:lnTo>
                <a:lnTo>
                  <a:pt x="0" y="129"/>
                </a:lnTo>
                <a:lnTo>
                  <a:pt x="3" y="0"/>
                </a:lnTo>
                <a:close/>
              </a:path>
            </a:pathLst>
          </a:custGeom>
          <a:solidFill>
            <a:srgbClr val="AAA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íṣ1iďê"/>
          <p:cNvSpPr>
            <a:spLocks/>
          </p:cNvSpPr>
          <p:nvPr/>
        </p:nvSpPr>
        <p:spPr bwMode="auto">
          <a:xfrm>
            <a:off x="2694816" y="4814638"/>
            <a:ext cx="259630" cy="235244"/>
          </a:xfrm>
          <a:custGeom>
            <a:avLst/>
            <a:gdLst>
              <a:gd name="T0" fmla="*/ 6350 w 181"/>
              <a:gd name="T1" fmla="*/ 0 h 164"/>
              <a:gd name="T2" fmla="*/ 6350 w 181"/>
              <a:gd name="T3" fmla="*/ 0 h 164"/>
              <a:gd name="T4" fmla="*/ 287338 w 181"/>
              <a:gd name="T5" fmla="*/ 0 h 164"/>
              <a:gd name="T6" fmla="*/ 287338 w 181"/>
              <a:gd name="T7" fmla="*/ 0 h 164"/>
              <a:gd name="T8" fmla="*/ 260350 w 181"/>
              <a:gd name="T9" fmla="*/ 222250 h 164"/>
              <a:gd name="T10" fmla="*/ 260350 w 181"/>
              <a:gd name="T11" fmla="*/ 222250 h 164"/>
              <a:gd name="T12" fmla="*/ 258763 w 181"/>
              <a:gd name="T13" fmla="*/ 230188 h 164"/>
              <a:gd name="T14" fmla="*/ 255588 w 181"/>
              <a:gd name="T15" fmla="*/ 236538 h 164"/>
              <a:gd name="T16" fmla="*/ 244475 w 181"/>
              <a:gd name="T17" fmla="*/ 247650 h 164"/>
              <a:gd name="T18" fmla="*/ 231775 w 181"/>
              <a:gd name="T19" fmla="*/ 254000 h 164"/>
              <a:gd name="T20" fmla="*/ 219075 w 181"/>
              <a:gd name="T21" fmla="*/ 260350 h 164"/>
              <a:gd name="T22" fmla="*/ 219075 w 181"/>
              <a:gd name="T23" fmla="*/ 260350 h 164"/>
              <a:gd name="T24" fmla="*/ 0 w 181"/>
              <a:gd name="T25" fmla="*/ 203200 h 164"/>
              <a:gd name="T26" fmla="*/ 0 w 181"/>
              <a:gd name="T27" fmla="*/ 203200 h 164"/>
              <a:gd name="T28" fmla="*/ 6350 w 181"/>
              <a:gd name="T29" fmla="*/ 0 h 164"/>
              <a:gd name="T30" fmla="*/ 6350 w 181"/>
              <a:gd name="T31" fmla="*/ 0 h 16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81" h="164">
                <a:moveTo>
                  <a:pt x="4" y="0"/>
                </a:moveTo>
                <a:lnTo>
                  <a:pt x="4" y="0"/>
                </a:lnTo>
                <a:lnTo>
                  <a:pt x="181" y="0"/>
                </a:lnTo>
                <a:lnTo>
                  <a:pt x="164" y="140"/>
                </a:lnTo>
                <a:lnTo>
                  <a:pt x="163" y="145"/>
                </a:lnTo>
                <a:lnTo>
                  <a:pt x="161" y="149"/>
                </a:lnTo>
                <a:lnTo>
                  <a:pt x="154" y="156"/>
                </a:lnTo>
                <a:lnTo>
                  <a:pt x="146" y="160"/>
                </a:lnTo>
                <a:lnTo>
                  <a:pt x="138" y="164"/>
                </a:lnTo>
                <a:lnTo>
                  <a:pt x="0" y="128"/>
                </a:lnTo>
                <a:lnTo>
                  <a:pt x="4" y="0"/>
                </a:lnTo>
                <a:close/>
              </a:path>
            </a:pathLst>
          </a:custGeom>
          <a:solidFill>
            <a:srgbClr val="AAAA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îSlîḑè"/>
          <p:cNvSpPr>
            <a:spLocks/>
          </p:cNvSpPr>
          <p:nvPr/>
        </p:nvSpPr>
        <p:spPr bwMode="auto">
          <a:xfrm>
            <a:off x="2700554" y="4814638"/>
            <a:ext cx="253892" cy="233810"/>
          </a:xfrm>
          <a:custGeom>
            <a:avLst/>
            <a:gdLst>
              <a:gd name="T0" fmla="*/ 6350 w 177"/>
              <a:gd name="T1" fmla="*/ 0 h 163"/>
              <a:gd name="T2" fmla="*/ 6350 w 177"/>
              <a:gd name="T3" fmla="*/ 0 h 163"/>
              <a:gd name="T4" fmla="*/ 280988 w 177"/>
              <a:gd name="T5" fmla="*/ 0 h 163"/>
              <a:gd name="T6" fmla="*/ 280988 w 177"/>
              <a:gd name="T7" fmla="*/ 0 h 163"/>
              <a:gd name="T8" fmla="*/ 254000 w 177"/>
              <a:gd name="T9" fmla="*/ 222250 h 163"/>
              <a:gd name="T10" fmla="*/ 254000 w 177"/>
              <a:gd name="T11" fmla="*/ 222250 h 163"/>
              <a:gd name="T12" fmla="*/ 252413 w 177"/>
              <a:gd name="T13" fmla="*/ 230188 h 163"/>
              <a:gd name="T14" fmla="*/ 249238 w 177"/>
              <a:gd name="T15" fmla="*/ 236538 h 163"/>
              <a:gd name="T16" fmla="*/ 238125 w 177"/>
              <a:gd name="T17" fmla="*/ 247650 h 163"/>
              <a:gd name="T18" fmla="*/ 225425 w 177"/>
              <a:gd name="T19" fmla="*/ 254000 h 163"/>
              <a:gd name="T20" fmla="*/ 212725 w 177"/>
              <a:gd name="T21" fmla="*/ 258763 h 163"/>
              <a:gd name="T22" fmla="*/ 212725 w 177"/>
              <a:gd name="T23" fmla="*/ 258763 h 163"/>
              <a:gd name="T24" fmla="*/ 0 w 177"/>
              <a:gd name="T25" fmla="*/ 203200 h 163"/>
              <a:gd name="T26" fmla="*/ 0 w 177"/>
              <a:gd name="T27" fmla="*/ 203200 h 163"/>
              <a:gd name="T28" fmla="*/ 6350 w 177"/>
              <a:gd name="T29" fmla="*/ 0 h 163"/>
              <a:gd name="T30" fmla="*/ 6350 w 177"/>
              <a:gd name="T31" fmla="*/ 0 h 1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7" h="163">
                <a:moveTo>
                  <a:pt x="4" y="0"/>
                </a:moveTo>
                <a:lnTo>
                  <a:pt x="4" y="0"/>
                </a:lnTo>
                <a:lnTo>
                  <a:pt x="177" y="0"/>
                </a:lnTo>
                <a:lnTo>
                  <a:pt x="160" y="140"/>
                </a:lnTo>
                <a:lnTo>
                  <a:pt x="159" y="145"/>
                </a:lnTo>
                <a:lnTo>
                  <a:pt x="157" y="149"/>
                </a:lnTo>
                <a:lnTo>
                  <a:pt x="150" y="156"/>
                </a:lnTo>
                <a:lnTo>
                  <a:pt x="142" y="160"/>
                </a:lnTo>
                <a:lnTo>
                  <a:pt x="134" y="163"/>
                </a:lnTo>
                <a:lnTo>
                  <a:pt x="0" y="128"/>
                </a:lnTo>
                <a:lnTo>
                  <a:pt x="4" y="0"/>
                </a:lnTo>
                <a:close/>
              </a:path>
            </a:pathLst>
          </a:custGeom>
          <a:solidFill>
            <a:srgbClr val="ABAB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îšľïḍê"/>
          <p:cNvSpPr>
            <a:spLocks/>
          </p:cNvSpPr>
          <p:nvPr/>
        </p:nvSpPr>
        <p:spPr bwMode="auto">
          <a:xfrm>
            <a:off x="2706292" y="4814638"/>
            <a:ext cx="248154" cy="233810"/>
          </a:xfrm>
          <a:custGeom>
            <a:avLst/>
            <a:gdLst>
              <a:gd name="T0" fmla="*/ 4763 w 173"/>
              <a:gd name="T1" fmla="*/ 0 h 163"/>
              <a:gd name="T2" fmla="*/ 4763 w 173"/>
              <a:gd name="T3" fmla="*/ 0 h 163"/>
              <a:gd name="T4" fmla="*/ 274638 w 173"/>
              <a:gd name="T5" fmla="*/ 0 h 163"/>
              <a:gd name="T6" fmla="*/ 274638 w 173"/>
              <a:gd name="T7" fmla="*/ 0 h 163"/>
              <a:gd name="T8" fmla="*/ 247650 w 173"/>
              <a:gd name="T9" fmla="*/ 222250 h 163"/>
              <a:gd name="T10" fmla="*/ 247650 w 173"/>
              <a:gd name="T11" fmla="*/ 222250 h 163"/>
              <a:gd name="T12" fmla="*/ 246063 w 173"/>
              <a:gd name="T13" fmla="*/ 230188 h 163"/>
              <a:gd name="T14" fmla="*/ 242888 w 173"/>
              <a:gd name="T15" fmla="*/ 236538 h 163"/>
              <a:gd name="T16" fmla="*/ 231775 w 173"/>
              <a:gd name="T17" fmla="*/ 247650 h 163"/>
              <a:gd name="T18" fmla="*/ 222250 w 173"/>
              <a:gd name="T19" fmla="*/ 254000 h 163"/>
              <a:gd name="T20" fmla="*/ 209550 w 173"/>
              <a:gd name="T21" fmla="*/ 258763 h 163"/>
              <a:gd name="T22" fmla="*/ 209550 w 173"/>
              <a:gd name="T23" fmla="*/ 258763 h 163"/>
              <a:gd name="T24" fmla="*/ 0 w 173"/>
              <a:gd name="T25" fmla="*/ 200025 h 163"/>
              <a:gd name="T26" fmla="*/ 0 w 173"/>
              <a:gd name="T27" fmla="*/ 200025 h 163"/>
              <a:gd name="T28" fmla="*/ 4763 w 173"/>
              <a:gd name="T29" fmla="*/ 0 h 163"/>
              <a:gd name="T30" fmla="*/ 4763 w 173"/>
              <a:gd name="T31" fmla="*/ 0 h 1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3" h="163">
                <a:moveTo>
                  <a:pt x="3" y="0"/>
                </a:moveTo>
                <a:lnTo>
                  <a:pt x="3" y="0"/>
                </a:lnTo>
                <a:lnTo>
                  <a:pt x="173" y="0"/>
                </a:lnTo>
                <a:lnTo>
                  <a:pt x="156" y="140"/>
                </a:lnTo>
                <a:lnTo>
                  <a:pt x="155" y="145"/>
                </a:lnTo>
                <a:lnTo>
                  <a:pt x="153" y="149"/>
                </a:lnTo>
                <a:lnTo>
                  <a:pt x="146" y="156"/>
                </a:lnTo>
                <a:lnTo>
                  <a:pt x="140" y="160"/>
                </a:lnTo>
                <a:lnTo>
                  <a:pt x="132" y="163"/>
                </a:lnTo>
                <a:lnTo>
                  <a:pt x="0" y="126"/>
                </a:lnTo>
                <a:lnTo>
                  <a:pt x="3" y="0"/>
                </a:lnTo>
                <a:close/>
              </a:path>
            </a:pathLst>
          </a:custGeom>
          <a:solidFill>
            <a:srgbClr val="ACAC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í$1iḍé"/>
          <p:cNvSpPr>
            <a:spLocks/>
          </p:cNvSpPr>
          <p:nvPr/>
        </p:nvSpPr>
        <p:spPr bwMode="auto">
          <a:xfrm>
            <a:off x="2712029" y="4814638"/>
            <a:ext cx="242417" cy="233810"/>
          </a:xfrm>
          <a:custGeom>
            <a:avLst/>
            <a:gdLst>
              <a:gd name="T0" fmla="*/ 4763 w 169"/>
              <a:gd name="T1" fmla="*/ 0 h 163"/>
              <a:gd name="T2" fmla="*/ 4763 w 169"/>
              <a:gd name="T3" fmla="*/ 0 h 163"/>
              <a:gd name="T4" fmla="*/ 268288 w 169"/>
              <a:gd name="T5" fmla="*/ 0 h 163"/>
              <a:gd name="T6" fmla="*/ 268288 w 169"/>
              <a:gd name="T7" fmla="*/ 0 h 163"/>
              <a:gd name="T8" fmla="*/ 241300 w 169"/>
              <a:gd name="T9" fmla="*/ 222250 h 163"/>
              <a:gd name="T10" fmla="*/ 241300 w 169"/>
              <a:gd name="T11" fmla="*/ 222250 h 163"/>
              <a:gd name="T12" fmla="*/ 239713 w 169"/>
              <a:gd name="T13" fmla="*/ 228600 h 163"/>
              <a:gd name="T14" fmla="*/ 236538 w 169"/>
              <a:gd name="T15" fmla="*/ 234950 h 163"/>
              <a:gd name="T16" fmla="*/ 225425 w 169"/>
              <a:gd name="T17" fmla="*/ 246063 h 163"/>
              <a:gd name="T18" fmla="*/ 215900 w 169"/>
              <a:gd name="T19" fmla="*/ 254000 h 163"/>
              <a:gd name="T20" fmla="*/ 203200 w 169"/>
              <a:gd name="T21" fmla="*/ 258763 h 163"/>
              <a:gd name="T22" fmla="*/ 203200 w 169"/>
              <a:gd name="T23" fmla="*/ 258763 h 163"/>
              <a:gd name="T24" fmla="*/ 0 w 169"/>
              <a:gd name="T25" fmla="*/ 198438 h 163"/>
              <a:gd name="T26" fmla="*/ 0 w 169"/>
              <a:gd name="T27" fmla="*/ 198438 h 163"/>
              <a:gd name="T28" fmla="*/ 4763 w 169"/>
              <a:gd name="T29" fmla="*/ 0 h 163"/>
              <a:gd name="T30" fmla="*/ 4763 w 169"/>
              <a:gd name="T31" fmla="*/ 0 h 1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69" h="163">
                <a:moveTo>
                  <a:pt x="3" y="0"/>
                </a:moveTo>
                <a:lnTo>
                  <a:pt x="3" y="0"/>
                </a:lnTo>
                <a:lnTo>
                  <a:pt x="169" y="0"/>
                </a:lnTo>
                <a:lnTo>
                  <a:pt x="152" y="140"/>
                </a:lnTo>
                <a:lnTo>
                  <a:pt x="151" y="144"/>
                </a:lnTo>
                <a:lnTo>
                  <a:pt x="149" y="148"/>
                </a:lnTo>
                <a:lnTo>
                  <a:pt x="142" y="155"/>
                </a:lnTo>
                <a:lnTo>
                  <a:pt x="136" y="160"/>
                </a:lnTo>
                <a:lnTo>
                  <a:pt x="128" y="163"/>
                </a:lnTo>
                <a:lnTo>
                  <a:pt x="0" y="125"/>
                </a:lnTo>
                <a:lnTo>
                  <a:pt x="3" y="0"/>
                </a:lnTo>
                <a:close/>
              </a:path>
            </a:pathLst>
          </a:custGeom>
          <a:solidFill>
            <a:srgbClr val="ACAC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ísliḍé"/>
          <p:cNvSpPr>
            <a:spLocks/>
          </p:cNvSpPr>
          <p:nvPr/>
        </p:nvSpPr>
        <p:spPr bwMode="auto">
          <a:xfrm>
            <a:off x="2716332" y="4814638"/>
            <a:ext cx="238113" cy="233810"/>
          </a:xfrm>
          <a:custGeom>
            <a:avLst/>
            <a:gdLst>
              <a:gd name="T0" fmla="*/ 6350 w 166"/>
              <a:gd name="T1" fmla="*/ 0 h 163"/>
              <a:gd name="T2" fmla="*/ 6350 w 166"/>
              <a:gd name="T3" fmla="*/ 0 h 163"/>
              <a:gd name="T4" fmla="*/ 263525 w 166"/>
              <a:gd name="T5" fmla="*/ 0 h 163"/>
              <a:gd name="T6" fmla="*/ 263525 w 166"/>
              <a:gd name="T7" fmla="*/ 0 h 163"/>
              <a:gd name="T8" fmla="*/ 236538 w 166"/>
              <a:gd name="T9" fmla="*/ 222250 h 163"/>
              <a:gd name="T10" fmla="*/ 236538 w 166"/>
              <a:gd name="T11" fmla="*/ 222250 h 163"/>
              <a:gd name="T12" fmla="*/ 234950 w 166"/>
              <a:gd name="T13" fmla="*/ 228600 h 163"/>
              <a:gd name="T14" fmla="*/ 231775 w 166"/>
              <a:gd name="T15" fmla="*/ 234950 h 163"/>
              <a:gd name="T16" fmla="*/ 223838 w 166"/>
              <a:gd name="T17" fmla="*/ 246063 h 163"/>
              <a:gd name="T18" fmla="*/ 211138 w 166"/>
              <a:gd name="T19" fmla="*/ 254000 h 163"/>
              <a:gd name="T20" fmla="*/ 198438 w 166"/>
              <a:gd name="T21" fmla="*/ 258763 h 163"/>
              <a:gd name="T22" fmla="*/ 198438 w 166"/>
              <a:gd name="T23" fmla="*/ 258763 h 163"/>
              <a:gd name="T24" fmla="*/ 0 w 166"/>
              <a:gd name="T25" fmla="*/ 196850 h 163"/>
              <a:gd name="T26" fmla="*/ 0 w 166"/>
              <a:gd name="T27" fmla="*/ 196850 h 163"/>
              <a:gd name="T28" fmla="*/ 6350 w 166"/>
              <a:gd name="T29" fmla="*/ 0 h 163"/>
              <a:gd name="T30" fmla="*/ 6350 w 166"/>
              <a:gd name="T31" fmla="*/ 0 h 1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66" h="163">
                <a:moveTo>
                  <a:pt x="4" y="0"/>
                </a:moveTo>
                <a:lnTo>
                  <a:pt x="4" y="0"/>
                </a:lnTo>
                <a:lnTo>
                  <a:pt x="166" y="0"/>
                </a:lnTo>
                <a:lnTo>
                  <a:pt x="149" y="140"/>
                </a:lnTo>
                <a:lnTo>
                  <a:pt x="148" y="144"/>
                </a:lnTo>
                <a:lnTo>
                  <a:pt x="146" y="148"/>
                </a:lnTo>
                <a:lnTo>
                  <a:pt x="141" y="155"/>
                </a:lnTo>
                <a:lnTo>
                  <a:pt x="133" y="160"/>
                </a:lnTo>
                <a:lnTo>
                  <a:pt x="125" y="163"/>
                </a:lnTo>
                <a:lnTo>
                  <a:pt x="0" y="124"/>
                </a:lnTo>
                <a:lnTo>
                  <a:pt x="4" y="0"/>
                </a:lnTo>
                <a:close/>
              </a:path>
            </a:pathLst>
          </a:custGeom>
          <a:solidFill>
            <a:srgbClr val="ADAD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ïŝľiďè"/>
          <p:cNvSpPr>
            <a:spLocks/>
          </p:cNvSpPr>
          <p:nvPr/>
        </p:nvSpPr>
        <p:spPr bwMode="auto">
          <a:xfrm>
            <a:off x="2722070" y="4814638"/>
            <a:ext cx="232375" cy="233810"/>
          </a:xfrm>
          <a:custGeom>
            <a:avLst/>
            <a:gdLst>
              <a:gd name="T0" fmla="*/ 6350 w 162"/>
              <a:gd name="T1" fmla="*/ 0 h 163"/>
              <a:gd name="T2" fmla="*/ 6350 w 162"/>
              <a:gd name="T3" fmla="*/ 0 h 163"/>
              <a:gd name="T4" fmla="*/ 257175 w 162"/>
              <a:gd name="T5" fmla="*/ 0 h 163"/>
              <a:gd name="T6" fmla="*/ 257175 w 162"/>
              <a:gd name="T7" fmla="*/ 0 h 163"/>
              <a:gd name="T8" fmla="*/ 230188 w 162"/>
              <a:gd name="T9" fmla="*/ 222250 h 163"/>
              <a:gd name="T10" fmla="*/ 230188 w 162"/>
              <a:gd name="T11" fmla="*/ 222250 h 163"/>
              <a:gd name="T12" fmla="*/ 228600 w 162"/>
              <a:gd name="T13" fmla="*/ 228600 h 163"/>
              <a:gd name="T14" fmla="*/ 225425 w 162"/>
              <a:gd name="T15" fmla="*/ 234950 h 163"/>
              <a:gd name="T16" fmla="*/ 217488 w 162"/>
              <a:gd name="T17" fmla="*/ 246063 h 163"/>
              <a:gd name="T18" fmla="*/ 204788 w 162"/>
              <a:gd name="T19" fmla="*/ 254000 h 163"/>
              <a:gd name="T20" fmla="*/ 192088 w 162"/>
              <a:gd name="T21" fmla="*/ 258763 h 163"/>
              <a:gd name="T22" fmla="*/ 192088 w 162"/>
              <a:gd name="T23" fmla="*/ 258763 h 163"/>
              <a:gd name="T24" fmla="*/ 0 w 162"/>
              <a:gd name="T25" fmla="*/ 193675 h 163"/>
              <a:gd name="T26" fmla="*/ 0 w 162"/>
              <a:gd name="T27" fmla="*/ 193675 h 163"/>
              <a:gd name="T28" fmla="*/ 6350 w 162"/>
              <a:gd name="T29" fmla="*/ 0 h 163"/>
              <a:gd name="T30" fmla="*/ 6350 w 162"/>
              <a:gd name="T31" fmla="*/ 0 h 1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62" h="163">
                <a:moveTo>
                  <a:pt x="4" y="0"/>
                </a:moveTo>
                <a:lnTo>
                  <a:pt x="4" y="0"/>
                </a:lnTo>
                <a:lnTo>
                  <a:pt x="162" y="0"/>
                </a:lnTo>
                <a:lnTo>
                  <a:pt x="145" y="140"/>
                </a:lnTo>
                <a:lnTo>
                  <a:pt x="144" y="144"/>
                </a:lnTo>
                <a:lnTo>
                  <a:pt x="142" y="148"/>
                </a:lnTo>
                <a:lnTo>
                  <a:pt x="137" y="155"/>
                </a:lnTo>
                <a:lnTo>
                  <a:pt x="129" y="160"/>
                </a:lnTo>
                <a:lnTo>
                  <a:pt x="121" y="163"/>
                </a:lnTo>
                <a:lnTo>
                  <a:pt x="0" y="122"/>
                </a:lnTo>
                <a:lnTo>
                  <a:pt x="4" y="0"/>
                </a:lnTo>
                <a:close/>
              </a:path>
            </a:pathLst>
          </a:custGeom>
          <a:solidFill>
            <a:srgbClr val="AEAE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îṥļïdê"/>
          <p:cNvSpPr>
            <a:spLocks/>
          </p:cNvSpPr>
          <p:nvPr/>
        </p:nvSpPr>
        <p:spPr bwMode="auto">
          <a:xfrm>
            <a:off x="2727807" y="4814638"/>
            <a:ext cx="226638" cy="233810"/>
          </a:xfrm>
          <a:custGeom>
            <a:avLst/>
            <a:gdLst>
              <a:gd name="T0" fmla="*/ 6350 w 158"/>
              <a:gd name="T1" fmla="*/ 0 h 163"/>
              <a:gd name="T2" fmla="*/ 6350 w 158"/>
              <a:gd name="T3" fmla="*/ 0 h 163"/>
              <a:gd name="T4" fmla="*/ 250825 w 158"/>
              <a:gd name="T5" fmla="*/ 0 h 163"/>
              <a:gd name="T6" fmla="*/ 250825 w 158"/>
              <a:gd name="T7" fmla="*/ 0 h 163"/>
              <a:gd name="T8" fmla="*/ 223838 w 158"/>
              <a:gd name="T9" fmla="*/ 222250 h 163"/>
              <a:gd name="T10" fmla="*/ 223838 w 158"/>
              <a:gd name="T11" fmla="*/ 222250 h 163"/>
              <a:gd name="T12" fmla="*/ 222250 w 158"/>
              <a:gd name="T13" fmla="*/ 228600 h 163"/>
              <a:gd name="T14" fmla="*/ 219075 w 158"/>
              <a:gd name="T15" fmla="*/ 234950 h 163"/>
              <a:gd name="T16" fmla="*/ 211138 w 158"/>
              <a:gd name="T17" fmla="*/ 246063 h 163"/>
              <a:gd name="T18" fmla="*/ 198438 w 158"/>
              <a:gd name="T19" fmla="*/ 254000 h 163"/>
              <a:gd name="T20" fmla="*/ 187325 w 158"/>
              <a:gd name="T21" fmla="*/ 258763 h 163"/>
              <a:gd name="T22" fmla="*/ 187325 w 158"/>
              <a:gd name="T23" fmla="*/ 258763 h 163"/>
              <a:gd name="T24" fmla="*/ 0 w 158"/>
              <a:gd name="T25" fmla="*/ 192088 h 163"/>
              <a:gd name="T26" fmla="*/ 0 w 158"/>
              <a:gd name="T27" fmla="*/ 192088 h 163"/>
              <a:gd name="T28" fmla="*/ 6350 w 158"/>
              <a:gd name="T29" fmla="*/ 0 h 163"/>
              <a:gd name="T30" fmla="*/ 6350 w 158"/>
              <a:gd name="T31" fmla="*/ 0 h 1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8" h="163">
                <a:moveTo>
                  <a:pt x="4" y="0"/>
                </a:moveTo>
                <a:lnTo>
                  <a:pt x="4" y="0"/>
                </a:lnTo>
                <a:lnTo>
                  <a:pt x="158" y="0"/>
                </a:lnTo>
                <a:lnTo>
                  <a:pt x="141" y="140"/>
                </a:lnTo>
                <a:lnTo>
                  <a:pt x="140" y="144"/>
                </a:lnTo>
                <a:lnTo>
                  <a:pt x="138" y="148"/>
                </a:lnTo>
                <a:lnTo>
                  <a:pt x="133" y="155"/>
                </a:lnTo>
                <a:lnTo>
                  <a:pt x="125" y="160"/>
                </a:lnTo>
                <a:lnTo>
                  <a:pt x="118" y="163"/>
                </a:lnTo>
                <a:lnTo>
                  <a:pt x="0" y="121"/>
                </a:lnTo>
                <a:lnTo>
                  <a:pt x="4" y="0"/>
                </a:lnTo>
                <a:close/>
              </a:path>
            </a:pathLst>
          </a:custGeom>
          <a:solidFill>
            <a:srgbClr val="AEAE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îṡḻîdè"/>
          <p:cNvSpPr>
            <a:spLocks/>
          </p:cNvSpPr>
          <p:nvPr/>
        </p:nvSpPr>
        <p:spPr bwMode="auto">
          <a:xfrm>
            <a:off x="2733545" y="4814638"/>
            <a:ext cx="220900" cy="233810"/>
          </a:xfrm>
          <a:custGeom>
            <a:avLst/>
            <a:gdLst>
              <a:gd name="T0" fmla="*/ 6350 w 154"/>
              <a:gd name="T1" fmla="*/ 0 h 163"/>
              <a:gd name="T2" fmla="*/ 6350 w 154"/>
              <a:gd name="T3" fmla="*/ 0 h 163"/>
              <a:gd name="T4" fmla="*/ 244475 w 154"/>
              <a:gd name="T5" fmla="*/ 0 h 163"/>
              <a:gd name="T6" fmla="*/ 244475 w 154"/>
              <a:gd name="T7" fmla="*/ 0 h 163"/>
              <a:gd name="T8" fmla="*/ 217488 w 154"/>
              <a:gd name="T9" fmla="*/ 222250 h 163"/>
              <a:gd name="T10" fmla="*/ 217488 w 154"/>
              <a:gd name="T11" fmla="*/ 222250 h 163"/>
              <a:gd name="T12" fmla="*/ 215900 w 154"/>
              <a:gd name="T13" fmla="*/ 228600 h 163"/>
              <a:gd name="T14" fmla="*/ 212725 w 154"/>
              <a:gd name="T15" fmla="*/ 234950 h 163"/>
              <a:gd name="T16" fmla="*/ 204788 w 154"/>
              <a:gd name="T17" fmla="*/ 246063 h 163"/>
              <a:gd name="T18" fmla="*/ 193675 w 154"/>
              <a:gd name="T19" fmla="*/ 254000 h 163"/>
              <a:gd name="T20" fmla="*/ 180975 w 154"/>
              <a:gd name="T21" fmla="*/ 258763 h 163"/>
              <a:gd name="T22" fmla="*/ 180975 w 154"/>
              <a:gd name="T23" fmla="*/ 258763 h 163"/>
              <a:gd name="T24" fmla="*/ 0 w 154"/>
              <a:gd name="T25" fmla="*/ 188913 h 163"/>
              <a:gd name="T26" fmla="*/ 0 w 154"/>
              <a:gd name="T27" fmla="*/ 188913 h 163"/>
              <a:gd name="T28" fmla="*/ 6350 w 154"/>
              <a:gd name="T29" fmla="*/ 0 h 163"/>
              <a:gd name="T30" fmla="*/ 6350 w 154"/>
              <a:gd name="T31" fmla="*/ 0 h 1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4" h="163">
                <a:moveTo>
                  <a:pt x="4" y="0"/>
                </a:moveTo>
                <a:lnTo>
                  <a:pt x="4" y="0"/>
                </a:lnTo>
                <a:lnTo>
                  <a:pt x="154" y="0"/>
                </a:lnTo>
                <a:lnTo>
                  <a:pt x="137" y="140"/>
                </a:lnTo>
                <a:lnTo>
                  <a:pt x="136" y="144"/>
                </a:lnTo>
                <a:lnTo>
                  <a:pt x="134" y="148"/>
                </a:lnTo>
                <a:lnTo>
                  <a:pt x="129" y="155"/>
                </a:lnTo>
                <a:lnTo>
                  <a:pt x="122" y="160"/>
                </a:lnTo>
                <a:lnTo>
                  <a:pt x="114" y="163"/>
                </a:lnTo>
                <a:lnTo>
                  <a:pt x="0" y="119"/>
                </a:lnTo>
                <a:lnTo>
                  <a:pt x="4" y="0"/>
                </a:lnTo>
                <a:close/>
              </a:path>
            </a:pathLst>
          </a:custGeom>
          <a:solidFill>
            <a:srgbClr val="AFAF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íś1îḋè"/>
          <p:cNvSpPr>
            <a:spLocks/>
          </p:cNvSpPr>
          <p:nvPr/>
        </p:nvSpPr>
        <p:spPr bwMode="auto">
          <a:xfrm>
            <a:off x="2737849" y="4814638"/>
            <a:ext cx="216597" cy="233810"/>
          </a:xfrm>
          <a:custGeom>
            <a:avLst/>
            <a:gdLst>
              <a:gd name="T0" fmla="*/ 6350 w 151"/>
              <a:gd name="T1" fmla="*/ 0 h 163"/>
              <a:gd name="T2" fmla="*/ 6350 w 151"/>
              <a:gd name="T3" fmla="*/ 0 h 163"/>
              <a:gd name="T4" fmla="*/ 239713 w 151"/>
              <a:gd name="T5" fmla="*/ 0 h 163"/>
              <a:gd name="T6" fmla="*/ 239713 w 151"/>
              <a:gd name="T7" fmla="*/ 0 h 163"/>
              <a:gd name="T8" fmla="*/ 212725 w 151"/>
              <a:gd name="T9" fmla="*/ 222250 h 163"/>
              <a:gd name="T10" fmla="*/ 212725 w 151"/>
              <a:gd name="T11" fmla="*/ 222250 h 163"/>
              <a:gd name="T12" fmla="*/ 211138 w 151"/>
              <a:gd name="T13" fmla="*/ 228600 h 163"/>
              <a:gd name="T14" fmla="*/ 207963 w 151"/>
              <a:gd name="T15" fmla="*/ 234950 h 163"/>
              <a:gd name="T16" fmla="*/ 200025 w 151"/>
              <a:gd name="T17" fmla="*/ 246063 h 163"/>
              <a:gd name="T18" fmla="*/ 188913 w 151"/>
              <a:gd name="T19" fmla="*/ 254000 h 163"/>
              <a:gd name="T20" fmla="*/ 176213 w 151"/>
              <a:gd name="T21" fmla="*/ 258763 h 163"/>
              <a:gd name="T22" fmla="*/ 176213 w 151"/>
              <a:gd name="T23" fmla="*/ 258763 h 163"/>
              <a:gd name="T24" fmla="*/ 0 w 151"/>
              <a:gd name="T25" fmla="*/ 188913 h 163"/>
              <a:gd name="T26" fmla="*/ 0 w 151"/>
              <a:gd name="T27" fmla="*/ 188913 h 163"/>
              <a:gd name="T28" fmla="*/ 6350 w 151"/>
              <a:gd name="T29" fmla="*/ 0 h 163"/>
              <a:gd name="T30" fmla="*/ 6350 w 151"/>
              <a:gd name="T31" fmla="*/ 0 h 1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51" h="163">
                <a:moveTo>
                  <a:pt x="4" y="0"/>
                </a:moveTo>
                <a:lnTo>
                  <a:pt x="4" y="0"/>
                </a:lnTo>
                <a:lnTo>
                  <a:pt x="151" y="0"/>
                </a:lnTo>
                <a:lnTo>
                  <a:pt x="134" y="140"/>
                </a:lnTo>
                <a:lnTo>
                  <a:pt x="133" y="144"/>
                </a:lnTo>
                <a:lnTo>
                  <a:pt x="131" y="148"/>
                </a:lnTo>
                <a:lnTo>
                  <a:pt x="126" y="155"/>
                </a:lnTo>
                <a:lnTo>
                  <a:pt x="119" y="160"/>
                </a:lnTo>
                <a:lnTo>
                  <a:pt x="111" y="163"/>
                </a:lnTo>
                <a:lnTo>
                  <a:pt x="0" y="119"/>
                </a:lnTo>
                <a:lnTo>
                  <a:pt x="4" y="0"/>
                </a:lnTo>
                <a:close/>
              </a:path>
            </a:pathLst>
          </a:custGeom>
          <a:solidFill>
            <a:srgbClr val="AFA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î$líḓê"/>
          <p:cNvSpPr>
            <a:spLocks/>
          </p:cNvSpPr>
          <p:nvPr/>
        </p:nvSpPr>
        <p:spPr bwMode="auto">
          <a:xfrm>
            <a:off x="2743586" y="4814638"/>
            <a:ext cx="210860" cy="233810"/>
          </a:xfrm>
          <a:custGeom>
            <a:avLst/>
            <a:gdLst>
              <a:gd name="T0" fmla="*/ 6350 w 147"/>
              <a:gd name="T1" fmla="*/ 0 h 163"/>
              <a:gd name="T2" fmla="*/ 6350 w 147"/>
              <a:gd name="T3" fmla="*/ 0 h 163"/>
              <a:gd name="T4" fmla="*/ 233363 w 147"/>
              <a:gd name="T5" fmla="*/ 0 h 163"/>
              <a:gd name="T6" fmla="*/ 233363 w 147"/>
              <a:gd name="T7" fmla="*/ 0 h 163"/>
              <a:gd name="T8" fmla="*/ 206375 w 147"/>
              <a:gd name="T9" fmla="*/ 222250 h 163"/>
              <a:gd name="T10" fmla="*/ 206375 w 147"/>
              <a:gd name="T11" fmla="*/ 222250 h 163"/>
              <a:gd name="T12" fmla="*/ 204788 w 147"/>
              <a:gd name="T13" fmla="*/ 228600 h 163"/>
              <a:gd name="T14" fmla="*/ 201613 w 147"/>
              <a:gd name="T15" fmla="*/ 234950 h 163"/>
              <a:gd name="T16" fmla="*/ 193675 w 147"/>
              <a:gd name="T17" fmla="*/ 246063 h 163"/>
              <a:gd name="T18" fmla="*/ 182563 w 147"/>
              <a:gd name="T19" fmla="*/ 252413 h 163"/>
              <a:gd name="T20" fmla="*/ 169863 w 147"/>
              <a:gd name="T21" fmla="*/ 258763 h 163"/>
              <a:gd name="T22" fmla="*/ 169863 w 147"/>
              <a:gd name="T23" fmla="*/ 258763 h 163"/>
              <a:gd name="T24" fmla="*/ 0 w 147"/>
              <a:gd name="T25" fmla="*/ 187325 h 163"/>
              <a:gd name="T26" fmla="*/ 0 w 147"/>
              <a:gd name="T27" fmla="*/ 187325 h 163"/>
              <a:gd name="T28" fmla="*/ 6350 w 147"/>
              <a:gd name="T29" fmla="*/ 0 h 163"/>
              <a:gd name="T30" fmla="*/ 6350 w 147"/>
              <a:gd name="T31" fmla="*/ 0 h 1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7" h="163">
                <a:moveTo>
                  <a:pt x="4" y="0"/>
                </a:moveTo>
                <a:lnTo>
                  <a:pt x="4" y="0"/>
                </a:lnTo>
                <a:lnTo>
                  <a:pt x="147" y="0"/>
                </a:lnTo>
                <a:lnTo>
                  <a:pt x="130" y="140"/>
                </a:lnTo>
                <a:lnTo>
                  <a:pt x="129" y="144"/>
                </a:lnTo>
                <a:lnTo>
                  <a:pt x="127" y="148"/>
                </a:lnTo>
                <a:lnTo>
                  <a:pt x="122" y="155"/>
                </a:lnTo>
                <a:lnTo>
                  <a:pt x="115" y="159"/>
                </a:lnTo>
                <a:lnTo>
                  <a:pt x="107" y="163"/>
                </a:lnTo>
                <a:lnTo>
                  <a:pt x="0" y="118"/>
                </a:lnTo>
                <a:lnTo>
                  <a:pt x="4" y="0"/>
                </a:lnTo>
                <a:close/>
              </a:path>
            </a:pathLst>
          </a:custGeom>
          <a:solidFill>
            <a:srgbClr val="B0B0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îṥļîḓê"/>
          <p:cNvSpPr>
            <a:spLocks/>
          </p:cNvSpPr>
          <p:nvPr/>
        </p:nvSpPr>
        <p:spPr bwMode="auto">
          <a:xfrm>
            <a:off x="2749324" y="4814638"/>
            <a:ext cx="205122" cy="233810"/>
          </a:xfrm>
          <a:custGeom>
            <a:avLst/>
            <a:gdLst>
              <a:gd name="T0" fmla="*/ 6350 w 143"/>
              <a:gd name="T1" fmla="*/ 0 h 163"/>
              <a:gd name="T2" fmla="*/ 6350 w 143"/>
              <a:gd name="T3" fmla="*/ 0 h 163"/>
              <a:gd name="T4" fmla="*/ 227013 w 143"/>
              <a:gd name="T5" fmla="*/ 0 h 163"/>
              <a:gd name="T6" fmla="*/ 227013 w 143"/>
              <a:gd name="T7" fmla="*/ 0 h 163"/>
              <a:gd name="T8" fmla="*/ 200025 w 143"/>
              <a:gd name="T9" fmla="*/ 222250 h 163"/>
              <a:gd name="T10" fmla="*/ 200025 w 143"/>
              <a:gd name="T11" fmla="*/ 222250 h 163"/>
              <a:gd name="T12" fmla="*/ 198438 w 143"/>
              <a:gd name="T13" fmla="*/ 228600 h 163"/>
              <a:gd name="T14" fmla="*/ 195263 w 143"/>
              <a:gd name="T15" fmla="*/ 234950 h 163"/>
              <a:gd name="T16" fmla="*/ 187325 w 143"/>
              <a:gd name="T17" fmla="*/ 246063 h 163"/>
              <a:gd name="T18" fmla="*/ 176213 w 143"/>
              <a:gd name="T19" fmla="*/ 252413 h 163"/>
              <a:gd name="T20" fmla="*/ 165100 w 143"/>
              <a:gd name="T21" fmla="*/ 258763 h 163"/>
              <a:gd name="T22" fmla="*/ 165100 w 143"/>
              <a:gd name="T23" fmla="*/ 258763 h 163"/>
              <a:gd name="T24" fmla="*/ 0 w 143"/>
              <a:gd name="T25" fmla="*/ 185738 h 163"/>
              <a:gd name="T26" fmla="*/ 0 w 143"/>
              <a:gd name="T27" fmla="*/ 185738 h 163"/>
              <a:gd name="T28" fmla="*/ 6350 w 143"/>
              <a:gd name="T29" fmla="*/ 0 h 163"/>
              <a:gd name="T30" fmla="*/ 6350 w 143"/>
              <a:gd name="T31" fmla="*/ 0 h 1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43" h="163">
                <a:moveTo>
                  <a:pt x="4" y="0"/>
                </a:moveTo>
                <a:lnTo>
                  <a:pt x="4" y="0"/>
                </a:lnTo>
                <a:lnTo>
                  <a:pt x="143" y="0"/>
                </a:lnTo>
                <a:lnTo>
                  <a:pt x="126" y="140"/>
                </a:lnTo>
                <a:lnTo>
                  <a:pt x="125" y="144"/>
                </a:lnTo>
                <a:lnTo>
                  <a:pt x="123" y="148"/>
                </a:lnTo>
                <a:lnTo>
                  <a:pt x="118" y="155"/>
                </a:lnTo>
                <a:lnTo>
                  <a:pt x="111" y="159"/>
                </a:lnTo>
                <a:lnTo>
                  <a:pt x="104" y="163"/>
                </a:lnTo>
                <a:lnTo>
                  <a:pt x="0" y="117"/>
                </a:lnTo>
                <a:lnTo>
                  <a:pt x="4" y="0"/>
                </a:lnTo>
                <a:close/>
              </a:path>
            </a:pathLst>
          </a:custGeom>
          <a:solidFill>
            <a:srgbClr val="B1B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iṩḻïḍê"/>
          <p:cNvSpPr>
            <a:spLocks/>
          </p:cNvSpPr>
          <p:nvPr/>
        </p:nvSpPr>
        <p:spPr bwMode="auto">
          <a:xfrm>
            <a:off x="2755062" y="4814638"/>
            <a:ext cx="199384" cy="230942"/>
          </a:xfrm>
          <a:custGeom>
            <a:avLst/>
            <a:gdLst>
              <a:gd name="T0" fmla="*/ 6350 w 139"/>
              <a:gd name="T1" fmla="*/ 0 h 161"/>
              <a:gd name="T2" fmla="*/ 6350 w 139"/>
              <a:gd name="T3" fmla="*/ 0 h 161"/>
              <a:gd name="T4" fmla="*/ 220663 w 139"/>
              <a:gd name="T5" fmla="*/ 0 h 161"/>
              <a:gd name="T6" fmla="*/ 220663 w 139"/>
              <a:gd name="T7" fmla="*/ 0 h 161"/>
              <a:gd name="T8" fmla="*/ 193675 w 139"/>
              <a:gd name="T9" fmla="*/ 222250 h 161"/>
              <a:gd name="T10" fmla="*/ 193675 w 139"/>
              <a:gd name="T11" fmla="*/ 222250 h 161"/>
              <a:gd name="T12" fmla="*/ 192088 w 139"/>
              <a:gd name="T13" fmla="*/ 228600 h 161"/>
              <a:gd name="T14" fmla="*/ 188913 w 139"/>
              <a:gd name="T15" fmla="*/ 234950 h 161"/>
              <a:gd name="T16" fmla="*/ 180975 w 139"/>
              <a:gd name="T17" fmla="*/ 246063 h 161"/>
              <a:gd name="T18" fmla="*/ 169863 w 139"/>
              <a:gd name="T19" fmla="*/ 252413 h 161"/>
              <a:gd name="T20" fmla="*/ 158750 w 139"/>
              <a:gd name="T21" fmla="*/ 255588 h 161"/>
              <a:gd name="T22" fmla="*/ 158750 w 139"/>
              <a:gd name="T23" fmla="*/ 255588 h 161"/>
              <a:gd name="T24" fmla="*/ 0 w 139"/>
              <a:gd name="T25" fmla="*/ 182563 h 161"/>
              <a:gd name="T26" fmla="*/ 0 w 139"/>
              <a:gd name="T27" fmla="*/ 182563 h 161"/>
              <a:gd name="T28" fmla="*/ 6350 w 139"/>
              <a:gd name="T29" fmla="*/ 0 h 161"/>
              <a:gd name="T30" fmla="*/ 6350 w 139"/>
              <a:gd name="T31" fmla="*/ 0 h 1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9" h="161">
                <a:moveTo>
                  <a:pt x="4" y="0"/>
                </a:moveTo>
                <a:lnTo>
                  <a:pt x="4" y="0"/>
                </a:lnTo>
                <a:lnTo>
                  <a:pt x="139" y="0"/>
                </a:lnTo>
                <a:lnTo>
                  <a:pt x="122" y="140"/>
                </a:lnTo>
                <a:lnTo>
                  <a:pt x="121" y="144"/>
                </a:lnTo>
                <a:lnTo>
                  <a:pt x="119" y="148"/>
                </a:lnTo>
                <a:lnTo>
                  <a:pt x="114" y="155"/>
                </a:lnTo>
                <a:lnTo>
                  <a:pt x="107" y="159"/>
                </a:lnTo>
                <a:lnTo>
                  <a:pt x="100" y="161"/>
                </a:lnTo>
                <a:lnTo>
                  <a:pt x="0" y="115"/>
                </a:lnTo>
                <a:lnTo>
                  <a:pt x="4" y="0"/>
                </a:lnTo>
                <a:close/>
              </a:path>
            </a:pathLst>
          </a:custGeom>
          <a:solidFill>
            <a:srgbClr val="B1B1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íṥliḑê"/>
          <p:cNvSpPr>
            <a:spLocks/>
          </p:cNvSpPr>
          <p:nvPr/>
        </p:nvSpPr>
        <p:spPr bwMode="auto">
          <a:xfrm>
            <a:off x="2760799" y="4814638"/>
            <a:ext cx="193647" cy="230942"/>
          </a:xfrm>
          <a:custGeom>
            <a:avLst/>
            <a:gdLst>
              <a:gd name="T0" fmla="*/ 6350 w 135"/>
              <a:gd name="T1" fmla="*/ 0 h 161"/>
              <a:gd name="T2" fmla="*/ 6350 w 135"/>
              <a:gd name="T3" fmla="*/ 0 h 161"/>
              <a:gd name="T4" fmla="*/ 214313 w 135"/>
              <a:gd name="T5" fmla="*/ 0 h 161"/>
              <a:gd name="T6" fmla="*/ 214313 w 135"/>
              <a:gd name="T7" fmla="*/ 0 h 161"/>
              <a:gd name="T8" fmla="*/ 187325 w 135"/>
              <a:gd name="T9" fmla="*/ 222250 h 161"/>
              <a:gd name="T10" fmla="*/ 187325 w 135"/>
              <a:gd name="T11" fmla="*/ 222250 h 161"/>
              <a:gd name="T12" fmla="*/ 185738 w 135"/>
              <a:gd name="T13" fmla="*/ 228600 h 161"/>
              <a:gd name="T14" fmla="*/ 182563 w 135"/>
              <a:gd name="T15" fmla="*/ 234950 h 161"/>
              <a:gd name="T16" fmla="*/ 174625 w 135"/>
              <a:gd name="T17" fmla="*/ 246063 h 161"/>
              <a:gd name="T18" fmla="*/ 163513 w 135"/>
              <a:gd name="T19" fmla="*/ 252413 h 161"/>
              <a:gd name="T20" fmla="*/ 152400 w 135"/>
              <a:gd name="T21" fmla="*/ 255588 h 161"/>
              <a:gd name="T22" fmla="*/ 152400 w 135"/>
              <a:gd name="T23" fmla="*/ 255588 h 161"/>
              <a:gd name="T24" fmla="*/ 0 w 135"/>
              <a:gd name="T25" fmla="*/ 180975 h 161"/>
              <a:gd name="T26" fmla="*/ 0 w 135"/>
              <a:gd name="T27" fmla="*/ 180975 h 161"/>
              <a:gd name="T28" fmla="*/ 6350 w 135"/>
              <a:gd name="T29" fmla="*/ 0 h 161"/>
              <a:gd name="T30" fmla="*/ 6350 w 135"/>
              <a:gd name="T31" fmla="*/ 0 h 1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5" h="161">
                <a:moveTo>
                  <a:pt x="4" y="0"/>
                </a:moveTo>
                <a:lnTo>
                  <a:pt x="4" y="0"/>
                </a:lnTo>
                <a:lnTo>
                  <a:pt x="135" y="0"/>
                </a:lnTo>
                <a:lnTo>
                  <a:pt x="118" y="140"/>
                </a:lnTo>
                <a:lnTo>
                  <a:pt x="117" y="144"/>
                </a:lnTo>
                <a:lnTo>
                  <a:pt x="115" y="148"/>
                </a:lnTo>
                <a:lnTo>
                  <a:pt x="110" y="155"/>
                </a:lnTo>
                <a:lnTo>
                  <a:pt x="103" y="159"/>
                </a:lnTo>
                <a:lnTo>
                  <a:pt x="96" y="161"/>
                </a:lnTo>
                <a:lnTo>
                  <a:pt x="0" y="114"/>
                </a:lnTo>
                <a:lnTo>
                  <a:pt x="4" y="0"/>
                </a:lnTo>
                <a:close/>
              </a:path>
            </a:pathLst>
          </a:custGeom>
          <a:solidFill>
            <a:srgbClr val="B2B2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ïṧ1ïďe"/>
          <p:cNvSpPr>
            <a:spLocks/>
          </p:cNvSpPr>
          <p:nvPr/>
        </p:nvSpPr>
        <p:spPr bwMode="auto">
          <a:xfrm>
            <a:off x="2765102" y="4814638"/>
            <a:ext cx="189343" cy="230942"/>
          </a:xfrm>
          <a:custGeom>
            <a:avLst/>
            <a:gdLst>
              <a:gd name="T0" fmla="*/ 7938 w 132"/>
              <a:gd name="T1" fmla="*/ 0 h 161"/>
              <a:gd name="T2" fmla="*/ 7938 w 132"/>
              <a:gd name="T3" fmla="*/ 0 h 161"/>
              <a:gd name="T4" fmla="*/ 209550 w 132"/>
              <a:gd name="T5" fmla="*/ 0 h 161"/>
              <a:gd name="T6" fmla="*/ 209550 w 132"/>
              <a:gd name="T7" fmla="*/ 0 h 161"/>
              <a:gd name="T8" fmla="*/ 182563 w 132"/>
              <a:gd name="T9" fmla="*/ 222250 h 161"/>
              <a:gd name="T10" fmla="*/ 182563 w 132"/>
              <a:gd name="T11" fmla="*/ 222250 h 161"/>
              <a:gd name="T12" fmla="*/ 180975 w 132"/>
              <a:gd name="T13" fmla="*/ 228600 h 161"/>
              <a:gd name="T14" fmla="*/ 177800 w 132"/>
              <a:gd name="T15" fmla="*/ 234950 h 161"/>
              <a:gd name="T16" fmla="*/ 171450 w 132"/>
              <a:gd name="T17" fmla="*/ 242888 h 161"/>
              <a:gd name="T18" fmla="*/ 160338 w 132"/>
              <a:gd name="T19" fmla="*/ 252413 h 161"/>
              <a:gd name="T20" fmla="*/ 150813 w 132"/>
              <a:gd name="T21" fmla="*/ 255588 h 161"/>
              <a:gd name="T22" fmla="*/ 150813 w 132"/>
              <a:gd name="T23" fmla="*/ 255588 h 161"/>
              <a:gd name="T24" fmla="*/ 0 w 132"/>
              <a:gd name="T25" fmla="*/ 179388 h 161"/>
              <a:gd name="T26" fmla="*/ 0 w 132"/>
              <a:gd name="T27" fmla="*/ 179388 h 161"/>
              <a:gd name="T28" fmla="*/ 7938 w 132"/>
              <a:gd name="T29" fmla="*/ 0 h 161"/>
              <a:gd name="T30" fmla="*/ 7938 w 132"/>
              <a:gd name="T31" fmla="*/ 0 h 1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32" h="161">
                <a:moveTo>
                  <a:pt x="5" y="0"/>
                </a:moveTo>
                <a:lnTo>
                  <a:pt x="5" y="0"/>
                </a:lnTo>
                <a:lnTo>
                  <a:pt x="132" y="0"/>
                </a:lnTo>
                <a:lnTo>
                  <a:pt x="115" y="140"/>
                </a:lnTo>
                <a:lnTo>
                  <a:pt x="114" y="144"/>
                </a:lnTo>
                <a:lnTo>
                  <a:pt x="112" y="148"/>
                </a:lnTo>
                <a:lnTo>
                  <a:pt x="108" y="153"/>
                </a:lnTo>
                <a:lnTo>
                  <a:pt x="101" y="159"/>
                </a:lnTo>
                <a:lnTo>
                  <a:pt x="95" y="161"/>
                </a:lnTo>
                <a:lnTo>
                  <a:pt x="0" y="113"/>
                </a:lnTo>
                <a:lnTo>
                  <a:pt x="5" y="0"/>
                </a:lnTo>
                <a:close/>
              </a:path>
            </a:pathLst>
          </a:custGeom>
          <a:solidFill>
            <a:srgbClr val="B2B2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îsļïḍé"/>
          <p:cNvSpPr>
            <a:spLocks/>
          </p:cNvSpPr>
          <p:nvPr/>
        </p:nvSpPr>
        <p:spPr bwMode="auto">
          <a:xfrm>
            <a:off x="2770840" y="4814638"/>
            <a:ext cx="183605" cy="230942"/>
          </a:xfrm>
          <a:custGeom>
            <a:avLst/>
            <a:gdLst>
              <a:gd name="T0" fmla="*/ 6350 w 128"/>
              <a:gd name="T1" fmla="*/ 0 h 161"/>
              <a:gd name="T2" fmla="*/ 6350 w 128"/>
              <a:gd name="T3" fmla="*/ 0 h 161"/>
              <a:gd name="T4" fmla="*/ 203200 w 128"/>
              <a:gd name="T5" fmla="*/ 0 h 161"/>
              <a:gd name="T6" fmla="*/ 203200 w 128"/>
              <a:gd name="T7" fmla="*/ 0 h 161"/>
              <a:gd name="T8" fmla="*/ 176213 w 128"/>
              <a:gd name="T9" fmla="*/ 222250 h 161"/>
              <a:gd name="T10" fmla="*/ 176213 w 128"/>
              <a:gd name="T11" fmla="*/ 222250 h 161"/>
              <a:gd name="T12" fmla="*/ 176213 w 128"/>
              <a:gd name="T13" fmla="*/ 228600 h 161"/>
              <a:gd name="T14" fmla="*/ 171450 w 128"/>
              <a:gd name="T15" fmla="*/ 234950 h 161"/>
              <a:gd name="T16" fmla="*/ 165100 w 128"/>
              <a:gd name="T17" fmla="*/ 242888 h 161"/>
              <a:gd name="T18" fmla="*/ 153988 w 128"/>
              <a:gd name="T19" fmla="*/ 252413 h 161"/>
              <a:gd name="T20" fmla="*/ 144463 w 128"/>
              <a:gd name="T21" fmla="*/ 255588 h 161"/>
              <a:gd name="T22" fmla="*/ 144463 w 128"/>
              <a:gd name="T23" fmla="*/ 255588 h 161"/>
              <a:gd name="T24" fmla="*/ 0 w 128"/>
              <a:gd name="T25" fmla="*/ 179388 h 161"/>
              <a:gd name="T26" fmla="*/ 0 w 128"/>
              <a:gd name="T27" fmla="*/ 179388 h 161"/>
              <a:gd name="T28" fmla="*/ 6350 w 128"/>
              <a:gd name="T29" fmla="*/ 0 h 161"/>
              <a:gd name="T30" fmla="*/ 6350 w 128"/>
              <a:gd name="T31" fmla="*/ 0 h 1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28" h="161">
                <a:moveTo>
                  <a:pt x="4" y="0"/>
                </a:moveTo>
                <a:lnTo>
                  <a:pt x="4" y="0"/>
                </a:lnTo>
                <a:lnTo>
                  <a:pt x="128" y="0"/>
                </a:lnTo>
                <a:lnTo>
                  <a:pt x="111" y="140"/>
                </a:lnTo>
                <a:lnTo>
                  <a:pt x="111" y="144"/>
                </a:lnTo>
                <a:lnTo>
                  <a:pt x="108" y="148"/>
                </a:lnTo>
                <a:lnTo>
                  <a:pt x="104" y="153"/>
                </a:lnTo>
                <a:lnTo>
                  <a:pt x="97" y="159"/>
                </a:lnTo>
                <a:lnTo>
                  <a:pt x="91" y="161"/>
                </a:lnTo>
                <a:lnTo>
                  <a:pt x="0" y="113"/>
                </a:lnTo>
                <a:lnTo>
                  <a:pt x="4" y="0"/>
                </a:lnTo>
                <a:close/>
              </a:path>
            </a:pathLst>
          </a:custGeom>
          <a:solidFill>
            <a:srgbClr val="B3B3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isḷïḋè"/>
          <p:cNvSpPr>
            <a:spLocks/>
          </p:cNvSpPr>
          <p:nvPr/>
        </p:nvSpPr>
        <p:spPr bwMode="auto">
          <a:xfrm>
            <a:off x="2776578" y="4814638"/>
            <a:ext cx="177868" cy="230942"/>
          </a:xfrm>
          <a:custGeom>
            <a:avLst/>
            <a:gdLst>
              <a:gd name="T0" fmla="*/ 6350 w 124"/>
              <a:gd name="T1" fmla="*/ 0 h 161"/>
              <a:gd name="T2" fmla="*/ 6350 w 124"/>
              <a:gd name="T3" fmla="*/ 0 h 161"/>
              <a:gd name="T4" fmla="*/ 196850 w 124"/>
              <a:gd name="T5" fmla="*/ 0 h 161"/>
              <a:gd name="T6" fmla="*/ 196850 w 124"/>
              <a:gd name="T7" fmla="*/ 0 h 161"/>
              <a:gd name="T8" fmla="*/ 169863 w 124"/>
              <a:gd name="T9" fmla="*/ 222250 h 161"/>
              <a:gd name="T10" fmla="*/ 169863 w 124"/>
              <a:gd name="T11" fmla="*/ 222250 h 161"/>
              <a:gd name="T12" fmla="*/ 165100 w 124"/>
              <a:gd name="T13" fmla="*/ 234950 h 161"/>
              <a:gd name="T14" fmla="*/ 158750 w 124"/>
              <a:gd name="T15" fmla="*/ 242888 h 161"/>
              <a:gd name="T16" fmla="*/ 147638 w 124"/>
              <a:gd name="T17" fmla="*/ 252413 h 161"/>
              <a:gd name="T18" fmla="*/ 138113 w 124"/>
              <a:gd name="T19" fmla="*/ 255588 h 161"/>
              <a:gd name="T20" fmla="*/ 138113 w 124"/>
              <a:gd name="T21" fmla="*/ 255588 h 161"/>
              <a:gd name="T22" fmla="*/ 0 w 124"/>
              <a:gd name="T23" fmla="*/ 176213 h 161"/>
              <a:gd name="T24" fmla="*/ 0 w 124"/>
              <a:gd name="T25" fmla="*/ 176213 h 161"/>
              <a:gd name="T26" fmla="*/ 6350 w 124"/>
              <a:gd name="T27" fmla="*/ 0 h 161"/>
              <a:gd name="T28" fmla="*/ 6350 w 124"/>
              <a:gd name="T29" fmla="*/ 0 h 1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4" h="161">
                <a:moveTo>
                  <a:pt x="4" y="0"/>
                </a:moveTo>
                <a:lnTo>
                  <a:pt x="4" y="0"/>
                </a:lnTo>
                <a:lnTo>
                  <a:pt x="124" y="0"/>
                </a:lnTo>
                <a:lnTo>
                  <a:pt x="107" y="140"/>
                </a:lnTo>
                <a:lnTo>
                  <a:pt x="104" y="148"/>
                </a:lnTo>
                <a:lnTo>
                  <a:pt x="100" y="153"/>
                </a:lnTo>
                <a:lnTo>
                  <a:pt x="93" y="159"/>
                </a:lnTo>
                <a:lnTo>
                  <a:pt x="87" y="161"/>
                </a:lnTo>
                <a:lnTo>
                  <a:pt x="0" y="111"/>
                </a:lnTo>
                <a:lnTo>
                  <a:pt x="4" y="0"/>
                </a:lnTo>
                <a:close/>
              </a:path>
            </a:pathLst>
          </a:custGeom>
          <a:solidFill>
            <a:srgbClr val="B4B4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şļiḍé"/>
          <p:cNvSpPr>
            <a:spLocks/>
          </p:cNvSpPr>
          <p:nvPr/>
        </p:nvSpPr>
        <p:spPr bwMode="auto">
          <a:xfrm>
            <a:off x="2782315" y="4814638"/>
            <a:ext cx="172130" cy="230942"/>
          </a:xfrm>
          <a:custGeom>
            <a:avLst/>
            <a:gdLst>
              <a:gd name="T0" fmla="*/ 6350 w 120"/>
              <a:gd name="T1" fmla="*/ 0 h 161"/>
              <a:gd name="T2" fmla="*/ 6350 w 120"/>
              <a:gd name="T3" fmla="*/ 0 h 161"/>
              <a:gd name="T4" fmla="*/ 190500 w 120"/>
              <a:gd name="T5" fmla="*/ 0 h 161"/>
              <a:gd name="T6" fmla="*/ 190500 w 120"/>
              <a:gd name="T7" fmla="*/ 0 h 161"/>
              <a:gd name="T8" fmla="*/ 163513 w 120"/>
              <a:gd name="T9" fmla="*/ 222250 h 161"/>
              <a:gd name="T10" fmla="*/ 163513 w 120"/>
              <a:gd name="T11" fmla="*/ 222250 h 161"/>
              <a:gd name="T12" fmla="*/ 158750 w 120"/>
              <a:gd name="T13" fmla="*/ 234950 h 161"/>
              <a:gd name="T14" fmla="*/ 152400 w 120"/>
              <a:gd name="T15" fmla="*/ 242888 h 161"/>
              <a:gd name="T16" fmla="*/ 141288 w 120"/>
              <a:gd name="T17" fmla="*/ 252413 h 161"/>
              <a:gd name="T18" fmla="*/ 131763 w 120"/>
              <a:gd name="T19" fmla="*/ 255588 h 161"/>
              <a:gd name="T20" fmla="*/ 131763 w 120"/>
              <a:gd name="T21" fmla="*/ 255588 h 161"/>
              <a:gd name="T22" fmla="*/ 0 w 120"/>
              <a:gd name="T23" fmla="*/ 174625 h 161"/>
              <a:gd name="T24" fmla="*/ 0 w 120"/>
              <a:gd name="T25" fmla="*/ 174625 h 161"/>
              <a:gd name="T26" fmla="*/ 6350 w 120"/>
              <a:gd name="T27" fmla="*/ 0 h 161"/>
              <a:gd name="T28" fmla="*/ 6350 w 120"/>
              <a:gd name="T29" fmla="*/ 0 h 1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0" h="161">
                <a:moveTo>
                  <a:pt x="4" y="0"/>
                </a:moveTo>
                <a:lnTo>
                  <a:pt x="4" y="0"/>
                </a:lnTo>
                <a:lnTo>
                  <a:pt x="120" y="0"/>
                </a:lnTo>
                <a:lnTo>
                  <a:pt x="103" y="140"/>
                </a:lnTo>
                <a:lnTo>
                  <a:pt x="100" y="148"/>
                </a:lnTo>
                <a:lnTo>
                  <a:pt x="96" y="153"/>
                </a:lnTo>
                <a:lnTo>
                  <a:pt x="89" y="159"/>
                </a:lnTo>
                <a:lnTo>
                  <a:pt x="83" y="161"/>
                </a:lnTo>
                <a:lnTo>
                  <a:pt x="0" y="110"/>
                </a:lnTo>
                <a:lnTo>
                  <a:pt x="4" y="0"/>
                </a:lnTo>
                <a:close/>
              </a:path>
            </a:pathLst>
          </a:custGeom>
          <a:solidFill>
            <a:srgbClr val="B4B4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íśḻiḋé"/>
          <p:cNvSpPr>
            <a:spLocks/>
          </p:cNvSpPr>
          <p:nvPr/>
        </p:nvSpPr>
        <p:spPr bwMode="auto">
          <a:xfrm>
            <a:off x="2786619" y="4814638"/>
            <a:ext cx="167827" cy="230942"/>
          </a:xfrm>
          <a:custGeom>
            <a:avLst/>
            <a:gdLst>
              <a:gd name="T0" fmla="*/ 7938 w 117"/>
              <a:gd name="T1" fmla="*/ 0 h 161"/>
              <a:gd name="T2" fmla="*/ 7938 w 117"/>
              <a:gd name="T3" fmla="*/ 0 h 161"/>
              <a:gd name="T4" fmla="*/ 185738 w 117"/>
              <a:gd name="T5" fmla="*/ 0 h 161"/>
              <a:gd name="T6" fmla="*/ 185738 w 117"/>
              <a:gd name="T7" fmla="*/ 0 h 161"/>
              <a:gd name="T8" fmla="*/ 158750 w 117"/>
              <a:gd name="T9" fmla="*/ 222250 h 161"/>
              <a:gd name="T10" fmla="*/ 158750 w 117"/>
              <a:gd name="T11" fmla="*/ 222250 h 161"/>
              <a:gd name="T12" fmla="*/ 153988 w 117"/>
              <a:gd name="T13" fmla="*/ 234950 h 161"/>
              <a:gd name="T14" fmla="*/ 147638 w 117"/>
              <a:gd name="T15" fmla="*/ 242888 h 161"/>
              <a:gd name="T16" fmla="*/ 136525 w 117"/>
              <a:gd name="T17" fmla="*/ 249238 h 161"/>
              <a:gd name="T18" fmla="*/ 128588 w 117"/>
              <a:gd name="T19" fmla="*/ 255588 h 161"/>
              <a:gd name="T20" fmla="*/ 128588 w 117"/>
              <a:gd name="T21" fmla="*/ 255588 h 161"/>
              <a:gd name="T22" fmla="*/ 0 w 117"/>
              <a:gd name="T23" fmla="*/ 173038 h 161"/>
              <a:gd name="T24" fmla="*/ 0 w 117"/>
              <a:gd name="T25" fmla="*/ 173038 h 161"/>
              <a:gd name="T26" fmla="*/ 7938 w 117"/>
              <a:gd name="T27" fmla="*/ 0 h 161"/>
              <a:gd name="T28" fmla="*/ 7938 w 117"/>
              <a:gd name="T29" fmla="*/ 0 h 1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" h="161">
                <a:moveTo>
                  <a:pt x="5" y="0"/>
                </a:moveTo>
                <a:lnTo>
                  <a:pt x="5" y="0"/>
                </a:lnTo>
                <a:lnTo>
                  <a:pt x="117" y="0"/>
                </a:lnTo>
                <a:lnTo>
                  <a:pt x="100" y="140"/>
                </a:lnTo>
                <a:lnTo>
                  <a:pt x="97" y="148"/>
                </a:lnTo>
                <a:lnTo>
                  <a:pt x="93" y="153"/>
                </a:lnTo>
                <a:lnTo>
                  <a:pt x="86" y="157"/>
                </a:lnTo>
                <a:lnTo>
                  <a:pt x="81" y="161"/>
                </a:lnTo>
                <a:lnTo>
                  <a:pt x="0" y="109"/>
                </a:lnTo>
                <a:lnTo>
                  <a:pt x="5" y="0"/>
                </a:lnTo>
                <a:close/>
              </a:path>
            </a:pathLst>
          </a:custGeom>
          <a:solidFill>
            <a:srgbClr val="B5B5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íṩḷíḑê"/>
          <p:cNvSpPr>
            <a:spLocks/>
          </p:cNvSpPr>
          <p:nvPr/>
        </p:nvSpPr>
        <p:spPr bwMode="auto">
          <a:xfrm>
            <a:off x="2792357" y="4814638"/>
            <a:ext cx="162089" cy="230942"/>
          </a:xfrm>
          <a:custGeom>
            <a:avLst/>
            <a:gdLst>
              <a:gd name="T0" fmla="*/ 7938 w 113"/>
              <a:gd name="T1" fmla="*/ 0 h 161"/>
              <a:gd name="T2" fmla="*/ 7938 w 113"/>
              <a:gd name="T3" fmla="*/ 0 h 161"/>
              <a:gd name="T4" fmla="*/ 179388 w 113"/>
              <a:gd name="T5" fmla="*/ 0 h 161"/>
              <a:gd name="T6" fmla="*/ 179388 w 113"/>
              <a:gd name="T7" fmla="*/ 0 h 161"/>
              <a:gd name="T8" fmla="*/ 152400 w 113"/>
              <a:gd name="T9" fmla="*/ 222250 h 161"/>
              <a:gd name="T10" fmla="*/ 152400 w 113"/>
              <a:gd name="T11" fmla="*/ 222250 h 161"/>
              <a:gd name="T12" fmla="*/ 147638 w 113"/>
              <a:gd name="T13" fmla="*/ 233363 h 161"/>
              <a:gd name="T14" fmla="*/ 141288 w 113"/>
              <a:gd name="T15" fmla="*/ 242888 h 161"/>
              <a:gd name="T16" fmla="*/ 133350 w 113"/>
              <a:gd name="T17" fmla="*/ 249238 h 161"/>
              <a:gd name="T18" fmla="*/ 122238 w 113"/>
              <a:gd name="T19" fmla="*/ 255588 h 161"/>
              <a:gd name="T20" fmla="*/ 122238 w 113"/>
              <a:gd name="T21" fmla="*/ 255588 h 161"/>
              <a:gd name="T22" fmla="*/ 0 w 113"/>
              <a:gd name="T23" fmla="*/ 169863 h 161"/>
              <a:gd name="T24" fmla="*/ 0 w 113"/>
              <a:gd name="T25" fmla="*/ 169863 h 161"/>
              <a:gd name="T26" fmla="*/ 7938 w 113"/>
              <a:gd name="T27" fmla="*/ 0 h 161"/>
              <a:gd name="T28" fmla="*/ 7938 w 113"/>
              <a:gd name="T29" fmla="*/ 0 h 1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3" h="161">
                <a:moveTo>
                  <a:pt x="5" y="0"/>
                </a:moveTo>
                <a:lnTo>
                  <a:pt x="5" y="0"/>
                </a:lnTo>
                <a:lnTo>
                  <a:pt x="113" y="0"/>
                </a:lnTo>
                <a:lnTo>
                  <a:pt x="96" y="140"/>
                </a:lnTo>
                <a:lnTo>
                  <a:pt x="93" y="147"/>
                </a:lnTo>
                <a:lnTo>
                  <a:pt x="89" y="153"/>
                </a:lnTo>
                <a:lnTo>
                  <a:pt x="84" y="157"/>
                </a:lnTo>
                <a:lnTo>
                  <a:pt x="77" y="161"/>
                </a:lnTo>
                <a:lnTo>
                  <a:pt x="0" y="107"/>
                </a:lnTo>
                <a:lnTo>
                  <a:pt x="5" y="0"/>
                </a:lnTo>
                <a:close/>
              </a:path>
            </a:pathLst>
          </a:custGeom>
          <a:solidFill>
            <a:srgbClr val="B6B6B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îṧḷídé"/>
          <p:cNvSpPr>
            <a:spLocks/>
          </p:cNvSpPr>
          <p:nvPr/>
        </p:nvSpPr>
        <p:spPr bwMode="auto">
          <a:xfrm>
            <a:off x="2798094" y="4814638"/>
            <a:ext cx="156352" cy="230942"/>
          </a:xfrm>
          <a:custGeom>
            <a:avLst/>
            <a:gdLst>
              <a:gd name="T0" fmla="*/ 7938 w 109"/>
              <a:gd name="T1" fmla="*/ 0 h 161"/>
              <a:gd name="T2" fmla="*/ 7938 w 109"/>
              <a:gd name="T3" fmla="*/ 0 h 161"/>
              <a:gd name="T4" fmla="*/ 173038 w 109"/>
              <a:gd name="T5" fmla="*/ 0 h 161"/>
              <a:gd name="T6" fmla="*/ 173038 w 109"/>
              <a:gd name="T7" fmla="*/ 0 h 161"/>
              <a:gd name="T8" fmla="*/ 146050 w 109"/>
              <a:gd name="T9" fmla="*/ 222250 h 161"/>
              <a:gd name="T10" fmla="*/ 146050 w 109"/>
              <a:gd name="T11" fmla="*/ 222250 h 161"/>
              <a:gd name="T12" fmla="*/ 141288 w 109"/>
              <a:gd name="T13" fmla="*/ 233363 h 161"/>
              <a:gd name="T14" fmla="*/ 134938 w 109"/>
              <a:gd name="T15" fmla="*/ 242888 h 161"/>
              <a:gd name="T16" fmla="*/ 127000 w 109"/>
              <a:gd name="T17" fmla="*/ 249238 h 161"/>
              <a:gd name="T18" fmla="*/ 115888 w 109"/>
              <a:gd name="T19" fmla="*/ 255588 h 161"/>
              <a:gd name="T20" fmla="*/ 115888 w 109"/>
              <a:gd name="T21" fmla="*/ 255588 h 161"/>
              <a:gd name="T22" fmla="*/ 0 w 109"/>
              <a:gd name="T23" fmla="*/ 168275 h 161"/>
              <a:gd name="T24" fmla="*/ 0 w 109"/>
              <a:gd name="T25" fmla="*/ 168275 h 161"/>
              <a:gd name="T26" fmla="*/ 7938 w 109"/>
              <a:gd name="T27" fmla="*/ 0 h 161"/>
              <a:gd name="T28" fmla="*/ 7938 w 109"/>
              <a:gd name="T29" fmla="*/ 0 h 1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9" h="161">
                <a:moveTo>
                  <a:pt x="5" y="0"/>
                </a:moveTo>
                <a:lnTo>
                  <a:pt x="5" y="0"/>
                </a:lnTo>
                <a:lnTo>
                  <a:pt x="109" y="0"/>
                </a:lnTo>
                <a:lnTo>
                  <a:pt x="92" y="140"/>
                </a:lnTo>
                <a:lnTo>
                  <a:pt x="89" y="147"/>
                </a:lnTo>
                <a:lnTo>
                  <a:pt x="85" y="153"/>
                </a:lnTo>
                <a:lnTo>
                  <a:pt x="80" y="157"/>
                </a:lnTo>
                <a:lnTo>
                  <a:pt x="73" y="161"/>
                </a:lnTo>
                <a:lnTo>
                  <a:pt x="0" y="106"/>
                </a:lnTo>
                <a:lnTo>
                  <a:pt x="5" y="0"/>
                </a:lnTo>
                <a:close/>
              </a:path>
            </a:pathLst>
          </a:custGeom>
          <a:solidFill>
            <a:srgbClr val="B6B6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i$1íḓè"/>
          <p:cNvSpPr>
            <a:spLocks/>
          </p:cNvSpPr>
          <p:nvPr/>
        </p:nvSpPr>
        <p:spPr bwMode="auto">
          <a:xfrm>
            <a:off x="2803832" y="4814638"/>
            <a:ext cx="150614" cy="229507"/>
          </a:xfrm>
          <a:custGeom>
            <a:avLst/>
            <a:gdLst>
              <a:gd name="T0" fmla="*/ 7938 w 105"/>
              <a:gd name="T1" fmla="*/ 0 h 160"/>
              <a:gd name="T2" fmla="*/ 7938 w 105"/>
              <a:gd name="T3" fmla="*/ 0 h 160"/>
              <a:gd name="T4" fmla="*/ 166688 w 105"/>
              <a:gd name="T5" fmla="*/ 0 h 160"/>
              <a:gd name="T6" fmla="*/ 166688 w 105"/>
              <a:gd name="T7" fmla="*/ 0 h 160"/>
              <a:gd name="T8" fmla="*/ 139700 w 105"/>
              <a:gd name="T9" fmla="*/ 222250 h 160"/>
              <a:gd name="T10" fmla="*/ 139700 w 105"/>
              <a:gd name="T11" fmla="*/ 222250 h 160"/>
              <a:gd name="T12" fmla="*/ 138113 w 105"/>
              <a:gd name="T13" fmla="*/ 233363 h 160"/>
              <a:gd name="T14" fmla="*/ 128588 w 105"/>
              <a:gd name="T15" fmla="*/ 242888 h 160"/>
              <a:gd name="T16" fmla="*/ 120650 w 105"/>
              <a:gd name="T17" fmla="*/ 249238 h 160"/>
              <a:gd name="T18" fmla="*/ 109538 w 105"/>
              <a:gd name="T19" fmla="*/ 254000 h 160"/>
              <a:gd name="T20" fmla="*/ 109538 w 105"/>
              <a:gd name="T21" fmla="*/ 254000 h 160"/>
              <a:gd name="T22" fmla="*/ 0 w 105"/>
              <a:gd name="T23" fmla="*/ 168275 h 160"/>
              <a:gd name="T24" fmla="*/ 0 w 105"/>
              <a:gd name="T25" fmla="*/ 168275 h 160"/>
              <a:gd name="T26" fmla="*/ 7938 w 105"/>
              <a:gd name="T27" fmla="*/ 0 h 160"/>
              <a:gd name="T28" fmla="*/ 7938 w 105"/>
              <a:gd name="T29" fmla="*/ 0 h 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5" h="160">
                <a:moveTo>
                  <a:pt x="5" y="0"/>
                </a:moveTo>
                <a:lnTo>
                  <a:pt x="5" y="0"/>
                </a:lnTo>
                <a:lnTo>
                  <a:pt x="105" y="0"/>
                </a:lnTo>
                <a:lnTo>
                  <a:pt x="88" y="140"/>
                </a:lnTo>
                <a:lnTo>
                  <a:pt x="87" y="147"/>
                </a:lnTo>
                <a:lnTo>
                  <a:pt x="81" y="153"/>
                </a:lnTo>
                <a:lnTo>
                  <a:pt x="76" y="157"/>
                </a:lnTo>
                <a:lnTo>
                  <a:pt x="69" y="160"/>
                </a:lnTo>
                <a:lnTo>
                  <a:pt x="0" y="106"/>
                </a:lnTo>
                <a:lnTo>
                  <a:pt x="5" y="0"/>
                </a:lnTo>
                <a:close/>
              </a:path>
            </a:pathLst>
          </a:custGeom>
          <a:solidFill>
            <a:srgbClr val="B7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iṣľîďé"/>
          <p:cNvSpPr>
            <a:spLocks/>
          </p:cNvSpPr>
          <p:nvPr/>
        </p:nvSpPr>
        <p:spPr bwMode="auto">
          <a:xfrm>
            <a:off x="2808135" y="4814638"/>
            <a:ext cx="146310" cy="229507"/>
          </a:xfrm>
          <a:custGeom>
            <a:avLst/>
            <a:gdLst>
              <a:gd name="T0" fmla="*/ 7938 w 102"/>
              <a:gd name="T1" fmla="*/ 0 h 160"/>
              <a:gd name="T2" fmla="*/ 7938 w 102"/>
              <a:gd name="T3" fmla="*/ 0 h 160"/>
              <a:gd name="T4" fmla="*/ 161925 w 102"/>
              <a:gd name="T5" fmla="*/ 0 h 160"/>
              <a:gd name="T6" fmla="*/ 161925 w 102"/>
              <a:gd name="T7" fmla="*/ 0 h 160"/>
              <a:gd name="T8" fmla="*/ 134938 w 102"/>
              <a:gd name="T9" fmla="*/ 222250 h 160"/>
              <a:gd name="T10" fmla="*/ 134938 w 102"/>
              <a:gd name="T11" fmla="*/ 222250 h 160"/>
              <a:gd name="T12" fmla="*/ 133350 w 102"/>
              <a:gd name="T13" fmla="*/ 233363 h 160"/>
              <a:gd name="T14" fmla="*/ 123825 w 102"/>
              <a:gd name="T15" fmla="*/ 242888 h 160"/>
              <a:gd name="T16" fmla="*/ 115888 w 102"/>
              <a:gd name="T17" fmla="*/ 249238 h 160"/>
              <a:gd name="T18" fmla="*/ 106363 w 102"/>
              <a:gd name="T19" fmla="*/ 254000 h 160"/>
              <a:gd name="T20" fmla="*/ 106363 w 102"/>
              <a:gd name="T21" fmla="*/ 254000 h 160"/>
              <a:gd name="T22" fmla="*/ 0 w 102"/>
              <a:gd name="T23" fmla="*/ 166688 h 160"/>
              <a:gd name="T24" fmla="*/ 0 w 102"/>
              <a:gd name="T25" fmla="*/ 166688 h 160"/>
              <a:gd name="T26" fmla="*/ 7938 w 102"/>
              <a:gd name="T27" fmla="*/ 0 h 160"/>
              <a:gd name="T28" fmla="*/ 7938 w 102"/>
              <a:gd name="T29" fmla="*/ 0 h 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2" h="160">
                <a:moveTo>
                  <a:pt x="5" y="0"/>
                </a:moveTo>
                <a:lnTo>
                  <a:pt x="5" y="0"/>
                </a:lnTo>
                <a:lnTo>
                  <a:pt x="102" y="0"/>
                </a:lnTo>
                <a:lnTo>
                  <a:pt x="85" y="140"/>
                </a:lnTo>
                <a:lnTo>
                  <a:pt x="84" y="147"/>
                </a:lnTo>
                <a:lnTo>
                  <a:pt x="78" y="153"/>
                </a:lnTo>
                <a:lnTo>
                  <a:pt x="73" y="157"/>
                </a:lnTo>
                <a:lnTo>
                  <a:pt x="67" y="160"/>
                </a:lnTo>
                <a:lnTo>
                  <a:pt x="0" y="105"/>
                </a:lnTo>
                <a:lnTo>
                  <a:pt x="5" y="0"/>
                </a:lnTo>
                <a:close/>
              </a:path>
            </a:pathLst>
          </a:custGeom>
          <a:solidFill>
            <a:srgbClr val="B7B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íṧlîḋé"/>
          <p:cNvSpPr>
            <a:spLocks/>
          </p:cNvSpPr>
          <p:nvPr/>
        </p:nvSpPr>
        <p:spPr bwMode="auto">
          <a:xfrm>
            <a:off x="2813872" y="4814638"/>
            <a:ext cx="140573" cy="229507"/>
          </a:xfrm>
          <a:custGeom>
            <a:avLst/>
            <a:gdLst>
              <a:gd name="T0" fmla="*/ 7938 w 98"/>
              <a:gd name="T1" fmla="*/ 0 h 160"/>
              <a:gd name="T2" fmla="*/ 7938 w 98"/>
              <a:gd name="T3" fmla="*/ 0 h 160"/>
              <a:gd name="T4" fmla="*/ 155575 w 98"/>
              <a:gd name="T5" fmla="*/ 0 h 160"/>
              <a:gd name="T6" fmla="*/ 155575 w 98"/>
              <a:gd name="T7" fmla="*/ 0 h 160"/>
              <a:gd name="T8" fmla="*/ 128588 w 98"/>
              <a:gd name="T9" fmla="*/ 222250 h 160"/>
              <a:gd name="T10" fmla="*/ 128588 w 98"/>
              <a:gd name="T11" fmla="*/ 222250 h 160"/>
              <a:gd name="T12" fmla="*/ 127000 w 98"/>
              <a:gd name="T13" fmla="*/ 233363 h 160"/>
              <a:gd name="T14" fmla="*/ 117475 w 98"/>
              <a:gd name="T15" fmla="*/ 241300 h 160"/>
              <a:gd name="T16" fmla="*/ 109538 w 98"/>
              <a:gd name="T17" fmla="*/ 249238 h 160"/>
              <a:gd name="T18" fmla="*/ 100013 w 98"/>
              <a:gd name="T19" fmla="*/ 254000 h 160"/>
              <a:gd name="T20" fmla="*/ 100013 w 98"/>
              <a:gd name="T21" fmla="*/ 254000 h 160"/>
              <a:gd name="T22" fmla="*/ 0 w 98"/>
              <a:gd name="T23" fmla="*/ 163513 h 160"/>
              <a:gd name="T24" fmla="*/ 0 w 98"/>
              <a:gd name="T25" fmla="*/ 163513 h 160"/>
              <a:gd name="T26" fmla="*/ 7938 w 98"/>
              <a:gd name="T27" fmla="*/ 0 h 160"/>
              <a:gd name="T28" fmla="*/ 7938 w 98"/>
              <a:gd name="T29" fmla="*/ 0 h 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8" h="160">
                <a:moveTo>
                  <a:pt x="5" y="0"/>
                </a:moveTo>
                <a:lnTo>
                  <a:pt x="5" y="0"/>
                </a:lnTo>
                <a:lnTo>
                  <a:pt x="98" y="0"/>
                </a:lnTo>
                <a:lnTo>
                  <a:pt x="81" y="140"/>
                </a:lnTo>
                <a:lnTo>
                  <a:pt x="80" y="147"/>
                </a:lnTo>
                <a:lnTo>
                  <a:pt x="74" y="152"/>
                </a:lnTo>
                <a:lnTo>
                  <a:pt x="69" y="157"/>
                </a:lnTo>
                <a:lnTo>
                  <a:pt x="63" y="160"/>
                </a:lnTo>
                <a:lnTo>
                  <a:pt x="0" y="103"/>
                </a:lnTo>
                <a:lnTo>
                  <a:pt x="5" y="0"/>
                </a:lnTo>
                <a:close/>
              </a:path>
            </a:pathLst>
          </a:custGeom>
          <a:solidFill>
            <a:srgbClr val="B8B8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iṡḻïḑê"/>
          <p:cNvSpPr>
            <a:spLocks/>
          </p:cNvSpPr>
          <p:nvPr/>
        </p:nvSpPr>
        <p:spPr bwMode="auto">
          <a:xfrm>
            <a:off x="2819610" y="4814638"/>
            <a:ext cx="134835" cy="229507"/>
          </a:xfrm>
          <a:custGeom>
            <a:avLst/>
            <a:gdLst>
              <a:gd name="T0" fmla="*/ 7938 w 94"/>
              <a:gd name="T1" fmla="*/ 0 h 160"/>
              <a:gd name="T2" fmla="*/ 7938 w 94"/>
              <a:gd name="T3" fmla="*/ 0 h 160"/>
              <a:gd name="T4" fmla="*/ 149225 w 94"/>
              <a:gd name="T5" fmla="*/ 0 h 160"/>
              <a:gd name="T6" fmla="*/ 149225 w 94"/>
              <a:gd name="T7" fmla="*/ 0 h 160"/>
              <a:gd name="T8" fmla="*/ 122238 w 94"/>
              <a:gd name="T9" fmla="*/ 222250 h 160"/>
              <a:gd name="T10" fmla="*/ 122238 w 94"/>
              <a:gd name="T11" fmla="*/ 222250 h 160"/>
              <a:gd name="T12" fmla="*/ 120650 w 94"/>
              <a:gd name="T13" fmla="*/ 233363 h 160"/>
              <a:gd name="T14" fmla="*/ 112713 w 94"/>
              <a:gd name="T15" fmla="*/ 241300 h 160"/>
              <a:gd name="T16" fmla="*/ 104775 w 94"/>
              <a:gd name="T17" fmla="*/ 249238 h 160"/>
              <a:gd name="T18" fmla="*/ 93663 w 94"/>
              <a:gd name="T19" fmla="*/ 254000 h 160"/>
              <a:gd name="T20" fmla="*/ 93663 w 94"/>
              <a:gd name="T21" fmla="*/ 254000 h 160"/>
              <a:gd name="T22" fmla="*/ 0 w 94"/>
              <a:gd name="T23" fmla="*/ 161925 h 160"/>
              <a:gd name="T24" fmla="*/ 0 w 94"/>
              <a:gd name="T25" fmla="*/ 161925 h 160"/>
              <a:gd name="T26" fmla="*/ 7938 w 94"/>
              <a:gd name="T27" fmla="*/ 0 h 160"/>
              <a:gd name="T28" fmla="*/ 7938 w 94"/>
              <a:gd name="T29" fmla="*/ 0 h 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4" h="160">
                <a:moveTo>
                  <a:pt x="5" y="0"/>
                </a:moveTo>
                <a:lnTo>
                  <a:pt x="5" y="0"/>
                </a:lnTo>
                <a:lnTo>
                  <a:pt x="94" y="0"/>
                </a:lnTo>
                <a:lnTo>
                  <a:pt x="77" y="140"/>
                </a:lnTo>
                <a:lnTo>
                  <a:pt x="76" y="147"/>
                </a:lnTo>
                <a:lnTo>
                  <a:pt x="71" y="152"/>
                </a:lnTo>
                <a:lnTo>
                  <a:pt x="66" y="157"/>
                </a:lnTo>
                <a:lnTo>
                  <a:pt x="59" y="160"/>
                </a:lnTo>
                <a:lnTo>
                  <a:pt x="0" y="102"/>
                </a:lnTo>
                <a:lnTo>
                  <a:pt x="5" y="0"/>
                </a:lnTo>
                <a:close/>
              </a:path>
            </a:pathLst>
          </a:custGeom>
          <a:solidFill>
            <a:srgbClr val="B9B9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šļïdè"/>
          <p:cNvSpPr>
            <a:spLocks/>
          </p:cNvSpPr>
          <p:nvPr/>
        </p:nvSpPr>
        <p:spPr bwMode="auto">
          <a:xfrm>
            <a:off x="2825348" y="4814638"/>
            <a:ext cx="129097" cy="229507"/>
          </a:xfrm>
          <a:custGeom>
            <a:avLst/>
            <a:gdLst>
              <a:gd name="T0" fmla="*/ 7938 w 90"/>
              <a:gd name="T1" fmla="*/ 0 h 160"/>
              <a:gd name="T2" fmla="*/ 7938 w 90"/>
              <a:gd name="T3" fmla="*/ 0 h 160"/>
              <a:gd name="T4" fmla="*/ 142875 w 90"/>
              <a:gd name="T5" fmla="*/ 0 h 160"/>
              <a:gd name="T6" fmla="*/ 142875 w 90"/>
              <a:gd name="T7" fmla="*/ 0 h 160"/>
              <a:gd name="T8" fmla="*/ 115888 w 90"/>
              <a:gd name="T9" fmla="*/ 222250 h 160"/>
              <a:gd name="T10" fmla="*/ 115888 w 90"/>
              <a:gd name="T11" fmla="*/ 222250 h 160"/>
              <a:gd name="T12" fmla="*/ 114300 w 90"/>
              <a:gd name="T13" fmla="*/ 233363 h 160"/>
              <a:gd name="T14" fmla="*/ 106363 w 90"/>
              <a:gd name="T15" fmla="*/ 241300 h 160"/>
              <a:gd name="T16" fmla="*/ 98425 w 90"/>
              <a:gd name="T17" fmla="*/ 249238 h 160"/>
              <a:gd name="T18" fmla="*/ 87313 w 90"/>
              <a:gd name="T19" fmla="*/ 254000 h 160"/>
              <a:gd name="T20" fmla="*/ 87313 w 90"/>
              <a:gd name="T21" fmla="*/ 254000 h 160"/>
              <a:gd name="T22" fmla="*/ 0 w 90"/>
              <a:gd name="T23" fmla="*/ 160338 h 160"/>
              <a:gd name="T24" fmla="*/ 0 w 90"/>
              <a:gd name="T25" fmla="*/ 160338 h 160"/>
              <a:gd name="T26" fmla="*/ 7938 w 90"/>
              <a:gd name="T27" fmla="*/ 0 h 160"/>
              <a:gd name="T28" fmla="*/ 7938 w 90"/>
              <a:gd name="T29" fmla="*/ 0 h 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160">
                <a:moveTo>
                  <a:pt x="5" y="0"/>
                </a:moveTo>
                <a:lnTo>
                  <a:pt x="5" y="0"/>
                </a:lnTo>
                <a:lnTo>
                  <a:pt x="90" y="0"/>
                </a:lnTo>
                <a:lnTo>
                  <a:pt x="73" y="140"/>
                </a:lnTo>
                <a:lnTo>
                  <a:pt x="72" y="147"/>
                </a:lnTo>
                <a:lnTo>
                  <a:pt x="67" y="152"/>
                </a:lnTo>
                <a:lnTo>
                  <a:pt x="62" y="157"/>
                </a:lnTo>
                <a:lnTo>
                  <a:pt x="55" y="160"/>
                </a:lnTo>
                <a:lnTo>
                  <a:pt x="0" y="101"/>
                </a:lnTo>
                <a:lnTo>
                  <a:pt x="5" y="0"/>
                </a:lnTo>
                <a:close/>
              </a:path>
            </a:pathLst>
          </a:custGeom>
          <a:solidFill>
            <a:srgbClr val="B9B9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ïṧḻïďè"/>
          <p:cNvSpPr>
            <a:spLocks/>
          </p:cNvSpPr>
          <p:nvPr/>
        </p:nvSpPr>
        <p:spPr bwMode="auto">
          <a:xfrm>
            <a:off x="2828216" y="4814638"/>
            <a:ext cx="126229" cy="229507"/>
          </a:xfrm>
          <a:custGeom>
            <a:avLst/>
            <a:gdLst>
              <a:gd name="T0" fmla="*/ 11113 w 88"/>
              <a:gd name="T1" fmla="*/ 0 h 160"/>
              <a:gd name="T2" fmla="*/ 11113 w 88"/>
              <a:gd name="T3" fmla="*/ 0 h 160"/>
              <a:gd name="T4" fmla="*/ 139700 w 88"/>
              <a:gd name="T5" fmla="*/ 0 h 160"/>
              <a:gd name="T6" fmla="*/ 139700 w 88"/>
              <a:gd name="T7" fmla="*/ 0 h 160"/>
              <a:gd name="T8" fmla="*/ 112713 w 88"/>
              <a:gd name="T9" fmla="*/ 222250 h 160"/>
              <a:gd name="T10" fmla="*/ 112713 w 88"/>
              <a:gd name="T11" fmla="*/ 222250 h 160"/>
              <a:gd name="T12" fmla="*/ 111125 w 88"/>
              <a:gd name="T13" fmla="*/ 233363 h 160"/>
              <a:gd name="T14" fmla="*/ 103188 w 88"/>
              <a:gd name="T15" fmla="*/ 241300 h 160"/>
              <a:gd name="T16" fmla="*/ 95250 w 88"/>
              <a:gd name="T17" fmla="*/ 249238 h 160"/>
              <a:gd name="T18" fmla="*/ 87313 w 88"/>
              <a:gd name="T19" fmla="*/ 254000 h 160"/>
              <a:gd name="T20" fmla="*/ 87313 w 88"/>
              <a:gd name="T21" fmla="*/ 254000 h 160"/>
              <a:gd name="T22" fmla="*/ 0 w 88"/>
              <a:gd name="T23" fmla="*/ 157163 h 160"/>
              <a:gd name="T24" fmla="*/ 0 w 88"/>
              <a:gd name="T25" fmla="*/ 157163 h 160"/>
              <a:gd name="T26" fmla="*/ 11113 w 88"/>
              <a:gd name="T27" fmla="*/ 0 h 160"/>
              <a:gd name="T28" fmla="*/ 11113 w 88"/>
              <a:gd name="T29" fmla="*/ 0 h 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8" h="160">
                <a:moveTo>
                  <a:pt x="7" y="0"/>
                </a:moveTo>
                <a:lnTo>
                  <a:pt x="7" y="0"/>
                </a:lnTo>
                <a:lnTo>
                  <a:pt x="88" y="0"/>
                </a:lnTo>
                <a:lnTo>
                  <a:pt x="71" y="140"/>
                </a:lnTo>
                <a:lnTo>
                  <a:pt x="70" y="147"/>
                </a:lnTo>
                <a:lnTo>
                  <a:pt x="65" y="152"/>
                </a:lnTo>
                <a:lnTo>
                  <a:pt x="60" y="157"/>
                </a:lnTo>
                <a:lnTo>
                  <a:pt x="55" y="160"/>
                </a:lnTo>
                <a:lnTo>
                  <a:pt x="0" y="99"/>
                </a:lnTo>
                <a:lnTo>
                  <a:pt x="7" y="0"/>
                </a:lnTo>
                <a:close/>
              </a:path>
            </a:pathLst>
          </a:custGeom>
          <a:solidFill>
            <a:srgbClr val="BABA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í$ļîdé"/>
          <p:cNvSpPr>
            <a:spLocks/>
          </p:cNvSpPr>
          <p:nvPr/>
        </p:nvSpPr>
        <p:spPr bwMode="auto">
          <a:xfrm>
            <a:off x="2835389" y="4814638"/>
            <a:ext cx="119057" cy="229507"/>
          </a:xfrm>
          <a:custGeom>
            <a:avLst/>
            <a:gdLst>
              <a:gd name="T0" fmla="*/ 9525 w 83"/>
              <a:gd name="T1" fmla="*/ 0 h 160"/>
              <a:gd name="T2" fmla="*/ 9525 w 83"/>
              <a:gd name="T3" fmla="*/ 0 h 160"/>
              <a:gd name="T4" fmla="*/ 131763 w 83"/>
              <a:gd name="T5" fmla="*/ 0 h 160"/>
              <a:gd name="T6" fmla="*/ 131763 w 83"/>
              <a:gd name="T7" fmla="*/ 0 h 160"/>
              <a:gd name="T8" fmla="*/ 104775 w 83"/>
              <a:gd name="T9" fmla="*/ 222250 h 160"/>
              <a:gd name="T10" fmla="*/ 104775 w 83"/>
              <a:gd name="T11" fmla="*/ 222250 h 160"/>
              <a:gd name="T12" fmla="*/ 103188 w 83"/>
              <a:gd name="T13" fmla="*/ 233363 h 160"/>
              <a:gd name="T14" fmla="*/ 95250 w 83"/>
              <a:gd name="T15" fmla="*/ 241300 h 160"/>
              <a:gd name="T16" fmla="*/ 87313 w 83"/>
              <a:gd name="T17" fmla="*/ 247650 h 160"/>
              <a:gd name="T18" fmla="*/ 79375 w 83"/>
              <a:gd name="T19" fmla="*/ 254000 h 160"/>
              <a:gd name="T20" fmla="*/ 79375 w 83"/>
              <a:gd name="T21" fmla="*/ 254000 h 160"/>
              <a:gd name="T22" fmla="*/ 0 w 83"/>
              <a:gd name="T23" fmla="*/ 157163 h 160"/>
              <a:gd name="T24" fmla="*/ 0 w 83"/>
              <a:gd name="T25" fmla="*/ 157163 h 160"/>
              <a:gd name="T26" fmla="*/ 9525 w 83"/>
              <a:gd name="T27" fmla="*/ 0 h 160"/>
              <a:gd name="T28" fmla="*/ 9525 w 83"/>
              <a:gd name="T29" fmla="*/ 0 h 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3" h="160">
                <a:moveTo>
                  <a:pt x="6" y="0"/>
                </a:moveTo>
                <a:lnTo>
                  <a:pt x="6" y="0"/>
                </a:lnTo>
                <a:lnTo>
                  <a:pt x="83" y="0"/>
                </a:lnTo>
                <a:lnTo>
                  <a:pt x="66" y="140"/>
                </a:lnTo>
                <a:lnTo>
                  <a:pt x="65" y="147"/>
                </a:lnTo>
                <a:lnTo>
                  <a:pt x="60" y="152"/>
                </a:lnTo>
                <a:lnTo>
                  <a:pt x="55" y="156"/>
                </a:lnTo>
                <a:lnTo>
                  <a:pt x="50" y="160"/>
                </a:lnTo>
                <a:lnTo>
                  <a:pt x="0" y="99"/>
                </a:lnTo>
                <a:lnTo>
                  <a:pt x="6" y="0"/>
                </a:lnTo>
                <a:close/>
              </a:path>
            </a:pathLst>
          </a:custGeom>
          <a:solidFill>
            <a:srgbClr val="BBBB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íṣļiďê"/>
          <p:cNvSpPr>
            <a:spLocks/>
          </p:cNvSpPr>
          <p:nvPr/>
        </p:nvSpPr>
        <p:spPr bwMode="auto">
          <a:xfrm>
            <a:off x="2841127" y="4814638"/>
            <a:ext cx="113319" cy="229507"/>
          </a:xfrm>
          <a:custGeom>
            <a:avLst/>
            <a:gdLst>
              <a:gd name="T0" fmla="*/ 7938 w 79"/>
              <a:gd name="T1" fmla="*/ 0 h 160"/>
              <a:gd name="T2" fmla="*/ 7938 w 79"/>
              <a:gd name="T3" fmla="*/ 0 h 160"/>
              <a:gd name="T4" fmla="*/ 125413 w 79"/>
              <a:gd name="T5" fmla="*/ 0 h 160"/>
              <a:gd name="T6" fmla="*/ 125413 w 79"/>
              <a:gd name="T7" fmla="*/ 0 h 160"/>
              <a:gd name="T8" fmla="*/ 98425 w 79"/>
              <a:gd name="T9" fmla="*/ 222250 h 160"/>
              <a:gd name="T10" fmla="*/ 98425 w 79"/>
              <a:gd name="T11" fmla="*/ 222250 h 160"/>
              <a:gd name="T12" fmla="*/ 96838 w 79"/>
              <a:gd name="T13" fmla="*/ 233363 h 160"/>
              <a:gd name="T14" fmla="*/ 88900 w 79"/>
              <a:gd name="T15" fmla="*/ 241300 h 160"/>
              <a:gd name="T16" fmla="*/ 80963 w 79"/>
              <a:gd name="T17" fmla="*/ 247650 h 160"/>
              <a:gd name="T18" fmla="*/ 73025 w 79"/>
              <a:gd name="T19" fmla="*/ 254000 h 160"/>
              <a:gd name="T20" fmla="*/ 73025 w 79"/>
              <a:gd name="T21" fmla="*/ 254000 h 160"/>
              <a:gd name="T22" fmla="*/ 0 w 79"/>
              <a:gd name="T23" fmla="*/ 155575 h 160"/>
              <a:gd name="T24" fmla="*/ 0 w 79"/>
              <a:gd name="T25" fmla="*/ 155575 h 160"/>
              <a:gd name="T26" fmla="*/ 7938 w 79"/>
              <a:gd name="T27" fmla="*/ 0 h 160"/>
              <a:gd name="T28" fmla="*/ 7938 w 79"/>
              <a:gd name="T29" fmla="*/ 0 h 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9" h="160">
                <a:moveTo>
                  <a:pt x="5" y="0"/>
                </a:moveTo>
                <a:lnTo>
                  <a:pt x="5" y="0"/>
                </a:lnTo>
                <a:lnTo>
                  <a:pt x="79" y="0"/>
                </a:lnTo>
                <a:lnTo>
                  <a:pt x="62" y="140"/>
                </a:lnTo>
                <a:lnTo>
                  <a:pt x="61" y="147"/>
                </a:lnTo>
                <a:lnTo>
                  <a:pt x="56" y="152"/>
                </a:lnTo>
                <a:lnTo>
                  <a:pt x="51" y="156"/>
                </a:lnTo>
                <a:lnTo>
                  <a:pt x="46" y="160"/>
                </a:lnTo>
                <a:lnTo>
                  <a:pt x="0" y="98"/>
                </a:lnTo>
                <a:lnTo>
                  <a:pt x="5" y="0"/>
                </a:lnTo>
                <a:close/>
              </a:path>
            </a:pathLst>
          </a:custGeom>
          <a:solidFill>
            <a:srgbClr val="BBBB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îşļiḋé"/>
          <p:cNvSpPr>
            <a:spLocks/>
          </p:cNvSpPr>
          <p:nvPr/>
        </p:nvSpPr>
        <p:spPr bwMode="auto">
          <a:xfrm>
            <a:off x="2846864" y="4814638"/>
            <a:ext cx="107582" cy="229507"/>
          </a:xfrm>
          <a:custGeom>
            <a:avLst/>
            <a:gdLst>
              <a:gd name="T0" fmla="*/ 7938 w 75"/>
              <a:gd name="T1" fmla="*/ 0 h 160"/>
              <a:gd name="T2" fmla="*/ 7938 w 75"/>
              <a:gd name="T3" fmla="*/ 0 h 160"/>
              <a:gd name="T4" fmla="*/ 119063 w 75"/>
              <a:gd name="T5" fmla="*/ 0 h 160"/>
              <a:gd name="T6" fmla="*/ 119063 w 75"/>
              <a:gd name="T7" fmla="*/ 0 h 160"/>
              <a:gd name="T8" fmla="*/ 92075 w 75"/>
              <a:gd name="T9" fmla="*/ 222250 h 160"/>
              <a:gd name="T10" fmla="*/ 92075 w 75"/>
              <a:gd name="T11" fmla="*/ 222250 h 160"/>
              <a:gd name="T12" fmla="*/ 90488 w 75"/>
              <a:gd name="T13" fmla="*/ 233363 h 160"/>
              <a:gd name="T14" fmla="*/ 82550 w 75"/>
              <a:gd name="T15" fmla="*/ 241300 h 160"/>
              <a:gd name="T16" fmla="*/ 76200 w 75"/>
              <a:gd name="T17" fmla="*/ 247650 h 160"/>
              <a:gd name="T18" fmla="*/ 68263 w 75"/>
              <a:gd name="T19" fmla="*/ 254000 h 160"/>
              <a:gd name="T20" fmla="*/ 68263 w 75"/>
              <a:gd name="T21" fmla="*/ 254000 h 160"/>
              <a:gd name="T22" fmla="*/ 0 w 75"/>
              <a:gd name="T23" fmla="*/ 152400 h 160"/>
              <a:gd name="T24" fmla="*/ 0 w 75"/>
              <a:gd name="T25" fmla="*/ 152400 h 160"/>
              <a:gd name="T26" fmla="*/ 7938 w 75"/>
              <a:gd name="T27" fmla="*/ 0 h 160"/>
              <a:gd name="T28" fmla="*/ 7938 w 75"/>
              <a:gd name="T29" fmla="*/ 0 h 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" h="160">
                <a:moveTo>
                  <a:pt x="5" y="0"/>
                </a:moveTo>
                <a:lnTo>
                  <a:pt x="5" y="0"/>
                </a:lnTo>
                <a:lnTo>
                  <a:pt x="75" y="0"/>
                </a:lnTo>
                <a:lnTo>
                  <a:pt x="58" y="140"/>
                </a:lnTo>
                <a:lnTo>
                  <a:pt x="57" y="147"/>
                </a:lnTo>
                <a:lnTo>
                  <a:pt x="52" y="152"/>
                </a:lnTo>
                <a:lnTo>
                  <a:pt x="48" y="156"/>
                </a:lnTo>
                <a:lnTo>
                  <a:pt x="43" y="160"/>
                </a:lnTo>
                <a:lnTo>
                  <a:pt x="0" y="96"/>
                </a:lnTo>
                <a:lnTo>
                  <a:pt x="5" y="0"/>
                </a:lnTo>
                <a:close/>
              </a:path>
            </a:pathLst>
          </a:custGeom>
          <a:solidFill>
            <a:srgbClr val="BCBC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ïśļiḋê"/>
          <p:cNvSpPr>
            <a:spLocks/>
          </p:cNvSpPr>
          <p:nvPr/>
        </p:nvSpPr>
        <p:spPr bwMode="auto">
          <a:xfrm>
            <a:off x="2852602" y="4814638"/>
            <a:ext cx="101844" cy="229507"/>
          </a:xfrm>
          <a:custGeom>
            <a:avLst/>
            <a:gdLst>
              <a:gd name="T0" fmla="*/ 7938 w 71"/>
              <a:gd name="T1" fmla="*/ 0 h 160"/>
              <a:gd name="T2" fmla="*/ 7938 w 71"/>
              <a:gd name="T3" fmla="*/ 0 h 160"/>
              <a:gd name="T4" fmla="*/ 112713 w 71"/>
              <a:gd name="T5" fmla="*/ 0 h 160"/>
              <a:gd name="T6" fmla="*/ 112713 w 71"/>
              <a:gd name="T7" fmla="*/ 0 h 160"/>
              <a:gd name="T8" fmla="*/ 85725 w 71"/>
              <a:gd name="T9" fmla="*/ 222250 h 160"/>
              <a:gd name="T10" fmla="*/ 85725 w 71"/>
              <a:gd name="T11" fmla="*/ 222250 h 160"/>
              <a:gd name="T12" fmla="*/ 84138 w 71"/>
              <a:gd name="T13" fmla="*/ 233363 h 160"/>
              <a:gd name="T14" fmla="*/ 76200 w 71"/>
              <a:gd name="T15" fmla="*/ 241300 h 160"/>
              <a:gd name="T16" fmla="*/ 69850 w 71"/>
              <a:gd name="T17" fmla="*/ 247650 h 160"/>
              <a:gd name="T18" fmla="*/ 61913 w 71"/>
              <a:gd name="T19" fmla="*/ 254000 h 160"/>
              <a:gd name="T20" fmla="*/ 61913 w 71"/>
              <a:gd name="T21" fmla="*/ 254000 h 160"/>
              <a:gd name="T22" fmla="*/ 0 w 71"/>
              <a:gd name="T23" fmla="*/ 150813 h 160"/>
              <a:gd name="T24" fmla="*/ 0 w 71"/>
              <a:gd name="T25" fmla="*/ 150813 h 160"/>
              <a:gd name="T26" fmla="*/ 7938 w 71"/>
              <a:gd name="T27" fmla="*/ 0 h 160"/>
              <a:gd name="T28" fmla="*/ 7938 w 71"/>
              <a:gd name="T29" fmla="*/ 0 h 1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1" h="160">
                <a:moveTo>
                  <a:pt x="5" y="0"/>
                </a:moveTo>
                <a:lnTo>
                  <a:pt x="5" y="0"/>
                </a:lnTo>
                <a:lnTo>
                  <a:pt x="71" y="0"/>
                </a:lnTo>
                <a:lnTo>
                  <a:pt x="54" y="140"/>
                </a:lnTo>
                <a:lnTo>
                  <a:pt x="53" y="147"/>
                </a:lnTo>
                <a:lnTo>
                  <a:pt x="48" y="152"/>
                </a:lnTo>
                <a:lnTo>
                  <a:pt x="44" y="156"/>
                </a:lnTo>
                <a:lnTo>
                  <a:pt x="39" y="160"/>
                </a:lnTo>
                <a:lnTo>
                  <a:pt x="0" y="95"/>
                </a:lnTo>
                <a:lnTo>
                  <a:pt x="5" y="0"/>
                </a:lnTo>
                <a:close/>
              </a:path>
            </a:pathLst>
          </a:custGeom>
          <a:solidFill>
            <a:srgbClr val="BCBC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ï$ľïďe"/>
          <p:cNvSpPr>
            <a:spLocks/>
          </p:cNvSpPr>
          <p:nvPr/>
        </p:nvSpPr>
        <p:spPr bwMode="auto">
          <a:xfrm>
            <a:off x="2855471" y="4814638"/>
            <a:ext cx="98975" cy="228073"/>
          </a:xfrm>
          <a:custGeom>
            <a:avLst/>
            <a:gdLst>
              <a:gd name="T0" fmla="*/ 11113 w 69"/>
              <a:gd name="T1" fmla="*/ 0 h 159"/>
              <a:gd name="T2" fmla="*/ 11113 w 69"/>
              <a:gd name="T3" fmla="*/ 0 h 159"/>
              <a:gd name="T4" fmla="*/ 109538 w 69"/>
              <a:gd name="T5" fmla="*/ 0 h 159"/>
              <a:gd name="T6" fmla="*/ 109538 w 69"/>
              <a:gd name="T7" fmla="*/ 0 h 159"/>
              <a:gd name="T8" fmla="*/ 82550 w 69"/>
              <a:gd name="T9" fmla="*/ 222250 h 159"/>
              <a:gd name="T10" fmla="*/ 82550 w 69"/>
              <a:gd name="T11" fmla="*/ 222250 h 159"/>
              <a:gd name="T12" fmla="*/ 80963 w 69"/>
              <a:gd name="T13" fmla="*/ 233363 h 159"/>
              <a:gd name="T14" fmla="*/ 73025 w 69"/>
              <a:gd name="T15" fmla="*/ 241300 h 159"/>
              <a:gd name="T16" fmla="*/ 66675 w 69"/>
              <a:gd name="T17" fmla="*/ 247650 h 159"/>
              <a:gd name="T18" fmla="*/ 58738 w 69"/>
              <a:gd name="T19" fmla="*/ 252413 h 159"/>
              <a:gd name="T20" fmla="*/ 58738 w 69"/>
              <a:gd name="T21" fmla="*/ 252413 h 159"/>
              <a:gd name="T22" fmla="*/ 0 w 69"/>
              <a:gd name="T23" fmla="*/ 149225 h 159"/>
              <a:gd name="T24" fmla="*/ 0 w 69"/>
              <a:gd name="T25" fmla="*/ 149225 h 159"/>
              <a:gd name="T26" fmla="*/ 11113 w 69"/>
              <a:gd name="T27" fmla="*/ 0 h 159"/>
              <a:gd name="T28" fmla="*/ 11113 w 69"/>
              <a:gd name="T29" fmla="*/ 0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9" h="159">
                <a:moveTo>
                  <a:pt x="7" y="0"/>
                </a:moveTo>
                <a:lnTo>
                  <a:pt x="7" y="0"/>
                </a:lnTo>
                <a:lnTo>
                  <a:pt x="69" y="0"/>
                </a:lnTo>
                <a:lnTo>
                  <a:pt x="52" y="140"/>
                </a:lnTo>
                <a:lnTo>
                  <a:pt x="51" y="147"/>
                </a:lnTo>
                <a:lnTo>
                  <a:pt x="46" y="152"/>
                </a:lnTo>
                <a:lnTo>
                  <a:pt x="42" y="156"/>
                </a:lnTo>
                <a:lnTo>
                  <a:pt x="37" y="159"/>
                </a:lnTo>
                <a:lnTo>
                  <a:pt x="0" y="94"/>
                </a:lnTo>
                <a:lnTo>
                  <a:pt x="7" y="0"/>
                </a:lnTo>
                <a:close/>
              </a:path>
            </a:pathLst>
          </a:custGeom>
          <a:solidFill>
            <a:srgbClr val="BDBD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îṩḻïḋe"/>
          <p:cNvSpPr>
            <a:spLocks/>
          </p:cNvSpPr>
          <p:nvPr/>
        </p:nvSpPr>
        <p:spPr bwMode="auto">
          <a:xfrm>
            <a:off x="2861209" y="4814638"/>
            <a:ext cx="93237" cy="228073"/>
          </a:xfrm>
          <a:custGeom>
            <a:avLst/>
            <a:gdLst>
              <a:gd name="T0" fmla="*/ 11113 w 65"/>
              <a:gd name="T1" fmla="*/ 0 h 159"/>
              <a:gd name="T2" fmla="*/ 11113 w 65"/>
              <a:gd name="T3" fmla="*/ 0 h 159"/>
              <a:gd name="T4" fmla="*/ 103188 w 65"/>
              <a:gd name="T5" fmla="*/ 0 h 159"/>
              <a:gd name="T6" fmla="*/ 103188 w 65"/>
              <a:gd name="T7" fmla="*/ 0 h 159"/>
              <a:gd name="T8" fmla="*/ 76200 w 65"/>
              <a:gd name="T9" fmla="*/ 222250 h 159"/>
              <a:gd name="T10" fmla="*/ 76200 w 65"/>
              <a:gd name="T11" fmla="*/ 222250 h 159"/>
              <a:gd name="T12" fmla="*/ 74613 w 65"/>
              <a:gd name="T13" fmla="*/ 233363 h 159"/>
              <a:gd name="T14" fmla="*/ 66675 w 65"/>
              <a:gd name="T15" fmla="*/ 241300 h 159"/>
              <a:gd name="T16" fmla="*/ 60325 w 65"/>
              <a:gd name="T17" fmla="*/ 247650 h 159"/>
              <a:gd name="T18" fmla="*/ 52388 w 65"/>
              <a:gd name="T19" fmla="*/ 252413 h 159"/>
              <a:gd name="T20" fmla="*/ 52388 w 65"/>
              <a:gd name="T21" fmla="*/ 252413 h 159"/>
              <a:gd name="T22" fmla="*/ 0 w 65"/>
              <a:gd name="T23" fmla="*/ 146050 h 159"/>
              <a:gd name="T24" fmla="*/ 0 w 65"/>
              <a:gd name="T25" fmla="*/ 146050 h 159"/>
              <a:gd name="T26" fmla="*/ 11113 w 65"/>
              <a:gd name="T27" fmla="*/ 0 h 159"/>
              <a:gd name="T28" fmla="*/ 11113 w 65"/>
              <a:gd name="T29" fmla="*/ 0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5" h="159">
                <a:moveTo>
                  <a:pt x="7" y="0"/>
                </a:moveTo>
                <a:lnTo>
                  <a:pt x="7" y="0"/>
                </a:lnTo>
                <a:lnTo>
                  <a:pt x="65" y="0"/>
                </a:lnTo>
                <a:lnTo>
                  <a:pt x="48" y="140"/>
                </a:lnTo>
                <a:lnTo>
                  <a:pt x="47" y="147"/>
                </a:lnTo>
                <a:lnTo>
                  <a:pt x="42" y="152"/>
                </a:lnTo>
                <a:lnTo>
                  <a:pt x="38" y="156"/>
                </a:lnTo>
                <a:lnTo>
                  <a:pt x="33" y="159"/>
                </a:lnTo>
                <a:lnTo>
                  <a:pt x="0" y="92"/>
                </a:lnTo>
                <a:lnTo>
                  <a:pt x="7" y="0"/>
                </a:lnTo>
                <a:close/>
              </a:path>
            </a:pathLst>
          </a:custGeom>
          <a:solidFill>
            <a:srgbClr val="BEBEC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ïṣlíḑê"/>
          <p:cNvSpPr>
            <a:spLocks/>
          </p:cNvSpPr>
          <p:nvPr/>
        </p:nvSpPr>
        <p:spPr bwMode="auto">
          <a:xfrm>
            <a:off x="2868380" y="4814638"/>
            <a:ext cx="86065" cy="228073"/>
          </a:xfrm>
          <a:custGeom>
            <a:avLst/>
            <a:gdLst>
              <a:gd name="T0" fmla="*/ 9525 w 60"/>
              <a:gd name="T1" fmla="*/ 0 h 159"/>
              <a:gd name="T2" fmla="*/ 9525 w 60"/>
              <a:gd name="T3" fmla="*/ 0 h 159"/>
              <a:gd name="T4" fmla="*/ 95250 w 60"/>
              <a:gd name="T5" fmla="*/ 0 h 159"/>
              <a:gd name="T6" fmla="*/ 95250 w 60"/>
              <a:gd name="T7" fmla="*/ 0 h 159"/>
              <a:gd name="T8" fmla="*/ 68263 w 60"/>
              <a:gd name="T9" fmla="*/ 222250 h 159"/>
              <a:gd name="T10" fmla="*/ 68263 w 60"/>
              <a:gd name="T11" fmla="*/ 222250 h 159"/>
              <a:gd name="T12" fmla="*/ 66675 w 60"/>
              <a:gd name="T13" fmla="*/ 233363 h 159"/>
              <a:gd name="T14" fmla="*/ 61913 w 60"/>
              <a:gd name="T15" fmla="*/ 239713 h 159"/>
              <a:gd name="T16" fmla="*/ 52388 w 60"/>
              <a:gd name="T17" fmla="*/ 247650 h 159"/>
              <a:gd name="T18" fmla="*/ 46038 w 60"/>
              <a:gd name="T19" fmla="*/ 252413 h 159"/>
              <a:gd name="T20" fmla="*/ 46038 w 60"/>
              <a:gd name="T21" fmla="*/ 252413 h 159"/>
              <a:gd name="T22" fmla="*/ 0 w 60"/>
              <a:gd name="T23" fmla="*/ 144463 h 159"/>
              <a:gd name="T24" fmla="*/ 0 w 60"/>
              <a:gd name="T25" fmla="*/ 144463 h 159"/>
              <a:gd name="T26" fmla="*/ 9525 w 60"/>
              <a:gd name="T27" fmla="*/ 0 h 159"/>
              <a:gd name="T28" fmla="*/ 9525 w 60"/>
              <a:gd name="T29" fmla="*/ 0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0" h="159">
                <a:moveTo>
                  <a:pt x="6" y="0"/>
                </a:moveTo>
                <a:lnTo>
                  <a:pt x="6" y="0"/>
                </a:lnTo>
                <a:lnTo>
                  <a:pt x="60" y="0"/>
                </a:lnTo>
                <a:lnTo>
                  <a:pt x="43" y="140"/>
                </a:lnTo>
                <a:lnTo>
                  <a:pt x="42" y="147"/>
                </a:lnTo>
                <a:lnTo>
                  <a:pt x="39" y="151"/>
                </a:lnTo>
                <a:lnTo>
                  <a:pt x="33" y="156"/>
                </a:lnTo>
                <a:lnTo>
                  <a:pt x="29" y="159"/>
                </a:lnTo>
                <a:lnTo>
                  <a:pt x="0" y="91"/>
                </a:lnTo>
                <a:lnTo>
                  <a:pt x="6" y="0"/>
                </a:lnTo>
                <a:close/>
              </a:path>
            </a:pathLst>
          </a:custGeom>
          <a:solidFill>
            <a:srgbClr val="BEBE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íšḻîḋe"/>
          <p:cNvSpPr>
            <a:spLocks/>
          </p:cNvSpPr>
          <p:nvPr/>
        </p:nvSpPr>
        <p:spPr bwMode="auto">
          <a:xfrm>
            <a:off x="2874118" y="4814638"/>
            <a:ext cx="80327" cy="228073"/>
          </a:xfrm>
          <a:custGeom>
            <a:avLst/>
            <a:gdLst>
              <a:gd name="T0" fmla="*/ 9525 w 56"/>
              <a:gd name="T1" fmla="*/ 0 h 159"/>
              <a:gd name="T2" fmla="*/ 9525 w 56"/>
              <a:gd name="T3" fmla="*/ 0 h 159"/>
              <a:gd name="T4" fmla="*/ 88900 w 56"/>
              <a:gd name="T5" fmla="*/ 0 h 159"/>
              <a:gd name="T6" fmla="*/ 88900 w 56"/>
              <a:gd name="T7" fmla="*/ 0 h 159"/>
              <a:gd name="T8" fmla="*/ 61913 w 56"/>
              <a:gd name="T9" fmla="*/ 222250 h 159"/>
              <a:gd name="T10" fmla="*/ 61913 w 56"/>
              <a:gd name="T11" fmla="*/ 222250 h 159"/>
              <a:gd name="T12" fmla="*/ 60325 w 56"/>
              <a:gd name="T13" fmla="*/ 233363 h 159"/>
              <a:gd name="T14" fmla="*/ 55563 w 56"/>
              <a:gd name="T15" fmla="*/ 239713 h 159"/>
              <a:gd name="T16" fmla="*/ 46038 w 56"/>
              <a:gd name="T17" fmla="*/ 247650 h 159"/>
              <a:gd name="T18" fmla="*/ 39688 w 56"/>
              <a:gd name="T19" fmla="*/ 252413 h 159"/>
              <a:gd name="T20" fmla="*/ 39688 w 56"/>
              <a:gd name="T21" fmla="*/ 252413 h 159"/>
              <a:gd name="T22" fmla="*/ 0 w 56"/>
              <a:gd name="T23" fmla="*/ 144463 h 159"/>
              <a:gd name="T24" fmla="*/ 0 w 56"/>
              <a:gd name="T25" fmla="*/ 144463 h 159"/>
              <a:gd name="T26" fmla="*/ 9525 w 56"/>
              <a:gd name="T27" fmla="*/ 0 h 159"/>
              <a:gd name="T28" fmla="*/ 9525 w 56"/>
              <a:gd name="T29" fmla="*/ 0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6" h="159">
                <a:moveTo>
                  <a:pt x="6" y="0"/>
                </a:moveTo>
                <a:lnTo>
                  <a:pt x="6" y="0"/>
                </a:lnTo>
                <a:lnTo>
                  <a:pt x="56" y="0"/>
                </a:lnTo>
                <a:lnTo>
                  <a:pt x="39" y="140"/>
                </a:lnTo>
                <a:lnTo>
                  <a:pt x="38" y="147"/>
                </a:lnTo>
                <a:lnTo>
                  <a:pt x="35" y="151"/>
                </a:lnTo>
                <a:lnTo>
                  <a:pt x="29" y="156"/>
                </a:lnTo>
                <a:lnTo>
                  <a:pt x="25" y="159"/>
                </a:lnTo>
                <a:lnTo>
                  <a:pt x="0" y="91"/>
                </a:lnTo>
                <a:lnTo>
                  <a:pt x="6" y="0"/>
                </a:lnTo>
                <a:close/>
              </a:path>
            </a:pathLst>
          </a:custGeom>
          <a:solidFill>
            <a:srgbClr val="BFB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ïṣļiḋé"/>
          <p:cNvSpPr>
            <a:spLocks/>
          </p:cNvSpPr>
          <p:nvPr/>
        </p:nvSpPr>
        <p:spPr bwMode="auto">
          <a:xfrm>
            <a:off x="2876987" y="4814638"/>
            <a:ext cx="77458" cy="228073"/>
          </a:xfrm>
          <a:custGeom>
            <a:avLst/>
            <a:gdLst>
              <a:gd name="T0" fmla="*/ 11113 w 54"/>
              <a:gd name="T1" fmla="*/ 0 h 159"/>
              <a:gd name="T2" fmla="*/ 11113 w 54"/>
              <a:gd name="T3" fmla="*/ 0 h 159"/>
              <a:gd name="T4" fmla="*/ 85725 w 54"/>
              <a:gd name="T5" fmla="*/ 0 h 159"/>
              <a:gd name="T6" fmla="*/ 85725 w 54"/>
              <a:gd name="T7" fmla="*/ 0 h 159"/>
              <a:gd name="T8" fmla="*/ 58738 w 54"/>
              <a:gd name="T9" fmla="*/ 222250 h 159"/>
              <a:gd name="T10" fmla="*/ 58738 w 54"/>
              <a:gd name="T11" fmla="*/ 222250 h 159"/>
              <a:gd name="T12" fmla="*/ 57150 w 54"/>
              <a:gd name="T13" fmla="*/ 230188 h 159"/>
              <a:gd name="T14" fmla="*/ 52388 w 54"/>
              <a:gd name="T15" fmla="*/ 239713 h 159"/>
              <a:gd name="T16" fmla="*/ 46038 w 54"/>
              <a:gd name="T17" fmla="*/ 246063 h 159"/>
              <a:gd name="T18" fmla="*/ 36513 w 54"/>
              <a:gd name="T19" fmla="*/ 252413 h 159"/>
              <a:gd name="T20" fmla="*/ 36513 w 54"/>
              <a:gd name="T21" fmla="*/ 252413 h 159"/>
              <a:gd name="T22" fmla="*/ 0 w 54"/>
              <a:gd name="T23" fmla="*/ 142875 h 159"/>
              <a:gd name="T24" fmla="*/ 0 w 54"/>
              <a:gd name="T25" fmla="*/ 142875 h 159"/>
              <a:gd name="T26" fmla="*/ 11113 w 54"/>
              <a:gd name="T27" fmla="*/ 0 h 159"/>
              <a:gd name="T28" fmla="*/ 11113 w 54"/>
              <a:gd name="T29" fmla="*/ 0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4" h="159">
                <a:moveTo>
                  <a:pt x="7" y="0"/>
                </a:moveTo>
                <a:lnTo>
                  <a:pt x="7" y="0"/>
                </a:lnTo>
                <a:lnTo>
                  <a:pt x="54" y="0"/>
                </a:lnTo>
                <a:lnTo>
                  <a:pt x="37" y="140"/>
                </a:lnTo>
                <a:lnTo>
                  <a:pt x="36" y="145"/>
                </a:lnTo>
                <a:lnTo>
                  <a:pt x="33" y="151"/>
                </a:lnTo>
                <a:lnTo>
                  <a:pt x="29" y="155"/>
                </a:lnTo>
                <a:lnTo>
                  <a:pt x="23" y="159"/>
                </a:lnTo>
                <a:lnTo>
                  <a:pt x="0" y="90"/>
                </a:lnTo>
                <a:lnTo>
                  <a:pt x="7" y="0"/>
                </a:lnTo>
                <a:close/>
              </a:path>
            </a:pathLst>
          </a:custGeom>
          <a:solidFill>
            <a:srgbClr val="BFB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$ḻîḓê"/>
          <p:cNvSpPr>
            <a:spLocks/>
          </p:cNvSpPr>
          <p:nvPr/>
        </p:nvSpPr>
        <p:spPr bwMode="auto">
          <a:xfrm>
            <a:off x="2882724" y="4814638"/>
            <a:ext cx="71721" cy="228073"/>
          </a:xfrm>
          <a:custGeom>
            <a:avLst/>
            <a:gdLst>
              <a:gd name="T0" fmla="*/ 11113 w 50"/>
              <a:gd name="T1" fmla="*/ 0 h 159"/>
              <a:gd name="T2" fmla="*/ 11113 w 50"/>
              <a:gd name="T3" fmla="*/ 0 h 159"/>
              <a:gd name="T4" fmla="*/ 79375 w 50"/>
              <a:gd name="T5" fmla="*/ 0 h 159"/>
              <a:gd name="T6" fmla="*/ 79375 w 50"/>
              <a:gd name="T7" fmla="*/ 0 h 159"/>
              <a:gd name="T8" fmla="*/ 52388 w 50"/>
              <a:gd name="T9" fmla="*/ 222250 h 159"/>
              <a:gd name="T10" fmla="*/ 52388 w 50"/>
              <a:gd name="T11" fmla="*/ 222250 h 159"/>
              <a:gd name="T12" fmla="*/ 50800 w 50"/>
              <a:gd name="T13" fmla="*/ 230188 h 159"/>
              <a:gd name="T14" fmla="*/ 46038 w 50"/>
              <a:gd name="T15" fmla="*/ 239713 h 159"/>
              <a:gd name="T16" fmla="*/ 39688 w 50"/>
              <a:gd name="T17" fmla="*/ 246063 h 159"/>
              <a:gd name="T18" fmla="*/ 30163 w 50"/>
              <a:gd name="T19" fmla="*/ 252413 h 159"/>
              <a:gd name="T20" fmla="*/ 30163 w 50"/>
              <a:gd name="T21" fmla="*/ 252413 h 159"/>
              <a:gd name="T22" fmla="*/ 0 w 50"/>
              <a:gd name="T23" fmla="*/ 139700 h 159"/>
              <a:gd name="T24" fmla="*/ 0 w 50"/>
              <a:gd name="T25" fmla="*/ 139700 h 159"/>
              <a:gd name="T26" fmla="*/ 11113 w 50"/>
              <a:gd name="T27" fmla="*/ 0 h 159"/>
              <a:gd name="T28" fmla="*/ 11113 w 50"/>
              <a:gd name="T29" fmla="*/ 0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0" h="159">
                <a:moveTo>
                  <a:pt x="7" y="0"/>
                </a:moveTo>
                <a:lnTo>
                  <a:pt x="7" y="0"/>
                </a:lnTo>
                <a:lnTo>
                  <a:pt x="50" y="0"/>
                </a:lnTo>
                <a:lnTo>
                  <a:pt x="33" y="140"/>
                </a:lnTo>
                <a:lnTo>
                  <a:pt x="32" y="145"/>
                </a:lnTo>
                <a:lnTo>
                  <a:pt x="29" y="151"/>
                </a:lnTo>
                <a:lnTo>
                  <a:pt x="25" y="155"/>
                </a:lnTo>
                <a:lnTo>
                  <a:pt x="19" y="159"/>
                </a:lnTo>
                <a:lnTo>
                  <a:pt x="0" y="88"/>
                </a:lnTo>
                <a:lnTo>
                  <a:pt x="7" y="0"/>
                </a:lnTo>
                <a:close/>
              </a:path>
            </a:pathLst>
          </a:custGeom>
          <a:solidFill>
            <a:srgbClr val="C0C0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iṡļíḍè"/>
          <p:cNvSpPr>
            <a:spLocks/>
          </p:cNvSpPr>
          <p:nvPr/>
        </p:nvSpPr>
        <p:spPr bwMode="auto">
          <a:xfrm>
            <a:off x="2888462" y="4814638"/>
            <a:ext cx="65983" cy="228073"/>
          </a:xfrm>
          <a:custGeom>
            <a:avLst/>
            <a:gdLst>
              <a:gd name="T0" fmla="*/ 11113 w 46"/>
              <a:gd name="T1" fmla="*/ 0 h 159"/>
              <a:gd name="T2" fmla="*/ 11113 w 46"/>
              <a:gd name="T3" fmla="*/ 0 h 159"/>
              <a:gd name="T4" fmla="*/ 73025 w 46"/>
              <a:gd name="T5" fmla="*/ 0 h 159"/>
              <a:gd name="T6" fmla="*/ 73025 w 46"/>
              <a:gd name="T7" fmla="*/ 0 h 159"/>
              <a:gd name="T8" fmla="*/ 46038 w 46"/>
              <a:gd name="T9" fmla="*/ 222250 h 159"/>
              <a:gd name="T10" fmla="*/ 46038 w 46"/>
              <a:gd name="T11" fmla="*/ 222250 h 159"/>
              <a:gd name="T12" fmla="*/ 44450 w 46"/>
              <a:gd name="T13" fmla="*/ 230188 h 159"/>
              <a:gd name="T14" fmla="*/ 39688 w 46"/>
              <a:gd name="T15" fmla="*/ 239713 h 159"/>
              <a:gd name="T16" fmla="*/ 33338 w 46"/>
              <a:gd name="T17" fmla="*/ 246063 h 159"/>
              <a:gd name="T18" fmla="*/ 26988 w 46"/>
              <a:gd name="T19" fmla="*/ 252413 h 159"/>
              <a:gd name="T20" fmla="*/ 26988 w 46"/>
              <a:gd name="T21" fmla="*/ 252413 h 159"/>
              <a:gd name="T22" fmla="*/ 0 w 46"/>
              <a:gd name="T23" fmla="*/ 138113 h 159"/>
              <a:gd name="T24" fmla="*/ 0 w 46"/>
              <a:gd name="T25" fmla="*/ 138113 h 159"/>
              <a:gd name="T26" fmla="*/ 11113 w 46"/>
              <a:gd name="T27" fmla="*/ 0 h 159"/>
              <a:gd name="T28" fmla="*/ 11113 w 46"/>
              <a:gd name="T29" fmla="*/ 0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159">
                <a:moveTo>
                  <a:pt x="7" y="0"/>
                </a:moveTo>
                <a:lnTo>
                  <a:pt x="7" y="0"/>
                </a:lnTo>
                <a:lnTo>
                  <a:pt x="46" y="0"/>
                </a:lnTo>
                <a:lnTo>
                  <a:pt x="29" y="140"/>
                </a:lnTo>
                <a:lnTo>
                  <a:pt x="28" y="145"/>
                </a:lnTo>
                <a:lnTo>
                  <a:pt x="25" y="151"/>
                </a:lnTo>
                <a:lnTo>
                  <a:pt x="21" y="155"/>
                </a:lnTo>
                <a:lnTo>
                  <a:pt x="17" y="159"/>
                </a:lnTo>
                <a:lnTo>
                  <a:pt x="0" y="87"/>
                </a:lnTo>
                <a:lnTo>
                  <a:pt x="7" y="0"/>
                </a:lnTo>
                <a:close/>
              </a:path>
            </a:pathLst>
          </a:custGeom>
          <a:solidFill>
            <a:srgbClr val="C1C1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ïŝḷíḋé"/>
          <p:cNvSpPr>
            <a:spLocks/>
          </p:cNvSpPr>
          <p:nvPr/>
        </p:nvSpPr>
        <p:spPr bwMode="auto">
          <a:xfrm>
            <a:off x="2895634" y="4814638"/>
            <a:ext cx="58812" cy="228073"/>
          </a:xfrm>
          <a:custGeom>
            <a:avLst/>
            <a:gdLst>
              <a:gd name="T0" fmla="*/ 9525 w 41"/>
              <a:gd name="T1" fmla="*/ 0 h 159"/>
              <a:gd name="T2" fmla="*/ 9525 w 41"/>
              <a:gd name="T3" fmla="*/ 0 h 159"/>
              <a:gd name="T4" fmla="*/ 65088 w 41"/>
              <a:gd name="T5" fmla="*/ 0 h 159"/>
              <a:gd name="T6" fmla="*/ 65088 w 41"/>
              <a:gd name="T7" fmla="*/ 0 h 159"/>
              <a:gd name="T8" fmla="*/ 38100 w 41"/>
              <a:gd name="T9" fmla="*/ 222250 h 159"/>
              <a:gd name="T10" fmla="*/ 38100 w 41"/>
              <a:gd name="T11" fmla="*/ 222250 h 159"/>
              <a:gd name="T12" fmla="*/ 36513 w 41"/>
              <a:gd name="T13" fmla="*/ 230188 h 159"/>
              <a:gd name="T14" fmla="*/ 31750 w 41"/>
              <a:gd name="T15" fmla="*/ 239713 h 159"/>
              <a:gd name="T16" fmla="*/ 25400 w 41"/>
              <a:gd name="T17" fmla="*/ 246063 h 159"/>
              <a:gd name="T18" fmla="*/ 19050 w 41"/>
              <a:gd name="T19" fmla="*/ 252413 h 159"/>
              <a:gd name="T20" fmla="*/ 19050 w 41"/>
              <a:gd name="T21" fmla="*/ 252413 h 159"/>
              <a:gd name="T22" fmla="*/ 0 w 41"/>
              <a:gd name="T23" fmla="*/ 136525 h 159"/>
              <a:gd name="T24" fmla="*/ 0 w 41"/>
              <a:gd name="T25" fmla="*/ 136525 h 159"/>
              <a:gd name="T26" fmla="*/ 9525 w 41"/>
              <a:gd name="T27" fmla="*/ 0 h 159"/>
              <a:gd name="T28" fmla="*/ 9525 w 41"/>
              <a:gd name="T29" fmla="*/ 0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1" h="159">
                <a:moveTo>
                  <a:pt x="6" y="0"/>
                </a:moveTo>
                <a:lnTo>
                  <a:pt x="6" y="0"/>
                </a:lnTo>
                <a:lnTo>
                  <a:pt x="41" y="0"/>
                </a:lnTo>
                <a:lnTo>
                  <a:pt x="24" y="140"/>
                </a:lnTo>
                <a:lnTo>
                  <a:pt x="23" y="145"/>
                </a:lnTo>
                <a:lnTo>
                  <a:pt x="20" y="151"/>
                </a:lnTo>
                <a:lnTo>
                  <a:pt x="16" y="155"/>
                </a:lnTo>
                <a:lnTo>
                  <a:pt x="12" y="159"/>
                </a:lnTo>
                <a:lnTo>
                  <a:pt x="0" y="86"/>
                </a:lnTo>
                <a:lnTo>
                  <a:pt x="6" y="0"/>
                </a:lnTo>
                <a:close/>
              </a:path>
            </a:pathLst>
          </a:custGeom>
          <a:solidFill>
            <a:srgbClr val="C1C1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íṩḷîḓè"/>
          <p:cNvSpPr>
            <a:spLocks/>
          </p:cNvSpPr>
          <p:nvPr/>
        </p:nvSpPr>
        <p:spPr bwMode="auto">
          <a:xfrm>
            <a:off x="2898503" y="4814638"/>
            <a:ext cx="55943" cy="228073"/>
          </a:xfrm>
          <a:custGeom>
            <a:avLst/>
            <a:gdLst>
              <a:gd name="T0" fmla="*/ 12700 w 39"/>
              <a:gd name="T1" fmla="*/ 0 h 159"/>
              <a:gd name="T2" fmla="*/ 12700 w 39"/>
              <a:gd name="T3" fmla="*/ 0 h 159"/>
              <a:gd name="T4" fmla="*/ 61913 w 39"/>
              <a:gd name="T5" fmla="*/ 0 h 159"/>
              <a:gd name="T6" fmla="*/ 61913 w 39"/>
              <a:gd name="T7" fmla="*/ 0 h 159"/>
              <a:gd name="T8" fmla="*/ 34925 w 39"/>
              <a:gd name="T9" fmla="*/ 222250 h 159"/>
              <a:gd name="T10" fmla="*/ 34925 w 39"/>
              <a:gd name="T11" fmla="*/ 222250 h 159"/>
              <a:gd name="T12" fmla="*/ 33338 w 39"/>
              <a:gd name="T13" fmla="*/ 230188 h 159"/>
              <a:gd name="T14" fmla="*/ 28575 w 39"/>
              <a:gd name="T15" fmla="*/ 239713 h 159"/>
              <a:gd name="T16" fmla="*/ 22225 w 39"/>
              <a:gd name="T17" fmla="*/ 246063 h 159"/>
              <a:gd name="T18" fmla="*/ 15875 w 39"/>
              <a:gd name="T19" fmla="*/ 252413 h 159"/>
              <a:gd name="T20" fmla="*/ 15875 w 39"/>
              <a:gd name="T21" fmla="*/ 252413 h 159"/>
              <a:gd name="T22" fmla="*/ 0 w 39"/>
              <a:gd name="T23" fmla="*/ 133350 h 159"/>
              <a:gd name="T24" fmla="*/ 0 w 39"/>
              <a:gd name="T25" fmla="*/ 133350 h 159"/>
              <a:gd name="T26" fmla="*/ 12700 w 39"/>
              <a:gd name="T27" fmla="*/ 0 h 159"/>
              <a:gd name="T28" fmla="*/ 12700 w 39"/>
              <a:gd name="T29" fmla="*/ 0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159">
                <a:moveTo>
                  <a:pt x="8" y="0"/>
                </a:moveTo>
                <a:lnTo>
                  <a:pt x="8" y="0"/>
                </a:lnTo>
                <a:lnTo>
                  <a:pt x="39" y="0"/>
                </a:lnTo>
                <a:lnTo>
                  <a:pt x="22" y="140"/>
                </a:lnTo>
                <a:lnTo>
                  <a:pt x="21" y="145"/>
                </a:lnTo>
                <a:lnTo>
                  <a:pt x="18" y="151"/>
                </a:lnTo>
                <a:lnTo>
                  <a:pt x="14" y="155"/>
                </a:lnTo>
                <a:lnTo>
                  <a:pt x="10" y="159"/>
                </a:lnTo>
                <a:lnTo>
                  <a:pt x="0" y="84"/>
                </a:lnTo>
                <a:lnTo>
                  <a:pt x="8" y="0"/>
                </a:lnTo>
                <a:close/>
              </a:path>
            </a:pathLst>
          </a:custGeom>
          <a:solidFill>
            <a:srgbClr val="C2C2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iS1ídè"/>
          <p:cNvSpPr>
            <a:spLocks/>
          </p:cNvSpPr>
          <p:nvPr/>
        </p:nvSpPr>
        <p:spPr bwMode="auto">
          <a:xfrm>
            <a:off x="2904241" y="4814638"/>
            <a:ext cx="50205" cy="228073"/>
          </a:xfrm>
          <a:custGeom>
            <a:avLst/>
            <a:gdLst>
              <a:gd name="T0" fmla="*/ 12700 w 35"/>
              <a:gd name="T1" fmla="*/ 0 h 159"/>
              <a:gd name="T2" fmla="*/ 12700 w 35"/>
              <a:gd name="T3" fmla="*/ 0 h 159"/>
              <a:gd name="T4" fmla="*/ 55563 w 35"/>
              <a:gd name="T5" fmla="*/ 0 h 159"/>
              <a:gd name="T6" fmla="*/ 55563 w 35"/>
              <a:gd name="T7" fmla="*/ 0 h 159"/>
              <a:gd name="T8" fmla="*/ 28575 w 35"/>
              <a:gd name="T9" fmla="*/ 222250 h 159"/>
              <a:gd name="T10" fmla="*/ 28575 w 35"/>
              <a:gd name="T11" fmla="*/ 222250 h 159"/>
              <a:gd name="T12" fmla="*/ 26988 w 35"/>
              <a:gd name="T13" fmla="*/ 230188 h 159"/>
              <a:gd name="T14" fmla="*/ 22225 w 35"/>
              <a:gd name="T15" fmla="*/ 239713 h 159"/>
              <a:gd name="T16" fmla="*/ 17463 w 35"/>
              <a:gd name="T17" fmla="*/ 246063 h 159"/>
              <a:gd name="T18" fmla="*/ 11113 w 35"/>
              <a:gd name="T19" fmla="*/ 252413 h 159"/>
              <a:gd name="T20" fmla="*/ 11113 w 35"/>
              <a:gd name="T21" fmla="*/ 252413 h 159"/>
              <a:gd name="T22" fmla="*/ 0 w 35"/>
              <a:gd name="T23" fmla="*/ 133350 h 159"/>
              <a:gd name="T24" fmla="*/ 0 w 35"/>
              <a:gd name="T25" fmla="*/ 133350 h 159"/>
              <a:gd name="T26" fmla="*/ 12700 w 35"/>
              <a:gd name="T27" fmla="*/ 0 h 159"/>
              <a:gd name="T28" fmla="*/ 12700 w 35"/>
              <a:gd name="T29" fmla="*/ 0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5" h="159">
                <a:moveTo>
                  <a:pt x="8" y="0"/>
                </a:moveTo>
                <a:lnTo>
                  <a:pt x="8" y="0"/>
                </a:lnTo>
                <a:lnTo>
                  <a:pt x="35" y="0"/>
                </a:lnTo>
                <a:lnTo>
                  <a:pt x="18" y="140"/>
                </a:lnTo>
                <a:lnTo>
                  <a:pt x="17" y="145"/>
                </a:lnTo>
                <a:lnTo>
                  <a:pt x="14" y="151"/>
                </a:lnTo>
                <a:lnTo>
                  <a:pt x="11" y="155"/>
                </a:lnTo>
                <a:lnTo>
                  <a:pt x="7" y="159"/>
                </a:lnTo>
                <a:lnTo>
                  <a:pt x="0" y="84"/>
                </a:lnTo>
                <a:lnTo>
                  <a:pt x="8" y="0"/>
                </a:lnTo>
                <a:close/>
              </a:path>
            </a:pathLst>
          </a:custGeom>
          <a:solidFill>
            <a:srgbClr val="C3C3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íṣlíḋe"/>
          <p:cNvSpPr>
            <a:spLocks/>
          </p:cNvSpPr>
          <p:nvPr/>
        </p:nvSpPr>
        <p:spPr bwMode="auto">
          <a:xfrm>
            <a:off x="2909979" y="4814638"/>
            <a:ext cx="44467" cy="225204"/>
          </a:xfrm>
          <a:custGeom>
            <a:avLst/>
            <a:gdLst>
              <a:gd name="T0" fmla="*/ 11113 w 31"/>
              <a:gd name="T1" fmla="*/ 0 h 157"/>
              <a:gd name="T2" fmla="*/ 11113 w 31"/>
              <a:gd name="T3" fmla="*/ 0 h 157"/>
              <a:gd name="T4" fmla="*/ 49213 w 31"/>
              <a:gd name="T5" fmla="*/ 0 h 157"/>
              <a:gd name="T6" fmla="*/ 49213 w 31"/>
              <a:gd name="T7" fmla="*/ 0 h 157"/>
              <a:gd name="T8" fmla="*/ 22225 w 31"/>
              <a:gd name="T9" fmla="*/ 222250 h 157"/>
              <a:gd name="T10" fmla="*/ 22225 w 31"/>
              <a:gd name="T11" fmla="*/ 222250 h 157"/>
              <a:gd name="T12" fmla="*/ 20638 w 31"/>
              <a:gd name="T13" fmla="*/ 230188 h 157"/>
              <a:gd name="T14" fmla="*/ 15875 w 31"/>
              <a:gd name="T15" fmla="*/ 239713 h 157"/>
              <a:gd name="T16" fmla="*/ 11113 w 31"/>
              <a:gd name="T17" fmla="*/ 246063 h 157"/>
              <a:gd name="T18" fmla="*/ 4763 w 31"/>
              <a:gd name="T19" fmla="*/ 249238 h 157"/>
              <a:gd name="T20" fmla="*/ 4763 w 31"/>
              <a:gd name="T21" fmla="*/ 249238 h 157"/>
              <a:gd name="T22" fmla="*/ 0 w 31"/>
              <a:gd name="T23" fmla="*/ 131763 h 157"/>
              <a:gd name="T24" fmla="*/ 0 w 31"/>
              <a:gd name="T25" fmla="*/ 131763 h 157"/>
              <a:gd name="T26" fmla="*/ 11113 w 31"/>
              <a:gd name="T27" fmla="*/ 0 h 157"/>
              <a:gd name="T28" fmla="*/ 11113 w 31"/>
              <a:gd name="T29" fmla="*/ 0 h 1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1" h="157">
                <a:moveTo>
                  <a:pt x="7" y="0"/>
                </a:moveTo>
                <a:lnTo>
                  <a:pt x="7" y="0"/>
                </a:lnTo>
                <a:lnTo>
                  <a:pt x="31" y="0"/>
                </a:lnTo>
                <a:lnTo>
                  <a:pt x="14" y="140"/>
                </a:lnTo>
                <a:lnTo>
                  <a:pt x="13" y="145"/>
                </a:lnTo>
                <a:lnTo>
                  <a:pt x="10" y="151"/>
                </a:lnTo>
                <a:lnTo>
                  <a:pt x="7" y="155"/>
                </a:lnTo>
                <a:lnTo>
                  <a:pt x="3" y="157"/>
                </a:lnTo>
                <a:lnTo>
                  <a:pt x="0" y="83"/>
                </a:lnTo>
                <a:lnTo>
                  <a:pt x="7" y="0"/>
                </a:lnTo>
                <a:close/>
              </a:path>
            </a:pathLst>
          </a:custGeom>
          <a:solidFill>
            <a:srgbClr val="C3C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íṡḷíde"/>
          <p:cNvSpPr>
            <a:spLocks/>
          </p:cNvSpPr>
          <p:nvPr/>
        </p:nvSpPr>
        <p:spPr bwMode="auto">
          <a:xfrm>
            <a:off x="2914281" y="4814638"/>
            <a:ext cx="40164" cy="225204"/>
          </a:xfrm>
          <a:custGeom>
            <a:avLst/>
            <a:gdLst>
              <a:gd name="T0" fmla="*/ 12700 w 28"/>
              <a:gd name="T1" fmla="*/ 0 h 157"/>
              <a:gd name="T2" fmla="*/ 12700 w 28"/>
              <a:gd name="T3" fmla="*/ 0 h 157"/>
              <a:gd name="T4" fmla="*/ 44450 w 28"/>
              <a:gd name="T5" fmla="*/ 0 h 157"/>
              <a:gd name="T6" fmla="*/ 44450 w 28"/>
              <a:gd name="T7" fmla="*/ 0 h 157"/>
              <a:gd name="T8" fmla="*/ 17463 w 28"/>
              <a:gd name="T9" fmla="*/ 222250 h 157"/>
              <a:gd name="T10" fmla="*/ 17463 w 28"/>
              <a:gd name="T11" fmla="*/ 222250 h 157"/>
              <a:gd name="T12" fmla="*/ 15875 w 28"/>
              <a:gd name="T13" fmla="*/ 230188 h 157"/>
              <a:gd name="T14" fmla="*/ 11113 w 28"/>
              <a:gd name="T15" fmla="*/ 239713 h 157"/>
              <a:gd name="T16" fmla="*/ 6350 w 28"/>
              <a:gd name="T17" fmla="*/ 246063 h 157"/>
              <a:gd name="T18" fmla="*/ 0 w 28"/>
              <a:gd name="T19" fmla="*/ 249238 h 157"/>
              <a:gd name="T20" fmla="*/ 0 w 28"/>
              <a:gd name="T21" fmla="*/ 249238 h 157"/>
              <a:gd name="T22" fmla="*/ 1588 w 28"/>
              <a:gd name="T23" fmla="*/ 130175 h 157"/>
              <a:gd name="T24" fmla="*/ 1588 w 28"/>
              <a:gd name="T25" fmla="*/ 130175 h 157"/>
              <a:gd name="T26" fmla="*/ 12700 w 28"/>
              <a:gd name="T27" fmla="*/ 0 h 157"/>
              <a:gd name="T28" fmla="*/ 12700 w 28"/>
              <a:gd name="T29" fmla="*/ 0 h 1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" h="157">
                <a:moveTo>
                  <a:pt x="8" y="0"/>
                </a:moveTo>
                <a:lnTo>
                  <a:pt x="8" y="0"/>
                </a:lnTo>
                <a:lnTo>
                  <a:pt x="28" y="0"/>
                </a:lnTo>
                <a:lnTo>
                  <a:pt x="11" y="140"/>
                </a:lnTo>
                <a:lnTo>
                  <a:pt x="10" y="145"/>
                </a:lnTo>
                <a:lnTo>
                  <a:pt x="7" y="151"/>
                </a:lnTo>
                <a:lnTo>
                  <a:pt x="4" y="155"/>
                </a:lnTo>
                <a:lnTo>
                  <a:pt x="0" y="157"/>
                </a:lnTo>
                <a:lnTo>
                  <a:pt x="1" y="82"/>
                </a:lnTo>
                <a:lnTo>
                  <a:pt x="8" y="0"/>
                </a:lnTo>
                <a:close/>
              </a:path>
            </a:pathLst>
          </a:custGeom>
          <a:solidFill>
            <a:srgbClr val="C4C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íşľíďé"/>
          <p:cNvSpPr>
            <a:spLocks/>
          </p:cNvSpPr>
          <p:nvPr/>
        </p:nvSpPr>
        <p:spPr bwMode="auto">
          <a:xfrm>
            <a:off x="2914281" y="4814638"/>
            <a:ext cx="40164" cy="225204"/>
          </a:xfrm>
          <a:custGeom>
            <a:avLst/>
            <a:gdLst>
              <a:gd name="T0" fmla="*/ 19050 w 28"/>
              <a:gd name="T1" fmla="*/ 0 h 157"/>
              <a:gd name="T2" fmla="*/ 19050 w 28"/>
              <a:gd name="T3" fmla="*/ 0 h 157"/>
              <a:gd name="T4" fmla="*/ 44450 w 28"/>
              <a:gd name="T5" fmla="*/ 0 h 157"/>
              <a:gd name="T6" fmla="*/ 44450 w 28"/>
              <a:gd name="T7" fmla="*/ 0 h 157"/>
              <a:gd name="T8" fmla="*/ 17463 w 28"/>
              <a:gd name="T9" fmla="*/ 222250 h 157"/>
              <a:gd name="T10" fmla="*/ 17463 w 28"/>
              <a:gd name="T11" fmla="*/ 222250 h 157"/>
              <a:gd name="T12" fmla="*/ 15875 w 28"/>
              <a:gd name="T13" fmla="*/ 230188 h 157"/>
              <a:gd name="T14" fmla="*/ 12700 w 28"/>
              <a:gd name="T15" fmla="*/ 236538 h 157"/>
              <a:gd name="T16" fmla="*/ 6350 w 28"/>
              <a:gd name="T17" fmla="*/ 246063 h 157"/>
              <a:gd name="T18" fmla="*/ 0 w 28"/>
              <a:gd name="T19" fmla="*/ 249238 h 157"/>
              <a:gd name="T20" fmla="*/ 0 w 28"/>
              <a:gd name="T21" fmla="*/ 249238 h 157"/>
              <a:gd name="T22" fmla="*/ 7938 w 28"/>
              <a:gd name="T23" fmla="*/ 127000 h 157"/>
              <a:gd name="T24" fmla="*/ 7938 w 28"/>
              <a:gd name="T25" fmla="*/ 127000 h 157"/>
              <a:gd name="T26" fmla="*/ 19050 w 28"/>
              <a:gd name="T27" fmla="*/ 0 h 157"/>
              <a:gd name="T28" fmla="*/ 19050 w 28"/>
              <a:gd name="T29" fmla="*/ 0 h 15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" h="157">
                <a:moveTo>
                  <a:pt x="12" y="0"/>
                </a:moveTo>
                <a:lnTo>
                  <a:pt x="12" y="0"/>
                </a:lnTo>
                <a:lnTo>
                  <a:pt x="28" y="0"/>
                </a:lnTo>
                <a:lnTo>
                  <a:pt x="11" y="140"/>
                </a:lnTo>
                <a:lnTo>
                  <a:pt x="10" y="145"/>
                </a:lnTo>
                <a:lnTo>
                  <a:pt x="8" y="149"/>
                </a:lnTo>
                <a:lnTo>
                  <a:pt x="4" y="155"/>
                </a:lnTo>
                <a:lnTo>
                  <a:pt x="0" y="157"/>
                </a:lnTo>
                <a:lnTo>
                  <a:pt x="5" y="80"/>
                </a:lnTo>
                <a:lnTo>
                  <a:pt x="12" y="0"/>
                </a:lnTo>
                <a:close/>
              </a:path>
            </a:pathLst>
          </a:custGeom>
          <a:solidFill>
            <a:srgbClr val="C4C4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îṡľiḑé"/>
          <p:cNvSpPr>
            <a:spLocks/>
          </p:cNvSpPr>
          <p:nvPr/>
        </p:nvSpPr>
        <p:spPr bwMode="auto">
          <a:xfrm>
            <a:off x="2915716" y="4814638"/>
            <a:ext cx="38730" cy="225204"/>
          </a:xfrm>
          <a:custGeom>
            <a:avLst/>
            <a:gdLst>
              <a:gd name="T0" fmla="*/ 23813 w 27"/>
              <a:gd name="T1" fmla="*/ 0 h 157"/>
              <a:gd name="T2" fmla="*/ 42863 w 27"/>
              <a:gd name="T3" fmla="*/ 0 h 157"/>
              <a:gd name="T4" fmla="*/ 15875 w 27"/>
              <a:gd name="T5" fmla="*/ 222250 h 157"/>
              <a:gd name="T6" fmla="*/ 15875 w 27"/>
              <a:gd name="T7" fmla="*/ 222250 h 157"/>
              <a:gd name="T8" fmla="*/ 14288 w 27"/>
              <a:gd name="T9" fmla="*/ 230188 h 157"/>
              <a:gd name="T10" fmla="*/ 11113 w 27"/>
              <a:gd name="T11" fmla="*/ 236538 h 157"/>
              <a:gd name="T12" fmla="*/ 4763 w 27"/>
              <a:gd name="T13" fmla="*/ 242888 h 157"/>
              <a:gd name="T14" fmla="*/ 0 w 27"/>
              <a:gd name="T15" fmla="*/ 249238 h 157"/>
              <a:gd name="T16" fmla="*/ 23813 w 27"/>
              <a:gd name="T17" fmla="*/ 0 h 1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" h="157">
                <a:moveTo>
                  <a:pt x="15" y="0"/>
                </a:moveTo>
                <a:lnTo>
                  <a:pt x="27" y="0"/>
                </a:lnTo>
                <a:lnTo>
                  <a:pt x="10" y="140"/>
                </a:lnTo>
                <a:lnTo>
                  <a:pt x="9" y="145"/>
                </a:lnTo>
                <a:lnTo>
                  <a:pt x="7" y="149"/>
                </a:lnTo>
                <a:lnTo>
                  <a:pt x="3" y="153"/>
                </a:lnTo>
                <a:lnTo>
                  <a:pt x="0" y="157"/>
                </a:lnTo>
                <a:lnTo>
                  <a:pt x="15" y="0"/>
                </a:lnTo>
                <a:close/>
              </a:path>
            </a:pathLst>
          </a:custGeom>
          <a:solidFill>
            <a:srgbClr val="C5C5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ïşľíḑê"/>
          <p:cNvSpPr>
            <a:spLocks/>
          </p:cNvSpPr>
          <p:nvPr/>
        </p:nvSpPr>
        <p:spPr bwMode="auto">
          <a:xfrm>
            <a:off x="2168385" y="4676934"/>
            <a:ext cx="43032" cy="50205"/>
          </a:xfrm>
          <a:custGeom>
            <a:avLst/>
            <a:gdLst>
              <a:gd name="T0" fmla="*/ 47625 w 30"/>
              <a:gd name="T1" fmla="*/ 3175 h 35"/>
              <a:gd name="T2" fmla="*/ 47625 w 30"/>
              <a:gd name="T3" fmla="*/ 3175 h 35"/>
              <a:gd name="T4" fmla="*/ 42863 w 30"/>
              <a:gd name="T5" fmla="*/ 22225 h 35"/>
              <a:gd name="T6" fmla="*/ 36513 w 30"/>
              <a:gd name="T7" fmla="*/ 47625 h 35"/>
              <a:gd name="T8" fmla="*/ 36513 w 30"/>
              <a:gd name="T9" fmla="*/ 47625 h 35"/>
              <a:gd name="T10" fmla="*/ 31750 w 30"/>
              <a:gd name="T11" fmla="*/ 53975 h 35"/>
              <a:gd name="T12" fmla="*/ 30163 w 30"/>
              <a:gd name="T13" fmla="*/ 55563 h 35"/>
              <a:gd name="T14" fmla="*/ 25400 w 30"/>
              <a:gd name="T15" fmla="*/ 53975 h 35"/>
              <a:gd name="T16" fmla="*/ 22225 w 30"/>
              <a:gd name="T17" fmla="*/ 49213 h 35"/>
              <a:gd name="T18" fmla="*/ 17463 w 30"/>
              <a:gd name="T19" fmla="*/ 41275 h 35"/>
              <a:gd name="T20" fmla="*/ 0 w 30"/>
              <a:gd name="T21" fmla="*/ 11113 h 35"/>
              <a:gd name="T22" fmla="*/ 0 w 30"/>
              <a:gd name="T23" fmla="*/ 11113 h 35"/>
              <a:gd name="T24" fmla="*/ 4763 w 30"/>
              <a:gd name="T25" fmla="*/ 9525 h 35"/>
              <a:gd name="T26" fmla="*/ 12700 w 30"/>
              <a:gd name="T27" fmla="*/ 3175 h 35"/>
              <a:gd name="T28" fmla="*/ 19050 w 30"/>
              <a:gd name="T29" fmla="*/ 0 h 35"/>
              <a:gd name="T30" fmla="*/ 28575 w 30"/>
              <a:gd name="T31" fmla="*/ 0 h 35"/>
              <a:gd name="T32" fmla="*/ 36513 w 30"/>
              <a:gd name="T33" fmla="*/ 0 h 35"/>
              <a:gd name="T34" fmla="*/ 47625 w 30"/>
              <a:gd name="T35" fmla="*/ 3175 h 35"/>
              <a:gd name="T36" fmla="*/ 47625 w 30"/>
              <a:gd name="T37" fmla="*/ 3175 h 3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0" h="35">
                <a:moveTo>
                  <a:pt x="30" y="2"/>
                </a:moveTo>
                <a:lnTo>
                  <a:pt x="30" y="2"/>
                </a:lnTo>
                <a:lnTo>
                  <a:pt x="27" y="14"/>
                </a:lnTo>
                <a:lnTo>
                  <a:pt x="23" y="30"/>
                </a:lnTo>
                <a:lnTo>
                  <a:pt x="20" y="34"/>
                </a:lnTo>
                <a:lnTo>
                  <a:pt x="19" y="35"/>
                </a:lnTo>
                <a:lnTo>
                  <a:pt x="16" y="34"/>
                </a:lnTo>
                <a:lnTo>
                  <a:pt x="14" y="31"/>
                </a:lnTo>
                <a:lnTo>
                  <a:pt x="11" y="26"/>
                </a:lnTo>
                <a:lnTo>
                  <a:pt x="0" y="7"/>
                </a:lnTo>
                <a:lnTo>
                  <a:pt x="3" y="6"/>
                </a:lnTo>
                <a:lnTo>
                  <a:pt x="8" y="2"/>
                </a:lnTo>
                <a:lnTo>
                  <a:pt x="12" y="0"/>
                </a:lnTo>
                <a:lnTo>
                  <a:pt x="18" y="0"/>
                </a:lnTo>
                <a:lnTo>
                  <a:pt x="23" y="0"/>
                </a:lnTo>
                <a:lnTo>
                  <a:pt x="30" y="2"/>
                </a:lnTo>
                <a:close/>
              </a:path>
            </a:pathLst>
          </a:custGeom>
          <a:solidFill>
            <a:srgbClr val="F2463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šlíďê"/>
          <p:cNvSpPr>
            <a:spLocks/>
          </p:cNvSpPr>
          <p:nvPr/>
        </p:nvSpPr>
        <p:spPr bwMode="auto">
          <a:xfrm>
            <a:off x="2073713" y="4218748"/>
            <a:ext cx="159220" cy="467620"/>
          </a:xfrm>
          <a:custGeom>
            <a:avLst/>
            <a:gdLst>
              <a:gd name="T0" fmla="*/ 35 w 111"/>
              <a:gd name="T1" fmla="*/ 266 h 326"/>
              <a:gd name="T2" fmla="*/ 66 w 111"/>
              <a:gd name="T3" fmla="*/ 326 h 326"/>
              <a:gd name="T4" fmla="*/ 94 w 111"/>
              <a:gd name="T5" fmla="*/ 322 h 326"/>
              <a:gd name="T6" fmla="*/ 111 w 111"/>
              <a:gd name="T7" fmla="*/ 256 h 326"/>
              <a:gd name="T8" fmla="*/ 76 w 111"/>
              <a:gd name="T9" fmla="*/ 0 h 326"/>
              <a:gd name="T10" fmla="*/ 0 w 111"/>
              <a:gd name="T11" fmla="*/ 11 h 326"/>
              <a:gd name="T12" fmla="*/ 35 w 111"/>
              <a:gd name="T13" fmla="*/ 26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26">
                <a:moveTo>
                  <a:pt x="35" y="266"/>
                </a:moveTo>
                <a:lnTo>
                  <a:pt x="66" y="326"/>
                </a:lnTo>
                <a:lnTo>
                  <a:pt x="94" y="322"/>
                </a:lnTo>
                <a:lnTo>
                  <a:pt x="111" y="256"/>
                </a:lnTo>
                <a:lnTo>
                  <a:pt x="76" y="0"/>
                </a:lnTo>
                <a:lnTo>
                  <a:pt x="0" y="11"/>
                </a:lnTo>
                <a:lnTo>
                  <a:pt x="35" y="2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iṥľîḋê"/>
          <p:cNvSpPr>
            <a:spLocks/>
          </p:cNvSpPr>
          <p:nvPr/>
        </p:nvSpPr>
        <p:spPr bwMode="auto">
          <a:xfrm>
            <a:off x="2067975" y="4142723"/>
            <a:ext cx="114753" cy="131966"/>
          </a:xfrm>
          <a:custGeom>
            <a:avLst/>
            <a:gdLst>
              <a:gd name="T0" fmla="*/ 4 w 80"/>
              <a:gd name="T1" fmla="*/ 59 h 92"/>
              <a:gd name="T2" fmla="*/ 4 w 80"/>
              <a:gd name="T3" fmla="*/ 59 h 92"/>
              <a:gd name="T4" fmla="*/ 5 w 80"/>
              <a:gd name="T5" fmla="*/ 66 h 92"/>
              <a:gd name="T6" fmla="*/ 9 w 80"/>
              <a:gd name="T7" fmla="*/ 73 h 92"/>
              <a:gd name="T8" fmla="*/ 13 w 80"/>
              <a:gd name="T9" fmla="*/ 80 h 92"/>
              <a:gd name="T10" fmla="*/ 19 w 80"/>
              <a:gd name="T11" fmla="*/ 84 h 92"/>
              <a:gd name="T12" fmla="*/ 24 w 80"/>
              <a:gd name="T13" fmla="*/ 88 h 92"/>
              <a:gd name="T14" fmla="*/ 31 w 80"/>
              <a:gd name="T15" fmla="*/ 91 h 92"/>
              <a:gd name="T16" fmla="*/ 39 w 80"/>
              <a:gd name="T17" fmla="*/ 92 h 92"/>
              <a:gd name="T18" fmla="*/ 46 w 80"/>
              <a:gd name="T19" fmla="*/ 92 h 92"/>
              <a:gd name="T20" fmla="*/ 47 w 80"/>
              <a:gd name="T21" fmla="*/ 92 h 92"/>
              <a:gd name="T22" fmla="*/ 47 w 80"/>
              <a:gd name="T23" fmla="*/ 92 h 92"/>
              <a:gd name="T24" fmla="*/ 55 w 80"/>
              <a:gd name="T25" fmla="*/ 89 h 92"/>
              <a:gd name="T26" fmla="*/ 62 w 80"/>
              <a:gd name="T27" fmla="*/ 87 h 92"/>
              <a:gd name="T28" fmla="*/ 67 w 80"/>
              <a:gd name="T29" fmla="*/ 82 h 92"/>
              <a:gd name="T30" fmla="*/ 71 w 80"/>
              <a:gd name="T31" fmla="*/ 77 h 92"/>
              <a:gd name="T32" fmla="*/ 75 w 80"/>
              <a:gd name="T33" fmla="*/ 70 h 92"/>
              <a:gd name="T34" fmla="*/ 78 w 80"/>
              <a:gd name="T35" fmla="*/ 64 h 92"/>
              <a:gd name="T36" fmla="*/ 80 w 80"/>
              <a:gd name="T37" fmla="*/ 57 h 92"/>
              <a:gd name="T38" fmla="*/ 80 w 80"/>
              <a:gd name="T39" fmla="*/ 49 h 92"/>
              <a:gd name="T40" fmla="*/ 75 w 80"/>
              <a:gd name="T41" fmla="*/ 15 h 92"/>
              <a:gd name="T42" fmla="*/ 75 w 80"/>
              <a:gd name="T43" fmla="*/ 15 h 92"/>
              <a:gd name="T44" fmla="*/ 73 w 80"/>
              <a:gd name="T45" fmla="*/ 8 h 92"/>
              <a:gd name="T46" fmla="*/ 70 w 80"/>
              <a:gd name="T47" fmla="*/ 4 h 92"/>
              <a:gd name="T48" fmla="*/ 66 w 80"/>
              <a:gd name="T49" fmla="*/ 1 h 92"/>
              <a:gd name="T50" fmla="*/ 62 w 80"/>
              <a:gd name="T51" fmla="*/ 0 h 92"/>
              <a:gd name="T52" fmla="*/ 50 w 80"/>
              <a:gd name="T53" fmla="*/ 1 h 92"/>
              <a:gd name="T54" fmla="*/ 35 w 80"/>
              <a:gd name="T55" fmla="*/ 3 h 92"/>
              <a:gd name="T56" fmla="*/ 35 w 80"/>
              <a:gd name="T57" fmla="*/ 3 h 92"/>
              <a:gd name="T58" fmla="*/ 35 w 80"/>
              <a:gd name="T59" fmla="*/ 3 h 92"/>
              <a:gd name="T60" fmla="*/ 20 w 80"/>
              <a:gd name="T61" fmla="*/ 5 h 92"/>
              <a:gd name="T62" fmla="*/ 8 w 80"/>
              <a:gd name="T63" fmla="*/ 7 h 92"/>
              <a:gd name="T64" fmla="*/ 4 w 80"/>
              <a:gd name="T65" fmla="*/ 9 h 92"/>
              <a:gd name="T66" fmla="*/ 1 w 80"/>
              <a:gd name="T67" fmla="*/ 13 h 92"/>
              <a:gd name="T68" fmla="*/ 0 w 80"/>
              <a:gd name="T69" fmla="*/ 17 h 92"/>
              <a:gd name="T70" fmla="*/ 0 w 80"/>
              <a:gd name="T71" fmla="*/ 24 h 92"/>
              <a:gd name="T72" fmla="*/ 4 w 80"/>
              <a:gd name="T73" fmla="*/ 5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0" h="92">
                <a:moveTo>
                  <a:pt x="4" y="59"/>
                </a:moveTo>
                <a:lnTo>
                  <a:pt x="4" y="59"/>
                </a:lnTo>
                <a:lnTo>
                  <a:pt x="5" y="66"/>
                </a:lnTo>
                <a:lnTo>
                  <a:pt x="9" y="73"/>
                </a:lnTo>
                <a:lnTo>
                  <a:pt x="13" y="80"/>
                </a:lnTo>
                <a:lnTo>
                  <a:pt x="19" y="84"/>
                </a:lnTo>
                <a:lnTo>
                  <a:pt x="24" y="88"/>
                </a:lnTo>
                <a:lnTo>
                  <a:pt x="31" y="91"/>
                </a:lnTo>
                <a:lnTo>
                  <a:pt x="39" y="92"/>
                </a:lnTo>
                <a:lnTo>
                  <a:pt x="46" y="92"/>
                </a:lnTo>
                <a:lnTo>
                  <a:pt x="47" y="92"/>
                </a:lnTo>
                <a:lnTo>
                  <a:pt x="47" y="92"/>
                </a:lnTo>
                <a:lnTo>
                  <a:pt x="55" y="89"/>
                </a:lnTo>
                <a:lnTo>
                  <a:pt x="62" y="87"/>
                </a:lnTo>
                <a:lnTo>
                  <a:pt x="67" y="82"/>
                </a:lnTo>
                <a:lnTo>
                  <a:pt x="71" y="77"/>
                </a:lnTo>
                <a:lnTo>
                  <a:pt x="75" y="70"/>
                </a:lnTo>
                <a:lnTo>
                  <a:pt x="78" y="64"/>
                </a:lnTo>
                <a:lnTo>
                  <a:pt x="80" y="57"/>
                </a:lnTo>
                <a:lnTo>
                  <a:pt x="80" y="49"/>
                </a:lnTo>
                <a:lnTo>
                  <a:pt x="75" y="15"/>
                </a:lnTo>
                <a:lnTo>
                  <a:pt x="75" y="15"/>
                </a:lnTo>
                <a:lnTo>
                  <a:pt x="73" y="8"/>
                </a:lnTo>
                <a:lnTo>
                  <a:pt x="70" y="4"/>
                </a:lnTo>
                <a:lnTo>
                  <a:pt x="66" y="1"/>
                </a:lnTo>
                <a:lnTo>
                  <a:pt x="62" y="0"/>
                </a:lnTo>
                <a:lnTo>
                  <a:pt x="50" y="1"/>
                </a:lnTo>
                <a:lnTo>
                  <a:pt x="35" y="3"/>
                </a:lnTo>
                <a:lnTo>
                  <a:pt x="35" y="3"/>
                </a:lnTo>
                <a:lnTo>
                  <a:pt x="35" y="3"/>
                </a:lnTo>
                <a:lnTo>
                  <a:pt x="20" y="5"/>
                </a:lnTo>
                <a:lnTo>
                  <a:pt x="8" y="7"/>
                </a:lnTo>
                <a:lnTo>
                  <a:pt x="4" y="9"/>
                </a:lnTo>
                <a:lnTo>
                  <a:pt x="1" y="13"/>
                </a:lnTo>
                <a:lnTo>
                  <a:pt x="0" y="17"/>
                </a:lnTo>
                <a:lnTo>
                  <a:pt x="0" y="24"/>
                </a:lnTo>
                <a:lnTo>
                  <a:pt x="4" y="59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îsľîḍê"/>
          <p:cNvSpPr>
            <a:spLocks/>
          </p:cNvSpPr>
          <p:nvPr/>
        </p:nvSpPr>
        <p:spPr bwMode="auto">
          <a:xfrm>
            <a:off x="2063672" y="4187190"/>
            <a:ext cx="136270" cy="130533"/>
          </a:xfrm>
          <a:custGeom>
            <a:avLst/>
            <a:gdLst>
              <a:gd name="T0" fmla="*/ 11 w 95"/>
              <a:gd name="T1" fmla="*/ 91 h 91"/>
              <a:gd name="T2" fmla="*/ 95 w 95"/>
              <a:gd name="T3" fmla="*/ 80 h 91"/>
              <a:gd name="T4" fmla="*/ 84 w 95"/>
              <a:gd name="T5" fmla="*/ 0 h 91"/>
              <a:gd name="T6" fmla="*/ 0 w 95"/>
              <a:gd name="T7" fmla="*/ 11 h 91"/>
              <a:gd name="T8" fmla="*/ 11 w 95"/>
              <a:gd name="T9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1">
                <a:moveTo>
                  <a:pt x="11" y="91"/>
                </a:moveTo>
                <a:lnTo>
                  <a:pt x="95" y="80"/>
                </a:lnTo>
                <a:lnTo>
                  <a:pt x="84" y="0"/>
                </a:lnTo>
                <a:lnTo>
                  <a:pt x="0" y="11"/>
                </a:lnTo>
                <a:lnTo>
                  <a:pt x="11" y="9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ïṥlîḓé"/>
          <p:cNvSpPr>
            <a:spLocks/>
          </p:cNvSpPr>
          <p:nvPr/>
        </p:nvSpPr>
        <p:spPr bwMode="auto">
          <a:xfrm>
            <a:off x="2049328" y="4224485"/>
            <a:ext cx="40164" cy="235245"/>
          </a:xfrm>
          <a:custGeom>
            <a:avLst/>
            <a:gdLst>
              <a:gd name="T0" fmla="*/ 21 w 28"/>
              <a:gd name="T1" fmla="*/ 0 h 164"/>
              <a:gd name="T2" fmla="*/ 21 w 28"/>
              <a:gd name="T3" fmla="*/ 0 h 164"/>
              <a:gd name="T4" fmla="*/ 11 w 28"/>
              <a:gd name="T5" fmla="*/ 7 h 164"/>
              <a:gd name="T6" fmla="*/ 5 w 28"/>
              <a:gd name="T7" fmla="*/ 13 h 164"/>
              <a:gd name="T8" fmla="*/ 2 w 28"/>
              <a:gd name="T9" fmla="*/ 17 h 164"/>
              <a:gd name="T10" fmla="*/ 0 w 28"/>
              <a:gd name="T11" fmla="*/ 20 h 164"/>
              <a:gd name="T12" fmla="*/ 0 w 28"/>
              <a:gd name="T13" fmla="*/ 20 h 164"/>
              <a:gd name="T14" fmla="*/ 3 w 28"/>
              <a:gd name="T15" fmla="*/ 44 h 164"/>
              <a:gd name="T16" fmla="*/ 9 w 28"/>
              <a:gd name="T17" fmla="*/ 90 h 164"/>
              <a:gd name="T18" fmla="*/ 18 w 28"/>
              <a:gd name="T19" fmla="*/ 154 h 164"/>
              <a:gd name="T20" fmla="*/ 18 w 28"/>
              <a:gd name="T21" fmla="*/ 154 h 164"/>
              <a:gd name="T22" fmla="*/ 17 w 28"/>
              <a:gd name="T23" fmla="*/ 155 h 164"/>
              <a:gd name="T24" fmla="*/ 18 w 28"/>
              <a:gd name="T25" fmla="*/ 160 h 164"/>
              <a:gd name="T26" fmla="*/ 19 w 28"/>
              <a:gd name="T27" fmla="*/ 161 h 164"/>
              <a:gd name="T28" fmla="*/ 21 w 28"/>
              <a:gd name="T29" fmla="*/ 162 h 164"/>
              <a:gd name="T30" fmla="*/ 23 w 28"/>
              <a:gd name="T31" fmla="*/ 164 h 164"/>
              <a:gd name="T32" fmla="*/ 28 w 28"/>
              <a:gd name="T33" fmla="*/ 164 h 164"/>
              <a:gd name="T34" fmla="*/ 13 w 28"/>
              <a:gd name="T35" fmla="*/ 58 h 164"/>
              <a:gd name="T36" fmla="*/ 19 w 28"/>
              <a:gd name="T37" fmla="*/ 44 h 164"/>
              <a:gd name="T38" fmla="*/ 21 w 28"/>
              <a:gd name="T39" fmla="*/ 0 h 164"/>
              <a:gd name="T40" fmla="*/ 21 w 28"/>
              <a:gd name="T41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" h="164">
                <a:moveTo>
                  <a:pt x="21" y="0"/>
                </a:moveTo>
                <a:lnTo>
                  <a:pt x="21" y="0"/>
                </a:lnTo>
                <a:lnTo>
                  <a:pt x="11" y="7"/>
                </a:lnTo>
                <a:lnTo>
                  <a:pt x="5" y="13"/>
                </a:lnTo>
                <a:lnTo>
                  <a:pt x="2" y="17"/>
                </a:lnTo>
                <a:lnTo>
                  <a:pt x="0" y="20"/>
                </a:lnTo>
                <a:lnTo>
                  <a:pt x="0" y="20"/>
                </a:lnTo>
                <a:lnTo>
                  <a:pt x="3" y="44"/>
                </a:lnTo>
                <a:lnTo>
                  <a:pt x="9" y="90"/>
                </a:lnTo>
                <a:lnTo>
                  <a:pt x="18" y="154"/>
                </a:lnTo>
                <a:lnTo>
                  <a:pt x="18" y="154"/>
                </a:lnTo>
                <a:lnTo>
                  <a:pt x="17" y="155"/>
                </a:lnTo>
                <a:lnTo>
                  <a:pt x="18" y="160"/>
                </a:lnTo>
                <a:lnTo>
                  <a:pt x="19" y="161"/>
                </a:lnTo>
                <a:lnTo>
                  <a:pt x="21" y="162"/>
                </a:lnTo>
                <a:lnTo>
                  <a:pt x="23" y="164"/>
                </a:lnTo>
                <a:lnTo>
                  <a:pt x="28" y="164"/>
                </a:lnTo>
                <a:lnTo>
                  <a:pt x="13" y="58"/>
                </a:lnTo>
                <a:lnTo>
                  <a:pt x="19" y="44"/>
                </a:lnTo>
                <a:lnTo>
                  <a:pt x="21" y="0"/>
                </a:lnTo>
                <a:lnTo>
                  <a:pt x="21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ïśḻîḑè"/>
          <p:cNvSpPr>
            <a:spLocks/>
          </p:cNvSpPr>
          <p:nvPr/>
        </p:nvSpPr>
        <p:spPr bwMode="auto">
          <a:xfrm>
            <a:off x="2486825" y="4148452"/>
            <a:ext cx="701430" cy="314138"/>
          </a:xfrm>
          <a:custGeom>
            <a:avLst/>
            <a:gdLst>
              <a:gd name="T0" fmla="*/ 247 w 489"/>
              <a:gd name="T1" fmla="*/ 219 h 219"/>
              <a:gd name="T2" fmla="*/ 489 w 489"/>
              <a:gd name="T3" fmla="*/ 110 h 219"/>
              <a:gd name="T4" fmla="*/ 240 w 489"/>
              <a:gd name="T5" fmla="*/ 0 h 219"/>
              <a:gd name="T6" fmla="*/ 0 w 489"/>
              <a:gd name="T7" fmla="*/ 107 h 219"/>
              <a:gd name="T8" fmla="*/ 247 w 489"/>
              <a:gd name="T9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9" h="219">
                <a:moveTo>
                  <a:pt x="247" y="219"/>
                </a:moveTo>
                <a:lnTo>
                  <a:pt x="489" y="110"/>
                </a:lnTo>
                <a:lnTo>
                  <a:pt x="240" y="0"/>
                </a:lnTo>
                <a:lnTo>
                  <a:pt x="0" y="107"/>
                </a:lnTo>
                <a:lnTo>
                  <a:pt x="247" y="21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šḷiḑe"/>
          <p:cNvSpPr>
            <a:spLocks/>
          </p:cNvSpPr>
          <p:nvPr/>
        </p:nvSpPr>
        <p:spPr bwMode="auto">
          <a:xfrm>
            <a:off x="2495431" y="4296197"/>
            <a:ext cx="20082" cy="230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ïşḻîḋè"/>
          <p:cNvSpPr>
            <a:spLocks/>
          </p:cNvSpPr>
          <p:nvPr/>
        </p:nvSpPr>
        <p:spPr bwMode="auto">
          <a:xfrm>
            <a:off x="2471047" y="4499885"/>
            <a:ext cx="68852" cy="70287"/>
          </a:xfrm>
          <a:custGeom>
            <a:avLst/>
            <a:gdLst>
              <a:gd name="T0" fmla="*/ 0 w 48"/>
              <a:gd name="T1" fmla="*/ 24 h 49"/>
              <a:gd name="T2" fmla="*/ 0 w 48"/>
              <a:gd name="T3" fmla="*/ 24 h 49"/>
              <a:gd name="T4" fmla="*/ 0 w 48"/>
              <a:gd name="T5" fmla="*/ 20 h 49"/>
              <a:gd name="T6" fmla="*/ 2 w 48"/>
              <a:gd name="T7" fmla="*/ 15 h 49"/>
              <a:gd name="T8" fmla="*/ 4 w 48"/>
              <a:gd name="T9" fmla="*/ 11 h 49"/>
              <a:gd name="T10" fmla="*/ 7 w 48"/>
              <a:gd name="T11" fmla="*/ 8 h 49"/>
              <a:gd name="T12" fmla="*/ 11 w 48"/>
              <a:gd name="T13" fmla="*/ 4 h 49"/>
              <a:gd name="T14" fmla="*/ 15 w 48"/>
              <a:gd name="T15" fmla="*/ 3 h 49"/>
              <a:gd name="T16" fmla="*/ 19 w 48"/>
              <a:gd name="T17" fmla="*/ 1 h 49"/>
              <a:gd name="T18" fmla="*/ 25 w 48"/>
              <a:gd name="T19" fmla="*/ 0 h 49"/>
              <a:gd name="T20" fmla="*/ 25 w 48"/>
              <a:gd name="T21" fmla="*/ 0 h 49"/>
              <a:gd name="T22" fmla="*/ 29 w 48"/>
              <a:gd name="T23" fmla="*/ 1 h 49"/>
              <a:gd name="T24" fmla="*/ 34 w 48"/>
              <a:gd name="T25" fmla="*/ 3 h 49"/>
              <a:gd name="T26" fmla="*/ 38 w 48"/>
              <a:gd name="T27" fmla="*/ 4 h 49"/>
              <a:gd name="T28" fmla="*/ 41 w 48"/>
              <a:gd name="T29" fmla="*/ 8 h 49"/>
              <a:gd name="T30" fmla="*/ 44 w 48"/>
              <a:gd name="T31" fmla="*/ 11 h 49"/>
              <a:gd name="T32" fmla="*/ 46 w 48"/>
              <a:gd name="T33" fmla="*/ 15 h 49"/>
              <a:gd name="T34" fmla="*/ 48 w 48"/>
              <a:gd name="T35" fmla="*/ 20 h 49"/>
              <a:gd name="T36" fmla="*/ 48 w 48"/>
              <a:gd name="T37" fmla="*/ 24 h 49"/>
              <a:gd name="T38" fmla="*/ 48 w 48"/>
              <a:gd name="T39" fmla="*/ 24 h 49"/>
              <a:gd name="T40" fmla="*/ 48 w 48"/>
              <a:gd name="T41" fmla="*/ 30 h 49"/>
              <a:gd name="T42" fmla="*/ 46 w 48"/>
              <a:gd name="T43" fmla="*/ 34 h 49"/>
              <a:gd name="T44" fmla="*/ 44 w 48"/>
              <a:gd name="T45" fmla="*/ 38 h 49"/>
              <a:gd name="T46" fmla="*/ 41 w 48"/>
              <a:gd name="T47" fmla="*/ 42 h 49"/>
              <a:gd name="T48" fmla="*/ 38 w 48"/>
              <a:gd name="T49" fmla="*/ 45 h 49"/>
              <a:gd name="T50" fmla="*/ 34 w 48"/>
              <a:gd name="T51" fmla="*/ 47 h 49"/>
              <a:gd name="T52" fmla="*/ 29 w 48"/>
              <a:gd name="T53" fmla="*/ 49 h 49"/>
              <a:gd name="T54" fmla="*/ 25 w 48"/>
              <a:gd name="T55" fmla="*/ 49 h 49"/>
              <a:gd name="T56" fmla="*/ 25 w 48"/>
              <a:gd name="T57" fmla="*/ 49 h 49"/>
              <a:gd name="T58" fmla="*/ 19 w 48"/>
              <a:gd name="T59" fmla="*/ 49 h 49"/>
              <a:gd name="T60" fmla="*/ 15 w 48"/>
              <a:gd name="T61" fmla="*/ 47 h 49"/>
              <a:gd name="T62" fmla="*/ 11 w 48"/>
              <a:gd name="T63" fmla="*/ 45 h 49"/>
              <a:gd name="T64" fmla="*/ 7 w 48"/>
              <a:gd name="T65" fmla="*/ 42 h 49"/>
              <a:gd name="T66" fmla="*/ 4 w 48"/>
              <a:gd name="T67" fmla="*/ 38 h 49"/>
              <a:gd name="T68" fmla="*/ 2 w 48"/>
              <a:gd name="T69" fmla="*/ 34 h 49"/>
              <a:gd name="T70" fmla="*/ 0 w 48"/>
              <a:gd name="T71" fmla="*/ 30 h 49"/>
              <a:gd name="T72" fmla="*/ 0 w 48"/>
              <a:gd name="T73" fmla="*/ 24 h 49"/>
              <a:gd name="T74" fmla="*/ 0 w 48"/>
              <a:gd name="T75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" h="49">
                <a:moveTo>
                  <a:pt x="0" y="24"/>
                </a:moveTo>
                <a:lnTo>
                  <a:pt x="0" y="24"/>
                </a:lnTo>
                <a:lnTo>
                  <a:pt x="0" y="20"/>
                </a:lnTo>
                <a:lnTo>
                  <a:pt x="2" y="15"/>
                </a:lnTo>
                <a:lnTo>
                  <a:pt x="4" y="11"/>
                </a:lnTo>
                <a:lnTo>
                  <a:pt x="7" y="8"/>
                </a:lnTo>
                <a:lnTo>
                  <a:pt x="11" y="4"/>
                </a:lnTo>
                <a:lnTo>
                  <a:pt x="15" y="3"/>
                </a:lnTo>
                <a:lnTo>
                  <a:pt x="19" y="1"/>
                </a:lnTo>
                <a:lnTo>
                  <a:pt x="25" y="0"/>
                </a:lnTo>
                <a:lnTo>
                  <a:pt x="25" y="0"/>
                </a:lnTo>
                <a:lnTo>
                  <a:pt x="29" y="1"/>
                </a:lnTo>
                <a:lnTo>
                  <a:pt x="34" y="3"/>
                </a:lnTo>
                <a:lnTo>
                  <a:pt x="38" y="4"/>
                </a:lnTo>
                <a:lnTo>
                  <a:pt x="41" y="8"/>
                </a:lnTo>
                <a:lnTo>
                  <a:pt x="44" y="11"/>
                </a:lnTo>
                <a:lnTo>
                  <a:pt x="46" y="15"/>
                </a:lnTo>
                <a:lnTo>
                  <a:pt x="48" y="20"/>
                </a:lnTo>
                <a:lnTo>
                  <a:pt x="48" y="24"/>
                </a:lnTo>
                <a:lnTo>
                  <a:pt x="48" y="24"/>
                </a:lnTo>
                <a:lnTo>
                  <a:pt x="48" y="30"/>
                </a:lnTo>
                <a:lnTo>
                  <a:pt x="46" y="34"/>
                </a:lnTo>
                <a:lnTo>
                  <a:pt x="44" y="38"/>
                </a:lnTo>
                <a:lnTo>
                  <a:pt x="41" y="42"/>
                </a:lnTo>
                <a:lnTo>
                  <a:pt x="38" y="45"/>
                </a:lnTo>
                <a:lnTo>
                  <a:pt x="34" y="47"/>
                </a:lnTo>
                <a:lnTo>
                  <a:pt x="29" y="49"/>
                </a:lnTo>
                <a:lnTo>
                  <a:pt x="25" y="49"/>
                </a:lnTo>
                <a:lnTo>
                  <a:pt x="25" y="49"/>
                </a:lnTo>
                <a:lnTo>
                  <a:pt x="19" y="49"/>
                </a:lnTo>
                <a:lnTo>
                  <a:pt x="15" y="47"/>
                </a:lnTo>
                <a:lnTo>
                  <a:pt x="11" y="45"/>
                </a:lnTo>
                <a:lnTo>
                  <a:pt x="7" y="42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išlîḍé"/>
          <p:cNvSpPr>
            <a:spLocks/>
          </p:cNvSpPr>
          <p:nvPr/>
        </p:nvSpPr>
        <p:spPr bwMode="auto">
          <a:xfrm>
            <a:off x="2498300" y="4538614"/>
            <a:ext cx="41599" cy="153483"/>
          </a:xfrm>
          <a:custGeom>
            <a:avLst/>
            <a:gdLst>
              <a:gd name="T0" fmla="*/ 17 w 29"/>
              <a:gd name="T1" fmla="*/ 5 h 107"/>
              <a:gd name="T2" fmla="*/ 17 w 29"/>
              <a:gd name="T3" fmla="*/ 5 h 107"/>
              <a:gd name="T4" fmla="*/ 19 w 29"/>
              <a:gd name="T5" fmla="*/ 12 h 107"/>
              <a:gd name="T6" fmla="*/ 22 w 29"/>
              <a:gd name="T7" fmla="*/ 22 h 107"/>
              <a:gd name="T8" fmla="*/ 25 w 29"/>
              <a:gd name="T9" fmla="*/ 33 h 107"/>
              <a:gd name="T10" fmla="*/ 27 w 29"/>
              <a:gd name="T11" fmla="*/ 47 h 107"/>
              <a:gd name="T12" fmla="*/ 29 w 29"/>
              <a:gd name="T13" fmla="*/ 65 h 107"/>
              <a:gd name="T14" fmla="*/ 29 w 29"/>
              <a:gd name="T15" fmla="*/ 84 h 107"/>
              <a:gd name="T16" fmla="*/ 27 w 29"/>
              <a:gd name="T17" fmla="*/ 107 h 107"/>
              <a:gd name="T18" fmla="*/ 0 w 29"/>
              <a:gd name="T19" fmla="*/ 107 h 107"/>
              <a:gd name="T20" fmla="*/ 0 w 29"/>
              <a:gd name="T21" fmla="*/ 0 h 107"/>
              <a:gd name="T22" fmla="*/ 0 w 29"/>
              <a:gd name="T23" fmla="*/ 0 h 107"/>
              <a:gd name="T24" fmla="*/ 8 w 29"/>
              <a:gd name="T25" fmla="*/ 4 h 107"/>
              <a:gd name="T26" fmla="*/ 14 w 29"/>
              <a:gd name="T27" fmla="*/ 5 h 107"/>
              <a:gd name="T28" fmla="*/ 15 w 29"/>
              <a:gd name="T29" fmla="*/ 5 h 107"/>
              <a:gd name="T30" fmla="*/ 17 w 29"/>
              <a:gd name="T31" fmla="*/ 5 h 107"/>
              <a:gd name="T32" fmla="*/ 17 w 29"/>
              <a:gd name="T33" fmla="*/ 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" h="107">
                <a:moveTo>
                  <a:pt x="17" y="5"/>
                </a:moveTo>
                <a:lnTo>
                  <a:pt x="17" y="5"/>
                </a:lnTo>
                <a:lnTo>
                  <a:pt x="19" y="12"/>
                </a:lnTo>
                <a:lnTo>
                  <a:pt x="22" y="22"/>
                </a:lnTo>
                <a:lnTo>
                  <a:pt x="25" y="33"/>
                </a:lnTo>
                <a:lnTo>
                  <a:pt x="27" y="47"/>
                </a:lnTo>
                <a:lnTo>
                  <a:pt x="29" y="65"/>
                </a:lnTo>
                <a:lnTo>
                  <a:pt x="29" y="84"/>
                </a:lnTo>
                <a:lnTo>
                  <a:pt x="27" y="107"/>
                </a:lnTo>
                <a:lnTo>
                  <a:pt x="0" y="107"/>
                </a:lnTo>
                <a:lnTo>
                  <a:pt x="0" y="0"/>
                </a:lnTo>
                <a:lnTo>
                  <a:pt x="0" y="0"/>
                </a:lnTo>
                <a:lnTo>
                  <a:pt x="8" y="4"/>
                </a:lnTo>
                <a:lnTo>
                  <a:pt x="14" y="5"/>
                </a:lnTo>
                <a:lnTo>
                  <a:pt x="15" y="5"/>
                </a:lnTo>
                <a:lnTo>
                  <a:pt x="17" y="5"/>
                </a:lnTo>
                <a:lnTo>
                  <a:pt x="17" y="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$ļîḍe"/>
          <p:cNvSpPr>
            <a:spLocks/>
          </p:cNvSpPr>
          <p:nvPr/>
        </p:nvSpPr>
        <p:spPr bwMode="auto">
          <a:xfrm>
            <a:off x="2468178" y="4538614"/>
            <a:ext cx="41599" cy="153483"/>
          </a:xfrm>
          <a:custGeom>
            <a:avLst/>
            <a:gdLst>
              <a:gd name="T0" fmla="*/ 13 w 29"/>
              <a:gd name="T1" fmla="*/ 5 h 107"/>
              <a:gd name="T2" fmla="*/ 13 w 29"/>
              <a:gd name="T3" fmla="*/ 5 h 107"/>
              <a:gd name="T4" fmla="*/ 10 w 29"/>
              <a:gd name="T5" fmla="*/ 12 h 107"/>
              <a:gd name="T6" fmla="*/ 4 w 29"/>
              <a:gd name="T7" fmla="*/ 33 h 107"/>
              <a:gd name="T8" fmla="*/ 2 w 29"/>
              <a:gd name="T9" fmla="*/ 47 h 107"/>
              <a:gd name="T10" fmla="*/ 0 w 29"/>
              <a:gd name="T11" fmla="*/ 65 h 107"/>
              <a:gd name="T12" fmla="*/ 0 w 29"/>
              <a:gd name="T13" fmla="*/ 84 h 107"/>
              <a:gd name="T14" fmla="*/ 1 w 29"/>
              <a:gd name="T15" fmla="*/ 107 h 107"/>
              <a:gd name="T16" fmla="*/ 29 w 29"/>
              <a:gd name="T17" fmla="*/ 107 h 107"/>
              <a:gd name="T18" fmla="*/ 29 w 29"/>
              <a:gd name="T19" fmla="*/ 0 h 107"/>
              <a:gd name="T20" fmla="*/ 29 w 29"/>
              <a:gd name="T21" fmla="*/ 0 h 107"/>
              <a:gd name="T22" fmla="*/ 21 w 29"/>
              <a:gd name="T23" fmla="*/ 4 h 107"/>
              <a:gd name="T24" fmla="*/ 16 w 29"/>
              <a:gd name="T25" fmla="*/ 5 h 107"/>
              <a:gd name="T26" fmla="*/ 13 w 29"/>
              <a:gd name="T27" fmla="*/ 5 h 107"/>
              <a:gd name="T28" fmla="*/ 13 w 29"/>
              <a:gd name="T29" fmla="*/ 5 h 107"/>
              <a:gd name="T30" fmla="*/ 13 w 29"/>
              <a:gd name="T31" fmla="*/ 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107">
                <a:moveTo>
                  <a:pt x="13" y="5"/>
                </a:moveTo>
                <a:lnTo>
                  <a:pt x="13" y="5"/>
                </a:lnTo>
                <a:lnTo>
                  <a:pt x="10" y="12"/>
                </a:lnTo>
                <a:lnTo>
                  <a:pt x="4" y="33"/>
                </a:lnTo>
                <a:lnTo>
                  <a:pt x="2" y="47"/>
                </a:lnTo>
                <a:lnTo>
                  <a:pt x="0" y="65"/>
                </a:lnTo>
                <a:lnTo>
                  <a:pt x="0" y="84"/>
                </a:lnTo>
                <a:lnTo>
                  <a:pt x="1" y="107"/>
                </a:lnTo>
                <a:lnTo>
                  <a:pt x="29" y="107"/>
                </a:lnTo>
                <a:lnTo>
                  <a:pt x="29" y="0"/>
                </a:lnTo>
                <a:lnTo>
                  <a:pt x="29" y="0"/>
                </a:lnTo>
                <a:lnTo>
                  <a:pt x="21" y="4"/>
                </a:lnTo>
                <a:lnTo>
                  <a:pt x="16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îślîḍé"/>
          <p:cNvSpPr>
            <a:spLocks/>
          </p:cNvSpPr>
          <p:nvPr/>
        </p:nvSpPr>
        <p:spPr bwMode="auto">
          <a:xfrm>
            <a:off x="2641742" y="4399475"/>
            <a:ext cx="405940" cy="302663"/>
          </a:xfrm>
          <a:custGeom>
            <a:avLst/>
            <a:gdLst>
              <a:gd name="T0" fmla="*/ 0 w 283"/>
              <a:gd name="T1" fmla="*/ 0 h 211"/>
              <a:gd name="T2" fmla="*/ 0 w 283"/>
              <a:gd name="T3" fmla="*/ 0 h 211"/>
              <a:gd name="T4" fmla="*/ 63 w 283"/>
              <a:gd name="T5" fmla="*/ 29 h 211"/>
              <a:gd name="T6" fmla="*/ 143 w 283"/>
              <a:gd name="T7" fmla="*/ 67 h 211"/>
              <a:gd name="T8" fmla="*/ 143 w 283"/>
              <a:gd name="T9" fmla="*/ 67 h 211"/>
              <a:gd name="T10" fmla="*/ 221 w 283"/>
              <a:gd name="T11" fmla="*/ 29 h 211"/>
              <a:gd name="T12" fmla="*/ 283 w 283"/>
              <a:gd name="T13" fmla="*/ 0 h 211"/>
              <a:gd name="T14" fmla="*/ 283 w 283"/>
              <a:gd name="T15" fmla="*/ 163 h 211"/>
              <a:gd name="T16" fmla="*/ 283 w 283"/>
              <a:gd name="T17" fmla="*/ 163 h 211"/>
              <a:gd name="T18" fmla="*/ 277 w 283"/>
              <a:gd name="T19" fmla="*/ 170 h 211"/>
              <a:gd name="T20" fmla="*/ 267 w 283"/>
              <a:gd name="T21" fmla="*/ 177 h 211"/>
              <a:gd name="T22" fmla="*/ 259 w 283"/>
              <a:gd name="T23" fmla="*/ 182 h 211"/>
              <a:gd name="T24" fmla="*/ 250 w 283"/>
              <a:gd name="T25" fmla="*/ 188 h 211"/>
              <a:gd name="T26" fmla="*/ 229 w 283"/>
              <a:gd name="T27" fmla="*/ 196 h 211"/>
              <a:gd name="T28" fmla="*/ 209 w 283"/>
              <a:gd name="T29" fmla="*/ 201 h 211"/>
              <a:gd name="T30" fmla="*/ 190 w 283"/>
              <a:gd name="T31" fmla="*/ 205 h 211"/>
              <a:gd name="T32" fmla="*/ 172 w 283"/>
              <a:gd name="T33" fmla="*/ 208 h 211"/>
              <a:gd name="T34" fmla="*/ 147 w 283"/>
              <a:gd name="T35" fmla="*/ 211 h 211"/>
              <a:gd name="T36" fmla="*/ 147 w 283"/>
              <a:gd name="T37" fmla="*/ 211 h 211"/>
              <a:gd name="T38" fmla="*/ 147 w 283"/>
              <a:gd name="T39" fmla="*/ 211 h 211"/>
              <a:gd name="T40" fmla="*/ 143 w 283"/>
              <a:gd name="T41" fmla="*/ 211 h 211"/>
              <a:gd name="T42" fmla="*/ 143 w 283"/>
              <a:gd name="T43" fmla="*/ 211 h 211"/>
              <a:gd name="T44" fmla="*/ 139 w 283"/>
              <a:gd name="T45" fmla="*/ 211 h 211"/>
              <a:gd name="T46" fmla="*/ 139 w 283"/>
              <a:gd name="T47" fmla="*/ 211 h 211"/>
              <a:gd name="T48" fmla="*/ 139 w 283"/>
              <a:gd name="T49" fmla="*/ 211 h 211"/>
              <a:gd name="T50" fmla="*/ 113 w 283"/>
              <a:gd name="T51" fmla="*/ 208 h 211"/>
              <a:gd name="T52" fmla="*/ 94 w 283"/>
              <a:gd name="T53" fmla="*/ 205 h 211"/>
              <a:gd name="T54" fmla="*/ 75 w 283"/>
              <a:gd name="T55" fmla="*/ 201 h 211"/>
              <a:gd name="T56" fmla="*/ 55 w 283"/>
              <a:gd name="T57" fmla="*/ 196 h 211"/>
              <a:gd name="T58" fmla="*/ 36 w 283"/>
              <a:gd name="T59" fmla="*/ 188 h 211"/>
              <a:gd name="T60" fmla="*/ 26 w 283"/>
              <a:gd name="T61" fmla="*/ 182 h 211"/>
              <a:gd name="T62" fmla="*/ 17 w 283"/>
              <a:gd name="T63" fmla="*/ 177 h 211"/>
              <a:gd name="T64" fmla="*/ 9 w 283"/>
              <a:gd name="T65" fmla="*/ 170 h 211"/>
              <a:gd name="T66" fmla="*/ 0 w 283"/>
              <a:gd name="T67" fmla="*/ 163 h 211"/>
              <a:gd name="T68" fmla="*/ 0 w 283"/>
              <a:gd name="T69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3" h="211">
                <a:moveTo>
                  <a:pt x="0" y="0"/>
                </a:moveTo>
                <a:lnTo>
                  <a:pt x="0" y="0"/>
                </a:lnTo>
                <a:lnTo>
                  <a:pt x="63" y="29"/>
                </a:lnTo>
                <a:lnTo>
                  <a:pt x="143" y="67"/>
                </a:lnTo>
                <a:lnTo>
                  <a:pt x="143" y="67"/>
                </a:lnTo>
                <a:lnTo>
                  <a:pt x="221" y="29"/>
                </a:lnTo>
                <a:lnTo>
                  <a:pt x="283" y="0"/>
                </a:lnTo>
                <a:lnTo>
                  <a:pt x="283" y="163"/>
                </a:lnTo>
                <a:lnTo>
                  <a:pt x="283" y="163"/>
                </a:lnTo>
                <a:lnTo>
                  <a:pt x="277" y="170"/>
                </a:lnTo>
                <a:lnTo>
                  <a:pt x="267" y="177"/>
                </a:lnTo>
                <a:lnTo>
                  <a:pt x="259" y="182"/>
                </a:lnTo>
                <a:lnTo>
                  <a:pt x="250" y="188"/>
                </a:lnTo>
                <a:lnTo>
                  <a:pt x="229" y="196"/>
                </a:lnTo>
                <a:lnTo>
                  <a:pt x="209" y="201"/>
                </a:lnTo>
                <a:lnTo>
                  <a:pt x="190" y="205"/>
                </a:lnTo>
                <a:lnTo>
                  <a:pt x="172" y="208"/>
                </a:lnTo>
                <a:lnTo>
                  <a:pt x="147" y="211"/>
                </a:lnTo>
                <a:lnTo>
                  <a:pt x="147" y="211"/>
                </a:lnTo>
                <a:lnTo>
                  <a:pt x="147" y="211"/>
                </a:lnTo>
                <a:lnTo>
                  <a:pt x="143" y="211"/>
                </a:lnTo>
                <a:lnTo>
                  <a:pt x="143" y="211"/>
                </a:lnTo>
                <a:lnTo>
                  <a:pt x="139" y="211"/>
                </a:lnTo>
                <a:lnTo>
                  <a:pt x="139" y="211"/>
                </a:lnTo>
                <a:lnTo>
                  <a:pt x="139" y="211"/>
                </a:lnTo>
                <a:lnTo>
                  <a:pt x="113" y="208"/>
                </a:lnTo>
                <a:lnTo>
                  <a:pt x="94" y="205"/>
                </a:lnTo>
                <a:lnTo>
                  <a:pt x="75" y="201"/>
                </a:lnTo>
                <a:lnTo>
                  <a:pt x="55" y="196"/>
                </a:lnTo>
                <a:lnTo>
                  <a:pt x="36" y="188"/>
                </a:lnTo>
                <a:lnTo>
                  <a:pt x="26" y="182"/>
                </a:lnTo>
                <a:lnTo>
                  <a:pt x="17" y="177"/>
                </a:lnTo>
                <a:lnTo>
                  <a:pt x="9" y="170"/>
                </a:lnTo>
                <a:lnTo>
                  <a:pt x="0" y="1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ïṣḻidè"/>
          <p:cNvSpPr>
            <a:spLocks/>
          </p:cNvSpPr>
          <p:nvPr/>
        </p:nvSpPr>
        <p:spPr bwMode="auto">
          <a:xfrm>
            <a:off x="3381901" y="2226950"/>
            <a:ext cx="354301" cy="444669"/>
          </a:xfrm>
          <a:custGeom>
            <a:avLst/>
            <a:gdLst>
              <a:gd name="T0" fmla="*/ 130175 w 247"/>
              <a:gd name="T1" fmla="*/ 238125 h 310"/>
              <a:gd name="T2" fmla="*/ 138113 w 247"/>
              <a:gd name="T3" fmla="*/ 209550 h 310"/>
              <a:gd name="T4" fmla="*/ 138113 w 247"/>
              <a:gd name="T5" fmla="*/ 93663 h 310"/>
              <a:gd name="T6" fmla="*/ 125413 w 247"/>
              <a:gd name="T7" fmla="*/ 79375 h 310"/>
              <a:gd name="T8" fmla="*/ 127000 w 247"/>
              <a:gd name="T9" fmla="*/ 26988 h 310"/>
              <a:gd name="T10" fmla="*/ 127000 w 247"/>
              <a:gd name="T11" fmla="*/ 20638 h 310"/>
              <a:gd name="T12" fmla="*/ 146050 w 247"/>
              <a:gd name="T13" fmla="*/ 7938 h 310"/>
              <a:gd name="T14" fmla="*/ 198438 w 247"/>
              <a:gd name="T15" fmla="*/ 0 h 310"/>
              <a:gd name="T16" fmla="*/ 257175 w 247"/>
              <a:gd name="T17" fmla="*/ 9525 h 310"/>
              <a:gd name="T18" fmla="*/ 266700 w 247"/>
              <a:gd name="T19" fmla="*/ 25400 h 310"/>
              <a:gd name="T20" fmla="*/ 269875 w 247"/>
              <a:gd name="T21" fmla="*/ 26988 h 310"/>
              <a:gd name="T22" fmla="*/ 266700 w 247"/>
              <a:gd name="T23" fmla="*/ 79375 h 310"/>
              <a:gd name="T24" fmla="*/ 257175 w 247"/>
              <a:gd name="T25" fmla="*/ 92075 h 310"/>
              <a:gd name="T26" fmla="*/ 247650 w 247"/>
              <a:gd name="T27" fmla="*/ 209550 h 310"/>
              <a:gd name="T28" fmla="*/ 249238 w 247"/>
              <a:gd name="T29" fmla="*/ 222250 h 310"/>
              <a:gd name="T30" fmla="*/ 263525 w 247"/>
              <a:gd name="T31" fmla="*/ 238125 h 310"/>
              <a:gd name="T32" fmla="*/ 301625 w 247"/>
              <a:gd name="T33" fmla="*/ 271463 h 310"/>
              <a:gd name="T34" fmla="*/ 366713 w 247"/>
              <a:gd name="T35" fmla="*/ 352425 h 310"/>
              <a:gd name="T36" fmla="*/ 390525 w 247"/>
              <a:gd name="T37" fmla="*/ 401638 h 310"/>
              <a:gd name="T38" fmla="*/ 385763 w 247"/>
              <a:gd name="T39" fmla="*/ 441325 h 310"/>
              <a:gd name="T40" fmla="*/ 374650 w 247"/>
              <a:gd name="T41" fmla="*/ 452438 h 310"/>
              <a:gd name="T42" fmla="*/ 296863 w 247"/>
              <a:gd name="T43" fmla="*/ 482600 h 310"/>
              <a:gd name="T44" fmla="*/ 223838 w 247"/>
              <a:gd name="T45" fmla="*/ 492125 h 310"/>
              <a:gd name="T46" fmla="*/ 179388 w 247"/>
              <a:gd name="T47" fmla="*/ 492125 h 310"/>
              <a:gd name="T48" fmla="*/ 80963 w 247"/>
              <a:gd name="T49" fmla="*/ 481013 h 310"/>
              <a:gd name="T50" fmla="*/ 100013 w 247"/>
              <a:gd name="T51" fmla="*/ 452438 h 310"/>
              <a:gd name="T52" fmla="*/ 131763 w 247"/>
              <a:gd name="T53" fmla="*/ 455613 h 310"/>
              <a:gd name="T54" fmla="*/ 96838 w 247"/>
              <a:gd name="T55" fmla="*/ 444500 h 310"/>
              <a:gd name="T56" fmla="*/ 80963 w 247"/>
              <a:gd name="T57" fmla="*/ 334963 h 310"/>
              <a:gd name="T58" fmla="*/ 120650 w 247"/>
              <a:gd name="T59" fmla="*/ 285750 h 310"/>
              <a:gd name="T60" fmla="*/ 80963 w 247"/>
              <a:gd name="T61" fmla="*/ 322263 h 310"/>
              <a:gd name="T62" fmla="*/ 107950 w 247"/>
              <a:gd name="T63" fmla="*/ 252413 h 310"/>
              <a:gd name="T64" fmla="*/ 80963 w 247"/>
              <a:gd name="T65" fmla="*/ 481013 h 310"/>
              <a:gd name="T66" fmla="*/ 47625 w 247"/>
              <a:gd name="T67" fmla="*/ 469900 h 310"/>
              <a:gd name="T68" fmla="*/ 17463 w 247"/>
              <a:gd name="T69" fmla="*/ 452438 h 310"/>
              <a:gd name="T70" fmla="*/ 3175 w 247"/>
              <a:gd name="T71" fmla="*/ 428625 h 310"/>
              <a:gd name="T72" fmla="*/ 4763 w 247"/>
              <a:gd name="T73" fmla="*/ 398463 h 310"/>
              <a:gd name="T74" fmla="*/ 42863 w 247"/>
              <a:gd name="T75" fmla="*/ 325438 h 310"/>
              <a:gd name="T76" fmla="*/ 80963 w 247"/>
              <a:gd name="T77" fmla="*/ 322263 h 310"/>
              <a:gd name="T78" fmla="*/ 42863 w 247"/>
              <a:gd name="T79" fmla="*/ 361950 h 310"/>
              <a:gd name="T80" fmla="*/ 28575 w 247"/>
              <a:gd name="T81" fmla="*/ 395288 h 310"/>
              <a:gd name="T82" fmla="*/ 28575 w 247"/>
              <a:gd name="T83" fmla="*/ 414338 h 310"/>
              <a:gd name="T84" fmla="*/ 42863 w 247"/>
              <a:gd name="T85" fmla="*/ 433388 h 310"/>
              <a:gd name="T86" fmla="*/ 80963 w 247"/>
              <a:gd name="T87" fmla="*/ 481013 h 310"/>
              <a:gd name="T88" fmla="*/ 80963 w 247"/>
              <a:gd name="T89" fmla="*/ 334963 h 310"/>
              <a:gd name="T90" fmla="*/ 53975 w 247"/>
              <a:gd name="T91" fmla="*/ 385763 h 310"/>
              <a:gd name="T92" fmla="*/ 57150 w 247"/>
              <a:gd name="T93" fmla="*/ 411163 h 310"/>
              <a:gd name="T94" fmla="*/ 80963 w 247"/>
              <a:gd name="T95" fmla="*/ 434975 h 31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47" h="310">
                <a:moveTo>
                  <a:pt x="80" y="150"/>
                </a:moveTo>
                <a:lnTo>
                  <a:pt x="80" y="150"/>
                </a:lnTo>
                <a:lnTo>
                  <a:pt x="82" y="150"/>
                </a:lnTo>
                <a:lnTo>
                  <a:pt x="84" y="146"/>
                </a:lnTo>
                <a:lnTo>
                  <a:pt x="86" y="140"/>
                </a:lnTo>
                <a:lnTo>
                  <a:pt x="87" y="132"/>
                </a:lnTo>
                <a:lnTo>
                  <a:pt x="87" y="59"/>
                </a:lnTo>
                <a:lnTo>
                  <a:pt x="82" y="55"/>
                </a:lnTo>
                <a:lnTo>
                  <a:pt x="80" y="50"/>
                </a:lnTo>
                <a:lnTo>
                  <a:pt x="79" y="50"/>
                </a:lnTo>
                <a:lnTo>
                  <a:pt x="79" y="17"/>
                </a:lnTo>
                <a:lnTo>
                  <a:pt x="80" y="17"/>
                </a:lnTo>
                <a:lnTo>
                  <a:pt x="80" y="16"/>
                </a:lnTo>
                <a:lnTo>
                  <a:pt x="80" y="13"/>
                </a:lnTo>
                <a:lnTo>
                  <a:pt x="83" y="10"/>
                </a:lnTo>
                <a:lnTo>
                  <a:pt x="87" y="6"/>
                </a:lnTo>
                <a:lnTo>
                  <a:pt x="92" y="5"/>
                </a:lnTo>
                <a:lnTo>
                  <a:pt x="107" y="1"/>
                </a:lnTo>
                <a:lnTo>
                  <a:pt x="125" y="0"/>
                </a:lnTo>
                <a:lnTo>
                  <a:pt x="141" y="1"/>
                </a:lnTo>
                <a:lnTo>
                  <a:pt x="156" y="5"/>
                </a:lnTo>
                <a:lnTo>
                  <a:pt x="162" y="6"/>
                </a:lnTo>
                <a:lnTo>
                  <a:pt x="166" y="10"/>
                </a:lnTo>
                <a:lnTo>
                  <a:pt x="168" y="13"/>
                </a:lnTo>
                <a:lnTo>
                  <a:pt x="168" y="16"/>
                </a:lnTo>
                <a:lnTo>
                  <a:pt x="168" y="17"/>
                </a:lnTo>
                <a:lnTo>
                  <a:pt x="170" y="17"/>
                </a:lnTo>
                <a:lnTo>
                  <a:pt x="170" y="50"/>
                </a:lnTo>
                <a:lnTo>
                  <a:pt x="168" y="50"/>
                </a:lnTo>
                <a:lnTo>
                  <a:pt x="168" y="52"/>
                </a:lnTo>
                <a:lnTo>
                  <a:pt x="166" y="55"/>
                </a:lnTo>
                <a:lnTo>
                  <a:pt x="162" y="58"/>
                </a:lnTo>
                <a:lnTo>
                  <a:pt x="156" y="59"/>
                </a:lnTo>
                <a:lnTo>
                  <a:pt x="156" y="132"/>
                </a:lnTo>
                <a:lnTo>
                  <a:pt x="156" y="136"/>
                </a:lnTo>
                <a:lnTo>
                  <a:pt x="157" y="140"/>
                </a:lnTo>
                <a:lnTo>
                  <a:pt x="160" y="146"/>
                </a:lnTo>
                <a:lnTo>
                  <a:pt x="164" y="150"/>
                </a:lnTo>
                <a:lnTo>
                  <a:pt x="166" y="150"/>
                </a:lnTo>
                <a:lnTo>
                  <a:pt x="175" y="158"/>
                </a:lnTo>
                <a:lnTo>
                  <a:pt x="190" y="171"/>
                </a:lnTo>
                <a:lnTo>
                  <a:pt x="206" y="189"/>
                </a:lnTo>
                <a:lnTo>
                  <a:pt x="222" y="211"/>
                </a:lnTo>
                <a:lnTo>
                  <a:pt x="231" y="222"/>
                </a:lnTo>
                <a:lnTo>
                  <a:pt x="236" y="232"/>
                </a:lnTo>
                <a:lnTo>
                  <a:pt x="241" y="243"/>
                </a:lnTo>
                <a:lnTo>
                  <a:pt x="246" y="253"/>
                </a:lnTo>
                <a:lnTo>
                  <a:pt x="247" y="262"/>
                </a:lnTo>
                <a:lnTo>
                  <a:pt x="246" y="272"/>
                </a:lnTo>
                <a:lnTo>
                  <a:pt x="243" y="278"/>
                </a:lnTo>
                <a:lnTo>
                  <a:pt x="240" y="282"/>
                </a:lnTo>
                <a:lnTo>
                  <a:pt x="236" y="285"/>
                </a:lnTo>
                <a:lnTo>
                  <a:pt x="221" y="293"/>
                </a:lnTo>
                <a:lnTo>
                  <a:pt x="205" y="300"/>
                </a:lnTo>
                <a:lnTo>
                  <a:pt x="187" y="304"/>
                </a:lnTo>
                <a:lnTo>
                  <a:pt x="171" y="307"/>
                </a:lnTo>
                <a:lnTo>
                  <a:pt x="155" y="310"/>
                </a:lnTo>
                <a:lnTo>
                  <a:pt x="141" y="310"/>
                </a:lnTo>
                <a:lnTo>
                  <a:pt x="124" y="310"/>
                </a:lnTo>
                <a:lnTo>
                  <a:pt x="113" y="310"/>
                </a:lnTo>
                <a:lnTo>
                  <a:pt x="95" y="310"/>
                </a:lnTo>
                <a:lnTo>
                  <a:pt x="74" y="307"/>
                </a:lnTo>
                <a:lnTo>
                  <a:pt x="51" y="303"/>
                </a:lnTo>
                <a:lnTo>
                  <a:pt x="51" y="282"/>
                </a:lnTo>
                <a:lnTo>
                  <a:pt x="63" y="285"/>
                </a:lnTo>
                <a:lnTo>
                  <a:pt x="72" y="287"/>
                </a:lnTo>
                <a:lnTo>
                  <a:pt x="83" y="287"/>
                </a:lnTo>
                <a:lnTo>
                  <a:pt x="72" y="284"/>
                </a:lnTo>
                <a:lnTo>
                  <a:pt x="61" y="280"/>
                </a:lnTo>
                <a:lnTo>
                  <a:pt x="51" y="274"/>
                </a:lnTo>
                <a:lnTo>
                  <a:pt x="51" y="211"/>
                </a:lnTo>
                <a:lnTo>
                  <a:pt x="60" y="199"/>
                </a:lnTo>
                <a:lnTo>
                  <a:pt x="68" y="189"/>
                </a:lnTo>
                <a:lnTo>
                  <a:pt x="76" y="180"/>
                </a:lnTo>
                <a:lnTo>
                  <a:pt x="68" y="186"/>
                </a:lnTo>
                <a:lnTo>
                  <a:pt x="51" y="203"/>
                </a:lnTo>
                <a:lnTo>
                  <a:pt x="51" y="178"/>
                </a:lnTo>
                <a:lnTo>
                  <a:pt x="68" y="159"/>
                </a:lnTo>
                <a:lnTo>
                  <a:pt x="80" y="150"/>
                </a:lnTo>
                <a:close/>
                <a:moveTo>
                  <a:pt x="51" y="303"/>
                </a:moveTo>
                <a:lnTo>
                  <a:pt x="51" y="303"/>
                </a:lnTo>
                <a:lnTo>
                  <a:pt x="40" y="299"/>
                </a:lnTo>
                <a:lnTo>
                  <a:pt x="30" y="296"/>
                </a:lnTo>
                <a:lnTo>
                  <a:pt x="21" y="291"/>
                </a:lnTo>
                <a:lnTo>
                  <a:pt x="11" y="285"/>
                </a:lnTo>
                <a:lnTo>
                  <a:pt x="6" y="281"/>
                </a:lnTo>
                <a:lnTo>
                  <a:pt x="3" y="276"/>
                </a:lnTo>
                <a:lnTo>
                  <a:pt x="2" y="270"/>
                </a:lnTo>
                <a:lnTo>
                  <a:pt x="0" y="265"/>
                </a:lnTo>
                <a:lnTo>
                  <a:pt x="0" y="258"/>
                </a:lnTo>
                <a:lnTo>
                  <a:pt x="3" y="251"/>
                </a:lnTo>
                <a:lnTo>
                  <a:pt x="9" y="236"/>
                </a:lnTo>
                <a:lnTo>
                  <a:pt x="17" y="222"/>
                </a:lnTo>
                <a:lnTo>
                  <a:pt x="27" y="205"/>
                </a:lnTo>
                <a:lnTo>
                  <a:pt x="38" y="192"/>
                </a:lnTo>
                <a:lnTo>
                  <a:pt x="51" y="178"/>
                </a:lnTo>
                <a:lnTo>
                  <a:pt x="51" y="203"/>
                </a:lnTo>
                <a:lnTo>
                  <a:pt x="38" y="215"/>
                </a:lnTo>
                <a:lnTo>
                  <a:pt x="27" y="228"/>
                </a:lnTo>
                <a:lnTo>
                  <a:pt x="23" y="235"/>
                </a:lnTo>
                <a:lnTo>
                  <a:pt x="21" y="242"/>
                </a:lnTo>
                <a:lnTo>
                  <a:pt x="18" y="249"/>
                </a:lnTo>
                <a:lnTo>
                  <a:pt x="18" y="255"/>
                </a:lnTo>
                <a:lnTo>
                  <a:pt x="18" y="261"/>
                </a:lnTo>
                <a:lnTo>
                  <a:pt x="21" y="266"/>
                </a:lnTo>
                <a:lnTo>
                  <a:pt x="23" y="270"/>
                </a:lnTo>
                <a:lnTo>
                  <a:pt x="27" y="273"/>
                </a:lnTo>
                <a:lnTo>
                  <a:pt x="38" y="278"/>
                </a:lnTo>
                <a:lnTo>
                  <a:pt x="51" y="282"/>
                </a:lnTo>
                <a:lnTo>
                  <a:pt x="51" y="303"/>
                </a:lnTo>
                <a:close/>
                <a:moveTo>
                  <a:pt x="51" y="211"/>
                </a:moveTo>
                <a:lnTo>
                  <a:pt x="51" y="211"/>
                </a:lnTo>
                <a:lnTo>
                  <a:pt x="44" y="222"/>
                </a:lnTo>
                <a:lnTo>
                  <a:pt x="38" y="232"/>
                </a:lnTo>
                <a:lnTo>
                  <a:pt x="34" y="243"/>
                </a:lnTo>
                <a:lnTo>
                  <a:pt x="33" y="253"/>
                </a:lnTo>
                <a:lnTo>
                  <a:pt x="36" y="259"/>
                </a:lnTo>
                <a:lnTo>
                  <a:pt x="38" y="265"/>
                </a:lnTo>
                <a:lnTo>
                  <a:pt x="44" y="270"/>
                </a:lnTo>
                <a:lnTo>
                  <a:pt x="51" y="274"/>
                </a:lnTo>
                <a:lnTo>
                  <a:pt x="51" y="21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ïṣļiḑè"/>
          <p:cNvSpPr>
            <a:spLocks/>
          </p:cNvSpPr>
          <p:nvPr/>
        </p:nvSpPr>
        <p:spPr bwMode="auto">
          <a:xfrm>
            <a:off x="937658" y="2120195"/>
            <a:ext cx="126229" cy="126229"/>
          </a:xfrm>
          <a:custGeom>
            <a:avLst/>
            <a:gdLst>
              <a:gd name="T0" fmla="*/ 88 w 88"/>
              <a:gd name="T1" fmla="*/ 44 h 88"/>
              <a:gd name="T2" fmla="*/ 88 w 88"/>
              <a:gd name="T3" fmla="*/ 44 h 88"/>
              <a:gd name="T4" fmla="*/ 86 w 88"/>
              <a:gd name="T5" fmla="*/ 36 h 88"/>
              <a:gd name="T6" fmla="*/ 83 w 88"/>
              <a:gd name="T7" fmla="*/ 27 h 88"/>
              <a:gd name="T8" fmla="*/ 79 w 88"/>
              <a:gd name="T9" fmla="*/ 19 h 88"/>
              <a:gd name="T10" fmla="*/ 74 w 88"/>
              <a:gd name="T11" fmla="*/ 13 h 88"/>
              <a:gd name="T12" fmla="*/ 67 w 88"/>
              <a:gd name="T13" fmla="*/ 7 h 88"/>
              <a:gd name="T14" fmla="*/ 60 w 88"/>
              <a:gd name="T15" fmla="*/ 3 h 88"/>
              <a:gd name="T16" fmla="*/ 52 w 88"/>
              <a:gd name="T17" fmla="*/ 0 h 88"/>
              <a:gd name="T18" fmla="*/ 43 w 88"/>
              <a:gd name="T19" fmla="*/ 0 h 88"/>
              <a:gd name="T20" fmla="*/ 43 w 88"/>
              <a:gd name="T21" fmla="*/ 0 h 88"/>
              <a:gd name="T22" fmla="*/ 35 w 88"/>
              <a:gd name="T23" fmla="*/ 0 h 88"/>
              <a:gd name="T24" fmla="*/ 27 w 88"/>
              <a:gd name="T25" fmla="*/ 3 h 88"/>
              <a:gd name="T26" fmla="*/ 18 w 88"/>
              <a:gd name="T27" fmla="*/ 7 h 88"/>
              <a:gd name="T28" fmla="*/ 12 w 88"/>
              <a:gd name="T29" fmla="*/ 13 h 88"/>
              <a:gd name="T30" fmla="*/ 6 w 88"/>
              <a:gd name="T31" fmla="*/ 19 h 88"/>
              <a:gd name="T32" fmla="*/ 2 w 88"/>
              <a:gd name="T33" fmla="*/ 27 h 88"/>
              <a:gd name="T34" fmla="*/ 0 w 88"/>
              <a:gd name="T35" fmla="*/ 36 h 88"/>
              <a:gd name="T36" fmla="*/ 0 w 88"/>
              <a:gd name="T37" fmla="*/ 44 h 88"/>
              <a:gd name="T38" fmla="*/ 0 w 88"/>
              <a:gd name="T39" fmla="*/ 44 h 88"/>
              <a:gd name="T40" fmla="*/ 0 w 88"/>
              <a:gd name="T41" fmla="*/ 53 h 88"/>
              <a:gd name="T42" fmla="*/ 2 w 88"/>
              <a:gd name="T43" fmla="*/ 61 h 88"/>
              <a:gd name="T44" fmla="*/ 6 w 88"/>
              <a:gd name="T45" fmla="*/ 68 h 88"/>
              <a:gd name="T46" fmla="*/ 12 w 88"/>
              <a:gd name="T47" fmla="*/ 75 h 88"/>
              <a:gd name="T48" fmla="*/ 18 w 88"/>
              <a:gd name="T49" fmla="*/ 80 h 88"/>
              <a:gd name="T50" fmla="*/ 27 w 88"/>
              <a:gd name="T51" fmla="*/ 84 h 88"/>
              <a:gd name="T52" fmla="*/ 35 w 88"/>
              <a:gd name="T53" fmla="*/ 87 h 88"/>
              <a:gd name="T54" fmla="*/ 43 w 88"/>
              <a:gd name="T55" fmla="*/ 88 h 88"/>
              <a:gd name="T56" fmla="*/ 43 w 88"/>
              <a:gd name="T57" fmla="*/ 88 h 88"/>
              <a:gd name="T58" fmla="*/ 52 w 88"/>
              <a:gd name="T59" fmla="*/ 87 h 88"/>
              <a:gd name="T60" fmla="*/ 60 w 88"/>
              <a:gd name="T61" fmla="*/ 84 h 88"/>
              <a:gd name="T62" fmla="*/ 67 w 88"/>
              <a:gd name="T63" fmla="*/ 80 h 88"/>
              <a:gd name="T64" fmla="*/ 74 w 88"/>
              <a:gd name="T65" fmla="*/ 75 h 88"/>
              <a:gd name="T66" fmla="*/ 79 w 88"/>
              <a:gd name="T67" fmla="*/ 68 h 88"/>
              <a:gd name="T68" fmla="*/ 83 w 88"/>
              <a:gd name="T69" fmla="*/ 61 h 88"/>
              <a:gd name="T70" fmla="*/ 86 w 88"/>
              <a:gd name="T71" fmla="*/ 53 h 88"/>
              <a:gd name="T72" fmla="*/ 88 w 88"/>
              <a:gd name="T73" fmla="*/ 44 h 88"/>
              <a:gd name="T74" fmla="*/ 88 w 88"/>
              <a:gd name="T75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" h="88">
                <a:moveTo>
                  <a:pt x="88" y="44"/>
                </a:moveTo>
                <a:lnTo>
                  <a:pt x="88" y="44"/>
                </a:lnTo>
                <a:lnTo>
                  <a:pt x="86" y="36"/>
                </a:lnTo>
                <a:lnTo>
                  <a:pt x="83" y="27"/>
                </a:lnTo>
                <a:lnTo>
                  <a:pt x="79" y="19"/>
                </a:lnTo>
                <a:lnTo>
                  <a:pt x="74" y="13"/>
                </a:lnTo>
                <a:lnTo>
                  <a:pt x="67" y="7"/>
                </a:lnTo>
                <a:lnTo>
                  <a:pt x="60" y="3"/>
                </a:lnTo>
                <a:lnTo>
                  <a:pt x="52" y="0"/>
                </a:lnTo>
                <a:lnTo>
                  <a:pt x="43" y="0"/>
                </a:lnTo>
                <a:lnTo>
                  <a:pt x="43" y="0"/>
                </a:lnTo>
                <a:lnTo>
                  <a:pt x="35" y="0"/>
                </a:lnTo>
                <a:lnTo>
                  <a:pt x="27" y="3"/>
                </a:lnTo>
                <a:lnTo>
                  <a:pt x="18" y="7"/>
                </a:lnTo>
                <a:lnTo>
                  <a:pt x="12" y="13"/>
                </a:lnTo>
                <a:lnTo>
                  <a:pt x="6" y="19"/>
                </a:lnTo>
                <a:lnTo>
                  <a:pt x="2" y="27"/>
                </a:lnTo>
                <a:lnTo>
                  <a:pt x="0" y="36"/>
                </a:lnTo>
                <a:lnTo>
                  <a:pt x="0" y="44"/>
                </a:lnTo>
                <a:lnTo>
                  <a:pt x="0" y="44"/>
                </a:lnTo>
                <a:lnTo>
                  <a:pt x="0" y="53"/>
                </a:lnTo>
                <a:lnTo>
                  <a:pt x="2" y="61"/>
                </a:lnTo>
                <a:lnTo>
                  <a:pt x="6" y="68"/>
                </a:lnTo>
                <a:lnTo>
                  <a:pt x="12" y="75"/>
                </a:lnTo>
                <a:lnTo>
                  <a:pt x="18" y="80"/>
                </a:lnTo>
                <a:lnTo>
                  <a:pt x="27" y="84"/>
                </a:lnTo>
                <a:lnTo>
                  <a:pt x="35" y="87"/>
                </a:lnTo>
                <a:lnTo>
                  <a:pt x="43" y="88"/>
                </a:lnTo>
                <a:lnTo>
                  <a:pt x="43" y="88"/>
                </a:lnTo>
                <a:lnTo>
                  <a:pt x="52" y="87"/>
                </a:lnTo>
                <a:lnTo>
                  <a:pt x="60" y="84"/>
                </a:lnTo>
                <a:lnTo>
                  <a:pt x="67" y="80"/>
                </a:lnTo>
                <a:lnTo>
                  <a:pt x="74" y="75"/>
                </a:lnTo>
                <a:lnTo>
                  <a:pt x="79" y="68"/>
                </a:lnTo>
                <a:lnTo>
                  <a:pt x="83" y="61"/>
                </a:lnTo>
                <a:lnTo>
                  <a:pt x="86" y="53"/>
                </a:lnTo>
                <a:lnTo>
                  <a:pt x="88" y="44"/>
                </a:lnTo>
                <a:lnTo>
                  <a:pt x="88" y="4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ï$lïḍê"/>
          <p:cNvSpPr>
            <a:spLocks/>
          </p:cNvSpPr>
          <p:nvPr/>
        </p:nvSpPr>
        <p:spPr bwMode="auto">
          <a:xfrm>
            <a:off x="825773" y="2213433"/>
            <a:ext cx="192213" cy="414548"/>
          </a:xfrm>
          <a:custGeom>
            <a:avLst/>
            <a:gdLst>
              <a:gd name="T0" fmla="*/ 134 w 134"/>
              <a:gd name="T1" fmla="*/ 7 h 289"/>
              <a:gd name="T2" fmla="*/ 134 w 134"/>
              <a:gd name="T3" fmla="*/ 7 h 289"/>
              <a:gd name="T4" fmla="*/ 88 w 134"/>
              <a:gd name="T5" fmla="*/ 129 h 289"/>
              <a:gd name="T6" fmla="*/ 42 w 134"/>
              <a:gd name="T7" fmla="*/ 248 h 289"/>
              <a:gd name="T8" fmla="*/ 42 w 134"/>
              <a:gd name="T9" fmla="*/ 248 h 289"/>
              <a:gd name="T10" fmla="*/ 22 w 134"/>
              <a:gd name="T11" fmla="*/ 268 h 289"/>
              <a:gd name="T12" fmla="*/ 8 w 134"/>
              <a:gd name="T13" fmla="*/ 282 h 289"/>
              <a:gd name="T14" fmla="*/ 3 w 134"/>
              <a:gd name="T15" fmla="*/ 286 h 289"/>
              <a:gd name="T16" fmla="*/ 0 w 134"/>
              <a:gd name="T17" fmla="*/ 289 h 289"/>
              <a:gd name="T18" fmla="*/ 0 w 134"/>
              <a:gd name="T19" fmla="*/ 289 h 289"/>
              <a:gd name="T20" fmla="*/ 3 w 134"/>
              <a:gd name="T21" fmla="*/ 275 h 289"/>
              <a:gd name="T22" fmla="*/ 15 w 134"/>
              <a:gd name="T23" fmla="*/ 243 h 289"/>
              <a:gd name="T24" fmla="*/ 50 w 134"/>
              <a:gd name="T25" fmla="*/ 144 h 289"/>
              <a:gd name="T26" fmla="*/ 105 w 134"/>
              <a:gd name="T27" fmla="*/ 0 h 289"/>
              <a:gd name="T28" fmla="*/ 134 w 134"/>
              <a:gd name="T29" fmla="*/ 7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4" h="289">
                <a:moveTo>
                  <a:pt x="134" y="7"/>
                </a:moveTo>
                <a:lnTo>
                  <a:pt x="134" y="7"/>
                </a:lnTo>
                <a:lnTo>
                  <a:pt x="88" y="129"/>
                </a:lnTo>
                <a:lnTo>
                  <a:pt x="42" y="248"/>
                </a:lnTo>
                <a:lnTo>
                  <a:pt x="42" y="248"/>
                </a:lnTo>
                <a:lnTo>
                  <a:pt x="22" y="268"/>
                </a:lnTo>
                <a:lnTo>
                  <a:pt x="8" y="282"/>
                </a:lnTo>
                <a:lnTo>
                  <a:pt x="3" y="286"/>
                </a:lnTo>
                <a:lnTo>
                  <a:pt x="0" y="289"/>
                </a:lnTo>
                <a:lnTo>
                  <a:pt x="0" y="289"/>
                </a:lnTo>
                <a:lnTo>
                  <a:pt x="3" y="275"/>
                </a:lnTo>
                <a:lnTo>
                  <a:pt x="15" y="243"/>
                </a:lnTo>
                <a:lnTo>
                  <a:pt x="50" y="144"/>
                </a:lnTo>
                <a:lnTo>
                  <a:pt x="105" y="0"/>
                </a:lnTo>
                <a:lnTo>
                  <a:pt x="134" y="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śḻíḋè"/>
          <p:cNvSpPr>
            <a:spLocks/>
          </p:cNvSpPr>
          <p:nvPr/>
        </p:nvSpPr>
        <p:spPr bwMode="auto">
          <a:xfrm>
            <a:off x="979257" y="2213433"/>
            <a:ext cx="212294" cy="405942"/>
          </a:xfrm>
          <a:custGeom>
            <a:avLst/>
            <a:gdLst>
              <a:gd name="T0" fmla="*/ 2 w 148"/>
              <a:gd name="T1" fmla="*/ 13 h 283"/>
              <a:gd name="T2" fmla="*/ 109 w 148"/>
              <a:gd name="T3" fmla="*/ 244 h 283"/>
              <a:gd name="T4" fmla="*/ 148 w 148"/>
              <a:gd name="T5" fmla="*/ 283 h 283"/>
              <a:gd name="T6" fmla="*/ 137 w 148"/>
              <a:gd name="T7" fmla="*/ 229 h 283"/>
              <a:gd name="T8" fmla="*/ 33 w 148"/>
              <a:gd name="T9" fmla="*/ 0 h 283"/>
              <a:gd name="T10" fmla="*/ 0 w 148"/>
              <a:gd name="T11" fmla="*/ 10 h 283"/>
              <a:gd name="T12" fmla="*/ 2 w 148"/>
              <a:gd name="T13" fmla="*/ 1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" h="283">
                <a:moveTo>
                  <a:pt x="2" y="13"/>
                </a:moveTo>
                <a:lnTo>
                  <a:pt x="109" y="244"/>
                </a:lnTo>
                <a:lnTo>
                  <a:pt x="148" y="283"/>
                </a:lnTo>
                <a:lnTo>
                  <a:pt x="137" y="229"/>
                </a:lnTo>
                <a:lnTo>
                  <a:pt x="33" y="0"/>
                </a:lnTo>
                <a:lnTo>
                  <a:pt x="0" y="10"/>
                </a:lnTo>
                <a:lnTo>
                  <a:pt x="2" y="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îşľïḍe"/>
          <p:cNvSpPr>
            <a:spLocks/>
          </p:cNvSpPr>
          <p:nvPr/>
        </p:nvSpPr>
        <p:spPr bwMode="auto">
          <a:xfrm>
            <a:off x="983559" y="2075728"/>
            <a:ext cx="22951" cy="70287"/>
          </a:xfrm>
          <a:custGeom>
            <a:avLst/>
            <a:gdLst>
              <a:gd name="T0" fmla="*/ 0 w 16"/>
              <a:gd name="T1" fmla="*/ 41 h 49"/>
              <a:gd name="T2" fmla="*/ 0 w 16"/>
              <a:gd name="T3" fmla="*/ 41 h 49"/>
              <a:gd name="T4" fmla="*/ 0 w 16"/>
              <a:gd name="T5" fmla="*/ 44 h 49"/>
              <a:gd name="T6" fmla="*/ 3 w 16"/>
              <a:gd name="T7" fmla="*/ 46 h 49"/>
              <a:gd name="T8" fmla="*/ 4 w 16"/>
              <a:gd name="T9" fmla="*/ 48 h 49"/>
              <a:gd name="T10" fmla="*/ 8 w 16"/>
              <a:gd name="T11" fmla="*/ 49 h 49"/>
              <a:gd name="T12" fmla="*/ 8 w 16"/>
              <a:gd name="T13" fmla="*/ 49 h 49"/>
              <a:gd name="T14" fmla="*/ 11 w 16"/>
              <a:gd name="T15" fmla="*/ 48 h 49"/>
              <a:gd name="T16" fmla="*/ 14 w 16"/>
              <a:gd name="T17" fmla="*/ 46 h 49"/>
              <a:gd name="T18" fmla="*/ 15 w 16"/>
              <a:gd name="T19" fmla="*/ 44 h 49"/>
              <a:gd name="T20" fmla="*/ 16 w 16"/>
              <a:gd name="T21" fmla="*/ 41 h 49"/>
              <a:gd name="T22" fmla="*/ 16 w 16"/>
              <a:gd name="T23" fmla="*/ 8 h 49"/>
              <a:gd name="T24" fmla="*/ 16 w 16"/>
              <a:gd name="T25" fmla="*/ 8 h 49"/>
              <a:gd name="T26" fmla="*/ 15 w 16"/>
              <a:gd name="T27" fmla="*/ 6 h 49"/>
              <a:gd name="T28" fmla="*/ 14 w 16"/>
              <a:gd name="T29" fmla="*/ 3 h 49"/>
              <a:gd name="T30" fmla="*/ 11 w 16"/>
              <a:gd name="T31" fmla="*/ 0 h 49"/>
              <a:gd name="T32" fmla="*/ 8 w 16"/>
              <a:gd name="T33" fmla="*/ 0 h 49"/>
              <a:gd name="T34" fmla="*/ 8 w 16"/>
              <a:gd name="T35" fmla="*/ 0 h 49"/>
              <a:gd name="T36" fmla="*/ 4 w 16"/>
              <a:gd name="T37" fmla="*/ 0 h 49"/>
              <a:gd name="T38" fmla="*/ 3 w 16"/>
              <a:gd name="T39" fmla="*/ 3 h 49"/>
              <a:gd name="T40" fmla="*/ 0 w 16"/>
              <a:gd name="T41" fmla="*/ 6 h 49"/>
              <a:gd name="T42" fmla="*/ 0 w 16"/>
              <a:gd name="T43" fmla="*/ 8 h 49"/>
              <a:gd name="T44" fmla="*/ 0 w 16"/>
              <a:gd name="T45" fmla="*/ 4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" h="49">
                <a:moveTo>
                  <a:pt x="0" y="41"/>
                </a:moveTo>
                <a:lnTo>
                  <a:pt x="0" y="41"/>
                </a:lnTo>
                <a:lnTo>
                  <a:pt x="0" y="44"/>
                </a:lnTo>
                <a:lnTo>
                  <a:pt x="3" y="46"/>
                </a:lnTo>
                <a:lnTo>
                  <a:pt x="4" y="48"/>
                </a:lnTo>
                <a:lnTo>
                  <a:pt x="8" y="49"/>
                </a:lnTo>
                <a:lnTo>
                  <a:pt x="8" y="49"/>
                </a:lnTo>
                <a:lnTo>
                  <a:pt x="11" y="48"/>
                </a:lnTo>
                <a:lnTo>
                  <a:pt x="14" y="46"/>
                </a:lnTo>
                <a:lnTo>
                  <a:pt x="15" y="44"/>
                </a:lnTo>
                <a:lnTo>
                  <a:pt x="16" y="41"/>
                </a:lnTo>
                <a:lnTo>
                  <a:pt x="16" y="8"/>
                </a:lnTo>
                <a:lnTo>
                  <a:pt x="16" y="8"/>
                </a:lnTo>
                <a:lnTo>
                  <a:pt x="15" y="6"/>
                </a:lnTo>
                <a:lnTo>
                  <a:pt x="14" y="3"/>
                </a:lnTo>
                <a:lnTo>
                  <a:pt x="11" y="0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3" y="3"/>
                </a:lnTo>
                <a:lnTo>
                  <a:pt x="0" y="6"/>
                </a:lnTo>
                <a:lnTo>
                  <a:pt x="0" y="8"/>
                </a:lnTo>
                <a:lnTo>
                  <a:pt x="0" y="4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ṩļíďé"/>
          <p:cNvSpPr>
            <a:spLocks/>
          </p:cNvSpPr>
          <p:nvPr/>
        </p:nvSpPr>
        <p:spPr bwMode="auto">
          <a:xfrm>
            <a:off x="1818386" y="1768756"/>
            <a:ext cx="202253" cy="543644"/>
          </a:xfrm>
          <a:custGeom>
            <a:avLst/>
            <a:gdLst>
              <a:gd name="T0" fmla="*/ 71 w 141"/>
              <a:gd name="T1" fmla="*/ 0 h 379"/>
              <a:gd name="T2" fmla="*/ 84 w 141"/>
              <a:gd name="T3" fmla="*/ 4 h 379"/>
              <a:gd name="T4" fmla="*/ 98 w 141"/>
              <a:gd name="T5" fmla="*/ 15 h 379"/>
              <a:gd name="T6" fmla="*/ 110 w 141"/>
              <a:gd name="T7" fmla="*/ 33 h 379"/>
              <a:gd name="T8" fmla="*/ 119 w 141"/>
              <a:gd name="T9" fmla="*/ 56 h 379"/>
              <a:gd name="T10" fmla="*/ 136 w 141"/>
              <a:gd name="T11" fmla="*/ 117 h 379"/>
              <a:gd name="T12" fmla="*/ 141 w 141"/>
              <a:gd name="T13" fmla="*/ 190 h 379"/>
              <a:gd name="T14" fmla="*/ 140 w 141"/>
              <a:gd name="T15" fmla="*/ 228 h 379"/>
              <a:gd name="T16" fmla="*/ 129 w 141"/>
              <a:gd name="T17" fmla="*/ 295 h 379"/>
              <a:gd name="T18" fmla="*/ 115 w 141"/>
              <a:gd name="T19" fmla="*/ 336 h 379"/>
              <a:gd name="T20" fmla="*/ 105 w 141"/>
              <a:gd name="T21" fmla="*/ 356 h 379"/>
              <a:gd name="T22" fmla="*/ 91 w 141"/>
              <a:gd name="T23" fmla="*/ 371 h 379"/>
              <a:gd name="T24" fmla="*/ 77 w 141"/>
              <a:gd name="T25" fmla="*/ 378 h 379"/>
              <a:gd name="T26" fmla="*/ 71 w 141"/>
              <a:gd name="T27" fmla="*/ 379 h 379"/>
              <a:gd name="T28" fmla="*/ 71 w 141"/>
              <a:gd name="T29" fmla="*/ 348 h 379"/>
              <a:gd name="T30" fmla="*/ 71 w 141"/>
              <a:gd name="T31" fmla="*/ 348 h 379"/>
              <a:gd name="T32" fmla="*/ 83 w 141"/>
              <a:gd name="T33" fmla="*/ 346 h 379"/>
              <a:gd name="T34" fmla="*/ 94 w 141"/>
              <a:gd name="T35" fmla="*/ 336 h 379"/>
              <a:gd name="T36" fmla="*/ 103 w 141"/>
              <a:gd name="T37" fmla="*/ 321 h 379"/>
              <a:gd name="T38" fmla="*/ 119 w 141"/>
              <a:gd name="T39" fmla="*/ 279 h 379"/>
              <a:gd name="T40" fmla="*/ 128 w 141"/>
              <a:gd name="T41" fmla="*/ 222 h 379"/>
              <a:gd name="T42" fmla="*/ 129 w 141"/>
              <a:gd name="T43" fmla="*/ 190 h 379"/>
              <a:gd name="T44" fmla="*/ 125 w 141"/>
              <a:gd name="T45" fmla="*/ 128 h 379"/>
              <a:gd name="T46" fmla="*/ 113 w 141"/>
              <a:gd name="T47" fmla="*/ 77 h 379"/>
              <a:gd name="T48" fmla="*/ 99 w 141"/>
              <a:gd name="T49" fmla="*/ 50 h 379"/>
              <a:gd name="T50" fmla="*/ 88 w 141"/>
              <a:gd name="T51" fmla="*/ 38 h 379"/>
              <a:gd name="T52" fmla="*/ 76 w 141"/>
              <a:gd name="T53" fmla="*/ 31 h 379"/>
              <a:gd name="T54" fmla="*/ 71 w 141"/>
              <a:gd name="T55" fmla="*/ 31 h 379"/>
              <a:gd name="T56" fmla="*/ 71 w 141"/>
              <a:gd name="T57" fmla="*/ 0 h 379"/>
              <a:gd name="T58" fmla="*/ 71 w 141"/>
              <a:gd name="T59" fmla="*/ 379 h 379"/>
              <a:gd name="T60" fmla="*/ 57 w 141"/>
              <a:gd name="T61" fmla="*/ 375 h 379"/>
              <a:gd name="T62" fmla="*/ 44 w 141"/>
              <a:gd name="T63" fmla="*/ 365 h 379"/>
              <a:gd name="T64" fmla="*/ 31 w 141"/>
              <a:gd name="T65" fmla="*/ 347 h 379"/>
              <a:gd name="T66" fmla="*/ 22 w 141"/>
              <a:gd name="T67" fmla="*/ 324 h 379"/>
              <a:gd name="T68" fmla="*/ 7 w 141"/>
              <a:gd name="T69" fmla="*/ 264 h 379"/>
              <a:gd name="T70" fmla="*/ 0 w 141"/>
              <a:gd name="T71" fmla="*/ 190 h 379"/>
              <a:gd name="T72" fmla="*/ 3 w 141"/>
              <a:gd name="T73" fmla="*/ 152 h 379"/>
              <a:gd name="T74" fmla="*/ 12 w 141"/>
              <a:gd name="T75" fmla="*/ 84 h 379"/>
              <a:gd name="T76" fmla="*/ 26 w 141"/>
              <a:gd name="T77" fmla="*/ 44 h 379"/>
              <a:gd name="T78" fmla="*/ 37 w 141"/>
              <a:gd name="T79" fmla="*/ 23 h 379"/>
              <a:gd name="T80" fmla="*/ 50 w 141"/>
              <a:gd name="T81" fmla="*/ 8 h 379"/>
              <a:gd name="T82" fmla="*/ 64 w 141"/>
              <a:gd name="T83" fmla="*/ 2 h 379"/>
              <a:gd name="T84" fmla="*/ 71 w 141"/>
              <a:gd name="T85" fmla="*/ 31 h 379"/>
              <a:gd name="T86" fmla="*/ 65 w 141"/>
              <a:gd name="T87" fmla="*/ 31 h 379"/>
              <a:gd name="T88" fmla="*/ 53 w 141"/>
              <a:gd name="T89" fmla="*/ 38 h 379"/>
              <a:gd name="T90" fmla="*/ 42 w 141"/>
              <a:gd name="T91" fmla="*/ 50 h 379"/>
              <a:gd name="T92" fmla="*/ 29 w 141"/>
              <a:gd name="T93" fmla="*/ 77 h 379"/>
              <a:gd name="T94" fmla="*/ 17 w 141"/>
              <a:gd name="T95" fmla="*/ 128 h 379"/>
              <a:gd name="T96" fmla="*/ 12 w 141"/>
              <a:gd name="T97" fmla="*/ 190 h 379"/>
              <a:gd name="T98" fmla="*/ 14 w 141"/>
              <a:gd name="T99" fmla="*/ 222 h 379"/>
              <a:gd name="T100" fmla="*/ 22 w 141"/>
              <a:gd name="T101" fmla="*/ 279 h 379"/>
              <a:gd name="T102" fmla="*/ 38 w 141"/>
              <a:gd name="T103" fmla="*/ 321 h 379"/>
              <a:gd name="T104" fmla="*/ 48 w 141"/>
              <a:gd name="T105" fmla="*/ 336 h 379"/>
              <a:gd name="T106" fmla="*/ 59 w 141"/>
              <a:gd name="T107" fmla="*/ 346 h 379"/>
              <a:gd name="T108" fmla="*/ 71 w 141"/>
              <a:gd name="T109" fmla="*/ 348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" h="379">
                <a:moveTo>
                  <a:pt x="71" y="0"/>
                </a:moveTo>
                <a:lnTo>
                  <a:pt x="71" y="0"/>
                </a:lnTo>
                <a:lnTo>
                  <a:pt x="77" y="2"/>
                </a:lnTo>
                <a:lnTo>
                  <a:pt x="84" y="4"/>
                </a:lnTo>
                <a:lnTo>
                  <a:pt x="91" y="8"/>
                </a:lnTo>
                <a:lnTo>
                  <a:pt x="98" y="15"/>
                </a:lnTo>
                <a:lnTo>
                  <a:pt x="105" y="23"/>
                </a:lnTo>
                <a:lnTo>
                  <a:pt x="110" y="33"/>
                </a:lnTo>
                <a:lnTo>
                  <a:pt x="115" y="44"/>
                </a:lnTo>
                <a:lnTo>
                  <a:pt x="119" y="56"/>
                </a:lnTo>
                <a:lnTo>
                  <a:pt x="129" y="84"/>
                </a:lnTo>
                <a:lnTo>
                  <a:pt x="136" y="117"/>
                </a:lnTo>
                <a:lnTo>
                  <a:pt x="140" y="152"/>
                </a:lnTo>
                <a:lnTo>
                  <a:pt x="141" y="190"/>
                </a:lnTo>
                <a:lnTo>
                  <a:pt x="141" y="190"/>
                </a:lnTo>
                <a:lnTo>
                  <a:pt x="140" y="228"/>
                </a:lnTo>
                <a:lnTo>
                  <a:pt x="136" y="264"/>
                </a:lnTo>
                <a:lnTo>
                  <a:pt x="129" y="295"/>
                </a:lnTo>
                <a:lnTo>
                  <a:pt x="119" y="324"/>
                </a:lnTo>
                <a:lnTo>
                  <a:pt x="115" y="336"/>
                </a:lnTo>
                <a:lnTo>
                  <a:pt x="110" y="347"/>
                </a:lnTo>
                <a:lnTo>
                  <a:pt x="105" y="356"/>
                </a:lnTo>
                <a:lnTo>
                  <a:pt x="98" y="365"/>
                </a:lnTo>
                <a:lnTo>
                  <a:pt x="91" y="371"/>
                </a:lnTo>
                <a:lnTo>
                  <a:pt x="84" y="375"/>
                </a:lnTo>
                <a:lnTo>
                  <a:pt x="77" y="378"/>
                </a:lnTo>
                <a:lnTo>
                  <a:pt x="71" y="379"/>
                </a:lnTo>
                <a:lnTo>
                  <a:pt x="71" y="379"/>
                </a:lnTo>
                <a:lnTo>
                  <a:pt x="71" y="348"/>
                </a:lnTo>
                <a:lnTo>
                  <a:pt x="71" y="348"/>
                </a:lnTo>
                <a:lnTo>
                  <a:pt x="71" y="348"/>
                </a:lnTo>
                <a:lnTo>
                  <a:pt x="71" y="348"/>
                </a:lnTo>
                <a:lnTo>
                  <a:pt x="76" y="348"/>
                </a:lnTo>
                <a:lnTo>
                  <a:pt x="83" y="346"/>
                </a:lnTo>
                <a:lnTo>
                  <a:pt x="88" y="342"/>
                </a:lnTo>
                <a:lnTo>
                  <a:pt x="94" y="336"/>
                </a:lnTo>
                <a:lnTo>
                  <a:pt x="99" y="329"/>
                </a:lnTo>
                <a:lnTo>
                  <a:pt x="103" y="321"/>
                </a:lnTo>
                <a:lnTo>
                  <a:pt x="113" y="302"/>
                </a:lnTo>
                <a:lnTo>
                  <a:pt x="119" y="279"/>
                </a:lnTo>
                <a:lnTo>
                  <a:pt x="125" y="252"/>
                </a:lnTo>
                <a:lnTo>
                  <a:pt x="128" y="222"/>
                </a:lnTo>
                <a:lnTo>
                  <a:pt x="129" y="190"/>
                </a:lnTo>
                <a:lnTo>
                  <a:pt x="129" y="190"/>
                </a:lnTo>
                <a:lnTo>
                  <a:pt x="128" y="157"/>
                </a:lnTo>
                <a:lnTo>
                  <a:pt x="125" y="128"/>
                </a:lnTo>
                <a:lnTo>
                  <a:pt x="119" y="102"/>
                </a:lnTo>
                <a:lnTo>
                  <a:pt x="113" y="77"/>
                </a:lnTo>
                <a:lnTo>
                  <a:pt x="103" y="59"/>
                </a:lnTo>
                <a:lnTo>
                  <a:pt x="99" y="50"/>
                </a:lnTo>
                <a:lnTo>
                  <a:pt x="94" y="44"/>
                </a:lnTo>
                <a:lnTo>
                  <a:pt x="88" y="38"/>
                </a:lnTo>
                <a:lnTo>
                  <a:pt x="83" y="34"/>
                </a:lnTo>
                <a:lnTo>
                  <a:pt x="76" y="31"/>
                </a:lnTo>
                <a:lnTo>
                  <a:pt x="71" y="31"/>
                </a:lnTo>
                <a:lnTo>
                  <a:pt x="71" y="31"/>
                </a:lnTo>
                <a:lnTo>
                  <a:pt x="71" y="0"/>
                </a:lnTo>
                <a:lnTo>
                  <a:pt x="71" y="0"/>
                </a:lnTo>
                <a:close/>
                <a:moveTo>
                  <a:pt x="71" y="379"/>
                </a:moveTo>
                <a:lnTo>
                  <a:pt x="71" y="379"/>
                </a:lnTo>
                <a:lnTo>
                  <a:pt x="64" y="378"/>
                </a:lnTo>
                <a:lnTo>
                  <a:pt x="57" y="375"/>
                </a:lnTo>
                <a:lnTo>
                  <a:pt x="50" y="371"/>
                </a:lnTo>
                <a:lnTo>
                  <a:pt x="44" y="365"/>
                </a:lnTo>
                <a:lnTo>
                  <a:pt x="37" y="356"/>
                </a:lnTo>
                <a:lnTo>
                  <a:pt x="31" y="347"/>
                </a:lnTo>
                <a:lnTo>
                  <a:pt x="26" y="336"/>
                </a:lnTo>
                <a:lnTo>
                  <a:pt x="22" y="324"/>
                </a:lnTo>
                <a:lnTo>
                  <a:pt x="12" y="295"/>
                </a:lnTo>
                <a:lnTo>
                  <a:pt x="7" y="264"/>
                </a:lnTo>
                <a:lnTo>
                  <a:pt x="3" y="228"/>
                </a:lnTo>
                <a:lnTo>
                  <a:pt x="0" y="190"/>
                </a:lnTo>
                <a:lnTo>
                  <a:pt x="0" y="190"/>
                </a:lnTo>
                <a:lnTo>
                  <a:pt x="3" y="152"/>
                </a:lnTo>
                <a:lnTo>
                  <a:pt x="7" y="117"/>
                </a:lnTo>
                <a:lnTo>
                  <a:pt x="12" y="84"/>
                </a:lnTo>
                <a:lnTo>
                  <a:pt x="22" y="56"/>
                </a:lnTo>
                <a:lnTo>
                  <a:pt x="26" y="44"/>
                </a:lnTo>
                <a:lnTo>
                  <a:pt x="31" y="33"/>
                </a:lnTo>
                <a:lnTo>
                  <a:pt x="37" y="23"/>
                </a:lnTo>
                <a:lnTo>
                  <a:pt x="44" y="15"/>
                </a:lnTo>
                <a:lnTo>
                  <a:pt x="50" y="8"/>
                </a:lnTo>
                <a:lnTo>
                  <a:pt x="57" y="4"/>
                </a:lnTo>
                <a:lnTo>
                  <a:pt x="64" y="2"/>
                </a:lnTo>
                <a:lnTo>
                  <a:pt x="71" y="0"/>
                </a:lnTo>
                <a:lnTo>
                  <a:pt x="71" y="31"/>
                </a:lnTo>
                <a:lnTo>
                  <a:pt x="71" y="31"/>
                </a:lnTo>
                <a:lnTo>
                  <a:pt x="65" y="31"/>
                </a:lnTo>
                <a:lnTo>
                  <a:pt x="59" y="34"/>
                </a:lnTo>
                <a:lnTo>
                  <a:pt x="53" y="38"/>
                </a:lnTo>
                <a:lnTo>
                  <a:pt x="48" y="44"/>
                </a:lnTo>
                <a:lnTo>
                  <a:pt x="42" y="50"/>
                </a:lnTo>
                <a:lnTo>
                  <a:pt x="38" y="59"/>
                </a:lnTo>
                <a:lnTo>
                  <a:pt x="29" y="77"/>
                </a:lnTo>
                <a:lnTo>
                  <a:pt x="22" y="102"/>
                </a:lnTo>
                <a:lnTo>
                  <a:pt x="17" y="128"/>
                </a:lnTo>
                <a:lnTo>
                  <a:pt x="14" y="157"/>
                </a:lnTo>
                <a:lnTo>
                  <a:pt x="12" y="190"/>
                </a:lnTo>
                <a:lnTo>
                  <a:pt x="12" y="190"/>
                </a:lnTo>
                <a:lnTo>
                  <a:pt x="14" y="222"/>
                </a:lnTo>
                <a:lnTo>
                  <a:pt x="17" y="252"/>
                </a:lnTo>
                <a:lnTo>
                  <a:pt x="22" y="279"/>
                </a:lnTo>
                <a:lnTo>
                  <a:pt x="29" y="302"/>
                </a:lnTo>
                <a:lnTo>
                  <a:pt x="38" y="321"/>
                </a:lnTo>
                <a:lnTo>
                  <a:pt x="42" y="329"/>
                </a:lnTo>
                <a:lnTo>
                  <a:pt x="48" y="336"/>
                </a:lnTo>
                <a:lnTo>
                  <a:pt x="53" y="342"/>
                </a:lnTo>
                <a:lnTo>
                  <a:pt x="59" y="346"/>
                </a:lnTo>
                <a:lnTo>
                  <a:pt x="65" y="348"/>
                </a:lnTo>
                <a:lnTo>
                  <a:pt x="71" y="348"/>
                </a:lnTo>
                <a:lnTo>
                  <a:pt x="71" y="37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$ḷïḑê"/>
          <p:cNvSpPr>
            <a:spLocks/>
          </p:cNvSpPr>
          <p:nvPr/>
        </p:nvSpPr>
        <p:spPr bwMode="auto">
          <a:xfrm>
            <a:off x="1647691" y="1942320"/>
            <a:ext cx="543644" cy="199384"/>
          </a:xfrm>
          <a:custGeom>
            <a:avLst/>
            <a:gdLst>
              <a:gd name="T0" fmla="*/ 190 w 379"/>
              <a:gd name="T1" fmla="*/ 0 h 139"/>
              <a:gd name="T2" fmla="*/ 228 w 379"/>
              <a:gd name="T3" fmla="*/ 1 h 139"/>
              <a:gd name="T4" fmla="*/ 295 w 379"/>
              <a:gd name="T5" fmla="*/ 11 h 139"/>
              <a:gd name="T6" fmla="*/ 336 w 379"/>
              <a:gd name="T7" fmla="*/ 24 h 139"/>
              <a:gd name="T8" fmla="*/ 356 w 379"/>
              <a:gd name="T9" fmla="*/ 35 h 139"/>
              <a:gd name="T10" fmla="*/ 371 w 379"/>
              <a:gd name="T11" fmla="*/ 49 h 139"/>
              <a:gd name="T12" fmla="*/ 378 w 379"/>
              <a:gd name="T13" fmla="*/ 62 h 139"/>
              <a:gd name="T14" fmla="*/ 379 w 379"/>
              <a:gd name="T15" fmla="*/ 69 h 139"/>
              <a:gd name="T16" fmla="*/ 375 w 379"/>
              <a:gd name="T17" fmla="*/ 82 h 139"/>
              <a:gd name="T18" fmla="*/ 364 w 379"/>
              <a:gd name="T19" fmla="*/ 96 h 139"/>
              <a:gd name="T20" fmla="*/ 347 w 379"/>
              <a:gd name="T21" fmla="*/ 108 h 139"/>
              <a:gd name="T22" fmla="*/ 324 w 379"/>
              <a:gd name="T23" fmla="*/ 119 h 139"/>
              <a:gd name="T24" fmla="*/ 264 w 379"/>
              <a:gd name="T25" fmla="*/ 134 h 139"/>
              <a:gd name="T26" fmla="*/ 190 w 379"/>
              <a:gd name="T27" fmla="*/ 139 h 139"/>
              <a:gd name="T28" fmla="*/ 190 w 379"/>
              <a:gd name="T29" fmla="*/ 127 h 139"/>
              <a:gd name="T30" fmla="*/ 190 w 379"/>
              <a:gd name="T31" fmla="*/ 127 h 139"/>
              <a:gd name="T32" fmla="*/ 252 w 379"/>
              <a:gd name="T33" fmla="*/ 123 h 139"/>
              <a:gd name="T34" fmla="*/ 302 w 379"/>
              <a:gd name="T35" fmla="*/ 111 h 139"/>
              <a:gd name="T36" fmla="*/ 329 w 379"/>
              <a:gd name="T37" fmla="*/ 97 h 139"/>
              <a:gd name="T38" fmla="*/ 341 w 379"/>
              <a:gd name="T39" fmla="*/ 86 h 139"/>
              <a:gd name="T40" fmla="*/ 348 w 379"/>
              <a:gd name="T41" fmla="*/ 74 h 139"/>
              <a:gd name="T42" fmla="*/ 348 w 379"/>
              <a:gd name="T43" fmla="*/ 69 h 139"/>
              <a:gd name="T44" fmla="*/ 348 w 379"/>
              <a:gd name="T45" fmla="*/ 63 h 139"/>
              <a:gd name="T46" fmla="*/ 341 w 379"/>
              <a:gd name="T47" fmla="*/ 51 h 139"/>
              <a:gd name="T48" fmla="*/ 329 w 379"/>
              <a:gd name="T49" fmla="*/ 40 h 139"/>
              <a:gd name="T50" fmla="*/ 302 w 379"/>
              <a:gd name="T51" fmla="*/ 28 h 139"/>
              <a:gd name="T52" fmla="*/ 252 w 379"/>
              <a:gd name="T53" fmla="*/ 15 h 139"/>
              <a:gd name="T54" fmla="*/ 190 w 379"/>
              <a:gd name="T55" fmla="*/ 11 h 139"/>
              <a:gd name="T56" fmla="*/ 190 w 379"/>
              <a:gd name="T57" fmla="*/ 0 h 139"/>
              <a:gd name="T58" fmla="*/ 0 w 379"/>
              <a:gd name="T59" fmla="*/ 69 h 139"/>
              <a:gd name="T60" fmla="*/ 4 w 379"/>
              <a:gd name="T61" fmla="*/ 55 h 139"/>
              <a:gd name="T62" fmla="*/ 15 w 379"/>
              <a:gd name="T63" fmla="*/ 42 h 139"/>
              <a:gd name="T64" fmla="*/ 33 w 379"/>
              <a:gd name="T65" fmla="*/ 30 h 139"/>
              <a:gd name="T66" fmla="*/ 56 w 379"/>
              <a:gd name="T67" fmla="*/ 20 h 139"/>
              <a:gd name="T68" fmla="*/ 117 w 379"/>
              <a:gd name="T69" fmla="*/ 5 h 139"/>
              <a:gd name="T70" fmla="*/ 190 w 379"/>
              <a:gd name="T71" fmla="*/ 0 h 139"/>
              <a:gd name="T72" fmla="*/ 190 w 379"/>
              <a:gd name="T73" fmla="*/ 11 h 139"/>
              <a:gd name="T74" fmla="*/ 127 w 379"/>
              <a:gd name="T75" fmla="*/ 15 h 139"/>
              <a:gd name="T76" fmla="*/ 77 w 379"/>
              <a:gd name="T77" fmla="*/ 28 h 139"/>
              <a:gd name="T78" fmla="*/ 50 w 379"/>
              <a:gd name="T79" fmla="*/ 40 h 139"/>
              <a:gd name="T80" fmla="*/ 38 w 379"/>
              <a:gd name="T81" fmla="*/ 51 h 139"/>
              <a:gd name="T82" fmla="*/ 31 w 379"/>
              <a:gd name="T83" fmla="*/ 63 h 139"/>
              <a:gd name="T84" fmla="*/ 31 w 379"/>
              <a:gd name="T85" fmla="*/ 69 h 139"/>
              <a:gd name="T86" fmla="*/ 34 w 379"/>
              <a:gd name="T87" fmla="*/ 81 h 139"/>
              <a:gd name="T88" fmla="*/ 43 w 379"/>
              <a:gd name="T89" fmla="*/ 92 h 139"/>
              <a:gd name="T90" fmla="*/ 58 w 379"/>
              <a:gd name="T91" fmla="*/ 101 h 139"/>
              <a:gd name="T92" fmla="*/ 102 w 379"/>
              <a:gd name="T93" fmla="*/ 118 h 139"/>
              <a:gd name="T94" fmla="*/ 157 w 379"/>
              <a:gd name="T95" fmla="*/ 126 h 139"/>
              <a:gd name="T96" fmla="*/ 190 w 379"/>
              <a:gd name="T97" fmla="*/ 139 h 139"/>
              <a:gd name="T98" fmla="*/ 152 w 379"/>
              <a:gd name="T99" fmla="*/ 138 h 139"/>
              <a:gd name="T100" fmla="*/ 84 w 379"/>
              <a:gd name="T101" fmla="*/ 127 h 139"/>
              <a:gd name="T102" fmla="*/ 43 w 379"/>
              <a:gd name="T103" fmla="*/ 114 h 139"/>
              <a:gd name="T104" fmla="*/ 23 w 379"/>
              <a:gd name="T105" fmla="*/ 103 h 139"/>
              <a:gd name="T106" fmla="*/ 8 w 379"/>
              <a:gd name="T107" fmla="*/ 89 h 139"/>
              <a:gd name="T108" fmla="*/ 1 w 379"/>
              <a:gd name="T109" fmla="*/ 76 h 139"/>
              <a:gd name="T110" fmla="*/ 0 w 379"/>
              <a:gd name="T111" fmla="*/ 6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79" h="139">
                <a:moveTo>
                  <a:pt x="190" y="0"/>
                </a:moveTo>
                <a:lnTo>
                  <a:pt x="190" y="0"/>
                </a:lnTo>
                <a:lnTo>
                  <a:pt x="190" y="0"/>
                </a:lnTo>
                <a:lnTo>
                  <a:pt x="228" y="1"/>
                </a:lnTo>
                <a:lnTo>
                  <a:pt x="264" y="5"/>
                </a:lnTo>
                <a:lnTo>
                  <a:pt x="295" y="11"/>
                </a:lnTo>
                <a:lnTo>
                  <a:pt x="324" y="20"/>
                </a:lnTo>
                <a:lnTo>
                  <a:pt x="336" y="24"/>
                </a:lnTo>
                <a:lnTo>
                  <a:pt x="347" y="30"/>
                </a:lnTo>
                <a:lnTo>
                  <a:pt x="356" y="35"/>
                </a:lnTo>
                <a:lnTo>
                  <a:pt x="364" y="42"/>
                </a:lnTo>
                <a:lnTo>
                  <a:pt x="371" y="49"/>
                </a:lnTo>
                <a:lnTo>
                  <a:pt x="375" y="55"/>
                </a:lnTo>
                <a:lnTo>
                  <a:pt x="378" y="62"/>
                </a:lnTo>
                <a:lnTo>
                  <a:pt x="379" y="69"/>
                </a:lnTo>
                <a:lnTo>
                  <a:pt x="379" y="69"/>
                </a:lnTo>
                <a:lnTo>
                  <a:pt x="378" y="76"/>
                </a:lnTo>
                <a:lnTo>
                  <a:pt x="375" y="82"/>
                </a:lnTo>
                <a:lnTo>
                  <a:pt x="371" y="89"/>
                </a:lnTo>
                <a:lnTo>
                  <a:pt x="364" y="96"/>
                </a:lnTo>
                <a:lnTo>
                  <a:pt x="356" y="103"/>
                </a:lnTo>
                <a:lnTo>
                  <a:pt x="347" y="108"/>
                </a:lnTo>
                <a:lnTo>
                  <a:pt x="336" y="114"/>
                </a:lnTo>
                <a:lnTo>
                  <a:pt x="324" y="119"/>
                </a:lnTo>
                <a:lnTo>
                  <a:pt x="295" y="127"/>
                </a:lnTo>
                <a:lnTo>
                  <a:pt x="264" y="134"/>
                </a:lnTo>
                <a:lnTo>
                  <a:pt x="228" y="138"/>
                </a:lnTo>
                <a:lnTo>
                  <a:pt x="190" y="139"/>
                </a:lnTo>
                <a:lnTo>
                  <a:pt x="190" y="139"/>
                </a:lnTo>
                <a:lnTo>
                  <a:pt x="190" y="127"/>
                </a:lnTo>
                <a:lnTo>
                  <a:pt x="190" y="127"/>
                </a:lnTo>
                <a:lnTo>
                  <a:pt x="190" y="127"/>
                </a:lnTo>
                <a:lnTo>
                  <a:pt x="222" y="126"/>
                </a:lnTo>
                <a:lnTo>
                  <a:pt x="252" y="123"/>
                </a:lnTo>
                <a:lnTo>
                  <a:pt x="279" y="118"/>
                </a:lnTo>
                <a:lnTo>
                  <a:pt x="302" y="111"/>
                </a:lnTo>
                <a:lnTo>
                  <a:pt x="321" y="101"/>
                </a:lnTo>
                <a:lnTo>
                  <a:pt x="329" y="97"/>
                </a:lnTo>
                <a:lnTo>
                  <a:pt x="336" y="92"/>
                </a:lnTo>
                <a:lnTo>
                  <a:pt x="341" y="86"/>
                </a:lnTo>
                <a:lnTo>
                  <a:pt x="345" y="81"/>
                </a:lnTo>
                <a:lnTo>
                  <a:pt x="348" y="74"/>
                </a:lnTo>
                <a:lnTo>
                  <a:pt x="348" y="69"/>
                </a:lnTo>
                <a:lnTo>
                  <a:pt x="348" y="69"/>
                </a:lnTo>
                <a:lnTo>
                  <a:pt x="348" y="69"/>
                </a:lnTo>
                <a:lnTo>
                  <a:pt x="348" y="63"/>
                </a:lnTo>
                <a:lnTo>
                  <a:pt x="345" y="57"/>
                </a:lnTo>
                <a:lnTo>
                  <a:pt x="341" y="51"/>
                </a:lnTo>
                <a:lnTo>
                  <a:pt x="336" y="46"/>
                </a:lnTo>
                <a:lnTo>
                  <a:pt x="329" y="40"/>
                </a:lnTo>
                <a:lnTo>
                  <a:pt x="321" y="36"/>
                </a:lnTo>
                <a:lnTo>
                  <a:pt x="302" y="28"/>
                </a:lnTo>
                <a:lnTo>
                  <a:pt x="279" y="20"/>
                </a:lnTo>
                <a:lnTo>
                  <a:pt x="252" y="15"/>
                </a:lnTo>
                <a:lnTo>
                  <a:pt x="222" y="12"/>
                </a:lnTo>
                <a:lnTo>
                  <a:pt x="190" y="11"/>
                </a:lnTo>
                <a:lnTo>
                  <a:pt x="190" y="11"/>
                </a:lnTo>
                <a:lnTo>
                  <a:pt x="190" y="0"/>
                </a:lnTo>
                <a:close/>
                <a:moveTo>
                  <a:pt x="0" y="69"/>
                </a:moveTo>
                <a:lnTo>
                  <a:pt x="0" y="69"/>
                </a:lnTo>
                <a:lnTo>
                  <a:pt x="1" y="62"/>
                </a:lnTo>
                <a:lnTo>
                  <a:pt x="4" y="55"/>
                </a:lnTo>
                <a:lnTo>
                  <a:pt x="8" y="49"/>
                </a:lnTo>
                <a:lnTo>
                  <a:pt x="15" y="42"/>
                </a:lnTo>
                <a:lnTo>
                  <a:pt x="23" y="36"/>
                </a:lnTo>
                <a:lnTo>
                  <a:pt x="33" y="30"/>
                </a:lnTo>
                <a:lnTo>
                  <a:pt x="43" y="24"/>
                </a:lnTo>
                <a:lnTo>
                  <a:pt x="56" y="20"/>
                </a:lnTo>
                <a:lnTo>
                  <a:pt x="84" y="11"/>
                </a:lnTo>
                <a:lnTo>
                  <a:pt x="117" y="5"/>
                </a:lnTo>
                <a:lnTo>
                  <a:pt x="152" y="1"/>
                </a:lnTo>
                <a:lnTo>
                  <a:pt x="190" y="0"/>
                </a:lnTo>
                <a:lnTo>
                  <a:pt x="190" y="11"/>
                </a:lnTo>
                <a:lnTo>
                  <a:pt x="190" y="11"/>
                </a:lnTo>
                <a:lnTo>
                  <a:pt x="157" y="12"/>
                </a:lnTo>
                <a:lnTo>
                  <a:pt x="127" y="15"/>
                </a:lnTo>
                <a:lnTo>
                  <a:pt x="102" y="20"/>
                </a:lnTo>
                <a:lnTo>
                  <a:pt x="77" y="28"/>
                </a:lnTo>
                <a:lnTo>
                  <a:pt x="58" y="36"/>
                </a:lnTo>
                <a:lnTo>
                  <a:pt x="50" y="40"/>
                </a:lnTo>
                <a:lnTo>
                  <a:pt x="43" y="46"/>
                </a:lnTo>
                <a:lnTo>
                  <a:pt x="38" y="51"/>
                </a:lnTo>
                <a:lnTo>
                  <a:pt x="34" y="57"/>
                </a:lnTo>
                <a:lnTo>
                  <a:pt x="31" y="63"/>
                </a:lnTo>
                <a:lnTo>
                  <a:pt x="31" y="69"/>
                </a:lnTo>
                <a:lnTo>
                  <a:pt x="31" y="69"/>
                </a:lnTo>
                <a:lnTo>
                  <a:pt x="31" y="74"/>
                </a:lnTo>
                <a:lnTo>
                  <a:pt x="34" y="81"/>
                </a:lnTo>
                <a:lnTo>
                  <a:pt x="38" y="86"/>
                </a:lnTo>
                <a:lnTo>
                  <a:pt x="43" y="92"/>
                </a:lnTo>
                <a:lnTo>
                  <a:pt x="50" y="97"/>
                </a:lnTo>
                <a:lnTo>
                  <a:pt x="58" y="101"/>
                </a:lnTo>
                <a:lnTo>
                  <a:pt x="77" y="111"/>
                </a:lnTo>
                <a:lnTo>
                  <a:pt x="102" y="118"/>
                </a:lnTo>
                <a:lnTo>
                  <a:pt x="127" y="123"/>
                </a:lnTo>
                <a:lnTo>
                  <a:pt x="157" y="126"/>
                </a:lnTo>
                <a:lnTo>
                  <a:pt x="190" y="127"/>
                </a:lnTo>
                <a:lnTo>
                  <a:pt x="190" y="139"/>
                </a:lnTo>
                <a:lnTo>
                  <a:pt x="190" y="139"/>
                </a:lnTo>
                <a:lnTo>
                  <a:pt x="152" y="138"/>
                </a:lnTo>
                <a:lnTo>
                  <a:pt x="117" y="134"/>
                </a:lnTo>
                <a:lnTo>
                  <a:pt x="84" y="127"/>
                </a:lnTo>
                <a:lnTo>
                  <a:pt x="56" y="119"/>
                </a:lnTo>
                <a:lnTo>
                  <a:pt x="43" y="114"/>
                </a:lnTo>
                <a:lnTo>
                  <a:pt x="33" y="108"/>
                </a:lnTo>
                <a:lnTo>
                  <a:pt x="23" y="103"/>
                </a:lnTo>
                <a:lnTo>
                  <a:pt x="15" y="96"/>
                </a:lnTo>
                <a:lnTo>
                  <a:pt x="8" y="89"/>
                </a:lnTo>
                <a:lnTo>
                  <a:pt x="4" y="82"/>
                </a:lnTo>
                <a:lnTo>
                  <a:pt x="1" y="76"/>
                </a:lnTo>
                <a:lnTo>
                  <a:pt x="0" y="69"/>
                </a:lnTo>
                <a:lnTo>
                  <a:pt x="0" y="69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ïsļiḓe"/>
          <p:cNvSpPr>
            <a:spLocks/>
          </p:cNvSpPr>
          <p:nvPr/>
        </p:nvSpPr>
        <p:spPr bwMode="auto">
          <a:xfrm>
            <a:off x="1716543" y="1837608"/>
            <a:ext cx="407374" cy="408809"/>
          </a:xfrm>
          <a:custGeom>
            <a:avLst/>
            <a:gdLst>
              <a:gd name="T0" fmla="*/ 142 w 284"/>
              <a:gd name="T1" fmla="*/ 50 h 285"/>
              <a:gd name="T2" fmla="*/ 190 w 284"/>
              <a:gd name="T3" fmla="*/ 93 h 285"/>
              <a:gd name="T4" fmla="*/ 218 w 284"/>
              <a:gd name="T5" fmla="*/ 120 h 285"/>
              <a:gd name="T6" fmla="*/ 258 w 284"/>
              <a:gd name="T7" fmla="*/ 176 h 285"/>
              <a:gd name="T8" fmla="*/ 277 w 284"/>
              <a:gd name="T9" fmla="*/ 214 h 285"/>
              <a:gd name="T10" fmla="*/ 283 w 284"/>
              <a:gd name="T11" fmla="*/ 237 h 285"/>
              <a:gd name="T12" fmla="*/ 284 w 284"/>
              <a:gd name="T13" fmla="*/ 256 h 285"/>
              <a:gd name="T14" fmla="*/ 280 w 284"/>
              <a:gd name="T15" fmla="*/ 271 h 285"/>
              <a:gd name="T16" fmla="*/ 276 w 284"/>
              <a:gd name="T17" fmla="*/ 276 h 285"/>
              <a:gd name="T18" fmla="*/ 266 w 284"/>
              <a:gd name="T19" fmla="*/ 283 h 285"/>
              <a:gd name="T20" fmla="*/ 254 w 284"/>
              <a:gd name="T21" fmla="*/ 285 h 285"/>
              <a:gd name="T22" fmla="*/ 223 w 284"/>
              <a:gd name="T23" fmla="*/ 280 h 285"/>
              <a:gd name="T24" fmla="*/ 184 w 284"/>
              <a:gd name="T25" fmla="*/ 262 h 285"/>
              <a:gd name="T26" fmla="*/ 142 w 284"/>
              <a:gd name="T27" fmla="*/ 235 h 285"/>
              <a:gd name="T28" fmla="*/ 142 w 284"/>
              <a:gd name="T29" fmla="*/ 219 h 285"/>
              <a:gd name="T30" fmla="*/ 177 w 284"/>
              <a:gd name="T31" fmla="*/ 243 h 285"/>
              <a:gd name="T32" fmla="*/ 209 w 284"/>
              <a:gd name="T33" fmla="*/ 257 h 285"/>
              <a:gd name="T34" fmla="*/ 235 w 284"/>
              <a:gd name="T35" fmla="*/ 261 h 285"/>
              <a:gd name="T36" fmla="*/ 246 w 284"/>
              <a:gd name="T37" fmla="*/ 260 h 285"/>
              <a:gd name="T38" fmla="*/ 254 w 284"/>
              <a:gd name="T39" fmla="*/ 254 h 285"/>
              <a:gd name="T40" fmla="*/ 254 w 284"/>
              <a:gd name="T41" fmla="*/ 254 h 285"/>
              <a:gd name="T42" fmla="*/ 260 w 284"/>
              <a:gd name="T43" fmla="*/ 243 h 285"/>
              <a:gd name="T44" fmla="*/ 261 w 284"/>
              <a:gd name="T45" fmla="*/ 230 h 285"/>
              <a:gd name="T46" fmla="*/ 258 w 284"/>
              <a:gd name="T47" fmla="*/ 212 h 285"/>
              <a:gd name="T48" fmla="*/ 239 w 284"/>
              <a:gd name="T49" fmla="*/ 170 h 285"/>
              <a:gd name="T50" fmla="*/ 205 w 284"/>
              <a:gd name="T51" fmla="*/ 124 h 285"/>
              <a:gd name="T52" fmla="*/ 184 w 284"/>
              <a:gd name="T53" fmla="*/ 101 h 285"/>
              <a:gd name="T54" fmla="*/ 142 w 284"/>
              <a:gd name="T55" fmla="*/ 65 h 285"/>
              <a:gd name="T56" fmla="*/ 8 w 284"/>
              <a:gd name="T57" fmla="*/ 8 h 285"/>
              <a:gd name="T58" fmla="*/ 12 w 284"/>
              <a:gd name="T59" fmla="*/ 5 h 285"/>
              <a:gd name="T60" fmla="*/ 23 w 284"/>
              <a:gd name="T61" fmla="*/ 0 h 285"/>
              <a:gd name="T62" fmla="*/ 44 w 284"/>
              <a:gd name="T63" fmla="*/ 0 h 285"/>
              <a:gd name="T64" fmla="*/ 79 w 284"/>
              <a:gd name="T65" fmla="*/ 11 h 285"/>
              <a:gd name="T66" fmla="*/ 120 w 284"/>
              <a:gd name="T67" fmla="*/ 34 h 285"/>
              <a:gd name="T68" fmla="*/ 142 w 284"/>
              <a:gd name="T69" fmla="*/ 65 h 285"/>
              <a:gd name="T70" fmla="*/ 124 w 284"/>
              <a:gd name="T71" fmla="*/ 51 h 285"/>
              <a:gd name="T72" fmla="*/ 89 w 284"/>
              <a:gd name="T73" fmla="*/ 32 h 285"/>
              <a:gd name="T74" fmla="*/ 60 w 284"/>
              <a:gd name="T75" fmla="*/ 23 h 285"/>
              <a:gd name="T76" fmla="*/ 43 w 284"/>
              <a:gd name="T77" fmla="*/ 23 h 285"/>
              <a:gd name="T78" fmla="*/ 33 w 284"/>
              <a:gd name="T79" fmla="*/ 27 h 285"/>
              <a:gd name="T80" fmla="*/ 29 w 284"/>
              <a:gd name="T81" fmla="*/ 29 h 285"/>
              <a:gd name="T82" fmla="*/ 24 w 284"/>
              <a:gd name="T83" fmla="*/ 40 h 285"/>
              <a:gd name="T84" fmla="*/ 23 w 284"/>
              <a:gd name="T85" fmla="*/ 55 h 285"/>
              <a:gd name="T86" fmla="*/ 25 w 284"/>
              <a:gd name="T87" fmla="*/ 71 h 285"/>
              <a:gd name="T88" fmla="*/ 44 w 284"/>
              <a:gd name="T89" fmla="*/ 113 h 285"/>
              <a:gd name="T90" fmla="*/ 78 w 284"/>
              <a:gd name="T91" fmla="*/ 159 h 285"/>
              <a:gd name="T92" fmla="*/ 100 w 284"/>
              <a:gd name="T93" fmla="*/ 184 h 285"/>
              <a:gd name="T94" fmla="*/ 142 w 284"/>
              <a:gd name="T95" fmla="*/ 219 h 285"/>
              <a:gd name="T96" fmla="*/ 142 w 284"/>
              <a:gd name="T97" fmla="*/ 235 h 285"/>
              <a:gd name="T98" fmla="*/ 93 w 284"/>
              <a:gd name="T99" fmla="*/ 192 h 285"/>
              <a:gd name="T100" fmla="*/ 66 w 284"/>
              <a:gd name="T101" fmla="*/ 164 h 285"/>
              <a:gd name="T102" fmla="*/ 25 w 284"/>
              <a:gd name="T103" fmla="*/ 108 h 285"/>
              <a:gd name="T104" fmla="*/ 6 w 284"/>
              <a:gd name="T105" fmla="*/ 70 h 285"/>
              <a:gd name="T106" fmla="*/ 1 w 284"/>
              <a:gd name="T107" fmla="*/ 47 h 285"/>
              <a:gd name="T108" fmla="*/ 0 w 284"/>
              <a:gd name="T109" fmla="*/ 28 h 285"/>
              <a:gd name="T110" fmla="*/ 4 w 284"/>
              <a:gd name="T111" fmla="*/ 13 h 285"/>
              <a:gd name="T112" fmla="*/ 8 w 284"/>
              <a:gd name="T113" fmla="*/ 8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4" h="285">
                <a:moveTo>
                  <a:pt x="142" y="50"/>
                </a:moveTo>
                <a:lnTo>
                  <a:pt x="142" y="50"/>
                </a:lnTo>
                <a:lnTo>
                  <a:pt x="166" y="70"/>
                </a:lnTo>
                <a:lnTo>
                  <a:pt x="190" y="93"/>
                </a:lnTo>
                <a:lnTo>
                  <a:pt x="190" y="93"/>
                </a:lnTo>
                <a:lnTo>
                  <a:pt x="218" y="120"/>
                </a:lnTo>
                <a:lnTo>
                  <a:pt x="239" y="149"/>
                </a:lnTo>
                <a:lnTo>
                  <a:pt x="258" y="176"/>
                </a:lnTo>
                <a:lnTo>
                  <a:pt x="272" y="201"/>
                </a:lnTo>
                <a:lnTo>
                  <a:pt x="277" y="214"/>
                </a:lnTo>
                <a:lnTo>
                  <a:pt x="280" y="226"/>
                </a:lnTo>
                <a:lnTo>
                  <a:pt x="283" y="237"/>
                </a:lnTo>
                <a:lnTo>
                  <a:pt x="284" y="246"/>
                </a:lnTo>
                <a:lnTo>
                  <a:pt x="284" y="256"/>
                </a:lnTo>
                <a:lnTo>
                  <a:pt x="283" y="264"/>
                </a:lnTo>
                <a:lnTo>
                  <a:pt x="280" y="271"/>
                </a:lnTo>
                <a:lnTo>
                  <a:pt x="276" y="276"/>
                </a:lnTo>
                <a:lnTo>
                  <a:pt x="276" y="276"/>
                </a:lnTo>
                <a:lnTo>
                  <a:pt x="272" y="280"/>
                </a:lnTo>
                <a:lnTo>
                  <a:pt x="266" y="283"/>
                </a:lnTo>
                <a:lnTo>
                  <a:pt x="261" y="284"/>
                </a:lnTo>
                <a:lnTo>
                  <a:pt x="254" y="285"/>
                </a:lnTo>
                <a:lnTo>
                  <a:pt x="239" y="284"/>
                </a:lnTo>
                <a:lnTo>
                  <a:pt x="223" y="280"/>
                </a:lnTo>
                <a:lnTo>
                  <a:pt x="204" y="273"/>
                </a:lnTo>
                <a:lnTo>
                  <a:pt x="184" y="262"/>
                </a:lnTo>
                <a:lnTo>
                  <a:pt x="163" y="250"/>
                </a:lnTo>
                <a:lnTo>
                  <a:pt x="142" y="235"/>
                </a:lnTo>
                <a:lnTo>
                  <a:pt x="142" y="219"/>
                </a:lnTo>
                <a:lnTo>
                  <a:pt x="142" y="219"/>
                </a:lnTo>
                <a:lnTo>
                  <a:pt x="159" y="233"/>
                </a:lnTo>
                <a:lnTo>
                  <a:pt x="177" y="243"/>
                </a:lnTo>
                <a:lnTo>
                  <a:pt x="195" y="252"/>
                </a:lnTo>
                <a:lnTo>
                  <a:pt x="209" y="257"/>
                </a:lnTo>
                <a:lnTo>
                  <a:pt x="223" y="261"/>
                </a:lnTo>
                <a:lnTo>
                  <a:pt x="235" y="261"/>
                </a:lnTo>
                <a:lnTo>
                  <a:pt x="241" y="261"/>
                </a:lnTo>
                <a:lnTo>
                  <a:pt x="246" y="260"/>
                </a:lnTo>
                <a:lnTo>
                  <a:pt x="250" y="257"/>
                </a:lnTo>
                <a:lnTo>
                  <a:pt x="254" y="254"/>
                </a:lnTo>
                <a:lnTo>
                  <a:pt x="254" y="254"/>
                </a:lnTo>
                <a:lnTo>
                  <a:pt x="254" y="254"/>
                </a:lnTo>
                <a:lnTo>
                  <a:pt x="258" y="249"/>
                </a:lnTo>
                <a:lnTo>
                  <a:pt x="260" y="243"/>
                </a:lnTo>
                <a:lnTo>
                  <a:pt x="261" y="237"/>
                </a:lnTo>
                <a:lnTo>
                  <a:pt x="261" y="230"/>
                </a:lnTo>
                <a:lnTo>
                  <a:pt x="260" y="220"/>
                </a:lnTo>
                <a:lnTo>
                  <a:pt x="258" y="212"/>
                </a:lnTo>
                <a:lnTo>
                  <a:pt x="250" y="192"/>
                </a:lnTo>
                <a:lnTo>
                  <a:pt x="239" y="170"/>
                </a:lnTo>
                <a:lnTo>
                  <a:pt x="223" y="147"/>
                </a:lnTo>
                <a:lnTo>
                  <a:pt x="205" y="124"/>
                </a:lnTo>
                <a:lnTo>
                  <a:pt x="184" y="101"/>
                </a:lnTo>
                <a:lnTo>
                  <a:pt x="184" y="101"/>
                </a:lnTo>
                <a:lnTo>
                  <a:pt x="162" y="81"/>
                </a:lnTo>
                <a:lnTo>
                  <a:pt x="142" y="65"/>
                </a:lnTo>
                <a:lnTo>
                  <a:pt x="142" y="50"/>
                </a:lnTo>
                <a:close/>
                <a:moveTo>
                  <a:pt x="8" y="8"/>
                </a:moveTo>
                <a:lnTo>
                  <a:pt x="8" y="8"/>
                </a:lnTo>
                <a:lnTo>
                  <a:pt x="12" y="5"/>
                </a:lnTo>
                <a:lnTo>
                  <a:pt x="17" y="2"/>
                </a:lnTo>
                <a:lnTo>
                  <a:pt x="23" y="0"/>
                </a:lnTo>
                <a:lnTo>
                  <a:pt x="29" y="0"/>
                </a:lnTo>
                <a:lnTo>
                  <a:pt x="44" y="0"/>
                </a:lnTo>
                <a:lnTo>
                  <a:pt x="60" y="4"/>
                </a:lnTo>
                <a:lnTo>
                  <a:pt x="79" y="11"/>
                </a:lnTo>
                <a:lnTo>
                  <a:pt x="100" y="21"/>
                </a:lnTo>
                <a:lnTo>
                  <a:pt x="120" y="34"/>
                </a:lnTo>
                <a:lnTo>
                  <a:pt x="142" y="50"/>
                </a:lnTo>
                <a:lnTo>
                  <a:pt x="142" y="65"/>
                </a:lnTo>
                <a:lnTo>
                  <a:pt x="142" y="65"/>
                </a:lnTo>
                <a:lnTo>
                  <a:pt x="124" y="51"/>
                </a:lnTo>
                <a:lnTo>
                  <a:pt x="107" y="40"/>
                </a:lnTo>
                <a:lnTo>
                  <a:pt x="89" y="32"/>
                </a:lnTo>
                <a:lnTo>
                  <a:pt x="74" y="27"/>
                </a:lnTo>
                <a:lnTo>
                  <a:pt x="60" y="23"/>
                </a:lnTo>
                <a:lnTo>
                  <a:pt x="48" y="23"/>
                </a:lnTo>
                <a:lnTo>
                  <a:pt x="43" y="23"/>
                </a:lnTo>
                <a:lnTo>
                  <a:pt x="37" y="24"/>
                </a:lnTo>
                <a:lnTo>
                  <a:pt x="33" y="27"/>
                </a:lnTo>
                <a:lnTo>
                  <a:pt x="29" y="29"/>
                </a:lnTo>
                <a:lnTo>
                  <a:pt x="29" y="29"/>
                </a:lnTo>
                <a:lnTo>
                  <a:pt x="25" y="35"/>
                </a:lnTo>
                <a:lnTo>
                  <a:pt x="24" y="40"/>
                </a:lnTo>
                <a:lnTo>
                  <a:pt x="23" y="47"/>
                </a:lnTo>
                <a:lnTo>
                  <a:pt x="23" y="55"/>
                </a:lnTo>
                <a:lnTo>
                  <a:pt x="24" y="63"/>
                </a:lnTo>
                <a:lnTo>
                  <a:pt x="25" y="71"/>
                </a:lnTo>
                <a:lnTo>
                  <a:pt x="33" y="92"/>
                </a:lnTo>
                <a:lnTo>
                  <a:pt x="44" y="113"/>
                </a:lnTo>
                <a:lnTo>
                  <a:pt x="60" y="136"/>
                </a:lnTo>
                <a:lnTo>
                  <a:pt x="78" y="159"/>
                </a:lnTo>
                <a:lnTo>
                  <a:pt x="100" y="184"/>
                </a:lnTo>
                <a:lnTo>
                  <a:pt x="100" y="184"/>
                </a:lnTo>
                <a:lnTo>
                  <a:pt x="121" y="203"/>
                </a:lnTo>
                <a:lnTo>
                  <a:pt x="142" y="219"/>
                </a:lnTo>
                <a:lnTo>
                  <a:pt x="142" y="235"/>
                </a:lnTo>
                <a:lnTo>
                  <a:pt x="142" y="235"/>
                </a:lnTo>
                <a:lnTo>
                  <a:pt x="117" y="215"/>
                </a:lnTo>
                <a:lnTo>
                  <a:pt x="93" y="192"/>
                </a:lnTo>
                <a:lnTo>
                  <a:pt x="93" y="192"/>
                </a:lnTo>
                <a:lnTo>
                  <a:pt x="66" y="164"/>
                </a:lnTo>
                <a:lnTo>
                  <a:pt x="44" y="135"/>
                </a:lnTo>
                <a:lnTo>
                  <a:pt x="25" y="108"/>
                </a:lnTo>
                <a:lnTo>
                  <a:pt x="12" y="82"/>
                </a:lnTo>
                <a:lnTo>
                  <a:pt x="6" y="70"/>
                </a:lnTo>
                <a:lnTo>
                  <a:pt x="4" y="58"/>
                </a:lnTo>
                <a:lnTo>
                  <a:pt x="1" y="47"/>
                </a:lnTo>
                <a:lnTo>
                  <a:pt x="0" y="38"/>
                </a:lnTo>
                <a:lnTo>
                  <a:pt x="0" y="28"/>
                </a:lnTo>
                <a:lnTo>
                  <a:pt x="1" y="20"/>
                </a:lnTo>
                <a:lnTo>
                  <a:pt x="4" y="13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ïṧḻíde"/>
          <p:cNvSpPr>
            <a:spLocks/>
          </p:cNvSpPr>
          <p:nvPr/>
        </p:nvSpPr>
        <p:spPr bwMode="auto">
          <a:xfrm>
            <a:off x="1716543" y="1837608"/>
            <a:ext cx="407374" cy="408809"/>
          </a:xfrm>
          <a:custGeom>
            <a:avLst/>
            <a:gdLst>
              <a:gd name="T0" fmla="*/ 142 w 284"/>
              <a:gd name="T1" fmla="*/ 50 h 285"/>
              <a:gd name="T2" fmla="*/ 184 w 284"/>
              <a:gd name="T3" fmla="*/ 21 h 285"/>
              <a:gd name="T4" fmla="*/ 223 w 284"/>
              <a:gd name="T5" fmla="*/ 4 h 285"/>
              <a:gd name="T6" fmla="*/ 254 w 284"/>
              <a:gd name="T7" fmla="*/ 0 h 285"/>
              <a:gd name="T8" fmla="*/ 266 w 284"/>
              <a:gd name="T9" fmla="*/ 2 h 285"/>
              <a:gd name="T10" fmla="*/ 276 w 284"/>
              <a:gd name="T11" fmla="*/ 8 h 285"/>
              <a:gd name="T12" fmla="*/ 280 w 284"/>
              <a:gd name="T13" fmla="*/ 13 h 285"/>
              <a:gd name="T14" fmla="*/ 284 w 284"/>
              <a:gd name="T15" fmla="*/ 28 h 285"/>
              <a:gd name="T16" fmla="*/ 283 w 284"/>
              <a:gd name="T17" fmla="*/ 47 h 285"/>
              <a:gd name="T18" fmla="*/ 277 w 284"/>
              <a:gd name="T19" fmla="*/ 70 h 285"/>
              <a:gd name="T20" fmla="*/ 258 w 284"/>
              <a:gd name="T21" fmla="*/ 108 h 285"/>
              <a:gd name="T22" fmla="*/ 218 w 284"/>
              <a:gd name="T23" fmla="*/ 164 h 285"/>
              <a:gd name="T24" fmla="*/ 190 w 284"/>
              <a:gd name="T25" fmla="*/ 192 h 285"/>
              <a:gd name="T26" fmla="*/ 142 w 284"/>
              <a:gd name="T27" fmla="*/ 235 h 285"/>
              <a:gd name="T28" fmla="*/ 142 w 284"/>
              <a:gd name="T29" fmla="*/ 219 h 285"/>
              <a:gd name="T30" fmla="*/ 184 w 284"/>
              <a:gd name="T31" fmla="*/ 184 h 285"/>
              <a:gd name="T32" fmla="*/ 205 w 284"/>
              <a:gd name="T33" fmla="*/ 159 h 285"/>
              <a:gd name="T34" fmla="*/ 239 w 284"/>
              <a:gd name="T35" fmla="*/ 113 h 285"/>
              <a:gd name="T36" fmla="*/ 258 w 284"/>
              <a:gd name="T37" fmla="*/ 71 h 285"/>
              <a:gd name="T38" fmla="*/ 261 w 284"/>
              <a:gd name="T39" fmla="*/ 55 h 285"/>
              <a:gd name="T40" fmla="*/ 260 w 284"/>
              <a:gd name="T41" fmla="*/ 40 h 285"/>
              <a:gd name="T42" fmla="*/ 254 w 284"/>
              <a:gd name="T43" fmla="*/ 29 h 285"/>
              <a:gd name="T44" fmla="*/ 254 w 284"/>
              <a:gd name="T45" fmla="*/ 29 h 285"/>
              <a:gd name="T46" fmla="*/ 246 w 284"/>
              <a:gd name="T47" fmla="*/ 24 h 285"/>
              <a:gd name="T48" fmla="*/ 235 w 284"/>
              <a:gd name="T49" fmla="*/ 23 h 285"/>
              <a:gd name="T50" fmla="*/ 209 w 284"/>
              <a:gd name="T51" fmla="*/ 27 h 285"/>
              <a:gd name="T52" fmla="*/ 177 w 284"/>
              <a:gd name="T53" fmla="*/ 40 h 285"/>
              <a:gd name="T54" fmla="*/ 142 w 284"/>
              <a:gd name="T55" fmla="*/ 65 h 285"/>
              <a:gd name="T56" fmla="*/ 8 w 284"/>
              <a:gd name="T57" fmla="*/ 276 h 285"/>
              <a:gd name="T58" fmla="*/ 4 w 284"/>
              <a:gd name="T59" fmla="*/ 271 h 285"/>
              <a:gd name="T60" fmla="*/ 0 w 284"/>
              <a:gd name="T61" fmla="*/ 256 h 285"/>
              <a:gd name="T62" fmla="*/ 1 w 284"/>
              <a:gd name="T63" fmla="*/ 237 h 285"/>
              <a:gd name="T64" fmla="*/ 6 w 284"/>
              <a:gd name="T65" fmla="*/ 214 h 285"/>
              <a:gd name="T66" fmla="*/ 25 w 284"/>
              <a:gd name="T67" fmla="*/ 176 h 285"/>
              <a:gd name="T68" fmla="*/ 66 w 284"/>
              <a:gd name="T69" fmla="*/ 120 h 285"/>
              <a:gd name="T70" fmla="*/ 93 w 284"/>
              <a:gd name="T71" fmla="*/ 93 h 285"/>
              <a:gd name="T72" fmla="*/ 142 w 284"/>
              <a:gd name="T73" fmla="*/ 50 h 285"/>
              <a:gd name="T74" fmla="*/ 142 w 284"/>
              <a:gd name="T75" fmla="*/ 65 h 285"/>
              <a:gd name="T76" fmla="*/ 100 w 284"/>
              <a:gd name="T77" fmla="*/ 101 h 285"/>
              <a:gd name="T78" fmla="*/ 78 w 284"/>
              <a:gd name="T79" fmla="*/ 124 h 285"/>
              <a:gd name="T80" fmla="*/ 44 w 284"/>
              <a:gd name="T81" fmla="*/ 170 h 285"/>
              <a:gd name="T82" fmla="*/ 25 w 284"/>
              <a:gd name="T83" fmla="*/ 212 h 285"/>
              <a:gd name="T84" fmla="*/ 23 w 284"/>
              <a:gd name="T85" fmla="*/ 230 h 285"/>
              <a:gd name="T86" fmla="*/ 24 w 284"/>
              <a:gd name="T87" fmla="*/ 243 h 285"/>
              <a:gd name="T88" fmla="*/ 29 w 284"/>
              <a:gd name="T89" fmla="*/ 254 h 285"/>
              <a:gd name="T90" fmla="*/ 33 w 284"/>
              <a:gd name="T91" fmla="*/ 257 h 285"/>
              <a:gd name="T92" fmla="*/ 43 w 284"/>
              <a:gd name="T93" fmla="*/ 261 h 285"/>
              <a:gd name="T94" fmla="*/ 60 w 284"/>
              <a:gd name="T95" fmla="*/ 261 h 285"/>
              <a:gd name="T96" fmla="*/ 89 w 284"/>
              <a:gd name="T97" fmla="*/ 252 h 285"/>
              <a:gd name="T98" fmla="*/ 124 w 284"/>
              <a:gd name="T99" fmla="*/ 233 h 285"/>
              <a:gd name="T100" fmla="*/ 142 w 284"/>
              <a:gd name="T101" fmla="*/ 235 h 285"/>
              <a:gd name="T102" fmla="*/ 120 w 284"/>
              <a:gd name="T103" fmla="*/ 250 h 285"/>
              <a:gd name="T104" fmla="*/ 79 w 284"/>
              <a:gd name="T105" fmla="*/ 273 h 285"/>
              <a:gd name="T106" fmla="*/ 44 w 284"/>
              <a:gd name="T107" fmla="*/ 284 h 285"/>
              <a:gd name="T108" fmla="*/ 23 w 284"/>
              <a:gd name="T109" fmla="*/ 284 h 285"/>
              <a:gd name="T110" fmla="*/ 12 w 284"/>
              <a:gd name="T111" fmla="*/ 280 h 285"/>
              <a:gd name="T112" fmla="*/ 8 w 284"/>
              <a:gd name="T113" fmla="*/ 276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4" h="285">
                <a:moveTo>
                  <a:pt x="142" y="50"/>
                </a:moveTo>
                <a:lnTo>
                  <a:pt x="142" y="50"/>
                </a:lnTo>
                <a:lnTo>
                  <a:pt x="163" y="34"/>
                </a:lnTo>
                <a:lnTo>
                  <a:pt x="184" y="21"/>
                </a:lnTo>
                <a:lnTo>
                  <a:pt x="204" y="11"/>
                </a:lnTo>
                <a:lnTo>
                  <a:pt x="223" y="4"/>
                </a:lnTo>
                <a:lnTo>
                  <a:pt x="239" y="0"/>
                </a:lnTo>
                <a:lnTo>
                  <a:pt x="254" y="0"/>
                </a:lnTo>
                <a:lnTo>
                  <a:pt x="261" y="0"/>
                </a:lnTo>
                <a:lnTo>
                  <a:pt x="266" y="2"/>
                </a:lnTo>
                <a:lnTo>
                  <a:pt x="272" y="4"/>
                </a:lnTo>
                <a:lnTo>
                  <a:pt x="276" y="8"/>
                </a:lnTo>
                <a:lnTo>
                  <a:pt x="276" y="8"/>
                </a:lnTo>
                <a:lnTo>
                  <a:pt x="280" y="13"/>
                </a:lnTo>
                <a:lnTo>
                  <a:pt x="283" y="20"/>
                </a:lnTo>
                <a:lnTo>
                  <a:pt x="284" y="28"/>
                </a:lnTo>
                <a:lnTo>
                  <a:pt x="284" y="38"/>
                </a:lnTo>
                <a:lnTo>
                  <a:pt x="283" y="47"/>
                </a:lnTo>
                <a:lnTo>
                  <a:pt x="280" y="58"/>
                </a:lnTo>
                <a:lnTo>
                  <a:pt x="277" y="70"/>
                </a:lnTo>
                <a:lnTo>
                  <a:pt x="272" y="82"/>
                </a:lnTo>
                <a:lnTo>
                  <a:pt x="258" y="108"/>
                </a:lnTo>
                <a:lnTo>
                  <a:pt x="239" y="135"/>
                </a:lnTo>
                <a:lnTo>
                  <a:pt x="218" y="164"/>
                </a:lnTo>
                <a:lnTo>
                  <a:pt x="190" y="192"/>
                </a:lnTo>
                <a:lnTo>
                  <a:pt x="190" y="192"/>
                </a:lnTo>
                <a:lnTo>
                  <a:pt x="166" y="215"/>
                </a:lnTo>
                <a:lnTo>
                  <a:pt x="142" y="235"/>
                </a:lnTo>
                <a:lnTo>
                  <a:pt x="142" y="219"/>
                </a:lnTo>
                <a:lnTo>
                  <a:pt x="142" y="219"/>
                </a:lnTo>
                <a:lnTo>
                  <a:pt x="162" y="203"/>
                </a:lnTo>
                <a:lnTo>
                  <a:pt x="184" y="184"/>
                </a:lnTo>
                <a:lnTo>
                  <a:pt x="184" y="184"/>
                </a:lnTo>
                <a:lnTo>
                  <a:pt x="205" y="159"/>
                </a:lnTo>
                <a:lnTo>
                  <a:pt x="223" y="136"/>
                </a:lnTo>
                <a:lnTo>
                  <a:pt x="239" y="113"/>
                </a:lnTo>
                <a:lnTo>
                  <a:pt x="250" y="92"/>
                </a:lnTo>
                <a:lnTo>
                  <a:pt x="258" y="71"/>
                </a:lnTo>
                <a:lnTo>
                  <a:pt x="260" y="63"/>
                </a:lnTo>
                <a:lnTo>
                  <a:pt x="261" y="55"/>
                </a:lnTo>
                <a:lnTo>
                  <a:pt x="261" y="47"/>
                </a:lnTo>
                <a:lnTo>
                  <a:pt x="260" y="40"/>
                </a:lnTo>
                <a:lnTo>
                  <a:pt x="258" y="35"/>
                </a:lnTo>
                <a:lnTo>
                  <a:pt x="254" y="29"/>
                </a:lnTo>
                <a:lnTo>
                  <a:pt x="254" y="29"/>
                </a:lnTo>
                <a:lnTo>
                  <a:pt x="254" y="29"/>
                </a:lnTo>
                <a:lnTo>
                  <a:pt x="250" y="27"/>
                </a:lnTo>
                <a:lnTo>
                  <a:pt x="246" y="24"/>
                </a:lnTo>
                <a:lnTo>
                  <a:pt x="241" y="23"/>
                </a:lnTo>
                <a:lnTo>
                  <a:pt x="235" y="23"/>
                </a:lnTo>
                <a:lnTo>
                  <a:pt x="223" y="23"/>
                </a:lnTo>
                <a:lnTo>
                  <a:pt x="209" y="27"/>
                </a:lnTo>
                <a:lnTo>
                  <a:pt x="195" y="32"/>
                </a:lnTo>
                <a:lnTo>
                  <a:pt x="177" y="40"/>
                </a:lnTo>
                <a:lnTo>
                  <a:pt x="159" y="51"/>
                </a:lnTo>
                <a:lnTo>
                  <a:pt x="142" y="65"/>
                </a:lnTo>
                <a:lnTo>
                  <a:pt x="142" y="50"/>
                </a:lnTo>
                <a:close/>
                <a:moveTo>
                  <a:pt x="8" y="276"/>
                </a:moveTo>
                <a:lnTo>
                  <a:pt x="8" y="276"/>
                </a:lnTo>
                <a:lnTo>
                  <a:pt x="4" y="271"/>
                </a:lnTo>
                <a:lnTo>
                  <a:pt x="1" y="264"/>
                </a:lnTo>
                <a:lnTo>
                  <a:pt x="0" y="256"/>
                </a:lnTo>
                <a:lnTo>
                  <a:pt x="0" y="246"/>
                </a:lnTo>
                <a:lnTo>
                  <a:pt x="1" y="237"/>
                </a:lnTo>
                <a:lnTo>
                  <a:pt x="4" y="226"/>
                </a:lnTo>
                <a:lnTo>
                  <a:pt x="6" y="214"/>
                </a:lnTo>
                <a:lnTo>
                  <a:pt x="12" y="201"/>
                </a:lnTo>
                <a:lnTo>
                  <a:pt x="25" y="176"/>
                </a:lnTo>
                <a:lnTo>
                  <a:pt x="44" y="149"/>
                </a:lnTo>
                <a:lnTo>
                  <a:pt x="66" y="120"/>
                </a:lnTo>
                <a:lnTo>
                  <a:pt x="93" y="93"/>
                </a:lnTo>
                <a:lnTo>
                  <a:pt x="93" y="93"/>
                </a:lnTo>
                <a:lnTo>
                  <a:pt x="117" y="70"/>
                </a:lnTo>
                <a:lnTo>
                  <a:pt x="142" y="50"/>
                </a:lnTo>
                <a:lnTo>
                  <a:pt x="142" y="65"/>
                </a:lnTo>
                <a:lnTo>
                  <a:pt x="142" y="65"/>
                </a:lnTo>
                <a:lnTo>
                  <a:pt x="121" y="81"/>
                </a:lnTo>
                <a:lnTo>
                  <a:pt x="100" y="101"/>
                </a:lnTo>
                <a:lnTo>
                  <a:pt x="100" y="101"/>
                </a:lnTo>
                <a:lnTo>
                  <a:pt x="78" y="124"/>
                </a:lnTo>
                <a:lnTo>
                  <a:pt x="60" y="147"/>
                </a:lnTo>
                <a:lnTo>
                  <a:pt x="44" y="170"/>
                </a:lnTo>
                <a:lnTo>
                  <a:pt x="33" y="192"/>
                </a:lnTo>
                <a:lnTo>
                  <a:pt x="25" y="212"/>
                </a:lnTo>
                <a:lnTo>
                  <a:pt x="24" y="220"/>
                </a:lnTo>
                <a:lnTo>
                  <a:pt x="23" y="230"/>
                </a:lnTo>
                <a:lnTo>
                  <a:pt x="23" y="237"/>
                </a:lnTo>
                <a:lnTo>
                  <a:pt x="24" y="243"/>
                </a:lnTo>
                <a:lnTo>
                  <a:pt x="25" y="249"/>
                </a:lnTo>
                <a:lnTo>
                  <a:pt x="29" y="254"/>
                </a:lnTo>
                <a:lnTo>
                  <a:pt x="29" y="254"/>
                </a:lnTo>
                <a:lnTo>
                  <a:pt x="33" y="257"/>
                </a:lnTo>
                <a:lnTo>
                  <a:pt x="37" y="260"/>
                </a:lnTo>
                <a:lnTo>
                  <a:pt x="43" y="261"/>
                </a:lnTo>
                <a:lnTo>
                  <a:pt x="48" y="261"/>
                </a:lnTo>
                <a:lnTo>
                  <a:pt x="60" y="261"/>
                </a:lnTo>
                <a:lnTo>
                  <a:pt x="74" y="257"/>
                </a:lnTo>
                <a:lnTo>
                  <a:pt x="89" y="252"/>
                </a:lnTo>
                <a:lnTo>
                  <a:pt x="107" y="243"/>
                </a:lnTo>
                <a:lnTo>
                  <a:pt x="124" y="233"/>
                </a:lnTo>
                <a:lnTo>
                  <a:pt x="142" y="219"/>
                </a:lnTo>
                <a:lnTo>
                  <a:pt x="142" y="235"/>
                </a:lnTo>
                <a:lnTo>
                  <a:pt x="142" y="235"/>
                </a:lnTo>
                <a:lnTo>
                  <a:pt x="120" y="250"/>
                </a:lnTo>
                <a:lnTo>
                  <a:pt x="100" y="262"/>
                </a:lnTo>
                <a:lnTo>
                  <a:pt x="79" y="273"/>
                </a:lnTo>
                <a:lnTo>
                  <a:pt x="60" y="280"/>
                </a:lnTo>
                <a:lnTo>
                  <a:pt x="44" y="284"/>
                </a:lnTo>
                <a:lnTo>
                  <a:pt x="29" y="285"/>
                </a:lnTo>
                <a:lnTo>
                  <a:pt x="23" y="284"/>
                </a:lnTo>
                <a:lnTo>
                  <a:pt x="17" y="283"/>
                </a:lnTo>
                <a:lnTo>
                  <a:pt x="12" y="280"/>
                </a:lnTo>
                <a:lnTo>
                  <a:pt x="8" y="276"/>
                </a:lnTo>
                <a:lnTo>
                  <a:pt x="8" y="27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îśľîḋe"/>
          <p:cNvSpPr>
            <a:spLocks/>
          </p:cNvSpPr>
          <p:nvPr/>
        </p:nvSpPr>
        <p:spPr bwMode="auto">
          <a:xfrm>
            <a:off x="1877198" y="1998263"/>
            <a:ext cx="83196" cy="86065"/>
          </a:xfrm>
          <a:custGeom>
            <a:avLst/>
            <a:gdLst>
              <a:gd name="T0" fmla="*/ 0 w 58"/>
              <a:gd name="T1" fmla="*/ 30 h 60"/>
              <a:gd name="T2" fmla="*/ 0 w 58"/>
              <a:gd name="T3" fmla="*/ 30 h 60"/>
              <a:gd name="T4" fmla="*/ 1 w 58"/>
              <a:gd name="T5" fmla="*/ 24 h 60"/>
              <a:gd name="T6" fmla="*/ 3 w 58"/>
              <a:gd name="T7" fmla="*/ 19 h 60"/>
              <a:gd name="T8" fmla="*/ 5 w 58"/>
              <a:gd name="T9" fmla="*/ 14 h 60"/>
              <a:gd name="T10" fmla="*/ 9 w 58"/>
              <a:gd name="T11" fmla="*/ 10 h 60"/>
              <a:gd name="T12" fmla="*/ 13 w 58"/>
              <a:gd name="T13" fmla="*/ 6 h 60"/>
              <a:gd name="T14" fmla="*/ 18 w 58"/>
              <a:gd name="T15" fmla="*/ 3 h 60"/>
              <a:gd name="T16" fmla="*/ 24 w 58"/>
              <a:gd name="T17" fmla="*/ 1 h 60"/>
              <a:gd name="T18" fmla="*/ 30 w 58"/>
              <a:gd name="T19" fmla="*/ 0 h 60"/>
              <a:gd name="T20" fmla="*/ 30 w 58"/>
              <a:gd name="T21" fmla="*/ 0 h 60"/>
              <a:gd name="T22" fmla="*/ 35 w 58"/>
              <a:gd name="T23" fmla="*/ 1 h 60"/>
              <a:gd name="T24" fmla="*/ 41 w 58"/>
              <a:gd name="T25" fmla="*/ 3 h 60"/>
              <a:gd name="T26" fmla="*/ 46 w 58"/>
              <a:gd name="T27" fmla="*/ 6 h 60"/>
              <a:gd name="T28" fmla="*/ 50 w 58"/>
              <a:gd name="T29" fmla="*/ 10 h 60"/>
              <a:gd name="T30" fmla="*/ 54 w 58"/>
              <a:gd name="T31" fmla="*/ 14 h 60"/>
              <a:gd name="T32" fmla="*/ 57 w 58"/>
              <a:gd name="T33" fmla="*/ 19 h 60"/>
              <a:gd name="T34" fmla="*/ 58 w 58"/>
              <a:gd name="T35" fmla="*/ 24 h 60"/>
              <a:gd name="T36" fmla="*/ 58 w 58"/>
              <a:gd name="T37" fmla="*/ 30 h 60"/>
              <a:gd name="T38" fmla="*/ 58 w 58"/>
              <a:gd name="T39" fmla="*/ 30 h 60"/>
              <a:gd name="T40" fmla="*/ 58 w 58"/>
              <a:gd name="T41" fmla="*/ 35 h 60"/>
              <a:gd name="T42" fmla="*/ 57 w 58"/>
              <a:gd name="T43" fmla="*/ 41 h 60"/>
              <a:gd name="T44" fmla="*/ 54 w 58"/>
              <a:gd name="T45" fmla="*/ 46 h 60"/>
              <a:gd name="T46" fmla="*/ 50 w 58"/>
              <a:gd name="T47" fmla="*/ 50 h 60"/>
              <a:gd name="T48" fmla="*/ 46 w 58"/>
              <a:gd name="T49" fmla="*/ 54 h 60"/>
              <a:gd name="T50" fmla="*/ 41 w 58"/>
              <a:gd name="T51" fmla="*/ 57 h 60"/>
              <a:gd name="T52" fmla="*/ 35 w 58"/>
              <a:gd name="T53" fmla="*/ 58 h 60"/>
              <a:gd name="T54" fmla="*/ 30 w 58"/>
              <a:gd name="T55" fmla="*/ 60 h 60"/>
              <a:gd name="T56" fmla="*/ 30 w 58"/>
              <a:gd name="T57" fmla="*/ 60 h 60"/>
              <a:gd name="T58" fmla="*/ 24 w 58"/>
              <a:gd name="T59" fmla="*/ 58 h 60"/>
              <a:gd name="T60" fmla="*/ 18 w 58"/>
              <a:gd name="T61" fmla="*/ 57 h 60"/>
              <a:gd name="T62" fmla="*/ 13 w 58"/>
              <a:gd name="T63" fmla="*/ 54 h 60"/>
              <a:gd name="T64" fmla="*/ 9 w 58"/>
              <a:gd name="T65" fmla="*/ 50 h 60"/>
              <a:gd name="T66" fmla="*/ 5 w 58"/>
              <a:gd name="T67" fmla="*/ 46 h 60"/>
              <a:gd name="T68" fmla="*/ 3 w 58"/>
              <a:gd name="T69" fmla="*/ 41 h 60"/>
              <a:gd name="T70" fmla="*/ 1 w 58"/>
              <a:gd name="T71" fmla="*/ 35 h 60"/>
              <a:gd name="T72" fmla="*/ 0 w 58"/>
              <a:gd name="T73" fmla="*/ 30 h 60"/>
              <a:gd name="T74" fmla="*/ 0 w 58"/>
              <a:gd name="T75" fmla="*/ 3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8" h="60">
                <a:moveTo>
                  <a:pt x="0" y="30"/>
                </a:moveTo>
                <a:lnTo>
                  <a:pt x="0" y="30"/>
                </a:lnTo>
                <a:lnTo>
                  <a:pt x="1" y="24"/>
                </a:lnTo>
                <a:lnTo>
                  <a:pt x="3" y="19"/>
                </a:lnTo>
                <a:lnTo>
                  <a:pt x="5" y="14"/>
                </a:lnTo>
                <a:lnTo>
                  <a:pt x="9" y="10"/>
                </a:lnTo>
                <a:lnTo>
                  <a:pt x="13" y="6"/>
                </a:lnTo>
                <a:lnTo>
                  <a:pt x="18" y="3"/>
                </a:lnTo>
                <a:lnTo>
                  <a:pt x="24" y="1"/>
                </a:lnTo>
                <a:lnTo>
                  <a:pt x="30" y="0"/>
                </a:lnTo>
                <a:lnTo>
                  <a:pt x="30" y="0"/>
                </a:lnTo>
                <a:lnTo>
                  <a:pt x="35" y="1"/>
                </a:lnTo>
                <a:lnTo>
                  <a:pt x="41" y="3"/>
                </a:lnTo>
                <a:lnTo>
                  <a:pt x="46" y="6"/>
                </a:lnTo>
                <a:lnTo>
                  <a:pt x="50" y="10"/>
                </a:lnTo>
                <a:lnTo>
                  <a:pt x="54" y="14"/>
                </a:lnTo>
                <a:lnTo>
                  <a:pt x="57" y="19"/>
                </a:lnTo>
                <a:lnTo>
                  <a:pt x="58" y="24"/>
                </a:lnTo>
                <a:lnTo>
                  <a:pt x="58" y="30"/>
                </a:lnTo>
                <a:lnTo>
                  <a:pt x="58" y="30"/>
                </a:lnTo>
                <a:lnTo>
                  <a:pt x="58" y="35"/>
                </a:lnTo>
                <a:lnTo>
                  <a:pt x="57" y="41"/>
                </a:lnTo>
                <a:lnTo>
                  <a:pt x="54" y="46"/>
                </a:lnTo>
                <a:lnTo>
                  <a:pt x="50" y="50"/>
                </a:lnTo>
                <a:lnTo>
                  <a:pt x="46" y="54"/>
                </a:lnTo>
                <a:lnTo>
                  <a:pt x="41" y="57"/>
                </a:lnTo>
                <a:lnTo>
                  <a:pt x="35" y="58"/>
                </a:lnTo>
                <a:lnTo>
                  <a:pt x="30" y="60"/>
                </a:lnTo>
                <a:lnTo>
                  <a:pt x="30" y="60"/>
                </a:lnTo>
                <a:lnTo>
                  <a:pt x="24" y="58"/>
                </a:lnTo>
                <a:lnTo>
                  <a:pt x="18" y="57"/>
                </a:lnTo>
                <a:lnTo>
                  <a:pt x="13" y="54"/>
                </a:lnTo>
                <a:lnTo>
                  <a:pt x="9" y="50"/>
                </a:lnTo>
                <a:lnTo>
                  <a:pt x="5" y="46"/>
                </a:lnTo>
                <a:lnTo>
                  <a:pt x="3" y="41"/>
                </a:lnTo>
                <a:lnTo>
                  <a:pt x="1" y="35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$líde"/>
          <p:cNvSpPr>
            <a:spLocks/>
          </p:cNvSpPr>
          <p:nvPr/>
        </p:nvSpPr>
        <p:spPr bwMode="auto">
          <a:xfrm>
            <a:off x="1089707" y="1618142"/>
            <a:ext cx="229507" cy="433194"/>
          </a:xfrm>
          <a:custGeom>
            <a:avLst/>
            <a:gdLst>
              <a:gd name="T0" fmla="*/ 160 w 160"/>
              <a:gd name="T1" fmla="*/ 0 h 302"/>
              <a:gd name="T2" fmla="*/ 160 w 160"/>
              <a:gd name="T3" fmla="*/ 302 h 302"/>
              <a:gd name="T4" fmla="*/ 94 w 160"/>
              <a:gd name="T5" fmla="*/ 302 h 302"/>
              <a:gd name="T6" fmla="*/ 94 w 160"/>
              <a:gd name="T7" fmla="*/ 261 h 302"/>
              <a:gd name="T8" fmla="*/ 136 w 160"/>
              <a:gd name="T9" fmla="*/ 261 h 302"/>
              <a:gd name="T10" fmla="*/ 136 w 160"/>
              <a:gd name="T11" fmla="*/ 116 h 302"/>
              <a:gd name="T12" fmla="*/ 136 w 160"/>
              <a:gd name="T13" fmla="*/ 116 h 302"/>
              <a:gd name="T14" fmla="*/ 94 w 160"/>
              <a:gd name="T15" fmla="*/ 189 h 302"/>
              <a:gd name="T16" fmla="*/ 94 w 160"/>
              <a:gd name="T17" fmla="*/ 124 h 302"/>
              <a:gd name="T18" fmla="*/ 160 w 160"/>
              <a:gd name="T19" fmla="*/ 0 h 302"/>
              <a:gd name="T20" fmla="*/ 94 w 160"/>
              <a:gd name="T21" fmla="*/ 302 h 302"/>
              <a:gd name="T22" fmla="*/ 0 w 160"/>
              <a:gd name="T23" fmla="*/ 302 h 302"/>
              <a:gd name="T24" fmla="*/ 94 w 160"/>
              <a:gd name="T25" fmla="*/ 124 h 302"/>
              <a:gd name="T26" fmla="*/ 94 w 160"/>
              <a:gd name="T27" fmla="*/ 189 h 302"/>
              <a:gd name="T28" fmla="*/ 53 w 160"/>
              <a:gd name="T29" fmla="*/ 261 h 302"/>
              <a:gd name="T30" fmla="*/ 94 w 160"/>
              <a:gd name="T31" fmla="*/ 261 h 302"/>
              <a:gd name="T32" fmla="*/ 94 w 160"/>
              <a:gd name="T3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302">
                <a:moveTo>
                  <a:pt x="160" y="0"/>
                </a:moveTo>
                <a:lnTo>
                  <a:pt x="160" y="302"/>
                </a:lnTo>
                <a:lnTo>
                  <a:pt x="94" y="302"/>
                </a:lnTo>
                <a:lnTo>
                  <a:pt x="94" y="261"/>
                </a:lnTo>
                <a:lnTo>
                  <a:pt x="136" y="261"/>
                </a:lnTo>
                <a:lnTo>
                  <a:pt x="136" y="116"/>
                </a:lnTo>
                <a:lnTo>
                  <a:pt x="136" y="116"/>
                </a:lnTo>
                <a:lnTo>
                  <a:pt x="94" y="189"/>
                </a:lnTo>
                <a:lnTo>
                  <a:pt x="94" y="124"/>
                </a:lnTo>
                <a:lnTo>
                  <a:pt x="160" y="0"/>
                </a:lnTo>
                <a:close/>
                <a:moveTo>
                  <a:pt x="94" y="302"/>
                </a:moveTo>
                <a:lnTo>
                  <a:pt x="0" y="302"/>
                </a:lnTo>
                <a:lnTo>
                  <a:pt x="94" y="124"/>
                </a:lnTo>
                <a:lnTo>
                  <a:pt x="94" y="189"/>
                </a:lnTo>
                <a:lnTo>
                  <a:pt x="53" y="261"/>
                </a:lnTo>
                <a:lnTo>
                  <a:pt x="94" y="261"/>
                </a:lnTo>
                <a:lnTo>
                  <a:pt x="94" y="302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ṩlîḑe"/>
          <p:cNvSpPr>
            <a:spLocks/>
          </p:cNvSpPr>
          <p:nvPr/>
        </p:nvSpPr>
        <p:spPr bwMode="auto">
          <a:xfrm>
            <a:off x="1376591" y="1613839"/>
            <a:ext cx="57377" cy="4260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ṥļiḑe"/>
          <p:cNvSpPr>
            <a:spLocks/>
          </p:cNvSpPr>
          <p:nvPr/>
        </p:nvSpPr>
        <p:spPr bwMode="auto">
          <a:xfrm>
            <a:off x="2821045" y="3753170"/>
            <a:ext cx="459013" cy="358604"/>
          </a:xfrm>
          <a:custGeom>
            <a:avLst/>
            <a:gdLst>
              <a:gd name="T0" fmla="*/ 298 w 320"/>
              <a:gd name="T1" fmla="*/ 57 h 250"/>
              <a:gd name="T2" fmla="*/ 320 w 320"/>
              <a:gd name="T3" fmla="*/ 138 h 250"/>
              <a:gd name="T4" fmla="*/ 303 w 320"/>
              <a:gd name="T5" fmla="*/ 212 h 250"/>
              <a:gd name="T6" fmla="*/ 271 w 320"/>
              <a:gd name="T7" fmla="*/ 245 h 250"/>
              <a:gd name="T8" fmla="*/ 263 w 320"/>
              <a:gd name="T9" fmla="*/ 233 h 250"/>
              <a:gd name="T10" fmla="*/ 279 w 320"/>
              <a:gd name="T11" fmla="*/ 214 h 250"/>
              <a:gd name="T12" fmla="*/ 276 w 320"/>
              <a:gd name="T13" fmla="*/ 191 h 250"/>
              <a:gd name="T14" fmla="*/ 261 w 320"/>
              <a:gd name="T15" fmla="*/ 165 h 250"/>
              <a:gd name="T16" fmla="*/ 287 w 320"/>
              <a:gd name="T17" fmla="*/ 165 h 250"/>
              <a:gd name="T18" fmla="*/ 299 w 320"/>
              <a:gd name="T19" fmla="*/ 153 h 250"/>
              <a:gd name="T20" fmla="*/ 299 w 320"/>
              <a:gd name="T21" fmla="*/ 126 h 250"/>
              <a:gd name="T22" fmla="*/ 283 w 320"/>
              <a:gd name="T23" fmla="*/ 112 h 250"/>
              <a:gd name="T24" fmla="*/ 261 w 320"/>
              <a:gd name="T25" fmla="*/ 100 h 250"/>
              <a:gd name="T26" fmla="*/ 278 w 320"/>
              <a:gd name="T27" fmla="*/ 96 h 250"/>
              <a:gd name="T28" fmla="*/ 287 w 320"/>
              <a:gd name="T29" fmla="*/ 74 h 250"/>
              <a:gd name="T30" fmla="*/ 280 w 320"/>
              <a:gd name="T31" fmla="*/ 58 h 250"/>
              <a:gd name="T32" fmla="*/ 238 w 320"/>
              <a:gd name="T33" fmla="*/ 8 h 250"/>
              <a:gd name="T34" fmla="*/ 261 w 320"/>
              <a:gd name="T35" fmla="*/ 50 h 250"/>
              <a:gd name="T36" fmla="*/ 242 w 320"/>
              <a:gd name="T37" fmla="*/ 59 h 250"/>
              <a:gd name="T38" fmla="*/ 238 w 320"/>
              <a:gd name="T39" fmla="*/ 34 h 250"/>
              <a:gd name="T40" fmla="*/ 261 w 320"/>
              <a:gd name="T41" fmla="*/ 247 h 250"/>
              <a:gd name="T42" fmla="*/ 244 w 320"/>
              <a:gd name="T43" fmla="*/ 235 h 250"/>
              <a:gd name="T44" fmla="*/ 261 w 320"/>
              <a:gd name="T45" fmla="*/ 247 h 250"/>
              <a:gd name="T46" fmla="*/ 261 w 320"/>
              <a:gd name="T47" fmla="*/ 113 h 250"/>
              <a:gd name="T48" fmla="*/ 245 w 320"/>
              <a:gd name="T49" fmla="*/ 135 h 250"/>
              <a:gd name="T50" fmla="*/ 252 w 320"/>
              <a:gd name="T51" fmla="*/ 155 h 250"/>
              <a:gd name="T52" fmla="*/ 256 w 320"/>
              <a:gd name="T53" fmla="*/ 174 h 250"/>
              <a:gd name="T54" fmla="*/ 238 w 320"/>
              <a:gd name="T55" fmla="*/ 82 h 250"/>
              <a:gd name="T56" fmla="*/ 255 w 320"/>
              <a:gd name="T57" fmla="*/ 100 h 250"/>
              <a:gd name="T58" fmla="*/ 238 w 320"/>
              <a:gd name="T59" fmla="*/ 8 h 250"/>
              <a:gd name="T60" fmla="*/ 234 w 320"/>
              <a:gd name="T61" fmla="*/ 20 h 250"/>
              <a:gd name="T62" fmla="*/ 219 w 320"/>
              <a:gd name="T63" fmla="*/ 2 h 250"/>
              <a:gd name="T64" fmla="*/ 219 w 320"/>
              <a:gd name="T65" fmla="*/ 215 h 250"/>
              <a:gd name="T66" fmla="*/ 229 w 320"/>
              <a:gd name="T67" fmla="*/ 227 h 250"/>
              <a:gd name="T68" fmla="*/ 238 w 320"/>
              <a:gd name="T69" fmla="*/ 39 h 250"/>
              <a:gd name="T70" fmla="*/ 238 w 320"/>
              <a:gd name="T71" fmla="*/ 174 h 250"/>
              <a:gd name="T72" fmla="*/ 226 w 320"/>
              <a:gd name="T73" fmla="*/ 184 h 250"/>
              <a:gd name="T74" fmla="*/ 225 w 320"/>
              <a:gd name="T75" fmla="*/ 51 h 250"/>
              <a:gd name="T76" fmla="*/ 238 w 320"/>
              <a:gd name="T77" fmla="*/ 39 h 250"/>
              <a:gd name="T78" fmla="*/ 134 w 320"/>
              <a:gd name="T79" fmla="*/ 8 h 250"/>
              <a:gd name="T80" fmla="*/ 219 w 320"/>
              <a:gd name="T81" fmla="*/ 2 h 250"/>
              <a:gd name="T82" fmla="*/ 211 w 320"/>
              <a:gd name="T83" fmla="*/ 16 h 250"/>
              <a:gd name="T84" fmla="*/ 203 w 320"/>
              <a:gd name="T85" fmla="*/ 42 h 250"/>
              <a:gd name="T86" fmla="*/ 219 w 320"/>
              <a:gd name="T87" fmla="*/ 53 h 250"/>
              <a:gd name="T88" fmla="*/ 218 w 320"/>
              <a:gd name="T89" fmla="*/ 210 h 250"/>
              <a:gd name="T90" fmla="*/ 194 w 320"/>
              <a:gd name="T91" fmla="*/ 230 h 250"/>
              <a:gd name="T92" fmla="*/ 125 w 320"/>
              <a:gd name="T93" fmla="*/ 192 h 250"/>
              <a:gd name="T94" fmla="*/ 68 w 320"/>
              <a:gd name="T95" fmla="*/ 164 h 250"/>
              <a:gd name="T96" fmla="*/ 84 w 320"/>
              <a:gd name="T97" fmla="*/ 159 h 250"/>
              <a:gd name="T98" fmla="*/ 104 w 320"/>
              <a:gd name="T99" fmla="*/ 131 h 250"/>
              <a:gd name="T100" fmla="*/ 95 w 320"/>
              <a:gd name="T101" fmla="*/ 100 h 250"/>
              <a:gd name="T102" fmla="*/ 0 w 320"/>
              <a:gd name="T103" fmla="*/ 136 h 250"/>
              <a:gd name="T104" fmla="*/ 5 w 320"/>
              <a:gd name="T105" fmla="*/ 96 h 250"/>
              <a:gd name="T106" fmla="*/ 45 w 320"/>
              <a:gd name="T107" fmla="*/ 44 h 250"/>
              <a:gd name="T108" fmla="*/ 68 w 320"/>
              <a:gd name="T109" fmla="*/ 88 h 250"/>
              <a:gd name="T110" fmla="*/ 38 w 320"/>
              <a:gd name="T111" fmla="*/ 101 h 250"/>
              <a:gd name="T112" fmla="*/ 31 w 320"/>
              <a:gd name="T113" fmla="*/ 135 h 250"/>
              <a:gd name="T114" fmla="*/ 57 w 320"/>
              <a:gd name="T115" fmla="*/ 162 h 250"/>
              <a:gd name="T116" fmla="*/ 42 w 320"/>
              <a:gd name="T117" fmla="*/ 189 h 250"/>
              <a:gd name="T118" fmla="*/ 3 w 320"/>
              <a:gd name="T119" fmla="*/ 1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0" h="250">
                <a:moveTo>
                  <a:pt x="261" y="19"/>
                </a:moveTo>
                <a:lnTo>
                  <a:pt x="261" y="19"/>
                </a:lnTo>
                <a:lnTo>
                  <a:pt x="276" y="30"/>
                </a:lnTo>
                <a:lnTo>
                  <a:pt x="288" y="42"/>
                </a:lnTo>
                <a:lnTo>
                  <a:pt x="298" y="57"/>
                </a:lnTo>
                <a:lnTo>
                  <a:pt x="306" y="71"/>
                </a:lnTo>
                <a:lnTo>
                  <a:pt x="312" y="88"/>
                </a:lnTo>
                <a:lnTo>
                  <a:pt x="316" y="104"/>
                </a:lnTo>
                <a:lnTo>
                  <a:pt x="318" y="120"/>
                </a:lnTo>
                <a:lnTo>
                  <a:pt x="320" y="138"/>
                </a:lnTo>
                <a:lnTo>
                  <a:pt x="320" y="154"/>
                </a:lnTo>
                <a:lnTo>
                  <a:pt x="317" y="170"/>
                </a:lnTo>
                <a:lnTo>
                  <a:pt x="314" y="185"/>
                </a:lnTo>
                <a:lnTo>
                  <a:pt x="310" y="200"/>
                </a:lnTo>
                <a:lnTo>
                  <a:pt x="303" y="212"/>
                </a:lnTo>
                <a:lnTo>
                  <a:pt x="297" y="223"/>
                </a:lnTo>
                <a:lnTo>
                  <a:pt x="290" y="233"/>
                </a:lnTo>
                <a:lnTo>
                  <a:pt x="282" y="239"/>
                </a:lnTo>
                <a:lnTo>
                  <a:pt x="282" y="239"/>
                </a:lnTo>
                <a:lnTo>
                  <a:pt x="271" y="245"/>
                </a:lnTo>
                <a:lnTo>
                  <a:pt x="261" y="247"/>
                </a:lnTo>
                <a:lnTo>
                  <a:pt x="261" y="233"/>
                </a:lnTo>
                <a:lnTo>
                  <a:pt x="261" y="233"/>
                </a:lnTo>
                <a:lnTo>
                  <a:pt x="263" y="233"/>
                </a:lnTo>
                <a:lnTo>
                  <a:pt x="263" y="233"/>
                </a:lnTo>
                <a:lnTo>
                  <a:pt x="263" y="233"/>
                </a:lnTo>
                <a:lnTo>
                  <a:pt x="268" y="229"/>
                </a:lnTo>
                <a:lnTo>
                  <a:pt x="272" y="224"/>
                </a:lnTo>
                <a:lnTo>
                  <a:pt x="276" y="219"/>
                </a:lnTo>
                <a:lnTo>
                  <a:pt x="279" y="214"/>
                </a:lnTo>
                <a:lnTo>
                  <a:pt x="280" y="208"/>
                </a:lnTo>
                <a:lnTo>
                  <a:pt x="280" y="203"/>
                </a:lnTo>
                <a:lnTo>
                  <a:pt x="279" y="196"/>
                </a:lnTo>
                <a:lnTo>
                  <a:pt x="276" y="191"/>
                </a:lnTo>
                <a:lnTo>
                  <a:pt x="276" y="191"/>
                </a:lnTo>
                <a:lnTo>
                  <a:pt x="274" y="185"/>
                </a:lnTo>
                <a:lnTo>
                  <a:pt x="271" y="181"/>
                </a:lnTo>
                <a:lnTo>
                  <a:pt x="267" y="178"/>
                </a:lnTo>
                <a:lnTo>
                  <a:pt x="261" y="176"/>
                </a:lnTo>
                <a:lnTo>
                  <a:pt x="261" y="165"/>
                </a:lnTo>
                <a:lnTo>
                  <a:pt x="261" y="165"/>
                </a:lnTo>
                <a:lnTo>
                  <a:pt x="268" y="168"/>
                </a:lnTo>
                <a:lnTo>
                  <a:pt x="275" y="168"/>
                </a:lnTo>
                <a:lnTo>
                  <a:pt x="280" y="168"/>
                </a:lnTo>
                <a:lnTo>
                  <a:pt x="287" y="165"/>
                </a:lnTo>
                <a:lnTo>
                  <a:pt x="287" y="165"/>
                </a:lnTo>
                <a:lnTo>
                  <a:pt x="287" y="165"/>
                </a:lnTo>
                <a:lnTo>
                  <a:pt x="293" y="162"/>
                </a:lnTo>
                <a:lnTo>
                  <a:pt x="297" y="158"/>
                </a:lnTo>
                <a:lnTo>
                  <a:pt x="299" y="153"/>
                </a:lnTo>
                <a:lnTo>
                  <a:pt x="302" y="149"/>
                </a:lnTo>
                <a:lnTo>
                  <a:pt x="303" y="143"/>
                </a:lnTo>
                <a:lnTo>
                  <a:pt x="303" y="136"/>
                </a:lnTo>
                <a:lnTo>
                  <a:pt x="302" y="131"/>
                </a:lnTo>
                <a:lnTo>
                  <a:pt x="299" y="126"/>
                </a:lnTo>
                <a:lnTo>
                  <a:pt x="299" y="126"/>
                </a:lnTo>
                <a:lnTo>
                  <a:pt x="297" y="122"/>
                </a:lnTo>
                <a:lnTo>
                  <a:pt x="293" y="118"/>
                </a:lnTo>
                <a:lnTo>
                  <a:pt x="288" y="113"/>
                </a:lnTo>
                <a:lnTo>
                  <a:pt x="283" y="112"/>
                </a:lnTo>
                <a:lnTo>
                  <a:pt x="279" y="111"/>
                </a:lnTo>
                <a:lnTo>
                  <a:pt x="272" y="109"/>
                </a:lnTo>
                <a:lnTo>
                  <a:pt x="267" y="111"/>
                </a:lnTo>
                <a:lnTo>
                  <a:pt x="261" y="112"/>
                </a:lnTo>
                <a:lnTo>
                  <a:pt x="261" y="100"/>
                </a:lnTo>
                <a:lnTo>
                  <a:pt x="261" y="100"/>
                </a:lnTo>
                <a:lnTo>
                  <a:pt x="268" y="100"/>
                </a:lnTo>
                <a:lnTo>
                  <a:pt x="274" y="99"/>
                </a:lnTo>
                <a:lnTo>
                  <a:pt x="274" y="99"/>
                </a:lnTo>
                <a:lnTo>
                  <a:pt x="278" y="96"/>
                </a:lnTo>
                <a:lnTo>
                  <a:pt x="282" y="92"/>
                </a:lnTo>
                <a:lnTo>
                  <a:pt x="284" y="88"/>
                </a:lnTo>
                <a:lnTo>
                  <a:pt x="286" y="84"/>
                </a:lnTo>
                <a:lnTo>
                  <a:pt x="287" y="78"/>
                </a:lnTo>
                <a:lnTo>
                  <a:pt x="287" y="74"/>
                </a:lnTo>
                <a:lnTo>
                  <a:pt x="286" y="69"/>
                </a:lnTo>
                <a:lnTo>
                  <a:pt x="284" y="63"/>
                </a:lnTo>
                <a:lnTo>
                  <a:pt x="284" y="63"/>
                </a:lnTo>
                <a:lnTo>
                  <a:pt x="284" y="63"/>
                </a:lnTo>
                <a:lnTo>
                  <a:pt x="280" y="58"/>
                </a:lnTo>
                <a:lnTo>
                  <a:pt x="275" y="54"/>
                </a:lnTo>
                <a:lnTo>
                  <a:pt x="270" y="51"/>
                </a:lnTo>
                <a:lnTo>
                  <a:pt x="261" y="50"/>
                </a:lnTo>
                <a:lnTo>
                  <a:pt x="261" y="19"/>
                </a:lnTo>
                <a:close/>
                <a:moveTo>
                  <a:pt x="238" y="8"/>
                </a:moveTo>
                <a:lnTo>
                  <a:pt x="238" y="8"/>
                </a:lnTo>
                <a:lnTo>
                  <a:pt x="251" y="12"/>
                </a:lnTo>
                <a:lnTo>
                  <a:pt x="261" y="19"/>
                </a:lnTo>
                <a:lnTo>
                  <a:pt x="261" y="50"/>
                </a:lnTo>
                <a:lnTo>
                  <a:pt x="261" y="50"/>
                </a:lnTo>
                <a:lnTo>
                  <a:pt x="256" y="50"/>
                </a:lnTo>
                <a:lnTo>
                  <a:pt x="251" y="53"/>
                </a:lnTo>
                <a:lnTo>
                  <a:pt x="251" y="53"/>
                </a:lnTo>
                <a:lnTo>
                  <a:pt x="247" y="55"/>
                </a:lnTo>
                <a:lnTo>
                  <a:pt x="242" y="59"/>
                </a:lnTo>
                <a:lnTo>
                  <a:pt x="240" y="63"/>
                </a:lnTo>
                <a:lnTo>
                  <a:pt x="238" y="67"/>
                </a:lnTo>
                <a:lnTo>
                  <a:pt x="238" y="39"/>
                </a:lnTo>
                <a:lnTo>
                  <a:pt x="238" y="39"/>
                </a:lnTo>
                <a:lnTo>
                  <a:pt x="238" y="34"/>
                </a:lnTo>
                <a:lnTo>
                  <a:pt x="238" y="27"/>
                </a:lnTo>
                <a:lnTo>
                  <a:pt x="238" y="8"/>
                </a:lnTo>
                <a:lnTo>
                  <a:pt x="238" y="8"/>
                </a:lnTo>
                <a:close/>
                <a:moveTo>
                  <a:pt x="261" y="247"/>
                </a:moveTo>
                <a:lnTo>
                  <a:pt x="261" y="247"/>
                </a:lnTo>
                <a:lnTo>
                  <a:pt x="249" y="250"/>
                </a:lnTo>
                <a:lnTo>
                  <a:pt x="238" y="250"/>
                </a:lnTo>
                <a:lnTo>
                  <a:pt x="238" y="233"/>
                </a:lnTo>
                <a:lnTo>
                  <a:pt x="238" y="233"/>
                </a:lnTo>
                <a:lnTo>
                  <a:pt x="244" y="235"/>
                </a:lnTo>
                <a:lnTo>
                  <a:pt x="249" y="235"/>
                </a:lnTo>
                <a:lnTo>
                  <a:pt x="256" y="235"/>
                </a:lnTo>
                <a:lnTo>
                  <a:pt x="261" y="233"/>
                </a:lnTo>
                <a:lnTo>
                  <a:pt x="261" y="247"/>
                </a:lnTo>
                <a:lnTo>
                  <a:pt x="261" y="247"/>
                </a:lnTo>
                <a:close/>
                <a:moveTo>
                  <a:pt x="261" y="100"/>
                </a:moveTo>
                <a:lnTo>
                  <a:pt x="261" y="112"/>
                </a:lnTo>
                <a:lnTo>
                  <a:pt x="261" y="112"/>
                </a:lnTo>
                <a:lnTo>
                  <a:pt x="261" y="113"/>
                </a:lnTo>
                <a:lnTo>
                  <a:pt x="261" y="113"/>
                </a:lnTo>
                <a:lnTo>
                  <a:pt x="256" y="116"/>
                </a:lnTo>
                <a:lnTo>
                  <a:pt x="252" y="120"/>
                </a:lnTo>
                <a:lnTo>
                  <a:pt x="249" y="124"/>
                </a:lnTo>
                <a:lnTo>
                  <a:pt x="247" y="130"/>
                </a:lnTo>
                <a:lnTo>
                  <a:pt x="245" y="135"/>
                </a:lnTo>
                <a:lnTo>
                  <a:pt x="245" y="141"/>
                </a:lnTo>
                <a:lnTo>
                  <a:pt x="247" y="146"/>
                </a:lnTo>
                <a:lnTo>
                  <a:pt x="249" y="151"/>
                </a:lnTo>
                <a:lnTo>
                  <a:pt x="249" y="151"/>
                </a:lnTo>
                <a:lnTo>
                  <a:pt x="252" y="155"/>
                </a:lnTo>
                <a:lnTo>
                  <a:pt x="255" y="159"/>
                </a:lnTo>
                <a:lnTo>
                  <a:pt x="261" y="165"/>
                </a:lnTo>
                <a:lnTo>
                  <a:pt x="261" y="176"/>
                </a:lnTo>
                <a:lnTo>
                  <a:pt x="261" y="176"/>
                </a:lnTo>
                <a:lnTo>
                  <a:pt x="256" y="174"/>
                </a:lnTo>
                <a:lnTo>
                  <a:pt x="251" y="173"/>
                </a:lnTo>
                <a:lnTo>
                  <a:pt x="244" y="173"/>
                </a:lnTo>
                <a:lnTo>
                  <a:pt x="238" y="174"/>
                </a:lnTo>
                <a:lnTo>
                  <a:pt x="238" y="82"/>
                </a:lnTo>
                <a:lnTo>
                  <a:pt x="238" y="82"/>
                </a:lnTo>
                <a:lnTo>
                  <a:pt x="240" y="86"/>
                </a:lnTo>
                <a:lnTo>
                  <a:pt x="240" y="86"/>
                </a:lnTo>
                <a:lnTo>
                  <a:pt x="244" y="92"/>
                </a:lnTo>
                <a:lnTo>
                  <a:pt x="249" y="97"/>
                </a:lnTo>
                <a:lnTo>
                  <a:pt x="255" y="100"/>
                </a:lnTo>
                <a:lnTo>
                  <a:pt x="261" y="100"/>
                </a:lnTo>
                <a:lnTo>
                  <a:pt x="261" y="100"/>
                </a:lnTo>
                <a:close/>
                <a:moveTo>
                  <a:pt x="219" y="2"/>
                </a:moveTo>
                <a:lnTo>
                  <a:pt x="219" y="2"/>
                </a:lnTo>
                <a:lnTo>
                  <a:pt x="238" y="8"/>
                </a:lnTo>
                <a:lnTo>
                  <a:pt x="238" y="27"/>
                </a:lnTo>
                <a:lnTo>
                  <a:pt x="238" y="27"/>
                </a:lnTo>
                <a:lnTo>
                  <a:pt x="237" y="24"/>
                </a:lnTo>
                <a:lnTo>
                  <a:pt x="237" y="24"/>
                </a:lnTo>
                <a:lnTo>
                  <a:pt x="234" y="20"/>
                </a:lnTo>
                <a:lnTo>
                  <a:pt x="230" y="17"/>
                </a:lnTo>
                <a:lnTo>
                  <a:pt x="225" y="15"/>
                </a:lnTo>
                <a:lnTo>
                  <a:pt x="219" y="15"/>
                </a:lnTo>
                <a:lnTo>
                  <a:pt x="219" y="2"/>
                </a:lnTo>
                <a:lnTo>
                  <a:pt x="219" y="2"/>
                </a:lnTo>
                <a:close/>
                <a:moveTo>
                  <a:pt x="238" y="250"/>
                </a:moveTo>
                <a:lnTo>
                  <a:pt x="238" y="250"/>
                </a:lnTo>
                <a:lnTo>
                  <a:pt x="229" y="247"/>
                </a:lnTo>
                <a:lnTo>
                  <a:pt x="219" y="245"/>
                </a:lnTo>
                <a:lnTo>
                  <a:pt x="219" y="215"/>
                </a:lnTo>
                <a:lnTo>
                  <a:pt x="219" y="215"/>
                </a:lnTo>
                <a:lnTo>
                  <a:pt x="221" y="218"/>
                </a:lnTo>
                <a:lnTo>
                  <a:pt x="221" y="218"/>
                </a:lnTo>
                <a:lnTo>
                  <a:pt x="225" y="223"/>
                </a:lnTo>
                <a:lnTo>
                  <a:pt x="229" y="227"/>
                </a:lnTo>
                <a:lnTo>
                  <a:pt x="233" y="231"/>
                </a:lnTo>
                <a:lnTo>
                  <a:pt x="238" y="233"/>
                </a:lnTo>
                <a:lnTo>
                  <a:pt x="238" y="250"/>
                </a:lnTo>
                <a:lnTo>
                  <a:pt x="238" y="250"/>
                </a:lnTo>
                <a:close/>
                <a:moveTo>
                  <a:pt x="238" y="39"/>
                </a:moveTo>
                <a:lnTo>
                  <a:pt x="238" y="67"/>
                </a:lnTo>
                <a:lnTo>
                  <a:pt x="238" y="67"/>
                </a:lnTo>
                <a:lnTo>
                  <a:pt x="237" y="74"/>
                </a:lnTo>
                <a:lnTo>
                  <a:pt x="238" y="82"/>
                </a:lnTo>
                <a:lnTo>
                  <a:pt x="238" y="174"/>
                </a:lnTo>
                <a:lnTo>
                  <a:pt x="238" y="174"/>
                </a:lnTo>
                <a:lnTo>
                  <a:pt x="236" y="176"/>
                </a:lnTo>
                <a:lnTo>
                  <a:pt x="236" y="176"/>
                </a:lnTo>
                <a:lnTo>
                  <a:pt x="230" y="180"/>
                </a:lnTo>
                <a:lnTo>
                  <a:pt x="226" y="184"/>
                </a:lnTo>
                <a:lnTo>
                  <a:pt x="222" y="188"/>
                </a:lnTo>
                <a:lnTo>
                  <a:pt x="219" y="193"/>
                </a:lnTo>
                <a:lnTo>
                  <a:pt x="219" y="53"/>
                </a:lnTo>
                <a:lnTo>
                  <a:pt x="219" y="53"/>
                </a:lnTo>
                <a:lnTo>
                  <a:pt x="225" y="51"/>
                </a:lnTo>
                <a:lnTo>
                  <a:pt x="229" y="50"/>
                </a:lnTo>
                <a:lnTo>
                  <a:pt x="229" y="50"/>
                </a:lnTo>
                <a:lnTo>
                  <a:pt x="234" y="46"/>
                </a:lnTo>
                <a:lnTo>
                  <a:pt x="238" y="39"/>
                </a:lnTo>
                <a:lnTo>
                  <a:pt x="238" y="39"/>
                </a:lnTo>
                <a:close/>
                <a:moveTo>
                  <a:pt x="68" y="31"/>
                </a:moveTo>
                <a:lnTo>
                  <a:pt x="68" y="31"/>
                </a:lnTo>
                <a:lnTo>
                  <a:pt x="91" y="21"/>
                </a:lnTo>
                <a:lnTo>
                  <a:pt x="112" y="13"/>
                </a:lnTo>
                <a:lnTo>
                  <a:pt x="134" y="8"/>
                </a:lnTo>
                <a:lnTo>
                  <a:pt x="153" y="4"/>
                </a:lnTo>
                <a:lnTo>
                  <a:pt x="172" y="1"/>
                </a:lnTo>
                <a:lnTo>
                  <a:pt x="190" y="0"/>
                </a:lnTo>
                <a:lnTo>
                  <a:pt x="205" y="1"/>
                </a:lnTo>
                <a:lnTo>
                  <a:pt x="219" y="2"/>
                </a:lnTo>
                <a:lnTo>
                  <a:pt x="219" y="15"/>
                </a:lnTo>
                <a:lnTo>
                  <a:pt x="219" y="15"/>
                </a:lnTo>
                <a:lnTo>
                  <a:pt x="215" y="15"/>
                </a:lnTo>
                <a:lnTo>
                  <a:pt x="211" y="16"/>
                </a:lnTo>
                <a:lnTo>
                  <a:pt x="211" y="16"/>
                </a:lnTo>
                <a:lnTo>
                  <a:pt x="211" y="16"/>
                </a:lnTo>
                <a:lnTo>
                  <a:pt x="206" y="20"/>
                </a:lnTo>
                <a:lnTo>
                  <a:pt x="202" y="27"/>
                </a:lnTo>
                <a:lnTo>
                  <a:pt x="200" y="34"/>
                </a:lnTo>
                <a:lnTo>
                  <a:pt x="203" y="42"/>
                </a:lnTo>
                <a:lnTo>
                  <a:pt x="203" y="42"/>
                </a:lnTo>
                <a:lnTo>
                  <a:pt x="206" y="46"/>
                </a:lnTo>
                <a:lnTo>
                  <a:pt x="210" y="50"/>
                </a:lnTo>
                <a:lnTo>
                  <a:pt x="215" y="51"/>
                </a:lnTo>
                <a:lnTo>
                  <a:pt x="219" y="53"/>
                </a:lnTo>
                <a:lnTo>
                  <a:pt x="219" y="193"/>
                </a:lnTo>
                <a:lnTo>
                  <a:pt x="219" y="193"/>
                </a:lnTo>
                <a:lnTo>
                  <a:pt x="218" y="199"/>
                </a:lnTo>
                <a:lnTo>
                  <a:pt x="218" y="204"/>
                </a:lnTo>
                <a:lnTo>
                  <a:pt x="218" y="210"/>
                </a:lnTo>
                <a:lnTo>
                  <a:pt x="219" y="215"/>
                </a:lnTo>
                <a:lnTo>
                  <a:pt x="219" y="245"/>
                </a:lnTo>
                <a:lnTo>
                  <a:pt x="219" y="245"/>
                </a:lnTo>
                <a:lnTo>
                  <a:pt x="207" y="238"/>
                </a:lnTo>
                <a:lnTo>
                  <a:pt x="194" y="230"/>
                </a:lnTo>
                <a:lnTo>
                  <a:pt x="169" y="212"/>
                </a:lnTo>
                <a:lnTo>
                  <a:pt x="157" y="203"/>
                </a:lnTo>
                <a:lnTo>
                  <a:pt x="145" y="196"/>
                </a:lnTo>
                <a:lnTo>
                  <a:pt x="131" y="192"/>
                </a:lnTo>
                <a:lnTo>
                  <a:pt x="125" y="192"/>
                </a:lnTo>
                <a:lnTo>
                  <a:pt x="118" y="192"/>
                </a:lnTo>
                <a:lnTo>
                  <a:pt x="118" y="192"/>
                </a:lnTo>
                <a:lnTo>
                  <a:pt x="92" y="193"/>
                </a:lnTo>
                <a:lnTo>
                  <a:pt x="68" y="193"/>
                </a:lnTo>
                <a:lnTo>
                  <a:pt x="68" y="164"/>
                </a:lnTo>
                <a:lnTo>
                  <a:pt x="68" y="164"/>
                </a:lnTo>
                <a:lnTo>
                  <a:pt x="76" y="162"/>
                </a:lnTo>
                <a:lnTo>
                  <a:pt x="84" y="159"/>
                </a:lnTo>
                <a:lnTo>
                  <a:pt x="84" y="159"/>
                </a:lnTo>
                <a:lnTo>
                  <a:pt x="84" y="159"/>
                </a:lnTo>
                <a:lnTo>
                  <a:pt x="91" y="155"/>
                </a:lnTo>
                <a:lnTo>
                  <a:pt x="96" y="150"/>
                </a:lnTo>
                <a:lnTo>
                  <a:pt x="100" y="145"/>
                </a:lnTo>
                <a:lnTo>
                  <a:pt x="103" y="138"/>
                </a:lnTo>
                <a:lnTo>
                  <a:pt x="104" y="131"/>
                </a:lnTo>
                <a:lnTo>
                  <a:pt x="104" y="123"/>
                </a:lnTo>
                <a:lnTo>
                  <a:pt x="103" y="116"/>
                </a:lnTo>
                <a:lnTo>
                  <a:pt x="100" y="109"/>
                </a:lnTo>
                <a:lnTo>
                  <a:pt x="100" y="109"/>
                </a:lnTo>
                <a:lnTo>
                  <a:pt x="95" y="100"/>
                </a:lnTo>
                <a:lnTo>
                  <a:pt x="87" y="93"/>
                </a:lnTo>
                <a:lnTo>
                  <a:pt x="77" y="89"/>
                </a:lnTo>
                <a:lnTo>
                  <a:pt x="68" y="88"/>
                </a:lnTo>
                <a:lnTo>
                  <a:pt x="68" y="31"/>
                </a:lnTo>
                <a:close/>
                <a:moveTo>
                  <a:pt x="0" y="136"/>
                </a:moveTo>
                <a:lnTo>
                  <a:pt x="0" y="136"/>
                </a:lnTo>
                <a:lnTo>
                  <a:pt x="0" y="124"/>
                </a:lnTo>
                <a:lnTo>
                  <a:pt x="0" y="115"/>
                </a:lnTo>
                <a:lnTo>
                  <a:pt x="3" y="104"/>
                </a:lnTo>
                <a:lnTo>
                  <a:pt x="5" y="96"/>
                </a:lnTo>
                <a:lnTo>
                  <a:pt x="10" y="86"/>
                </a:lnTo>
                <a:lnTo>
                  <a:pt x="14" y="78"/>
                </a:lnTo>
                <a:lnTo>
                  <a:pt x="24" y="65"/>
                </a:lnTo>
                <a:lnTo>
                  <a:pt x="35" y="53"/>
                </a:lnTo>
                <a:lnTo>
                  <a:pt x="45" y="44"/>
                </a:lnTo>
                <a:lnTo>
                  <a:pt x="54" y="38"/>
                </a:lnTo>
                <a:lnTo>
                  <a:pt x="54" y="38"/>
                </a:lnTo>
                <a:lnTo>
                  <a:pt x="68" y="31"/>
                </a:lnTo>
                <a:lnTo>
                  <a:pt x="68" y="88"/>
                </a:lnTo>
                <a:lnTo>
                  <a:pt x="68" y="88"/>
                </a:lnTo>
                <a:lnTo>
                  <a:pt x="58" y="89"/>
                </a:lnTo>
                <a:lnTo>
                  <a:pt x="50" y="92"/>
                </a:lnTo>
                <a:lnTo>
                  <a:pt x="50" y="92"/>
                </a:lnTo>
                <a:lnTo>
                  <a:pt x="43" y="96"/>
                </a:lnTo>
                <a:lnTo>
                  <a:pt x="38" y="101"/>
                </a:lnTo>
                <a:lnTo>
                  <a:pt x="34" y="108"/>
                </a:lnTo>
                <a:lnTo>
                  <a:pt x="31" y="113"/>
                </a:lnTo>
                <a:lnTo>
                  <a:pt x="30" y="122"/>
                </a:lnTo>
                <a:lnTo>
                  <a:pt x="30" y="128"/>
                </a:lnTo>
                <a:lnTo>
                  <a:pt x="31" y="135"/>
                </a:lnTo>
                <a:lnTo>
                  <a:pt x="34" y="143"/>
                </a:lnTo>
                <a:lnTo>
                  <a:pt x="34" y="143"/>
                </a:lnTo>
                <a:lnTo>
                  <a:pt x="39" y="151"/>
                </a:lnTo>
                <a:lnTo>
                  <a:pt x="47" y="158"/>
                </a:lnTo>
                <a:lnTo>
                  <a:pt x="57" y="162"/>
                </a:lnTo>
                <a:lnTo>
                  <a:pt x="68" y="164"/>
                </a:lnTo>
                <a:lnTo>
                  <a:pt x="68" y="193"/>
                </a:lnTo>
                <a:lnTo>
                  <a:pt x="68" y="193"/>
                </a:lnTo>
                <a:lnTo>
                  <a:pt x="54" y="192"/>
                </a:lnTo>
                <a:lnTo>
                  <a:pt x="42" y="189"/>
                </a:lnTo>
                <a:lnTo>
                  <a:pt x="31" y="185"/>
                </a:lnTo>
                <a:lnTo>
                  <a:pt x="22" y="178"/>
                </a:lnTo>
                <a:lnTo>
                  <a:pt x="14" y="172"/>
                </a:lnTo>
                <a:lnTo>
                  <a:pt x="8" y="162"/>
                </a:lnTo>
                <a:lnTo>
                  <a:pt x="3" y="150"/>
                </a:lnTo>
                <a:lnTo>
                  <a:pt x="0" y="136"/>
                </a:lnTo>
                <a:lnTo>
                  <a:pt x="0" y="13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ṩ1idé"/>
          <p:cNvSpPr>
            <a:spLocks/>
          </p:cNvSpPr>
          <p:nvPr/>
        </p:nvSpPr>
        <p:spPr bwMode="auto">
          <a:xfrm>
            <a:off x="1451176" y="4111158"/>
            <a:ext cx="447538" cy="448973"/>
          </a:xfrm>
          <a:custGeom>
            <a:avLst/>
            <a:gdLst>
              <a:gd name="T0" fmla="*/ 83 w 312"/>
              <a:gd name="T1" fmla="*/ 16 h 313"/>
              <a:gd name="T2" fmla="*/ 57 w 312"/>
              <a:gd name="T3" fmla="*/ 41 h 313"/>
              <a:gd name="T4" fmla="*/ 37 w 312"/>
              <a:gd name="T5" fmla="*/ 71 h 313"/>
              <a:gd name="T6" fmla="*/ 25 w 312"/>
              <a:gd name="T7" fmla="*/ 103 h 313"/>
              <a:gd name="T8" fmla="*/ 21 w 312"/>
              <a:gd name="T9" fmla="*/ 140 h 313"/>
              <a:gd name="T10" fmla="*/ 21 w 312"/>
              <a:gd name="T11" fmla="*/ 156 h 313"/>
              <a:gd name="T12" fmla="*/ 27 w 312"/>
              <a:gd name="T13" fmla="*/ 186 h 313"/>
              <a:gd name="T14" fmla="*/ 40 w 312"/>
              <a:gd name="T15" fmla="*/ 213 h 313"/>
              <a:gd name="T16" fmla="*/ 56 w 312"/>
              <a:gd name="T17" fmla="*/ 237 h 313"/>
              <a:gd name="T18" fmla="*/ 76 w 312"/>
              <a:gd name="T19" fmla="*/ 259 h 313"/>
              <a:gd name="T20" fmla="*/ 101 w 312"/>
              <a:gd name="T21" fmla="*/ 275 h 313"/>
              <a:gd name="T22" fmla="*/ 128 w 312"/>
              <a:gd name="T23" fmla="*/ 287 h 313"/>
              <a:gd name="T24" fmla="*/ 157 w 312"/>
              <a:gd name="T25" fmla="*/ 293 h 313"/>
              <a:gd name="T26" fmla="*/ 174 w 312"/>
              <a:gd name="T27" fmla="*/ 294 h 313"/>
              <a:gd name="T28" fmla="*/ 210 w 312"/>
              <a:gd name="T29" fmla="*/ 289 h 313"/>
              <a:gd name="T30" fmla="*/ 243 w 312"/>
              <a:gd name="T31" fmla="*/ 276 h 313"/>
              <a:gd name="T32" fmla="*/ 273 w 312"/>
              <a:gd name="T33" fmla="*/ 257 h 313"/>
              <a:gd name="T34" fmla="*/ 296 w 312"/>
              <a:gd name="T35" fmla="*/ 233 h 313"/>
              <a:gd name="T36" fmla="*/ 312 w 312"/>
              <a:gd name="T37" fmla="*/ 245 h 313"/>
              <a:gd name="T38" fmla="*/ 285 w 312"/>
              <a:gd name="T39" fmla="*/ 274 h 313"/>
              <a:gd name="T40" fmla="*/ 252 w 312"/>
              <a:gd name="T41" fmla="*/ 295 h 313"/>
              <a:gd name="T42" fmla="*/ 214 w 312"/>
              <a:gd name="T43" fmla="*/ 309 h 313"/>
              <a:gd name="T44" fmla="*/ 174 w 312"/>
              <a:gd name="T45" fmla="*/ 313 h 313"/>
              <a:gd name="T46" fmla="*/ 156 w 312"/>
              <a:gd name="T47" fmla="*/ 313 h 313"/>
              <a:gd name="T48" fmla="*/ 122 w 312"/>
              <a:gd name="T49" fmla="*/ 306 h 313"/>
              <a:gd name="T50" fmla="*/ 91 w 312"/>
              <a:gd name="T51" fmla="*/ 293 h 313"/>
              <a:gd name="T52" fmla="*/ 64 w 312"/>
              <a:gd name="T53" fmla="*/ 274 h 313"/>
              <a:gd name="T54" fmla="*/ 40 w 312"/>
              <a:gd name="T55" fmla="*/ 251 h 313"/>
              <a:gd name="T56" fmla="*/ 21 w 312"/>
              <a:gd name="T57" fmla="*/ 222 h 313"/>
              <a:gd name="T58" fmla="*/ 8 w 312"/>
              <a:gd name="T59" fmla="*/ 191 h 313"/>
              <a:gd name="T60" fmla="*/ 2 w 312"/>
              <a:gd name="T61" fmla="*/ 159 h 313"/>
              <a:gd name="T62" fmla="*/ 0 w 312"/>
              <a:gd name="T63" fmla="*/ 140 h 313"/>
              <a:gd name="T64" fmla="*/ 6 w 312"/>
              <a:gd name="T65" fmla="*/ 99 h 313"/>
              <a:gd name="T66" fmla="*/ 19 w 312"/>
              <a:gd name="T67" fmla="*/ 61 h 313"/>
              <a:gd name="T68" fmla="*/ 42 w 312"/>
              <a:gd name="T69" fmla="*/ 27 h 313"/>
              <a:gd name="T70" fmla="*/ 71 w 312"/>
              <a:gd name="T71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2" h="313">
                <a:moveTo>
                  <a:pt x="83" y="16"/>
                </a:moveTo>
                <a:lnTo>
                  <a:pt x="83" y="16"/>
                </a:lnTo>
                <a:lnTo>
                  <a:pt x="69" y="29"/>
                </a:lnTo>
                <a:lnTo>
                  <a:pt x="57" y="41"/>
                </a:lnTo>
                <a:lnTo>
                  <a:pt x="46" y="54"/>
                </a:lnTo>
                <a:lnTo>
                  <a:pt x="37" y="71"/>
                </a:lnTo>
                <a:lnTo>
                  <a:pt x="30" y="87"/>
                </a:lnTo>
                <a:lnTo>
                  <a:pt x="25" y="103"/>
                </a:lnTo>
                <a:lnTo>
                  <a:pt x="22" y="122"/>
                </a:lnTo>
                <a:lnTo>
                  <a:pt x="21" y="140"/>
                </a:lnTo>
                <a:lnTo>
                  <a:pt x="21" y="140"/>
                </a:lnTo>
                <a:lnTo>
                  <a:pt x="21" y="156"/>
                </a:lnTo>
                <a:lnTo>
                  <a:pt x="23" y="171"/>
                </a:lnTo>
                <a:lnTo>
                  <a:pt x="27" y="186"/>
                </a:lnTo>
                <a:lnTo>
                  <a:pt x="33" y="199"/>
                </a:lnTo>
                <a:lnTo>
                  <a:pt x="40" y="213"/>
                </a:lnTo>
                <a:lnTo>
                  <a:pt x="46" y="226"/>
                </a:lnTo>
                <a:lnTo>
                  <a:pt x="56" y="237"/>
                </a:lnTo>
                <a:lnTo>
                  <a:pt x="65" y="248"/>
                </a:lnTo>
                <a:lnTo>
                  <a:pt x="76" y="259"/>
                </a:lnTo>
                <a:lnTo>
                  <a:pt x="88" y="267"/>
                </a:lnTo>
                <a:lnTo>
                  <a:pt x="101" y="275"/>
                </a:lnTo>
                <a:lnTo>
                  <a:pt x="114" y="282"/>
                </a:lnTo>
                <a:lnTo>
                  <a:pt x="128" y="287"/>
                </a:lnTo>
                <a:lnTo>
                  <a:pt x="143" y="290"/>
                </a:lnTo>
                <a:lnTo>
                  <a:pt x="157" y="293"/>
                </a:lnTo>
                <a:lnTo>
                  <a:pt x="174" y="294"/>
                </a:lnTo>
                <a:lnTo>
                  <a:pt x="174" y="294"/>
                </a:lnTo>
                <a:lnTo>
                  <a:pt x="193" y="293"/>
                </a:lnTo>
                <a:lnTo>
                  <a:pt x="210" y="289"/>
                </a:lnTo>
                <a:lnTo>
                  <a:pt x="227" y="285"/>
                </a:lnTo>
                <a:lnTo>
                  <a:pt x="243" y="276"/>
                </a:lnTo>
                <a:lnTo>
                  <a:pt x="258" y="268"/>
                </a:lnTo>
                <a:lnTo>
                  <a:pt x="273" y="257"/>
                </a:lnTo>
                <a:lnTo>
                  <a:pt x="285" y="247"/>
                </a:lnTo>
                <a:lnTo>
                  <a:pt x="296" y="233"/>
                </a:lnTo>
                <a:lnTo>
                  <a:pt x="312" y="245"/>
                </a:lnTo>
                <a:lnTo>
                  <a:pt x="312" y="245"/>
                </a:lnTo>
                <a:lnTo>
                  <a:pt x="298" y="260"/>
                </a:lnTo>
                <a:lnTo>
                  <a:pt x="285" y="274"/>
                </a:lnTo>
                <a:lnTo>
                  <a:pt x="268" y="285"/>
                </a:lnTo>
                <a:lnTo>
                  <a:pt x="252" y="295"/>
                </a:lnTo>
                <a:lnTo>
                  <a:pt x="233" y="303"/>
                </a:lnTo>
                <a:lnTo>
                  <a:pt x="214" y="309"/>
                </a:lnTo>
                <a:lnTo>
                  <a:pt x="194" y="312"/>
                </a:lnTo>
                <a:lnTo>
                  <a:pt x="174" y="313"/>
                </a:lnTo>
                <a:lnTo>
                  <a:pt x="174" y="313"/>
                </a:lnTo>
                <a:lnTo>
                  <a:pt x="156" y="313"/>
                </a:lnTo>
                <a:lnTo>
                  <a:pt x="138" y="310"/>
                </a:lnTo>
                <a:lnTo>
                  <a:pt x="122" y="306"/>
                </a:lnTo>
                <a:lnTo>
                  <a:pt x="106" y="299"/>
                </a:lnTo>
                <a:lnTo>
                  <a:pt x="91" y="293"/>
                </a:lnTo>
                <a:lnTo>
                  <a:pt x="76" y="285"/>
                </a:lnTo>
                <a:lnTo>
                  <a:pt x="64" y="274"/>
                </a:lnTo>
                <a:lnTo>
                  <a:pt x="52" y="263"/>
                </a:lnTo>
                <a:lnTo>
                  <a:pt x="40" y="251"/>
                </a:lnTo>
                <a:lnTo>
                  <a:pt x="30" y="237"/>
                </a:lnTo>
                <a:lnTo>
                  <a:pt x="21" y="222"/>
                </a:lnTo>
                <a:lnTo>
                  <a:pt x="14" y="207"/>
                </a:lnTo>
                <a:lnTo>
                  <a:pt x="8" y="191"/>
                </a:lnTo>
                <a:lnTo>
                  <a:pt x="4" y="175"/>
                </a:lnTo>
                <a:lnTo>
                  <a:pt x="2" y="159"/>
                </a:lnTo>
                <a:lnTo>
                  <a:pt x="0" y="140"/>
                </a:lnTo>
                <a:lnTo>
                  <a:pt x="0" y="140"/>
                </a:lnTo>
                <a:lnTo>
                  <a:pt x="2" y="119"/>
                </a:lnTo>
                <a:lnTo>
                  <a:pt x="6" y="99"/>
                </a:lnTo>
                <a:lnTo>
                  <a:pt x="11" y="79"/>
                </a:lnTo>
                <a:lnTo>
                  <a:pt x="19" y="61"/>
                </a:lnTo>
                <a:lnTo>
                  <a:pt x="30" y="44"/>
                </a:lnTo>
                <a:lnTo>
                  <a:pt x="42" y="27"/>
                </a:lnTo>
                <a:lnTo>
                  <a:pt x="56" y="14"/>
                </a:lnTo>
                <a:lnTo>
                  <a:pt x="71" y="0"/>
                </a:lnTo>
                <a:lnTo>
                  <a:pt x="83" y="1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iŝľíḑé"/>
          <p:cNvSpPr>
            <a:spLocks/>
          </p:cNvSpPr>
          <p:nvPr/>
        </p:nvSpPr>
        <p:spPr bwMode="auto">
          <a:xfrm>
            <a:off x="1499946" y="4119764"/>
            <a:ext cx="394465" cy="393030"/>
          </a:xfrm>
          <a:custGeom>
            <a:avLst/>
            <a:gdLst>
              <a:gd name="T0" fmla="*/ 152 w 275"/>
              <a:gd name="T1" fmla="*/ 1 h 274"/>
              <a:gd name="T2" fmla="*/ 191 w 275"/>
              <a:gd name="T3" fmla="*/ 10 h 274"/>
              <a:gd name="T4" fmla="*/ 225 w 275"/>
              <a:gd name="T5" fmla="*/ 32 h 274"/>
              <a:gd name="T6" fmla="*/ 252 w 275"/>
              <a:gd name="T7" fmla="*/ 61 h 274"/>
              <a:gd name="T8" fmla="*/ 268 w 275"/>
              <a:gd name="T9" fmla="*/ 97 h 274"/>
              <a:gd name="T10" fmla="*/ 275 w 275"/>
              <a:gd name="T11" fmla="*/ 138 h 274"/>
              <a:gd name="T12" fmla="*/ 272 w 275"/>
              <a:gd name="T13" fmla="*/ 165 h 274"/>
              <a:gd name="T14" fmla="*/ 259 w 275"/>
              <a:gd name="T15" fmla="*/ 203 h 274"/>
              <a:gd name="T16" fmla="*/ 234 w 275"/>
              <a:gd name="T17" fmla="*/ 235 h 274"/>
              <a:gd name="T18" fmla="*/ 203 w 275"/>
              <a:gd name="T19" fmla="*/ 258 h 274"/>
              <a:gd name="T20" fmla="*/ 165 w 275"/>
              <a:gd name="T21" fmla="*/ 272 h 274"/>
              <a:gd name="T22" fmla="*/ 137 w 275"/>
              <a:gd name="T23" fmla="*/ 274 h 274"/>
              <a:gd name="T24" fmla="*/ 137 w 275"/>
              <a:gd name="T25" fmla="*/ 269 h 274"/>
              <a:gd name="T26" fmla="*/ 164 w 275"/>
              <a:gd name="T27" fmla="*/ 266 h 274"/>
              <a:gd name="T28" fmla="*/ 201 w 275"/>
              <a:gd name="T29" fmla="*/ 253 h 274"/>
              <a:gd name="T30" fmla="*/ 230 w 275"/>
              <a:gd name="T31" fmla="*/ 230 h 274"/>
              <a:gd name="T32" fmla="*/ 253 w 275"/>
              <a:gd name="T33" fmla="*/ 200 h 274"/>
              <a:gd name="T34" fmla="*/ 266 w 275"/>
              <a:gd name="T35" fmla="*/ 163 h 274"/>
              <a:gd name="T36" fmla="*/ 268 w 275"/>
              <a:gd name="T37" fmla="*/ 138 h 274"/>
              <a:gd name="T38" fmla="*/ 263 w 275"/>
              <a:gd name="T39" fmla="*/ 98 h 274"/>
              <a:gd name="T40" fmla="*/ 247 w 275"/>
              <a:gd name="T41" fmla="*/ 65 h 274"/>
              <a:gd name="T42" fmla="*/ 221 w 275"/>
              <a:gd name="T43" fmla="*/ 36 h 274"/>
              <a:gd name="T44" fmla="*/ 188 w 275"/>
              <a:gd name="T45" fmla="*/ 17 h 274"/>
              <a:gd name="T46" fmla="*/ 151 w 275"/>
              <a:gd name="T47" fmla="*/ 8 h 274"/>
              <a:gd name="T48" fmla="*/ 137 w 275"/>
              <a:gd name="T49" fmla="*/ 0 h 274"/>
              <a:gd name="T50" fmla="*/ 137 w 275"/>
              <a:gd name="T51" fmla="*/ 274 h 274"/>
              <a:gd name="T52" fmla="*/ 96 w 275"/>
              <a:gd name="T53" fmla="*/ 269 h 274"/>
              <a:gd name="T54" fmla="*/ 61 w 275"/>
              <a:gd name="T55" fmla="*/ 251 h 274"/>
              <a:gd name="T56" fmla="*/ 31 w 275"/>
              <a:gd name="T57" fmla="*/ 224 h 274"/>
              <a:gd name="T58" fmla="*/ 11 w 275"/>
              <a:gd name="T59" fmla="*/ 191 h 274"/>
              <a:gd name="T60" fmla="*/ 2 w 275"/>
              <a:gd name="T61" fmla="*/ 151 h 274"/>
              <a:gd name="T62" fmla="*/ 2 w 275"/>
              <a:gd name="T63" fmla="*/ 123 h 274"/>
              <a:gd name="T64" fmla="*/ 11 w 275"/>
              <a:gd name="T65" fmla="*/ 84 h 274"/>
              <a:gd name="T66" fmla="*/ 31 w 275"/>
              <a:gd name="T67" fmla="*/ 50 h 274"/>
              <a:gd name="T68" fmla="*/ 61 w 275"/>
              <a:gd name="T69" fmla="*/ 24 h 274"/>
              <a:gd name="T70" fmla="*/ 96 w 275"/>
              <a:gd name="T71" fmla="*/ 6 h 274"/>
              <a:gd name="T72" fmla="*/ 137 w 275"/>
              <a:gd name="T73" fmla="*/ 0 h 274"/>
              <a:gd name="T74" fmla="*/ 125 w 275"/>
              <a:gd name="T75" fmla="*/ 8 h 274"/>
              <a:gd name="T76" fmla="*/ 87 w 275"/>
              <a:gd name="T77" fmla="*/ 17 h 274"/>
              <a:gd name="T78" fmla="*/ 54 w 275"/>
              <a:gd name="T79" fmla="*/ 36 h 274"/>
              <a:gd name="T80" fmla="*/ 29 w 275"/>
              <a:gd name="T81" fmla="*/ 65 h 274"/>
              <a:gd name="T82" fmla="*/ 12 w 275"/>
              <a:gd name="T83" fmla="*/ 98 h 274"/>
              <a:gd name="T84" fmla="*/ 7 w 275"/>
              <a:gd name="T85" fmla="*/ 138 h 274"/>
              <a:gd name="T86" fmla="*/ 10 w 275"/>
              <a:gd name="T87" fmla="*/ 163 h 274"/>
              <a:gd name="T88" fmla="*/ 22 w 275"/>
              <a:gd name="T89" fmla="*/ 200 h 274"/>
              <a:gd name="T90" fmla="*/ 45 w 275"/>
              <a:gd name="T91" fmla="*/ 230 h 274"/>
              <a:gd name="T92" fmla="*/ 75 w 275"/>
              <a:gd name="T93" fmla="*/ 253 h 274"/>
              <a:gd name="T94" fmla="*/ 111 w 275"/>
              <a:gd name="T95" fmla="*/ 266 h 274"/>
              <a:gd name="T96" fmla="*/ 137 w 275"/>
              <a:gd name="T97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5" h="274">
                <a:moveTo>
                  <a:pt x="137" y="0"/>
                </a:moveTo>
                <a:lnTo>
                  <a:pt x="137" y="0"/>
                </a:lnTo>
                <a:lnTo>
                  <a:pt x="152" y="1"/>
                </a:lnTo>
                <a:lnTo>
                  <a:pt x="165" y="2"/>
                </a:lnTo>
                <a:lnTo>
                  <a:pt x="179" y="6"/>
                </a:lnTo>
                <a:lnTo>
                  <a:pt x="191" y="10"/>
                </a:lnTo>
                <a:lnTo>
                  <a:pt x="203" y="17"/>
                </a:lnTo>
                <a:lnTo>
                  <a:pt x="214" y="24"/>
                </a:lnTo>
                <a:lnTo>
                  <a:pt x="225" y="32"/>
                </a:lnTo>
                <a:lnTo>
                  <a:pt x="234" y="40"/>
                </a:lnTo>
                <a:lnTo>
                  <a:pt x="244" y="50"/>
                </a:lnTo>
                <a:lnTo>
                  <a:pt x="252" y="61"/>
                </a:lnTo>
                <a:lnTo>
                  <a:pt x="259" y="71"/>
                </a:lnTo>
                <a:lnTo>
                  <a:pt x="264" y="84"/>
                </a:lnTo>
                <a:lnTo>
                  <a:pt x="268" y="97"/>
                </a:lnTo>
                <a:lnTo>
                  <a:pt x="272" y="109"/>
                </a:lnTo>
                <a:lnTo>
                  <a:pt x="274" y="123"/>
                </a:lnTo>
                <a:lnTo>
                  <a:pt x="275" y="138"/>
                </a:lnTo>
                <a:lnTo>
                  <a:pt x="275" y="138"/>
                </a:lnTo>
                <a:lnTo>
                  <a:pt x="274" y="151"/>
                </a:lnTo>
                <a:lnTo>
                  <a:pt x="272" y="165"/>
                </a:lnTo>
                <a:lnTo>
                  <a:pt x="268" y="178"/>
                </a:lnTo>
                <a:lnTo>
                  <a:pt x="264" y="191"/>
                </a:lnTo>
                <a:lnTo>
                  <a:pt x="259" y="203"/>
                </a:lnTo>
                <a:lnTo>
                  <a:pt x="252" y="215"/>
                </a:lnTo>
                <a:lnTo>
                  <a:pt x="244" y="224"/>
                </a:lnTo>
                <a:lnTo>
                  <a:pt x="234" y="235"/>
                </a:lnTo>
                <a:lnTo>
                  <a:pt x="225" y="243"/>
                </a:lnTo>
                <a:lnTo>
                  <a:pt x="214" y="251"/>
                </a:lnTo>
                <a:lnTo>
                  <a:pt x="203" y="258"/>
                </a:lnTo>
                <a:lnTo>
                  <a:pt x="191" y="264"/>
                </a:lnTo>
                <a:lnTo>
                  <a:pt x="179" y="269"/>
                </a:lnTo>
                <a:lnTo>
                  <a:pt x="165" y="272"/>
                </a:lnTo>
                <a:lnTo>
                  <a:pt x="152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51" y="268"/>
                </a:lnTo>
                <a:lnTo>
                  <a:pt x="164" y="266"/>
                </a:lnTo>
                <a:lnTo>
                  <a:pt x="176" y="262"/>
                </a:lnTo>
                <a:lnTo>
                  <a:pt x="188" y="258"/>
                </a:lnTo>
                <a:lnTo>
                  <a:pt x="201" y="253"/>
                </a:lnTo>
                <a:lnTo>
                  <a:pt x="211" y="246"/>
                </a:lnTo>
                <a:lnTo>
                  <a:pt x="221" y="238"/>
                </a:lnTo>
                <a:lnTo>
                  <a:pt x="230" y="230"/>
                </a:lnTo>
                <a:lnTo>
                  <a:pt x="239" y="220"/>
                </a:lnTo>
                <a:lnTo>
                  <a:pt x="247" y="211"/>
                </a:lnTo>
                <a:lnTo>
                  <a:pt x="253" y="200"/>
                </a:lnTo>
                <a:lnTo>
                  <a:pt x="259" y="188"/>
                </a:lnTo>
                <a:lnTo>
                  <a:pt x="263" y="177"/>
                </a:lnTo>
                <a:lnTo>
                  <a:pt x="266" y="163"/>
                </a:lnTo>
                <a:lnTo>
                  <a:pt x="268" y="151"/>
                </a:lnTo>
                <a:lnTo>
                  <a:pt x="268" y="138"/>
                </a:lnTo>
                <a:lnTo>
                  <a:pt x="268" y="138"/>
                </a:lnTo>
                <a:lnTo>
                  <a:pt x="268" y="124"/>
                </a:lnTo>
                <a:lnTo>
                  <a:pt x="266" y="111"/>
                </a:lnTo>
                <a:lnTo>
                  <a:pt x="263" y="98"/>
                </a:lnTo>
                <a:lnTo>
                  <a:pt x="259" y="86"/>
                </a:lnTo>
                <a:lnTo>
                  <a:pt x="253" y="75"/>
                </a:lnTo>
                <a:lnTo>
                  <a:pt x="247" y="65"/>
                </a:lnTo>
                <a:lnTo>
                  <a:pt x="239" y="54"/>
                </a:lnTo>
                <a:lnTo>
                  <a:pt x="230" y="44"/>
                </a:lnTo>
                <a:lnTo>
                  <a:pt x="221" y="36"/>
                </a:lnTo>
                <a:lnTo>
                  <a:pt x="211" y="29"/>
                </a:lnTo>
                <a:lnTo>
                  <a:pt x="201" y="23"/>
                </a:lnTo>
                <a:lnTo>
                  <a:pt x="188" y="17"/>
                </a:lnTo>
                <a:lnTo>
                  <a:pt x="176" y="12"/>
                </a:lnTo>
                <a:lnTo>
                  <a:pt x="164" y="9"/>
                </a:lnTo>
                <a:lnTo>
                  <a:pt x="151" y="8"/>
                </a:lnTo>
                <a:lnTo>
                  <a:pt x="137" y="6"/>
                </a:lnTo>
                <a:lnTo>
                  <a:pt x="137" y="6"/>
                </a:lnTo>
                <a:lnTo>
                  <a:pt x="137" y="0"/>
                </a:lnTo>
                <a:lnTo>
                  <a:pt x="137" y="0"/>
                </a:lnTo>
                <a:close/>
                <a:moveTo>
                  <a:pt x="137" y="274"/>
                </a:moveTo>
                <a:lnTo>
                  <a:pt x="137" y="274"/>
                </a:lnTo>
                <a:lnTo>
                  <a:pt x="123" y="274"/>
                </a:lnTo>
                <a:lnTo>
                  <a:pt x="110" y="272"/>
                </a:lnTo>
                <a:lnTo>
                  <a:pt x="96" y="269"/>
                </a:lnTo>
                <a:lnTo>
                  <a:pt x="84" y="264"/>
                </a:lnTo>
                <a:lnTo>
                  <a:pt x="72" y="258"/>
                </a:lnTo>
                <a:lnTo>
                  <a:pt x="61" y="251"/>
                </a:lnTo>
                <a:lnTo>
                  <a:pt x="50" y="243"/>
                </a:lnTo>
                <a:lnTo>
                  <a:pt x="41" y="235"/>
                </a:lnTo>
                <a:lnTo>
                  <a:pt x="31" y="224"/>
                </a:lnTo>
                <a:lnTo>
                  <a:pt x="23" y="215"/>
                </a:lnTo>
                <a:lnTo>
                  <a:pt x="16" y="203"/>
                </a:lnTo>
                <a:lnTo>
                  <a:pt x="11" y="191"/>
                </a:lnTo>
                <a:lnTo>
                  <a:pt x="7" y="178"/>
                </a:lnTo>
                <a:lnTo>
                  <a:pt x="3" y="165"/>
                </a:lnTo>
                <a:lnTo>
                  <a:pt x="2" y="151"/>
                </a:lnTo>
                <a:lnTo>
                  <a:pt x="0" y="138"/>
                </a:lnTo>
                <a:lnTo>
                  <a:pt x="0" y="138"/>
                </a:lnTo>
                <a:lnTo>
                  <a:pt x="2" y="123"/>
                </a:lnTo>
                <a:lnTo>
                  <a:pt x="3" y="109"/>
                </a:lnTo>
                <a:lnTo>
                  <a:pt x="7" y="97"/>
                </a:lnTo>
                <a:lnTo>
                  <a:pt x="11" y="84"/>
                </a:lnTo>
                <a:lnTo>
                  <a:pt x="16" y="71"/>
                </a:lnTo>
                <a:lnTo>
                  <a:pt x="23" y="61"/>
                </a:lnTo>
                <a:lnTo>
                  <a:pt x="31" y="50"/>
                </a:lnTo>
                <a:lnTo>
                  <a:pt x="41" y="40"/>
                </a:lnTo>
                <a:lnTo>
                  <a:pt x="50" y="32"/>
                </a:lnTo>
                <a:lnTo>
                  <a:pt x="61" y="24"/>
                </a:lnTo>
                <a:lnTo>
                  <a:pt x="72" y="17"/>
                </a:lnTo>
                <a:lnTo>
                  <a:pt x="84" y="10"/>
                </a:lnTo>
                <a:lnTo>
                  <a:pt x="96" y="6"/>
                </a:lnTo>
                <a:lnTo>
                  <a:pt x="110" y="2"/>
                </a:lnTo>
                <a:lnTo>
                  <a:pt x="123" y="1"/>
                </a:lnTo>
                <a:lnTo>
                  <a:pt x="137" y="0"/>
                </a:lnTo>
                <a:lnTo>
                  <a:pt x="137" y="6"/>
                </a:lnTo>
                <a:lnTo>
                  <a:pt x="137" y="6"/>
                </a:lnTo>
                <a:lnTo>
                  <a:pt x="125" y="8"/>
                </a:lnTo>
                <a:lnTo>
                  <a:pt x="111" y="9"/>
                </a:lnTo>
                <a:lnTo>
                  <a:pt x="99" y="12"/>
                </a:lnTo>
                <a:lnTo>
                  <a:pt x="87" y="17"/>
                </a:lnTo>
                <a:lnTo>
                  <a:pt x="75" y="23"/>
                </a:lnTo>
                <a:lnTo>
                  <a:pt x="64" y="29"/>
                </a:lnTo>
                <a:lnTo>
                  <a:pt x="54" y="36"/>
                </a:lnTo>
                <a:lnTo>
                  <a:pt x="45" y="44"/>
                </a:lnTo>
                <a:lnTo>
                  <a:pt x="37" y="54"/>
                </a:lnTo>
                <a:lnTo>
                  <a:pt x="29" y="65"/>
                </a:lnTo>
                <a:lnTo>
                  <a:pt x="22" y="75"/>
                </a:lnTo>
                <a:lnTo>
                  <a:pt x="16" y="86"/>
                </a:lnTo>
                <a:lnTo>
                  <a:pt x="12" y="98"/>
                </a:lnTo>
                <a:lnTo>
                  <a:pt x="10" y="111"/>
                </a:lnTo>
                <a:lnTo>
                  <a:pt x="7" y="124"/>
                </a:lnTo>
                <a:lnTo>
                  <a:pt x="7" y="138"/>
                </a:lnTo>
                <a:lnTo>
                  <a:pt x="7" y="138"/>
                </a:lnTo>
                <a:lnTo>
                  <a:pt x="7" y="151"/>
                </a:lnTo>
                <a:lnTo>
                  <a:pt x="10" y="163"/>
                </a:lnTo>
                <a:lnTo>
                  <a:pt x="12" y="177"/>
                </a:lnTo>
                <a:lnTo>
                  <a:pt x="16" y="188"/>
                </a:lnTo>
                <a:lnTo>
                  <a:pt x="22" y="200"/>
                </a:lnTo>
                <a:lnTo>
                  <a:pt x="29" y="211"/>
                </a:lnTo>
                <a:lnTo>
                  <a:pt x="37" y="220"/>
                </a:lnTo>
                <a:lnTo>
                  <a:pt x="45" y="230"/>
                </a:lnTo>
                <a:lnTo>
                  <a:pt x="54" y="238"/>
                </a:lnTo>
                <a:lnTo>
                  <a:pt x="64" y="246"/>
                </a:lnTo>
                <a:lnTo>
                  <a:pt x="75" y="253"/>
                </a:lnTo>
                <a:lnTo>
                  <a:pt x="87" y="258"/>
                </a:lnTo>
                <a:lnTo>
                  <a:pt x="99" y="262"/>
                </a:lnTo>
                <a:lnTo>
                  <a:pt x="111" y="266"/>
                </a:lnTo>
                <a:lnTo>
                  <a:pt x="125" y="268"/>
                </a:lnTo>
                <a:lnTo>
                  <a:pt x="137" y="269"/>
                </a:lnTo>
                <a:lnTo>
                  <a:pt x="137" y="27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ṧḻîdè"/>
          <p:cNvSpPr>
            <a:spLocks/>
          </p:cNvSpPr>
          <p:nvPr/>
        </p:nvSpPr>
        <p:spPr bwMode="auto">
          <a:xfrm>
            <a:off x="1494209" y="4126937"/>
            <a:ext cx="393030" cy="382990"/>
          </a:xfrm>
          <a:custGeom>
            <a:avLst/>
            <a:gdLst>
              <a:gd name="T0" fmla="*/ 199 w 274"/>
              <a:gd name="T1" fmla="*/ 18 h 267"/>
              <a:gd name="T2" fmla="*/ 203 w 274"/>
              <a:gd name="T3" fmla="*/ 37 h 267"/>
              <a:gd name="T4" fmla="*/ 214 w 274"/>
              <a:gd name="T5" fmla="*/ 35 h 267"/>
              <a:gd name="T6" fmla="*/ 221 w 274"/>
              <a:gd name="T7" fmla="*/ 43 h 267"/>
              <a:gd name="T8" fmla="*/ 238 w 274"/>
              <a:gd name="T9" fmla="*/ 56 h 267"/>
              <a:gd name="T10" fmla="*/ 257 w 274"/>
              <a:gd name="T11" fmla="*/ 80 h 267"/>
              <a:gd name="T12" fmla="*/ 251 w 274"/>
              <a:gd name="T13" fmla="*/ 91 h 267"/>
              <a:gd name="T14" fmla="*/ 256 w 274"/>
              <a:gd name="T15" fmla="*/ 93 h 267"/>
              <a:gd name="T16" fmla="*/ 262 w 274"/>
              <a:gd name="T17" fmla="*/ 85 h 267"/>
              <a:gd name="T18" fmla="*/ 264 w 274"/>
              <a:gd name="T19" fmla="*/ 93 h 267"/>
              <a:gd name="T20" fmla="*/ 259 w 274"/>
              <a:gd name="T21" fmla="*/ 110 h 267"/>
              <a:gd name="T22" fmla="*/ 247 w 274"/>
              <a:gd name="T23" fmla="*/ 112 h 267"/>
              <a:gd name="T24" fmla="*/ 232 w 274"/>
              <a:gd name="T25" fmla="*/ 127 h 267"/>
              <a:gd name="T26" fmla="*/ 220 w 274"/>
              <a:gd name="T27" fmla="*/ 141 h 267"/>
              <a:gd name="T28" fmla="*/ 202 w 274"/>
              <a:gd name="T29" fmla="*/ 154 h 267"/>
              <a:gd name="T30" fmla="*/ 209 w 274"/>
              <a:gd name="T31" fmla="*/ 183 h 267"/>
              <a:gd name="T32" fmla="*/ 218 w 274"/>
              <a:gd name="T33" fmla="*/ 214 h 267"/>
              <a:gd name="T34" fmla="*/ 210 w 274"/>
              <a:gd name="T35" fmla="*/ 237 h 267"/>
              <a:gd name="T36" fmla="*/ 226 w 274"/>
              <a:gd name="T37" fmla="*/ 228 h 267"/>
              <a:gd name="T38" fmla="*/ 247 w 274"/>
              <a:gd name="T39" fmla="*/ 192 h 267"/>
              <a:gd name="T40" fmla="*/ 264 w 274"/>
              <a:gd name="T41" fmla="*/ 141 h 267"/>
              <a:gd name="T42" fmla="*/ 274 w 274"/>
              <a:gd name="T43" fmla="*/ 115 h 267"/>
              <a:gd name="T44" fmla="*/ 155 w 274"/>
              <a:gd name="T45" fmla="*/ 267 h 267"/>
              <a:gd name="T46" fmla="*/ 178 w 274"/>
              <a:gd name="T47" fmla="*/ 246 h 267"/>
              <a:gd name="T48" fmla="*/ 153 w 274"/>
              <a:gd name="T49" fmla="*/ 245 h 267"/>
              <a:gd name="T50" fmla="*/ 145 w 274"/>
              <a:gd name="T51" fmla="*/ 252 h 267"/>
              <a:gd name="T52" fmla="*/ 125 w 274"/>
              <a:gd name="T53" fmla="*/ 248 h 267"/>
              <a:gd name="T54" fmla="*/ 99 w 274"/>
              <a:gd name="T55" fmla="*/ 249 h 267"/>
              <a:gd name="T56" fmla="*/ 121 w 274"/>
              <a:gd name="T57" fmla="*/ 267 h 267"/>
              <a:gd name="T58" fmla="*/ 0 w 274"/>
              <a:gd name="T59" fmla="*/ 129 h 267"/>
              <a:gd name="T60" fmla="*/ 62 w 274"/>
              <a:gd name="T61" fmla="*/ 26 h 267"/>
              <a:gd name="T62" fmla="*/ 19 w 274"/>
              <a:gd name="T63" fmla="*/ 87 h 267"/>
              <a:gd name="T64" fmla="*/ 31 w 274"/>
              <a:gd name="T65" fmla="*/ 84 h 267"/>
              <a:gd name="T66" fmla="*/ 50 w 274"/>
              <a:gd name="T67" fmla="*/ 91 h 267"/>
              <a:gd name="T68" fmla="*/ 60 w 274"/>
              <a:gd name="T69" fmla="*/ 88 h 267"/>
              <a:gd name="T70" fmla="*/ 46 w 274"/>
              <a:gd name="T71" fmla="*/ 106 h 267"/>
              <a:gd name="T72" fmla="*/ 35 w 274"/>
              <a:gd name="T73" fmla="*/ 122 h 267"/>
              <a:gd name="T74" fmla="*/ 45 w 274"/>
              <a:gd name="T75" fmla="*/ 157 h 267"/>
              <a:gd name="T76" fmla="*/ 54 w 274"/>
              <a:gd name="T77" fmla="*/ 180 h 267"/>
              <a:gd name="T78" fmla="*/ 87 w 274"/>
              <a:gd name="T79" fmla="*/ 210 h 267"/>
              <a:gd name="T80" fmla="*/ 95 w 274"/>
              <a:gd name="T81" fmla="*/ 188 h 267"/>
              <a:gd name="T82" fmla="*/ 98 w 274"/>
              <a:gd name="T83" fmla="*/ 169 h 267"/>
              <a:gd name="T84" fmla="*/ 104 w 274"/>
              <a:gd name="T85" fmla="*/ 137 h 267"/>
              <a:gd name="T86" fmla="*/ 117 w 274"/>
              <a:gd name="T87" fmla="*/ 122 h 267"/>
              <a:gd name="T88" fmla="*/ 152 w 274"/>
              <a:gd name="T89" fmla="*/ 125 h 267"/>
              <a:gd name="T90" fmla="*/ 165 w 274"/>
              <a:gd name="T91" fmla="*/ 106 h 267"/>
              <a:gd name="T92" fmla="*/ 161 w 274"/>
              <a:gd name="T93" fmla="*/ 81 h 267"/>
              <a:gd name="T94" fmla="*/ 134 w 274"/>
              <a:gd name="T95" fmla="*/ 58 h 267"/>
              <a:gd name="T96" fmla="*/ 111 w 274"/>
              <a:gd name="T97" fmla="*/ 57 h 267"/>
              <a:gd name="T98" fmla="*/ 92 w 274"/>
              <a:gd name="T99" fmla="*/ 68 h 267"/>
              <a:gd name="T100" fmla="*/ 69 w 274"/>
              <a:gd name="T101" fmla="*/ 64 h 267"/>
              <a:gd name="T102" fmla="*/ 73 w 274"/>
              <a:gd name="T103" fmla="*/ 56 h 267"/>
              <a:gd name="T104" fmla="*/ 80 w 274"/>
              <a:gd name="T105" fmla="*/ 45 h 267"/>
              <a:gd name="T106" fmla="*/ 81 w 274"/>
              <a:gd name="T107" fmla="*/ 38 h 267"/>
              <a:gd name="T108" fmla="*/ 96 w 274"/>
              <a:gd name="T109" fmla="*/ 49 h 267"/>
              <a:gd name="T110" fmla="*/ 119 w 274"/>
              <a:gd name="T111" fmla="*/ 47 h 267"/>
              <a:gd name="T112" fmla="*/ 137 w 274"/>
              <a:gd name="T113" fmla="*/ 45 h 267"/>
              <a:gd name="T114" fmla="*/ 141 w 274"/>
              <a:gd name="T115" fmla="*/ 28 h 267"/>
              <a:gd name="T116" fmla="*/ 161 w 274"/>
              <a:gd name="T117" fmla="*/ 22 h 267"/>
              <a:gd name="T118" fmla="*/ 132 w 274"/>
              <a:gd name="T119" fmla="*/ 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267">
                <a:moveTo>
                  <a:pt x="161" y="1"/>
                </a:moveTo>
                <a:lnTo>
                  <a:pt x="161" y="1"/>
                </a:lnTo>
                <a:lnTo>
                  <a:pt x="169" y="3"/>
                </a:lnTo>
                <a:lnTo>
                  <a:pt x="178" y="5"/>
                </a:lnTo>
                <a:lnTo>
                  <a:pt x="188" y="8"/>
                </a:lnTo>
                <a:lnTo>
                  <a:pt x="201" y="14"/>
                </a:lnTo>
                <a:lnTo>
                  <a:pt x="214" y="22"/>
                </a:lnTo>
                <a:lnTo>
                  <a:pt x="226" y="31"/>
                </a:lnTo>
                <a:lnTo>
                  <a:pt x="238" y="43"/>
                </a:lnTo>
                <a:lnTo>
                  <a:pt x="238" y="43"/>
                </a:lnTo>
                <a:lnTo>
                  <a:pt x="234" y="39"/>
                </a:lnTo>
                <a:lnTo>
                  <a:pt x="225" y="31"/>
                </a:lnTo>
                <a:lnTo>
                  <a:pt x="213" y="22"/>
                </a:lnTo>
                <a:lnTo>
                  <a:pt x="206" y="19"/>
                </a:lnTo>
                <a:lnTo>
                  <a:pt x="199" y="18"/>
                </a:lnTo>
                <a:lnTo>
                  <a:pt x="197" y="19"/>
                </a:lnTo>
                <a:lnTo>
                  <a:pt x="197" y="19"/>
                </a:lnTo>
                <a:lnTo>
                  <a:pt x="198" y="22"/>
                </a:lnTo>
                <a:lnTo>
                  <a:pt x="198" y="22"/>
                </a:lnTo>
                <a:lnTo>
                  <a:pt x="199" y="24"/>
                </a:lnTo>
                <a:lnTo>
                  <a:pt x="199" y="24"/>
                </a:lnTo>
                <a:lnTo>
                  <a:pt x="199" y="27"/>
                </a:lnTo>
                <a:lnTo>
                  <a:pt x="201" y="30"/>
                </a:lnTo>
                <a:lnTo>
                  <a:pt x="201" y="30"/>
                </a:lnTo>
                <a:lnTo>
                  <a:pt x="202" y="30"/>
                </a:lnTo>
                <a:lnTo>
                  <a:pt x="202" y="30"/>
                </a:lnTo>
                <a:lnTo>
                  <a:pt x="203" y="33"/>
                </a:lnTo>
                <a:lnTo>
                  <a:pt x="203" y="33"/>
                </a:lnTo>
                <a:lnTo>
                  <a:pt x="203" y="34"/>
                </a:lnTo>
                <a:lnTo>
                  <a:pt x="203" y="37"/>
                </a:lnTo>
                <a:lnTo>
                  <a:pt x="203" y="39"/>
                </a:lnTo>
                <a:lnTo>
                  <a:pt x="206" y="39"/>
                </a:lnTo>
                <a:lnTo>
                  <a:pt x="206" y="39"/>
                </a:lnTo>
                <a:lnTo>
                  <a:pt x="209" y="39"/>
                </a:lnTo>
                <a:lnTo>
                  <a:pt x="209" y="39"/>
                </a:lnTo>
                <a:lnTo>
                  <a:pt x="210" y="38"/>
                </a:lnTo>
                <a:lnTo>
                  <a:pt x="210" y="38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9" y="34"/>
                </a:lnTo>
                <a:lnTo>
                  <a:pt x="210" y="33"/>
                </a:lnTo>
                <a:lnTo>
                  <a:pt x="210" y="33"/>
                </a:lnTo>
                <a:lnTo>
                  <a:pt x="214" y="35"/>
                </a:lnTo>
                <a:lnTo>
                  <a:pt x="215" y="37"/>
                </a:lnTo>
                <a:lnTo>
                  <a:pt x="215" y="37"/>
                </a:lnTo>
                <a:lnTo>
                  <a:pt x="217" y="39"/>
                </a:lnTo>
                <a:lnTo>
                  <a:pt x="217" y="39"/>
                </a:lnTo>
                <a:lnTo>
                  <a:pt x="215" y="41"/>
                </a:lnTo>
                <a:lnTo>
                  <a:pt x="215" y="41"/>
                </a:lnTo>
                <a:lnTo>
                  <a:pt x="214" y="42"/>
                </a:lnTo>
                <a:lnTo>
                  <a:pt x="214" y="42"/>
                </a:lnTo>
                <a:lnTo>
                  <a:pt x="215" y="45"/>
                </a:lnTo>
                <a:lnTo>
                  <a:pt x="215" y="45"/>
                </a:lnTo>
                <a:lnTo>
                  <a:pt x="215" y="45"/>
                </a:lnTo>
                <a:lnTo>
                  <a:pt x="217" y="45"/>
                </a:lnTo>
                <a:lnTo>
                  <a:pt x="217" y="45"/>
                </a:lnTo>
                <a:lnTo>
                  <a:pt x="221" y="43"/>
                </a:lnTo>
                <a:lnTo>
                  <a:pt x="221" y="43"/>
                </a:lnTo>
                <a:lnTo>
                  <a:pt x="224" y="43"/>
                </a:lnTo>
                <a:lnTo>
                  <a:pt x="224" y="43"/>
                </a:lnTo>
                <a:lnTo>
                  <a:pt x="225" y="45"/>
                </a:lnTo>
                <a:lnTo>
                  <a:pt x="225" y="45"/>
                </a:lnTo>
                <a:lnTo>
                  <a:pt x="229" y="47"/>
                </a:lnTo>
                <a:lnTo>
                  <a:pt x="229" y="47"/>
                </a:lnTo>
                <a:lnTo>
                  <a:pt x="230" y="47"/>
                </a:lnTo>
                <a:lnTo>
                  <a:pt x="230" y="47"/>
                </a:lnTo>
                <a:lnTo>
                  <a:pt x="232" y="51"/>
                </a:lnTo>
                <a:lnTo>
                  <a:pt x="232" y="51"/>
                </a:lnTo>
                <a:lnTo>
                  <a:pt x="234" y="53"/>
                </a:lnTo>
                <a:lnTo>
                  <a:pt x="234" y="53"/>
                </a:lnTo>
                <a:lnTo>
                  <a:pt x="237" y="54"/>
                </a:lnTo>
                <a:lnTo>
                  <a:pt x="238" y="56"/>
                </a:lnTo>
                <a:lnTo>
                  <a:pt x="238" y="56"/>
                </a:lnTo>
                <a:lnTo>
                  <a:pt x="240" y="58"/>
                </a:lnTo>
                <a:lnTo>
                  <a:pt x="240" y="58"/>
                </a:lnTo>
                <a:lnTo>
                  <a:pt x="245" y="62"/>
                </a:lnTo>
                <a:lnTo>
                  <a:pt x="245" y="62"/>
                </a:lnTo>
                <a:lnTo>
                  <a:pt x="248" y="65"/>
                </a:lnTo>
                <a:lnTo>
                  <a:pt x="248" y="65"/>
                </a:lnTo>
                <a:lnTo>
                  <a:pt x="248" y="69"/>
                </a:lnTo>
                <a:lnTo>
                  <a:pt x="248" y="69"/>
                </a:lnTo>
                <a:lnTo>
                  <a:pt x="249" y="73"/>
                </a:lnTo>
                <a:lnTo>
                  <a:pt x="249" y="73"/>
                </a:lnTo>
                <a:lnTo>
                  <a:pt x="251" y="76"/>
                </a:lnTo>
                <a:lnTo>
                  <a:pt x="251" y="76"/>
                </a:lnTo>
                <a:lnTo>
                  <a:pt x="253" y="77"/>
                </a:lnTo>
                <a:lnTo>
                  <a:pt x="253" y="77"/>
                </a:lnTo>
                <a:lnTo>
                  <a:pt x="257" y="80"/>
                </a:lnTo>
                <a:lnTo>
                  <a:pt x="257" y="80"/>
                </a:lnTo>
                <a:lnTo>
                  <a:pt x="259" y="81"/>
                </a:lnTo>
                <a:lnTo>
                  <a:pt x="259" y="83"/>
                </a:lnTo>
                <a:lnTo>
                  <a:pt x="259" y="83"/>
                </a:lnTo>
                <a:lnTo>
                  <a:pt x="257" y="84"/>
                </a:lnTo>
                <a:lnTo>
                  <a:pt x="257" y="84"/>
                </a:lnTo>
                <a:lnTo>
                  <a:pt x="255" y="84"/>
                </a:lnTo>
                <a:lnTo>
                  <a:pt x="255" y="84"/>
                </a:lnTo>
                <a:lnTo>
                  <a:pt x="255" y="87"/>
                </a:lnTo>
                <a:lnTo>
                  <a:pt x="255" y="87"/>
                </a:lnTo>
                <a:lnTo>
                  <a:pt x="255" y="88"/>
                </a:lnTo>
                <a:lnTo>
                  <a:pt x="255" y="89"/>
                </a:lnTo>
                <a:lnTo>
                  <a:pt x="255" y="89"/>
                </a:lnTo>
                <a:lnTo>
                  <a:pt x="252" y="91"/>
                </a:lnTo>
                <a:lnTo>
                  <a:pt x="251" y="91"/>
                </a:lnTo>
                <a:lnTo>
                  <a:pt x="248" y="92"/>
                </a:lnTo>
                <a:lnTo>
                  <a:pt x="247" y="93"/>
                </a:lnTo>
                <a:lnTo>
                  <a:pt x="247" y="93"/>
                </a:lnTo>
                <a:lnTo>
                  <a:pt x="247" y="95"/>
                </a:lnTo>
                <a:lnTo>
                  <a:pt x="247" y="95"/>
                </a:lnTo>
                <a:lnTo>
                  <a:pt x="249" y="96"/>
                </a:lnTo>
                <a:lnTo>
                  <a:pt x="249" y="96"/>
                </a:lnTo>
                <a:lnTo>
                  <a:pt x="249" y="95"/>
                </a:lnTo>
                <a:lnTo>
                  <a:pt x="249" y="95"/>
                </a:lnTo>
                <a:lnTo>
                  <a:pt x="249" y="93"/>
                </a:lnTo>
                <a:lnTo>
                  <a:pt x="251" y="93"/>
                </a:lnTo>
                <a:lnTo>
                  <a:pt x="251" y="93"/>
                </a:lnTo>
                <a:lnTo>
                  <a:pt x="253" y="93"/>
                </a:lnTo>
                <a:lnTo>
                  <a:pt x="253" y="93"/>
                </a:lnTo>
                <a:lnTo>
                  <a:pt x="256" y="93"/>
                </a:lnTo>
                <a:lnTo>
                  <a:pt x="256" y="93"/>
                </a:lnTo>
                <a:lnTo>
                  <a:pt x="256" y="92"/>
                </a:lnTo>
                <a:lnTo>
                  <a:pt x="256" y="92"/>
                </a:lnTo>
                <a:lnTo>
                  <a:pt x="256" y="92"/>
                </a:lnTo>
                <a:lnTo>
                  <a:pt x="256" y="89"/>
                </a:lnTo>
                <a:lnTo>
                  <a:pt x="256" y="89"/>
                </a:lnTo>
                <a:lnTo>
                  <a:pt x="257" y="87"/>
                </a:lnTo>
                <a:lnTo>
                  <a:pt x="257" y="87"/>
                </a:lnTo>
                <a:lnTo>
                  <a:pt x="257" y="88"/>
                </a:lnTo>
                <a:lnTo>
                  <a:pt x="259" y="87"/>
                </a:lnTo>
                <a:lnTo>
                  <a:pt x="259" y="87"/>
                </a:lnTo>
                <a:lnTo>
                  <a:pt x="260" y="85"/>
                </a:lnTo>
                <a:lnTo>
                  <a:pt x="260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3"/>
                </a:lnTo>
                <a:lnTo>
                  <a:pt x="262" y="83"/>
                </a:lnTo>
                <a:lnTo>
                  <a:pt x="260" y="80"/>
                </a:lnTo>
                <a:lnTo>
                  <a:pt x="260" y="80"/>
                </a:lnTo>
                <a:lnTo>
                  <a:pt x="260" y="75"/>
                </a:lnTo>
                <a:lnTo>
                  <a:pt x="260" y="75"/>
                </a:lnTo>
                <a:lnTo>
                  <a:pt x="263" y="80"/>
                </a:lnTo>
                <a:lnTo>
                  <a:pt x="266" y="89"/>
                </a:lnTo>
                <a:lnTo>
                  <a:pt x="266" y="89"/>
                </a:lnTo>
                <a:lnTo>
                  <a:pt x="264" y="89"/>
                </a:lnTo>
                <a:lnTo>
                  <a:pt x="264" y="91"/>
                </a:lnTo>
                <a:lnTo>
                  <a:pt x="264" y="91"/>
                </a:lnTo>
                <a:lnTo>
                  <a:pt x="264" y="93"/>
                </a:lnTo>
                <a:lnTo>
                  <a:pt x="264" y="93"/>
                </a:lnTo>
                <a:lnTo>
                  <a:pt x="264" y="98"/>
                </a:lnTo>
                <a:lnTo>
                  <a:pt x="264" y="98"/>
                </a:lnTo>
                <a:lnTo>
                  <a:pt x="264" y="103"/>
                </a:lnTo>
                <a:lnTo>
                  <a:pt x="264" y="103"/>
                </a:lnTo>
                <a:lnTo>
                  <a:pt x="264" y="107"/>
                </a:lnTo>
                <a:lnTo>
                  <a:pt x="264" y="107"/>
                </a:lnTo>
                <a:lnTo>
                  <a:pt x="264" y="112"/>
                </a:lnTo>
                <a:lnTo>
                  <a:pt x="264" y="112"/>
                </a:lnTo>
                <a:lnTo>
                  <a:pt x="263" y="114"/>
                </a:lnTo>
                <a:lnTo>
                  <a:pt x="263" y="114"/>
                </a:lnTo>
                <a:lnTo>
                  <a:pt x="263" y="115"/>
                </a:lnTo>
                <a:lnTo>
                  <a:pt x="262" y="114"/>
                </a:lnTo>
                <a:lnTo>
                  <a:pt x="262" y="114"/>
                </a:lnTo>
                <a:lnTo>
                  <a:pt x="260" y="110"/>
                </a:lnTo>
                <a:lnTo>
                  <a:pt x="259" y="110"/>
                </a:lnTo>
                <a:lnTo>
                  <a:pt x="259" y="110"/>
                </a:lnTo>
                <a:lnTo>
                  <a:pt x="259" y="108"/>
                </a:lnTo>
                <a:lnTo>
                  <a:pt x="256" y="108"/>
                </a:lnTo>
                <a:lnTo>
                  <a:pt x="256" y="108"/>
                </a:lnTo>
                <a:lnTo>
                  <a:pt x="255" y="108"/>
                </a:lnTo>
                <a:lnTo>
                  <a:pt x="253" y="108"/>
                </a:lnTo>
                <a:lnTo>
                  <a:pt x="253" y="108"/>
                </a:lnTo>
                <a:lnTo>
                  <a:pt x="253" y="111"/>
                </a:lnTo>
                <a:lnTo>
                  <a:pt x="253" y="112"/>
                </a:lnTo>
                <a:lnTo>
                  <a:pt x="253" y="112"/>
                </a:lnTo>
                <a:lnTo>
                  <a:pt x="248" y="111"/>
                </a:lnTo>
                <a:lnTo>
                  <a:pt x="248" y="111"/>
                </a:lnTo>
                <a:lnTo>
                  <a:pt x="247" y="111"/>
                </a:lnTo>
                <a:lnTo>
                  <a:pt x="247" y="112"/>
                </a:lnTo>
                <a:lnTo>
                  <a:pt x="247" y="112"/>
                </a:lnTo>
                <a:lnTo>
                  <a:pt x="245" y="115"/>
                </a:lnTo>
                <a:lnTo>
                  <a:pt x="244" y="116"/>
                </a:lnTo>
                <a:lnTo>
                  <a:pt x="244" y="116"/>
                </a:lnTo>
                <a:lnTo>
                  <a:pt x="244" y="118"/>
                </a:lnTo>
                <a:lnTo>
                  <a:pt x="243" y="121"/>
                </a:lnTo>
                <a:lnTo>
                  <a:pt x="243" y="121"/>
                </a:lnTo>
                <a:lnTo>
                  <a:pt x="241" y="122"/>
                </a:lnTo>
                <a:lnTo>
                  <a:pt x="238" y="122"/>
                </a:lnTo>
                <a:lnTo>
                  <a:pt x="238" y="122"/>
                </a:lnTo>
                <a:lnTo>
                  <a:pt x="234" y="123"/>
                </a:lnTo>
                <a:lnTo>
                  <a:pt x="234" y="123"/>
                </a:lnTo>
                <a:lnTo>
                  <a:pt x="234" y="125"/>
                </a:lnTo>
                <a:lnTo>
                  <a:pt x="233" y="126"/>
                </a:lnTo>
                <a:lnTo>
                  <a:pt x="233" y="126"/>
                </a:lnTo>
                <a:lnTo>
                  <a:pt x="232" y="127"/>
                </a:lnTo>
                <a:lnTo>
                  <a:pt x="230" y="129"/>
                </a:lnTo>
                <a:lnTo>
                  <a:pt x="230" y="129"/>
                </a:lnTo>
                <a:lnTo>
                  <a:pt x="230" y="133"/>
                </a:lnTo>
                <a:lnTo>
                  <a:pt x="230" y="133"/>
                </a:lnTo>
                <a:lnTo>
                  <a:pt x="230" y="134"/>
                </a:lnTo>
                <a:lnTo>
                  <a:pt x="230" y="135"/>
                </a:lnTo>
                <a:lnTo>
                  <a:pt x="230" y="135"/>
                </a:lnTo>
                <a:lnTo>
                  <a:pt x="226" y="137"/>
                </a:lnTo>
                <a:lnTo>
                  <a:pt x="226" y="137"/>
                </a:lnTo>
                <a:lnTo>
                  <a:pt x="226" y="137"/>
                </a:lnTo>
                <a:lnTo>
                  <a:pt x="226" y="138"/>
                </a:lnTo>
                <a:lnTo>
                  <a:pt x="225" y="139"/>
                </a:lnTo>
                <a:lnTo>
                  <a:pt x="225" y="139"/>
                </a:lnTo>
                <a:lnTo>
                  <a:pt x="220" y="141"/>
                </a:lnTo>
                <a:lnTo>
                  <a:pt x="220" y="141"/>
                </a:lnTo>
                <a:lnTo>
                  <a:pt x="220" y="142"/>
                </a:lnTo>
                <a:lnTo>
                  <a:pt x="220" y="144"/>
                </a:lnTo>
                <a:lnTo>
                  <a:pt x="218" y="144"/>
                </a:lnTo>
                <a:lnTo>
                  <a:pt x="218" y="144"/>
                </a:lnTo>
                <a:lnTo>
                  <a:pt x="215" y="144"/>
                </a:lnTo>
                <a:lnTo>
                  <a:pt x="213" y="144"/>
                </a:lnTo>
                <a:lnTo>
                  <a:pt x="213" y="144"/>
                </a:lnTo>
                <a:lnTo>
                  <a:pt x="211" y="145"/>
                </a:lnTo>
                <a:lnTo>
                  <a:pt x="209" y="148"/>
                </a:lnTo>
                <a:lnTo>
                  <a:pt x="209" y="148"/>
                </a:lnTo>
                <a:lnTo>
                  <a:pt x="203" y="152"/>
                </a:lnTo>
                <a:lnTo>
                  <a:pt x="203" y="152"/>
                </a:lnTo>
                <a:lnTo>
                  <a:pt x="202" y="152"/>
                </a:lnTo>
                <a:lnTo>
                  <a:pt x="202" y="154"/>
                </a:lnTo>
                <a:lnTo>
                  <a:pt x="202" y="154"/>
                </a:lnTo>
                <a:lnTo>
                  <a:pt x="202" y="157"/>
                </a:lnTo>
                <a:lnTo>
                  <a:pt x="203" y="158"/>
                </a:lnTo>
                <a:lnTo>
                  <a:pt x="203" y="158"/>
                </a:lnTo>
                <a:lnTo>
                  <a:pt x="207" y="164"/>
                </a:lnTo>
                <a:lnTo>
                  <a:pt x="207" y="164"/>
                </a:lnTo>
                <a:lnTo>
                  <a:pt x="209" y="167"/>
                </a:lnTo>
                <a:lnTo>
                  <a:pt x="207" y="169"/>
                </a:lnTo>
                <a:lnTo>
                  <a:pt x="207" y="169"/>
                </a:lnTo>
                <a:lnTo>
                  <a:pt x="206" y="173"/>
                </a:lnTo>
                <a:lnTo>
                  <a:pt x="206" y="173"/>
                </a:lnTo>
                <a:lnTo>
                  <a:pt x="206" y="176"/>
                </a:lnTo>
                <a:lnTo>
                  <a:pt x="206" y="179"/>
                </a:lnTo>
                <a:lnTo>
                  <a:pt x="206" y="179"/>
                </a:lnTo>
                <a:lnTo>
                  <a:pt x="209" y="183"/>
                </a:lnTo>
                <a:lnTo>
                  <a:pt x="209" y="183"/>
                </a:lnTo>
                <a:lnTo>
                  <a:pt x="207" y="184"/>
                </a:lnTo>
                <a:lnTo>
                  <a:pt x="207" y="186"/>
                </a:lnTo>
                <a:lnTo>
                  <a:pt x="207" y="187"/>
                </a:lnTo>
                <a:lnTo>
                  <a:pt x="207" y="187"/>
                </a:lnTo>
                <a:lnTo>
                  <a:pt x="213" y="191"/>
                </a:lnTo>
                <a:lnTo>
                  <a:pt x="213" y="191"/>
                </a:lnTo>
                <a:lnTo>
                  <a:pt x="217" y="194"/>
                </a:lnTo>
                <a:lnTo>
                  <a:pt x="217" y="194"/>
                </a:lnTo>
                <a:lnTo>
                  <a:pt x="217" y="199"/>
                </a:lnTo>
                <a:lnTo>
                  <a:pt x="217" y="199"/>
                </a:lnTo>
                <a:lnTo>
                  <a:pt x="220" y="204"/>
                </a:lnTo>
                <a:lnTo>
                  <a:pt x="221" y="209"/>
                </a:lnTo>
                <a:lnTo>
                  <a:pt x="220" y="211"/>
                </a:lnTo>
                <a:lnTo>
                  <a:pt x="220" y="211"/>
                </a:lnTo>
                <a:lnTo>
                  <a:pt x="218" y="214"/>
                </a:lnTo>
                <a:lnTo>
                  <a:pt x="218" y="215"/>
                </a:lnTo>
                <a:lnTo>
                  <a:pt x="218" y="215"/>
                </a:lnTo>
                <a:lnTo>
                  <a:pt x="220" y="218"/>
                </a:lnTo>
                <a:lnTo>
                  <a:pt x="220" y="218"/>
                </a:lnTo>
                <a:lnTo>
                  <a:pt x="222" y="219"/>
                </a:lnTo>
                <a:lnTo>
                  <a:pt x="222" y="219"/>
                </a:lnTo>
                <a:lnTo>
                  <a:pt x="222" y="221"/>
                </a:lnTo>
                <a:lnTo>
                  <a:pt x="222" y="221"/>
                </a:lnTo>
                <a:lnTo>
                  <a:pt x="218" y="226"/>
                </a:lnTo>
                <a:lnTo>
                  <a:pt x="218" y="226"/>
                </a:lnTo>
                <a:lnTo>
                  <a:pt x="217" y="230"/>
                </a:lnTo>
                <a:lnTo>
                  <a:pt x="217" y="230"/>
                </a:lnTo>
                <a:lnTo>
                  <a:pt x="213" y="236"/>
                </a:lnTo>
                <a:lnTo>
                  <a:pt x="213" y="236"/>
                </a:lnTo>
                <a:lnTo>
                  <a:pt x="210" y="237"/>
                </a:lnTo>
                <a:lnTo>
                  <a:pt x="210" y="238"/>
                </a:lnTo>
                <a:lnTo>
                  <a:pt x="210" y="238"/>
                </a:lnTo>
                <a:lnTo>
                  <a:pt x="209" y="241"/>
                </a:lnTo>
                <a:lnTo>
                  <a:pt x="209" y="242"/>
                </a:lnTo>
                <a:lnTo>
                  <a:pt x="210" y="241"/>
                </a:lnTo>
                <a:lnTo>
                  <a:pt x="210" y="241"/>
                </a:lnTo>
                <a:lnTo>
                  <a:pt x="215" y="237"/>
                </a:lnTo>
                <a:lnTo>
                  <a:pt x="215" y="237"/>
                </a:lnTo>
                <a:lnTo>
                  <a:pt x="221" y="234"/>
                </a:lnTo>
                <a:lnTo>
                  <a:pt x="224" y="232"/>
                </a:lnTo>
                <a:lnTo>
                  <a:pt x="224" y="232"/>
                </a:lnTo>
                <a:lnTo>
                  <a:pt x="225" y="232"/>
                </a:lnTo>
                <a:lnTo>
                  <a:pt x="225" y="233"/>
                </a:lnTo>
                <a:lnTo>
                  <a:pt x="226" y="228"/>
                </a:lnTo>
                <a:lnTo>
                  <a:pt x="226" y="228"/>
                </a:lnTo>
                <a:lnTo>
                  <a:pt x="230" y="219"/>
                </a:lnTo>
                <a:lnTo>
                  <a:pt x="233" y="217"/>
                </a:lnTo>
                <a:lnTo>
                  <a:pt x="233" y="217"/>
                </a:lnTo>
                <a:lnTo>
                  <a:pt x="236" y="211"/>
                </a:lnTo>
                <a:lnTo>
                  <a:pt x="236" y="211"/>
                </a:lnTo>
                <a:lnTo>
                  <a:pt x="238" y="206"/>
                </a:lnTo>
                <a:lnTo>
                  <a:pt x="238" y="206"/>
                </a:lnTo>
                <a:lnTo>
                  <a:pt x="240" y="204"/>
                </a:lnTo>
                <a:lnTo>
                  <a:pt x="241" y="204"/>
                </a:lnTo>
                <a:lnTo>
                  <a:pt x="243" y="204"/>
                </a:lnTo>
                <a:lnTo>
                  <a:pt x="243" y="200"/>
                </a:lnTo>
                <a:lnTo>
                  <a:pt x="243" y="200"/>
                </a:lnTo>
                <a:lnTo>
                  <a:pt x="244" y="196"/>
                </a:lnTo>
                <a:lnTo>
                  <a:pt x="247" y="192"/>
                </a:lnTo>
                <a:lnTo>
                  <a:pt x="247" y="192"/>
                </a:lnTo>
                <a:lnTo>
                  <a:pt x="247" y="188"/>
                </a:lnTo>
                <a:lnTo>
                  <a:pt x="247" y="186"/>
                </a:lnTo>
                <a:lnTo>
                  <a:pt x="247" y="184"/>
                </a:lnTo>
                <a:lnTo>
                  <a:pt x="248" y="181"/>
                </a:lnTo>
                <a:lnTo>
                  <a:pt x="248" y="181"/>
                </a:lnTo>
                <a:lnTo>
                  <a:pt x="252" y="179"/>
                </a:lnTo>
                <a:lnTo>
                  <a:pt x="253" y="177"/>
                </a:lnTo>
                <a:lnTo>
                  <a:pt x="253" y="177"/>
                </a:lnTo>
                <a:lnTo>
                  <a:pt x="256" y="172"/>
                </a:lnTo>
                <a:lnTo>
                  <a:pt x="256" y="172"/>
                </a:lnTo>
                <a:lnTo>
                  <a:pt x="262" y="164"/>
                </a:lnTo>
                <a:lnTo>
                  <a:pt x="263" y="160"/>
                </a:lnTo>
                <a:lnTo>
                  <a:pt x="264" y="153"/>
                </a:lnTo>
                <a:lnTo>
                  <a:pt x="264" y="153"/>
                </a:lnTo>
                <a:lnTo>
                  <a:pt x="264" y="141"/>
                </a:lnTo>
                <a:lnTo>
                  <a:pt x="264" y="141"/>
                </a:lnTo>
                <a:lnTo>
                  <a:pt x="266" y="138"/>
                </a:lnTo>
                <a:lnTo>
                  <a:pt x="267" y="135"/>
                </a:lnTo>
                <a:lnTo>
                  <a:pt x="267" y="131"/>
                </a:lnTo>
                <a:lnTo>
                  <a:pt x="267" y="131"/>
                </a:lnTo>
                <a:lnTo>
                  <a:pt x="266" y="127"/>
                </a:lnTo>
                <a:lnTo>
                  <a:pt x="266" y="126"/>
                </a:lnTo>
                <a:lnTo>
                  <a:pt x="266" y="126"/>
                </a:lnTo>
                <a:lnTo>
                  <a:pt x="267" y="123"/>
                </a:lnTo>
                <a:lnTo>
                  <a:pt x="268" y="122"/>
                </a:lnTo>
                <a:lnTo>
                  <a:pt x="268" y="122"/>
                </a:lnTo>
                <a:lnTo>
                  <a:pt x="271" y="118"/>
                </a:lnTo>
                <a:lnTo>
                  <a:pt x="271" y="118"/>
                </a:lnTo>
                <a:lnTo>
                  <a:pt x="272" y="114"/>
                </a:lnTo>
                <a:lnTo>
                  <a:pt x="274" y="115"/>
                </a:lnTo>
                <a:lnTo>
                  <a:pt x="274" y="115"/>
                </a:lnTo>
                <a:lnTo>
                  <a:pt x="274" y="121"/>
                </a:lnTo>
                <a:lnTo>
                  <a:pt x="274" y="135"/>
                </a:lnTo>
                <a:lnTo>
                  <a:pt x="270" y="157"/>
                </a:lnTo>
                <a:lnTo>
                  <a:pt x="267" y="171"/>
                </a:lnTo>
                <a:lnTo>
                  <a:pt x="263" y="183"/>
                </a:lnTo>
                <a:lnTo>
                  <a:pt x="257" y="196"/>
                </a:lnTo>
                <a:lnTo>
                  <a:pt x="249" y="210"/>
                </a:lnTo>
                <a:lnTo>
                  <a:pt x="240" y="223"/>
                </a:lnTo>
                <a:lnTo>
                  <a:pt x="229" y="234"/>
                </a:lnTo>
                <a:lnTo>
                  <a:pt x="214" y="245"/>
                </a:lnTo>
                <a:lnTo>
                  <a:pt x="198" y="255"/>
                </a:lnTo>
                <a:lnTo>
                  <a:pt x="178" y="261"/>
                </a:lnTo>
                <a:lnTo>
                  <a:pt x="155" y="267"/>
                </a:lnTo>
                <a:lnTo>
                  <a:pt x="155" y="267"/>
                </a:lnTo>
                <a:lnTo>
                  <a:pt x="169" y="263"/>
                </a:lnTo>
                <a:lnTo>
                  <a:pt x="182" y="259"/>
                </a:lnTo>
                <a:lnTo>
                  <a:pt x="186" y="256"/>
                </a:lnTo>
                <a:lnTo>
                  <a:pt x="187" y="255"/>
                </a:lnTo>
                <a:lnTo>
                  <a:pt x="187" y="255"/>
                </a:lnTo>
                <a:lnTo>
                  <a:pt x="187" y="252"/>
                </a:lnTo>
                <a:lnTo>
                  <a:pt x="187" y="249"/>
                </a:lnTo>
                <a:lnTo>
                  <a:pt x="187" y="249"/>
                </a:lnTo>
                <a:lnTo>
                  <a:pt x="187" y="249"/>
                </a:lnTo>
                <a:lnTo>
                  <a:pt x="184" y="249"/>
                </a:lnTo>
                <a:lnTo>
                  <a:pt x="182" y="248"/>
                </a:lnTo>
                <a:lnTo>
                  <a:pt x="182" y="248"/>
                </a:lnTo>
                <a:lnTo>
                  <a:pt x="178" y="245"/>
                </a:lnTo>
                <a:lnTo>
                  <a:pt x="178" y="246"/>
                </a:lnTo>
                <a:lnTo>
                  <a:pt x="178" y="246"/>
                </a:lnTo>
                <a:lnTo>
                  <a:pt x="173" y="246"/>
                </a:lnTo>
                <a:lnTo>
                  <a:pt x="173" y="246"/>
                </a:lnTo>
                <a:lnTo>
                  <a:pt x="168" y="246"/>
                </a:lnTo>
                <a:lnTo>
                  <a:pt x="165" y="245"/>
                </a:lnTo>
                <a:lnTo>
                  <a:pt x="165" y="245"/>
                </a:lnTo>
                <a:lnTo>
                  <a:pt x="161" y="242"/>
                </a:lnTo>
                <a:lnTo>
                  <a:pt x="160" y="241"/>
                </a:lnTo>
                <a:lnTo>
                  <a:pt x="159" y="242"/>
                </a:lnTo>
                <a:lnTo>
                  <a:pt x="159" y="242"/>
                </a:lnTo>
                <a:lnTo>
                  <a:pt x="159" y="244"/>
                </a:lnTo>
                <a:lnTo>
                  <a:pt x="159" y="244"/>
                </a:lnTo>
                <a:lnTo>
                  <a:pt x="157" y="245"/>
                </a:lnTo>
                <a:lnTo>
                  <a:pt x="157" y="245"/>
                </a:lnTo>
                <a:lnTo>
                  <a:pt x="156" y="245"/>
                </a:lnTo>
                <a:lnTo>
                  <a:pt x="153" y="245"/>
                </a:lnTo>
                <a:lnTo>
                  <a:pt x="149" y="245"/>
                </a:lnTo>
                <a:lnTo>
                  <a:pt x="149" y="245"/>
                </a:lnTo>
                <a:lnTo>
                  <a:pt x="145" y="245"/>
                </a:lnTo>
                <a:lnTo>
                  <a:pt x="140" y="244"/>
                </a:lnTo>
                <a:lnTo>
                  <a:pt x="140" y="244"/>
                </a:lnTo>
                <a:lnTo>
                  <a:pt x="138" y="242"/>
                </a:lnTo>
                <a:lnTo>
                  <a:pt x="137" y="242"/>
                </a:lnTo>
                <a:lnTo>
                  <a:pt x="137" y="242"/>
                </a:lnTo>
                <a:lnTo>
                  <a:pt x="136" y="244"/>
                </a:lnTo>
                <a:lnTo>
                  <a:pt x="134" y="245"/>
                </a:lnTo>
                <a:lnTo>
                  <a:pt x="140" y="248"/>
                </a:lnTo>
                <a:lnTo>
                  <a:pt x="144" y="251"/>
                </a:lnTo>
                <a:lnTo>
                  <a:pt x="144" y="251"/>
                </a:lnTo>
                <a:lnTo>
                  <a:pt x="145" y="252"/>
                </a:lnTo>
                <a:lnTo>
                  <a:pt x="145" y="252"/>
                </a:lnTo>
                <a:lnTo>
                  <a:pt x="145" y="253"/>
                </a:lnTo>
                <a:lnTo>
                  <a:pt x="145" y="253"/>
                </a:lnTo>
                <a:lnTo>
                  <a:pt x="142" y="253"/>
                </a:lnTo>
                <a:lnTo>
                  <a:pt x="140" y="253"/>
                </a:lnTo>
                <a:lnTo>
                  <a:pt x="140" y="253"/>
                </a:lnTo>
                <a:lnTo>
                  <a:pt x="134" y="256"/>
                </a:lnTo>
                <a:lnTo>
                  <a:pt x="133" y="256"/>
                </a:lnTo>
                <a:lnTo>
                  <a:pt x="130" y="256"/>
                </a:lnTo>
                <a:lnTo>
                  <a:pt x="130" y="256"/>
                </a:lnTo>
                <a:lnTo>
                  <a:pt x="127" y="251"/>
                </a:lnTo>
                <a:lnTo>
                  <a:pt x="127" y="251"/>
                </a:lnTo>
                <a:lnTo>
                  <a:pt x="127" y="249"/>
                </a:lnTo>
                <a:lnTo>
                  <a:pt x="126" y="248"/>
                </a:lnTo>
                <a:lnTo>
                  <a:pt x="125" y="248"/>
                </a:lnTo>
                <a:lnTo>
                  <a:pt x="125" y="248"/>
                </a:lnTo>
                <a:lnTo>
                  <a:pt x="121" y="248"/>
                </a:lnTo>
                <a:lnTo>
                  <a:pt x="123" y="252"/>
                </a:lnTo>
                <a:lnTo>
                  <a:pt x="123" y="252"/>
                </a:lnTo>
                <a:lnTo>
                  <a:pt x="118" y="252"/>
                </a:lnTo>
                <a:lnTo>
                  <a:pt x="118" y="252"/>
                </a:lnTo>
                <a:lnTo>
                  <a:pt x="115" y="253"/>
                </a:lnTo>
                <a:lnTo>
                  <a:pt x="115" y="253"/>
                </a:lnTo>
                <a:lnTo>
                  <a:pt x="114" y="252"/>
                </a:lnTo>
                <a:lnTo>
                  <a:pt x="114" y="252"/>
                </a:lnTo>
                <a:lnTo>
                  <a:pt x="111" y="251"/>
                </a:lnTo>
                <a:lnTo>
                  <a:pt x="108" y="251"/>
                </a:lnTo>
                <a:lnTo>
                  <a:pt x="108" y="251"/>
                </a:lnTo>
                <a:lnTo>
                  <a:pt x="102" y="249"/>
                </a:lnTo>
                <a:lnTo>
                  <a:pt x="102" y="249"/>
                </a:lnTo>
                <a:lnTo>
                  <a:pt x="99" y="249"/>
                </a:lnTo>
                <a:lnTo>
                  <a:pt x="99" y="249"/>
                </a:lnTo>
                <a:lnTo>
                  <a:pt x="95" y="252"/>
                </a:lnTo>
                <a:lnTo>
                  <a:pt x="92" y="252"/>
                </a:lnTo>
                <a:lnTo>
                  <a:pt x="92" y="252"/>
                </a:lnTo>
                <a:lnTo>
                  <a:pt x="88" y="252"/>
                </a:lnTo>
                <a:lnTo>
                  <a:pt x="85" y="252"/>
                </a:lnTo>
                <a:lnTo>
                  <a:pt x="85" y="252"/>
                </a:lnTo>
                <a:lnTo>
                  <a:pt x="88" y="255"/>
                </a:lnTo>
                <a:lnTo>
                  <a:pt x="98" y="259"/>
                </a:lnTo>
                <a:lnTo>
                  <a:pt x="104" y="261"/>
                </a:lnTo>
                <a:lnTo>
                  <a:pt x="113" y="264"/>
                </a:lnTo>
                <a:lnTo>
                  <a:pt x="122" y="265"/>
                </a:lnTo>
                <a:lnTo>
                  <a:pt x="133" y="267"/>
                </a:lnTo>
                <a:lnTo>
                  <a:pt x="133" y="267"/>
                </a:lnTo>
                <a:lnTo>
                  <a:pt x="121" y="267"/>
                </a:lnTo>
                <a:lnTo>
                  <a:pt x="108" y="264"/>
                </a:lnTo>
                <a:lnTo>
                  <a:pt x="92" y="260"/>
                </a:lnTo>
                <a:lnTo>
                  <a:pt x="73" y="252"/>
                </a:lnTo>
                <a:lnTo>
                  <a:pt x="64" y="246"/>
                </a:lnTo>
                <a:lnTo>
                  <a:pt x="54" y="240"/>
                </a:lnTo>
                <a:lnTo>
                  <a:pt x="45" y="232"/>
                </a:lnTo>
                <a:lnTo>
                  <a:pt x="35" y="222"/>
                </a:lnTo>
                <a:lnTo>
                  <a:pt x="27" y="211"/>
                </a:lnTo>
                <a:lnTo>
                  <a:pt x="19" y="199"/>
                </a:lnTo>
                <a:lnTo>
                  <a:pt x="19" y="199"/>
                </a:lnTo>
                <a:lnTo>
                  <a:pt x="12" y="186"/>
                </a:lnTo>
                <a:lnTo>
                  <a:pt x="7" y="172"/>
                </a:lnTo>
                <a:lnTo>
                  <a:pt x="3" y="157"/>
                </a:lnTo>
                <a:lnTo>
                  <a:pt x="2" y="142"/>
                </a:lnTo>
                <a:lnTo>
                  <a:pt x="0" y="129"/>
                </a:lnTo>
                <a:lnTo>
                  <a:pt x="2" y="114"/>
                </a:lnTo>
                <a:lnTo>
                  <a:pt x="4" y="100"/>
                </a:lnTo>
                <a:lnTo>
                  <a:pt x="10" y="87"/>
                </a:lnTo>
                <a:lnTo>
                  <a:pt x="15" y="73"/>
                </a:lnTo>
                <a:lnTo>
                  <a:pt x="23" y="61"/>
                </a:lnTo>
                <a:lnTo>
                  <a:pt x="31" y="49"/>
                </a:lnTo>
                <a:lnTo>
                  <a:pt x="42" y="38"/>
                </a:lnTo>
                <a:lnTo>
                  <a:pt x="54" y="28"/>
                </a:lnTo>
                <a:lnTo>
                  <a:pt x="68" y="19"/>
                </a:lnTo>
                <a:lnTo>
                  <a:pt x="84" y="11"/>
                </a:lnTo>
                <a:lnTo>
                  <a:pt x="100" y="4"/>
                </a:lnTo>
                <a:lnTo>
                  <a:pt x="100" y="4"/>
                </a:lnTo>
                <a:lnTo>
                  <a:pt x="90" y="10"/>
                </a:lnTo>
                <a:lnTo>
                  <a:pt x="77" y="16"/>
                </a:lnTo>
                <a:lnTo>
                  <a:pt x="62" y="26"/>
                </a:lnTo>
                <a:lnTo>
                  <a:pt x="48" y="38"/>
                </a:lnTo>
                <a:lnTo>
                  <a:pt x="41" y="46"/>
                </a:lnTo>
                <a:lnTo>
                  <a:pt x="33" y="54"/>
                </a:lnTo>
                <a:lnTo>
                  <a:pt x="27" y="64"/>
                </a:lnTo>
                <a:lnTo>
                  <a:pt x="20" y="75"/>
                </a:lnTo>
                <a:lnTo>
                  <a:pt x="15" y="85"/>
                </a:lnTo>
                <a:lnTo>
                  <a:pt x="11" y="98"/>
                </a:lnTo>
                <a:lnTo>
                  <a:pt x="12" y="99"/>
                </a:lnTo>
                <a:lnTo>
                  <a:pt x="12" y="99"/>
                </a:lnTo>
                <a:lnTo>
                  <a:pt x="14" y="98"/>
                </a:lnTo>
                <a:lnTo>
                  <a:pt x="15" y="95"/>
                </a:lnTo>
                <a:lnTo>
                  <a:pt x="15" y="95"/>
                </a:lnTo>
                <a:lnTo>
                  <a:pt x="18" y="89"/>
                </a:lnTo>
                <a:lnTo>
                  <a:pt x="18" y="89"/>
                </a:lnTo>
                <a:lnTo>
                  <a:pt x="19" y="87"/>
                </a:lnTo>
                <a:lnTo>
                  <a:pt x="19" y="87"/>
                </a:lnTo>
                <a:lnTo>
                  <a:pt x="23" y="84"/>
                </a:lnTo>
                <a:lnTo>
                  <a:pt x="23" y="84"/>
                </a:lnTo>
                <a:lnTo>
                  <a:pt x="26" y="77"/>
                </a:lnTo>
                <a:lnTo>
                  <a:pt x="26" y="77"/>
                </a:lnTo>
                <a:lnTo>
                  <a:pt x="29" y="76"/>
                </a:lnTo>
                <a:lnTo>
                  <a:pt x="31" y="76"/>
                </a:lnTo>
                <a:lnTo>
                  <a:pt x="31" y="76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1" y="77"/>
                </a:lnTo>
                <a:lnTo>
                  <a:pt x="31" y="80"/>
                </a:lnTo>
                <a:lnTo>
                  <a:pt x="31" y="84"/>
                </a:lnTo>
                <a:lnTo>
                  <a:pt x="31" y="84"/>
                </a:lnTo>
                <a:lnTo>
                  <a:pt x="29" y="91"/>
                </a:lnTo>
                <a:lnTo>
                  <a:pt x="29" y="91"/>
                </a:lnTo>
                <a:lnTo>
                  <a:pt x="30" y="95"/>
                </a:lnTo>
                <a:lnTo>
                  <a:pt x="30" y="95"/>
                </a:lnTo>
                <a:lnTo>
                  <a:pt x="31" y="98"/>
                </a:lnTo>
                <a:lnTo>
                  <a:pt x="33" y="99"/>
                </a:lnTo>
                <a:lnTo>
                  <a:pt x="33" y="99"/>
                </a:lnTo>
                <a:lnTo>
                  <a:pt x="41" y="102"/>
                </a:lnTo>
                <a:lnTo>
                  <a:pt x="41" y="102"/>
                </a:lnTo>
                <a:lnTo>
                  <a:pt x="45" y="96"/>
                </a:lnTo>
                <a:lnTo>
                  <a:pt x="45" y="96"/>
                </a:lnTo>
                <a:lnTo>
                  <a:pt x="48" y="95"/>
                </a:lnTo>
                <a:lnTo>
                  <a:pt x="50" y="93"/>
                </a:lnTo>
                <a:lnTo>
                  <a:pt x="50" y="93"/>
                </a:lnTo>
                <a:lnTo>
                  <a:pt x="50" y="91"/>
                </a:lnTo>
                <a:lnTo>
                  <a:pt x="50" y="89"/>
                </a:lnTo>
                <a:lnTo>
                  <a:pt x="52" y="88"/>
                </a:lnTo>
                <a:lnTo>
                  <a:pt x="52" y="88"/>
                </a:lnTo>
                <a:lnTo>
                  <a:pt x="53" y="85"/>
                </a:lnTo>
                <a:lnTo>
                  <a:pt x="54" y="84"/>
                </a:lnTo>
                <a:lnTo>
                  <a:pt x="54" y="84"/>
                </a:lnTo>
                <a:lnTo>
                  <a:pt x="56" y="81"/>
                </a:lnTo>
                <a:lnTo>
                  <a:pt x="56" y="81"/>
                </a:lnTo>
                <a:lnTo>
                  <a:pt x="58" y="81"/>
                </a:lnTo>
                <a:lnTo>
                  <a:pt x="60" y="81"/>
                </a:lnTo>
                <a:lnTo>
                  <a:pt x="60" y="83"/>
                </a:lnTo>
                <a:lnTo>
                  <a:pt x="60" y="83"/>
                </a:lnTo>
                <a:lnTo>
                  <a:pt x="60" y="85"/>
                </a:lnTo>
                <a:lnTo>
                  <a:pt x="60" y="87"/>
                </a:lnTo>
                <a:lnTo>
                  <a:pt x="60" y="88"/>
                </a:lnTo>
                <a:lnTo>
                  <a:pt x="58" y="89"/>
                </a:lnTo>
                <a:lnTo>
                  <a:pt x="58" y="89"/>
                </a:lnTo>
                <a:lnTo>
                  <a:pt x="57" y="89"/>
                </a:lnTo>
                <a:lnTo>
                  <a:pt x="56" y="91"/>
                </a:lnTo>
                <a:lnTo>
                  <a:pt x="56" y="91"/>
                </a:lnTo>
                <a:lnTo>
                  <a:pt x="53" y="96"/>
                </a:lnTo>
                <a:lnTo>
                  <a:pt x="53" y="96"/>
                </a:lnTo>
                <a:lnTo>
                  <a:pt x="52" y="99"/>
                </a:lnTo>
                <a:lnTo>
                  <a:pt x="50" y="102"/>
                </a:lnTo>
                <a:lnTo>
                  <a:pt x="50" y="102"/>
                </a:lnTo>
                <a:lnTo>
                  <a:pt x="48" y="102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6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3" y="108"/>
                </a:lnTo>
                <a:lnTo>
                  <a:pt x="42" y="108"/>
                </a:lnTo>
                <a:lnTo>
                  <a:pt x="42" y="108"/>
                </a:lnTo>
                <a:lnTo>
                  <a:pt x="39" y="108"/>
                </a:lnTo>
                <a:lnTo>
                  <a:pt x="39" y="108"/>
                </a:lnTo>
                <a:lnTo>
                  <a:pt x="34" y="107"/>
                </a:lnTo>
                <a:lnTo>
                  <a:pt x="34" y="107"/>
                </a:lnTo>
                <a:lnTo>
                  <a:pt x="33" y="108"/>
                </a:lnTo>
                <a:lnTo>
                  <a:pt x="31" y="111"/>
                </a:lnTo>
                <a:lnTo>
                  <a:pt x="31" y="111"/>
                </a:lnTo>
                <a:lnTo>
                  <a:pt x="33" y="116"/>
                </a:lnTo>
                <a:lnTo>
                  <a:pt x="35" y="122"/>
                </a:lnTo>
                <a:lnTo>
                  <a:pt x="35" y="122"/>
                </a:lnTo>
                <a:lnTo>
                  <a:pt x="35" y="127"/>
                </a:lnTo>
                <a:lnTo>
                  <a:pt x="35" y="130"/>
                </a:lnTo>
                <a:lnTo>
                  <a:pt x="37" y="131"/>
                </a:lnTo>
                <a:lnTo>
                  <a:pt x="37" y="131"/>
                </a:lnTo>
                <a:lnTo>
                  <a:pt x="39" y="134"/>
                </a:lnTo>
                <a:lnTo>
                  <a:pt x="41" y="137"/>
                </a:lnTo>
                <a:lnTo>
                  <a:pt x="41" y="137"/>
                </a:lnTo>
                <a:lnTo>
                  <a:pt x="42" y="139"/>
                </a:lnTo>
                <a:lnTo>
                  <a:pt x="42" y="144"/>
                </a:lnTo>
                <a:lnTo>
                  <a:pt x="45" y="146"/>
                </a:lnTo>
                <a:lnTo>
                  <a:pt x="45" y="146"/>
                </a:lnTo>
                <a:lnTo>
                  <a:pt x="45" y="153"/>
                </a:lnTo>
                <a:lnTo>
                  <a:pt x="45" y="153"/>
                </a:lnTo>
                <a:lnTo>
                  <a:pt x="45" y="157"/>
                </a:lnTo>
                <a:lnTo>
                  <a:pt x="45" y="161"/>
                </a:lnTo>
                <a:lnTo>
                  <a:pt x="45" y="161"/>
                </a:lnTo>
                <a:lnTo>
                  <a:pt x="48" y="165"/>
                </a:lnTo>
                <a:lnTo>
                  <a:pt x="49" y="167"/>
                </a:lnTo>
                <a:lnTo>
                  <a:pt x="49" y="167"/>
                </a:lnTo>
                <a:lnTo>
                  <a:pt x="46" y="169"/>
                </a:lnTo>
                <a:lnTo>
                  <a:pt x="46" y="171"/>
                </a:lnTo>
                <a:lnTo>
                  <a:pt x="46" y="172"/>
                </a:lnTo>
                <a:lnTo>
                  <a:pt x="46" y="172"/>
                </a:lnTo>
                <a:lnTo>
                  <a:pt x="50" y="175"/>
                </a:lnTo>
                <a:lnTo>
                  <a:pt x="52" y="177"/>
                </a:lnTo>
                <a:lnTo>
                  <a:pt x="52" y="177"/>
                </a:lnTo>
                <a:lnTo>
                  <a:pt x="53" y="179"/>
                </a:lnTo>
                <a:lnTo>
                  <a:pt x="54" y="180"/>
                </a:lnTo>
                <a:lnTo>
                  <a:pt x="54" y="180"/>
                </a:lnTo>
                <a:lnTo>
                  <a:pt x="57" y="180"/>
                </a:lnTo>
                <a:lnTo>
                  <a:pt x="58" y="181"/>
                </a:lnTo>
                <a:lnTo>
                  <a:pt x="58" y="181"/>
                </a:lnTo>
                <a:lnTo>
                  <a:pt x="58" y="187"/>
                </a:lnTo>
                <a:lnTo>
                  <a:pt x="64" y="194"/>
                </a:lnTo>
                <a:lnTo>
                  <a:pt x="69" y="199"/>
                </a:lnTo>
                <a:lnTo>
                  <a:pt x="69" y="199"/>
                </a:lnTo>
                <a:lnTo>
                  <a:pt x="69" y="200"/>
                </a:lnTo>
                <a:lnTo>
                  <a:pt x="69" y="202"/>
                </a:lnTo>
                <a:lnTo>
                  <a:pt x="71" y="202"/>
                </a:lnTo>
                <a:lnTo>
                  <a:pt x="71" y="202"/>
                </a:lnTo>
                <a:lnTo>
                  <a:pt x="80" y="206"/>
                </a:lnTo>
                <a:lnTo>
                  <a:pt x="80" y="206"/>
                </a:lnTo>
                <a:lnTo>
                  <a:pt x="83" y="209"/>
                </a:lnTo>
                <a:lnTo>
                  <a:pt x="87" y="210"/>
                </a:lnTo>
                <a:lnTo>
                  <a:pt x="87" y="210"/>
                </a:lnTo>
                <a:lnTo>
                  <a:pt x="88" y="210"/>
                </a:lnTo>
                <a:lnTo>
                  <a:pt x="88" y="211"/>
                </a:lnTo>
                <a:lnTo>
                  <a:pt x="88" y="210"/>
                </a:lnTo>
                <a:lnTo>
                  <a:pt x="88" y="210"/>
                </a:lnTo>
                <a:lnTo>
                  <a:pt x="91" y="206"/>
                </a:lnTo>
                <a:lnTo>
                  <a:pt x="92" y="203"/>
                </a:lnTo>
                <a:lnTo>
                  <a:pt x="92" y="203"/>
                </a:lnTo>
                <a:lnTo>
                  <a:pt x="94" y="199"/>
                </a:lnTo>
                <a:lnTo>
                  <a:pt x="94" y="198"/>
                </a:lnTo>
                <a:lnTo>
                  <a:pt x="94" y="198"/>
                </a:lnTo>
                <a:lnTo>
                  <a:pt x="94" y="194"/>
                </a:lnTo>
                <a:lnTo>
                  <a:pt x="94" y="194"/>
                </a:lnTo>
                <a:lnTo>
                  <a:pt x="94" y="191"/>
                </a:lnTo>
                <a:lnTo>
                  <a:pt x="95" y="188"/>
                </a:lnTo>
                <a:lnTo>
                  <a:pt x="95" y="188"/>
                </a:lnTo>
                <a:lnTo>
                  <a:pt x="96" y="186"/>
                </a:lnTo>
                <a:lnTo>
                  <a:pt x="99" y="183"/>
                </a:lnTo>
                <a:lnTo>
                  <a:pt x="99" y="183"/>
                </a:lnTo>
                <a:lnTo>
                  <a:pt x="100" y="183"/>
                </a:lnTo>
                <a:lnTo>
                  <a:pt x="102" y="181"/>
                </a:lnTo>
                <a:lnTo>
                  <a:pt x="102" y="181"/>
                </a:lnTo>
                <a:lnTo>
                  <a:pt x="102" y="179"/>
                </a:lnTo>
                <a:lnTo>
                  <a:pt x="102" y="179"/>
                </a:lnTo>
                <a:lnTo>
                  <a:pt x="100" y="177"/>
                </a:lnTo>
                <a:lnTo>
                  <a:pt x="100" y="175"/>
                </a:lnTo>
                <a:lnTo>
                  <a:pt x="100" y="175"/>
                </a:lnTo>
                <a:lnTo>
                  <a:pt x="99" y="171"/>
                </a:lnTo>
                <a:lnTo>
                  <a:pt x="98" y="169"/>
                </a:lnTo>
                <a:lnTo>
                  <a:pt x="98" y="169"/>
                </a:lnTo>
                <a:lnTo>
                  <a:pt x="95" y="167"/>
                </a:lnTo>
                <a:lnTo>
                  <a:pt x="94" y="165"/>
                </a:lnTo>
                <a:lnTo>
                  <a:pt x="94" y="164"/>
                </a:lnTo>
                <a:lnTo>
                  <a:pt x="94" y="164"/>
                </a:lnTo>
                <a:lnTo>
                  <a:pt x="95" y="158"/>
                </a:lnTo>
                <a:lnTo>
                  <a:pt x="95" y="158"/>
                </a:lnTo>
                <a:lnTo>
                  <a:pt x="98" y="154"/>
                </a:lnTo>
                <a:lnTo>
                  <a:pt x="98" y="154"/>
                </a:lnTo>
                <a:lnTo>
                  <a:pt x="100" y="150"/>
                </a:lnTo>
                <a:lnTo>
                  <a:pt x="100" y="150"/>
                </a:lnTo>
                <a:lnTo>
                  <a:pt x="103" y="146"/>
                </a:lnTo>
                <a:lnTo>
                  <a:pt x="103" y="146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4"/>
                </a:lnTo>
                <a:lnTo>
                  <a:pt x="104" y="134"/>
                </a:lnTo>
                <a:lnTo>
                  <a:pt x="103" y="129"/>
                </a:lnTo>
                <a:lnTo>
                  <a:pt x="103" y="129"/>
                </a:lnTo>
                <a:lnTo>
                  <a:pt x="106" y="126"/>
                </a:lnTo>
                <a:lnTo>
                  <a:pt x="110" y="125"/>
                </a:lnTo>
                <a:lnTo>
                  <a:pt x="110" y="125"/>
                </a:lnTo>
                <a:lnTo>
                  <a:pt x="111" y="126"/>
                </a:lnTo>
                <a:lnTo>
                  <a:pt x="113" y="127"/>
                </a:lnTo>
                <a:lnTo>
                  <a:pt x="114" y="126"/>
                </a:lnTo>
                <a:lnTo>
                  <a:pt x="114" y="126"/>
                </a:lnTo>
                <a:lnTo>
                  <a:pt x="115" y="123"/>
                </a:lnTo>
                <a:lnTo>
                  <a:pt x="117" y="122"/>
                </a:lnTo>
                <a:lnTo>
                  <a:pt x="117" y="122"/>
                </a:lnTo>
                <a:lnTo>
                  <a:pt x="119" y="121"/>
                </a:lnTo>
                <a:lnTo>
                  <a:pt x="121" y="122"/>
                </a:lnTo>
                <a:lnTo>
                  <a:pt x="121" y="122"/>
                </a:lnTo>
                <a:lnTo>
                  <a:pt x="125" y="123"/>
                </a:lnTo>
                <a:lnTo>
                  <a:pt x="129" y="125"/>
                </a:lnTo>
                <a:lnTo>
                  <a:pt x="129" y="125"/>
                </a:lnTo>
                <a:lnTo>
                  <a:pt x="133" y="126"/>
                </a:lnTo>
                <a:lnTo>
                  <a:pt x="137" y="126"/>
                </a:lnTo>
                <a:lnTo>
                  <a:pt x="137" y="126"/>
                </a:lnTo>
                <a:lnTo>
                  <a:pt x="142" y="126"/>
                </a:lnTo>
                <a:lnTo>
                  <a:pt x="145" y="126"/>
                </a:lnTo>
                <a:lnTo>
                  <a:pt x="148" y="125"/>
                </a:lnTo>
                <a:lnTo>
                  <a:pt x="148" y="125"/>
                </a:lnTo>
                <a:lnTo>
                  <a:pt x="150" y="125"/>
                </a:lnTo>
                <a:lnTo>
                  <a:pt x="152" y="125"/>
                </a:lnTo>
                <a:lnTo>
                  <a:pt x="152" y="123"/>
                </a:lnTo>
                <a:lnTo>
                  <a:pt x="152" y="123"/>
                </a:lnTo>
                <a:lnTo>
                  <a:pt x="153" y="121"/>
                </a:lnTo>
                <a:lnTo>
                  <a:pt x="155" y="118"/>
                </a:lnTo>
                <a:lnTo>
                  <a:pt x="155" y="118"/>
                </a:lnTo>
                <a:lnTo>
                  <a:pt x="157" y="118"/>
                </a:lnTo>
                <a:lnTo>
                  <a:pt x="159" y="115"/>
                </a:lnTo>
                <a:lnTo>
                  <a:pt x="159" y="115"/>
                </a:lnTo>
                <a:lnTo>
                  <a:pt x="159" y="112"/>
                </a:lnTo>
                <a:lnTo>
                  <a:pt x="160" y="111"/>
                </a:lnTo>
                <a:lnTo>
                  <a:pt x="160" y="111"/>
                </a:lnTo>
                <a:lnTo>
                  <a:pt x="161" y="108"/>
                </a:lnTo>
                <a:lnTo>
                  <a:pt x="161" y="108"/>
                </a:lnTo>
                <a:lnTo>
                  <a:pt x="164" y="106"/>
                </a:lnTo>
                <a:lnTo>
                  <a:pt x="165" y="106"/>
                </a:lnTo>
                <a:lnTo>
                  <a:pt x="165" y="106"/>
                </a:lnTo>
                <a:lnTo>
                  <a:pt x="165" y="104"/>
                </a:lnTo>
                <a:lnTo>
                  <a:pt x="165" y="104"/>
                </a:lnTo>
                <a:lnTo>
                  <a:pt x="164" y="102"/>
                </a:lnTo>
                <a:lnTo>
                  <a:pt x="163" y="99"/>
                </a:lnTo>
                <a:lnTo>
                  <a:pt x="163" y="99"/>
                </a:lnTo>
                <a:lnTo>
                  <a:pt x="163" y="98"/>
                </a:lnTo>
                <a:lnTo>
                  <a:pt x="161" y="98"/>
                </a:lnTo>
                <a:lnTo>
                  <a:pt x="160" y="96"/>
                </a:lnTo>
                <a:lnTo>
                  <a:pt x="161" y="93"/>
                </a:lnTo>
                <a:lnTo>
                  <a:pt x="161" y="93"/>
                </a:lnTo>
                <a:lnTo>
                  <a:pt x="164" y="87"/>
                </a:lnTo>
                <a:lnTo>
                  <a:pt x="164" y="84"/>
                </a:lnTo>
                <a:lnTo>
                  <a:pt x="161" y="81"/>
                </a:lnTo>
                <a:lnTo>
                  <a:pt x="161" y="81"/>
                </a:lnTo>
                <a:lnTo>
                  <a:pt x="160" y="77"/>
                </a:lnTo>
                <a:lnTo>
                  <a:pt x="157" y="76"/>
                </a:lnTo>
                <a:lnTo>
                  <a:pt x="155" y="73"/>
                </a:lnTo>
                <a:lnTo>
                  <a:pt x="155" y="73"/>
                </a:lnTo>
                <a:lnTo>
                  <a:pt x="153" y="70"/>
                </a:lnTo>
                <a:lnTo>
                  <a:pt x="150" y="68"/>
                </a:lnTo>
                <a:lnTo>
                  <a:pt x="150" y="68"/>
                </a:lnTo>
                <a:lnTo>
                  <a:pt x="149" y="66"/>
                </a:lnTo>
                <a:lnTo>
                  <a:pt x="148" y="66"/>
                </a:lnTo>
                <a:lnTo>
                  <a:pt x="148" y="66"/>
                </a:lnTo>
                <a:lnTo>
                  <a:pt x="144" y="65"/>
                </a:lnTo>
                <a:lnTo>
                  <a:pt x="140" y="62"/>
                </a:lnTo>
                <a:lnTo>
                  <a:pt x="140" y="62"/>
                </a:lnTo>
                <a:lnTo>
                  <a:pt x="137" y="60"/>
                </a:lnTo>
                <a:lnTo>
                  <a:pt x="134" y="58"/>
                </a:lnTo>
                <a:lnTo>
                  <a:pt x="134" y="58"/>
                </a:lnTo>
                <a:lnTo>
                  <a:pt x="130" y="57"/>
                </a:lnTo>
                <a:lnTo>
                  <a:pt x="130" y="57"/>
                </a:lnTo>
                <a:lnTo>
                  <a:pt x="125" y="57"/>
                </a:lnTo>
                <a:lnTo>
                  <a:pt x="125" y="57"/>
                </a:lnTo>
                <a:lnTo>
                  <a:pt x="122" y="57"/>
                </a:lnTo>
                <a:lnTo>
                  <a:pt x="122" y="57"/>
                </a:lnTo>
                <a:lnTo>
                  <a:pt x="117" y="56"/>
                </a:lnTo>
                <a:lnTo>
                  <a:pt x="117" y="56"/>
                </a:lnTo>
                <a:lnTo>
                  <a:pt x="114" y="56"/>
                </a:lnTo>
                <a:lnTo>
                  <a:pt x="114" y="56"/>
                </a:lnTo>
                <a:lnTo>
                  <a:pt x="113" y="56"/>
                </a:lnTo>
                <a:lnTo>
                  <a:pt x="111" y="54"/>
                </a:lnTo>
                <a:lnTo>
                  <a:pt x="111" y="57"/>
                </a:lnTo>
                <a:lnTo>
                  <a:pt x="111" y="57"/>
                </a:lnTo>
                <a:lnTo>
                  <a:pt x="111" y="61"/>
                </a:lnTo>
                <a:lnTo>
                  <a:pt x="111" y="62"/>
                </a:lnTo>
                <a:lnTo>
                  <a:pt x="110" y="64"/>
                </a:lnTo>
                <a:lnTo>
                  <a:pt x="110" y="64"/>
                </a:lnTo>
                <a:lnTo>
                  <a:pt x="106" y="64"/>
                </a:lnTo>
                <a:lnTo>
                  <a:pt x="106" y="64"/>
                </a:lnTo>
                <a:lnTo>
                  <a:pt x="103" y="64"/>
                </a:lnTo>
                <a:lnTo>
                  <a:pt x="100" y="65"/>
                </a:lnTo>
                <a:lnTo>
                  <a:pt x="100" y="65"/>
                </a:lnTo>
                <a:lnTo>
                  <a:pt x="99" y="66"/>
                </a:lnTo>
                <a:lnTo>
                  <a:pt x="95" y="68"/>
                </a:lnTo>
                <a:lnTo>
                  <a:pt x="95" y="68"/>
                </a:lnTo>
                <a:lnTo>
                  <a:pt x="95" y="68"/>
                </a:lnTo>
                <a:lnTo>
                  <a:pt x="95" y="69"/>
                </a:lnTo>
                <a:lnTo>
                  <a:pt x="92" y="68"/>
                </a:lnTo>
                <a:lnTo>
                  <a:pt x="92" y="68"/>
                </a:lnTo>
                <a:lnTo>
                  <a:pt x="91" y="65"/>
                </a:lnTo>
                <a:lnTo>
                  <a:pt x="92" y="64"/>
                </a:lnTo>
                <a:lnTo>
                  <a:pt x="91" y="64"/>
                </a:lnTo>
                <a:lnTo>
                  <a:pt x="88" y="64"/>
                </a:lnTo>
                <a:lnTo>
                  <a:pt x="88" y="64"/>
                </a:lnTo>
                <a:lnTo>
                  <a:pt x="81" y="65"/>
                </a:lnTo>
                <a:lnTo>
                  <a:pt x="79" y="65"/>
                </a:lnTo>
                <a:lnTo>
                  <a:pt x="79" y="65"/>
                </a:lnTo>
                <a:lnTo>
                  <a:pt x="77" y="65"/>
                </a:lnTo>
                <a:lnTo>
                  <a:pt x="75" y="64"/>
                </a:lnTo>
                <a:lnTo>
                  <a:pt x="75" y="64"/>
                </a:lnTo>
                <a:lnTo>
                  <a:pt x="71" y="62"/>
                </a:lnTo>
                <a:lnTo>
                  <a:pt x="69" y="64"/>
                </a:lnTo>
                <a:lnTo>
                  <a:pt x="69" y="64"/>
                </a:lnTo>
                <a:lnTo>
                  <a:pt x="68" y="65"/>
                </a:lnTo>
                <a:lnTo>
                  <a:pt x="68" y="65"/>
                </a:lnTo>
                <a:lnTo>
                  <a:pt x="67" y="64"/>
                </a:lnTo>
                <a:lnTo>
                  <a:pt x="67" y="64"/>
                </a:lnTo>
                <a:lnTo>
                  <a:pt x="65" y="61"/>
                </a:lnTo>
                <a:lnTo>
                  <a:pt x="67" y="60"/>
                </a:lnTo>
                <a:lnTo>
                  <a:pt x="67" y="60"/>
                </a:lnTo>
                <a:lnTo>
                  <a:pt x="71" y="60"/>
                </a:lnTo>
                <a:lnTo>
                  <a:pt x="72" y="60"/>
                </a:lnTo>
                <a:lnTo>
                  <a:pt x="73" y="58"/>
                </a:lnTo>
                <a:lnTo>
                  <a:pt x="73" y="58"/>
                </a:lnTo>
                <a:lnTo>
                  <a:pt x="72" y="57"/>
                </a:lnTo>
                <a:lnTo>
                  <a:pt x="72" y="56"/>
                </a:lnTo>
                <a:lnTo>
                  <a:pt x="73" y="56"/>
                </a:lnTo>
                <a:lnTo>
                  <a:pt x="73" y="56"/>
                </a:lnTo>
                <a:lnTo>
                  <a:pt x="79" y="54"/>
                </a:lnTo>
                <a:lnTo>
                  <a:pt x="79" y="54"/>
                </a:lnTo>
                <a:lnTo>
                  <a:pt x="81" y="54"/>
                </a:lnTo>
                <a:lnTo>
                  <a:pt x="83" y="54"/>
                </a:lnTo>
                <a:lnTo>
                  <a:pt x="85" y="54"/>
                </a:lnTo>
                <a:lnTo>
                  <a:pt x="85" y="54"/>
                </a:lnTo>
                <a:lnTo>
                  <a:pt x="85" y="54"/>
                </a:lnTo>
                <a:lnTo>
                  <a:pt x="87" y="53"/>
                </a:lnTo>
                <a:lnTo>
                  <a:pt x="88" y="53"/>
                </a:lnTo>
                <a:lnTo>
                  <a:pt x="87" y="51"/>
                </a:lnTo>
                <a:lnTo>
                  <a:pt x="87" y="51"/>
                </a:lnTo>
                <a:lnTo>
                  <a:pt x="84" y="47"/>
                </a:lnTo>
                <a:lnTo>
                  <a:pt x="83" y="46"/>
                </a:lnTo>
                <a:lnTo>
                  <a:pt x="81" y="45"/>
                </a:lnTo>
                <a:lnTo>
                  <a:pt x="80" y="45"/>
                </a:lnTo>
                <a:lnTo>
                  <a:pt x="80" y="45"/>
                </a:lnTo>
                <a:lnTo>
                  <a:pt x="79" y="46"/>
                </a:lnTo>
                <a:lnTo>
                  <a:pt x="77" y="47"/>
                </a:lnTo>
                <a:lnTo>
                  <a:pt x="77" y="47"/>
                </a:lnTo>
                <a:lnTo>
                  <a:pt x="76" y="47"/>
                </a:lnTo>
                <a:lnTo>
                  <a:pt x="76" y="47"/>
                </a:lnTo>
                <a:lnTo>
                  <a:pt x="72" y="45"/>
                </a:lnTo>
                <a:lnTo>
                  <a:pt x="72" y="43"/>
                </a:lnTo>
                <a:lnTo>
                  <a:pt x="73" y="42"/>
                </a:lnTo>
                <a:lnTo>
                  <a:pt x="73" y="42"/>
                </a:lnTo>
                <a:lnTo>
                  <a:pt x="76" y="39"/>
                </a:lnTo>
                <a:lnTo>
                  <a:pt x="79" y="38"/>
                </a:lnTo>
                <a:lnTo>
                  <a:pt x="79" y="38"/>
                </a:lnTo>
                <a:lnTo>
                  <a:pt x="80" y="38"/>
                </a:lnTo>
                <a:lnTo>
                  <a:pt x="81" y="38"/>
                </a:lnTo>
                <a:lnTo>
                  <a:pt x="84" y="41"/>
                </a:lnTo>
                <a:lnTo>
                  <a:pt x="87" y="43"/>
                </a:lnTo>
                <a:lnTo>
                  <a:pt x="88" y="43"/>
                </a:lnTo>
                <a:lnTo>
                  <a:pt x="88" y="43"/>
                </a:lnTo>
                <a:lnTo>
                  <a:pt x="91" y="42"/>
                </a:lnTo>
                <a:lnTo>
                  <a:pt x="92" y="42"/>
                </a:lnTo>
                <a:lnTo>
                  <a:pt x="92" y="42"/>
                </a:lnTo>
                <a:lnTo>
                  <a:pt x="94" y="45"/>
                </a:lnTo>
                <a:lnTo>
                  <a:pt x="94" y="49"/>
                </a:lnTo>
                <a:lnTo>
                  <a:pt x="94" y="49"/>
                </a:lnTo>
                <a:lnTo>
                  <a:pt x="94" y="51"/>
                </a:lnTo>
                <a:lnTo>
                  <a:pt x="96" y="50"/>
                </a:lnTo>
                <a:lnTo>
                  <a:pt x="96" y="50"/>
                </a:lnTo>
                <a:lnTo>
                  <a:pt x="98" y="49"/>
                </a:lnTo>
                <a:lnTo>
                  <a:pt x="96" y="49"/>
                </a:lnTo>
                <a:lnTo>
                  <a:pt x="96" y="47"/>
                </a:lnTo>
                <a:lnTo>
                  <a:pt x="100" y="46"/>
                </a:lnTo>
                <a:lnTo>
                  <a:pt x="100" y="46"/>
                </a:lnTo>
                <a:lnTo>
                  <a:pt x="107" y="45"/>
                </a:lnTo>
                <a:lnTo>
                  <a:pt x="110" y="43"/>
                </a:lnTo>
                <a:lnTo>
                  <a:pt x="113" y="43"/>
                </a:lnTo>
                <a:lnTo>
                  <a:pt x="114" y="45"/>
                </a:lnTo>
                <a:lnTo>
                  <a:pt x="114" y="45"/>
                </a:lnTo>
                <a:lnTo>
                  <a:pt x="117" y="46"/>
                </a:lnTo>
                <a:lnTo>
                  <a:pt x="118" y="46"/>
                </a:lnTo>
                <a:lnTo>
                  <a:pt x="118" y="46"/>
                </a:lnTo>
                <a:lnTo>
                  <a:pt x="118" y="47"/>
                </a:lnTo>
                <a:lnTo>
                  <a:pt x="118" y="49"/>
                </a:lnTo>
                <a:lnTo>
                  <a:pt x="119" y="47"/>
                </a:lnTo>
                <a:lnTo>
                  <a:pt x="119" y="47"/>
                </a:lnTo>
                <a:lnTo>
                  <a:pt x="122" y="46"/>
                </a:lnTo>
                <a:lnTo>
                  <a:pt x="125" y="47"/>
                </a:lnTo>
                <a:lnTo>
                  <a:pt x="127" y="49"/>
                </a:lnTo>
                <a:lnTo>
                  <a:pt x="127" y="49"/>
                </a:lnTo>
                <a:lnTo>
                  <a:pt x="127" y="49"/>
                </a:lnTo>
                <a:lnTo>
                  <a:pt x="130" y="49"/>
                </a:lnTo>
                <a:lnTo>
                  <a:pt x="130" y="49"/>
                </a:lnTo>
                <a:lnTo>
                  <a:pt x="133" y="51"/>
                </a:lnTo>
                <a:lnTo>
                  <a:pt x="137" y="51"/>
                </a:lnTo>
                <a:lnTo>
                  <a:pt x="137" y="51"/>
                </a:lnTo>
                <a:lnTo>
                  <a:pt x="140" y="50"/>
                </a:lnTo>
                <a:lnTo>
                  <a:pt x="140" y="50"/>
                </a:lnTo>
                <a:lnTo>
                  <a:pt x="138" y="47"/>
                </a:lnTo>
                <a:lnTo>
                  <a:pt x="138" y="47"/>
                </a:lnTo>
                <a:lnTo>
                  <a:pt x="137" y="45"/>
                </a:lnTo>
                <a:lnTo>
                  <a:pt x="133" y="43"/>
                </a:lnTo>
                <a:lnTo>
                  <a:pt x="133" y="43"/>
                </a:lnTo>
                <a:lnTo>
                  <a:pt x="125" y="41"/>
                </a:lnTo>
                <a:lnTo>
                  <a:pt x="123" y="39"/>
                </a:lnTo>
                <a:lnTo>
                  <a:pt x="126" y="39"/>
                </a:lnTo>
                <a:lnTo>
                  <a:pt x="126" y="39"/>
                </a:lnTo>
                <a:lnTo>
                  <a:pt x="129" y="38"/>
                </a:lnTo>
                <a:lnTo>
                  <a:pt x="127" y="37"/>
                </a:lnTo>
                <a:lnTo>
                  <a:pt x="127" y="35"/>
                </a:lnTo>
                <a:lnTo>
                  <a:pt x="132" y="33"/>
                </a:lnTo>
                <a:lnTo>
                  <a:pt x="132" y="33"/>
                </a:lnTo>
                <a:lnTo>
                  <a:pt x="137" y="31"/>
                </a:lnTo>
                <a:lnTo>
                  <a:pt x="140" y="31"/>
                </a:lnTo>
                <a:lnTo>
                  <a:pt x="141" y="31"/>
                </a:lnTo>
                <a:lnTo>
                  <a:pt x="141" y="28"/>
                </a:lnTo>
                <a:lnTo>
                  <a:pt x="141" y="28"/>
                </a:lnTo>
                <a:lnTo>
                  <a:pt x="141" y="23"/>
                </a:lnTo>
                <a:lnTo>
                  <a:pt x="142" y="23"/>
                </a:lnTo>
                <a:lnTo>
                  <a:pt x="144" y="23"/>
                </a:lnTo>
                <a:lnTo>
                  <a:pt x="144" y="23"/>
                </a:lnTo>
                <a:lnTo>
                  <a:pt x="153" y="24"/>
                </a:lnTo>
                <a:lnTo>
                  <a:pt x="153" y="24"/>
                </a:lnTo>
                <a:lnTo>
                  <a:pt x="155" y="24"/>
                </a:lnTo>
                <a:lnTo>
                  <a:pt x="155" y="26"/>
                </a:lnTo>
                <a:lnTo>
                  <a:pt x="157" y="24"/>
                </a:lnTo>
                <a:lnTo>
                  <a:pt x="157" y="24"/>
                </a:lnTo>
                <a:lnTo>
                  <a:pt x="160" y="23"/>
                </a:lnTo>
                <a:lnTo>
                  <a:pt x="161" y="23"/>
                </a:lnTo>
                <a:lnTo>
                  <a:pt x="161" y="23"/>
                </a:lnTo>
                <a:lnTo>
                  <a:pt x="161" y="22"/>
                </a:lnTo>
                <a:lnTo>
                  <a:pt x="161" y="22"/>
                </a:lnTo>
                <a:lnTo>
                  <a:pt x="159" y="18"/>
                </a:lnTo>
                <a:lnTo>
                  <a:pt x="156" y="15"/>
                </a:lnTo>
                <a:lnTo>
                  <a:pt x="156" y="15"/>
                </a:lnTo>
                <a:lnTo>
                  <a:pt x="155" y="12"/>
                </a:lnTo>
                <a:lnTo>
                  <a:pt x="153" y="10"/>
                </a:lnTo>
                <a:lnTo>
                  <a:pt x="152" y="7"/>
                </a:lnTo>
                <a:lnTo>
                  <a:pt x="150" y="7"/>
                </a:lnTo>
                <a:lnTo>
                  <a:pt x="148" y="8"/>
                </a:lnTo>
                <a:lnTo>
                  <a:pt x="148" y="8"/>
                </a:lnTo>
                <a:lnTo>
                  <a:pt x="144" y="10"/>
                </a:lnTo>
                <a:lnTo>
                  <a:pt x="140" y="11"/>
                </a:lnTo>
                <a:lnTo>
                  <a:pt x="140" y="11"/>
                </a:lnTo>
                <a:lnTo>
                  <a:pt x="134" y="10"/>
                </a:lnTo>
                <a:lnTo>
                  <a:pt x="132" y="8"/>
                </a:lnTo>
                <a:lnTo>
                  <a:pt x="132" y="8"/>
                </a:lnTo>
                <a:lnTo>
                  <a:pt x="136" y="7"/>
                </a:lnTo>
                <a:lnTo>
                  <a:pt x="138" y="5"/>
                </a:lnTo>
                <a:lnTo>
                  <a:pt x="138" y="5"/>
                </a:lnTo>
                <a:lnTo>
                  <a:pt x="138" y="5"/>
                </a:lnTo>
                <a:lnTo>
                  <a:pt x="140" y="4"/>
                </a:lnTo>
                <a:lnTo>
                  <a:pt x="140" y="4"/>
                </a:lnTo>
                <a:lnTo>
                  <a:pt x="137" y="1"/>
                </a:lnTo>
                <a:lnTo>
                  <a:pt x="140" y="0"/>
                </a:lnTo>
                <a:lnTo>
                  <a:pt x="140" y="0"/>
                </a:lnTo>
                <a:lnTo>
                  <a:pt x="149" y="0"/>
                </a:lnTo>
                <a:lnTo>
                  <a:pt x="161" y="1"/>
                </a:lnTo>
                <a:lnTo>
                  <a:pt x="161" y="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ṥ1íḍè"/>
          <p:cNvSpPr>
            <a:spLocks/>
          </p:cNvSpPr>
          <p:nvPr/>
        </p:nvSpPr>
        <p:spPr bwMode="auto">
          <a:xfrm>
            <a:off x="1673511" y="4545787"/>
            <a:ext cx="123360" cy="147745"/>
          </a:xfrm>
          <a:custGeom>
            <a:avLst/>
            <a:gdLst>
              <a:gd name="T0" fmla="*/ 27 w 86"/>
              <a:gd name="T1" fmla="*/ 6 h 103"/>
              <a:gd name="T2" fmla="*/ 27 w 86"/>
              <a:gd name="T3" fmla="*/ 38 h 103"/>
              <a:gd name="T4" fmla="*/ 27 w 86"/>
              <a:gd name="T5" fmla="*/ 38 h 103"/>
              <a:gd name="T6" fmla="*/ 28 w 86"/>
              <a:gd name="T7" fmla="*/ 41 h 103"/>
              <a:gd name="T8" fmla="*/ 34 w 86"/>
              <a:gd name="T9" fmla="*/ 47 h 103"/>
              <a:gd name="T10" fmla="*/ 42 w 86"/>
              <a:gd name="T11" fmla="*/ 55 h 103"/>
              <a:gd name="T12" fmla="*/ 47 w 86"/>
              <a:gd name="T13" fmla="*/ 57 h 103"/>
              <a:gd name="T14" fmla="*/ 54 w 86"/>
              <a:gd name="T15" fmla="*/ 60 h 103"/>
              <a:gd name="T16" fmla="*/ 54 w 86"/>
              <a:gd name="T17" fmla="*/ 60 h 103"/>
              <a:gd name="T18" fmla="*/ 66 w 86"/>
              <a:gd name="T19" fmla="*/ 65 h 103"/>
              <a:gd name="T20" fmla="*/ 78 w 86"/>
              <a:gd name="T21" fmla="*/ 72 h 103"/>
              <a:gd name="T22" fmla="*/ 82 w 86"/>
              <a:gd name="T23" fmla="*/ 75 h 103"/>
              <a:gd name="T24" fmla="*/ 85 w 86"/>
              <a:gd name="T25" fmla="*/ 79 h 103"/>
              <a:gd name="T26" fmla="*/ 86 w 86"/>
              <a:gd name="T27" fmla="*/ 82 h 103"/>
              <a:gd name="T28" fmla="*/ 86 w 86"/>
              <a:gd name="T29" fmla="*/ 86 h 103"/>
              <a:gd name="T30" fmla="*/ 86 w 86"/>
              <a:gd name="T31" fmla="*/ 86 h 103"/>
              <a:gd name="T32" fmla="*/ 85 w 86"/>
              <a:gd name="T33" fmla="*/ 90 h 103"/>
              <a:gd name="T34" fmla="*/ 81 w 86"/>
              <a:gd name="T35" fmla="*/ 93 h 103"/>
              <a:gd name="T36" fmla="*/ 76 w 86"/>
              <a:gd name="T37" fmla="*/ 95 h 103"/>
              <a:gd name="T38" fmla="*/ 66 w 86"/>
              <a:gd name="T39" fmla="*/ 98 h 103"/>
              <a:gd name="T40" fmla="*/ 55 w 86"/>
              <a:gd name="T41" fmla="*/ 101 h 103"/>
              <a:gd name="T42" fmla="*/ 40 w 86"/>
              <a:gd name="T43" fmla="*/ 102 h 103"/>
              <a:gd name="T44" fmla="*/ 21 w 86"/>
              <a:gd name="T45" fmla="*/ 103 h 103"/>
              <a:gd name="T46" fmla="*/ 0 w 86"/>
              <a:gd name="T47" fmla="*/ 103 h 103"/>
              <a:gd name="T48" fmla="*/ 0 w 86"/>
              <a:gd name="T49" fmla="*/ 0 h 103"/>
              <a:gd name="T50" fmla="*/ 27 w 86"/>
              <a:gd name="T51" fmla="*/ 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6" h="103">
                <a:moveTo>
                  <a:pt x="27" y="6"/>
                </a:moveTo>
                <a:lnTo>
                  <a:pt x="27" y="38"/>
                </a:lnTo>
                <a:lnTo>
                  <a:pt x="27" y="38"/>
                </a:lnTo>
                <a:lnTo>
                  <a:pt x="28" y="41"/>
                </a:lnTo>
                <a:lnTo>
                  <a:pt x="34" y="47"/>
                </a:lnTo>
                <a:lnTo>
                  <a:pt x="42" y="55"/>
                </a:lnTo>
                <a:lnTo>
                  <a:pt x="47" y="57"/>
                </a:lnTo>
                <a:lnTo>
                  <a:pt x="54" y="60"/>
                </a:lnTo>
                <a:lnTo>
                  <a:pt x="54" y="60"/>
                </a:lnTo>
                <a:lnTo>
                  <a:pt x="66" y="65"/>
                </a:lnTo>
                <a:lnTo>
                  <a:pt x="78" y="72"/>
                </a:lnTo>
                <a:lnTo>
                  <a:pt x="82" y="75"/>
                </a:lnTo>
                <a:lnTo>
                  <a:pt x="85" y="79"/>
                </a:lnTo>
                <a:lnTo>
                  <a:pt x="86" y="82"/>
                </a:lnTo>
                <a:lnTo>
                  <a:pt x="86" y="86"/>
                </a:lnTo>
                <a:lnTo>
                  <a:pt x="86" y="86"/>
                </a:lnTo>
                <a:lnTo>
                  <a:pt x="85" y="90"/>
                </a:lnTo>
                <a:lnTo>
                  <a:pt x="81" y="93"/>
                </a:lnTo>
                <a:lnTo>
                  <a:pt x="76" y="95"/>
                </a:lnTo>
                <a:lnTo>
                  <a:pt x="66" y="98"/>
                </a:lnTo>
                <a:lnTo>
                  <a:pt x="55" y="101"/>
                </a:lnTo>
                <a:lnTo>
                  <a:pt x="40" y="102"/>
                </a:lnTo>
                <a:lnTo>
                  <a:pt x="21" y="103"/>
                </a:lnTo>
                <a:lnTo>
                  <a:pt x="0" y="103"/>
                </a:lnTo>
                <a:lnTo>
                  <a:pt x="0" y="0"/>
                </a:lnTo>
                <a:lnTo>
                  <a:pt x="27" y="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ïslïḋè"/>
          <p:cNvSpPr>
            <a:spLocks/>
          </p:cNvSpPr>
          <p:nvPr/>
        </p:nvSpPr>
        <p:spPr bwMode="auto">
          <a:xfrm>
            <a:off x="1568798" y="4545787"/>
            <a:ext cx="117622" cy="147745"/>
          </a:xfrm>
          <a:custGeom>
            <a:avLst/>
            <a:gdLst>
              <a:gd name="T0" fmla="*/ 63 w 82"/>
              <a:gd name="T1" fmla="*/ 6 h 103"/>
              <a:gd name="T2" fmla="*/ 63 w 82"/>
              <a:gd name="T3" fmla="*/ 38 h 103"/>
              <a:gd name="T4" fmla="*/ 63 w 82"/>
              <a:gd name="T5" fmla="*/ 38 h 103"/>
              <a:gd name="T6" fmla="*/ 62 w 82"/>
              <a:gd name="T7" fmla="*/ 41 h 103"/>
              <a:gd name="T8" fmla="*/ 58 w 82"/>
              <a:gd name="T9" fmla="*/ 47 h 103"/>
              <a:gd name="T10" fmla="*/ 51 w 82"/>
              <a:gd name="T11" fmla="*/ 55 h 103"/>
              <a:gd name="T12" fmla="*/ 46 w 82"/>
              <a:gd name="T13" fmla="*/ 57 h 103"/>
              <a:gd name="T14" fmla="*/ 39 w 82"/>
              <a:gd name="T15" fmla="*/ 60 h 103"/>
              <a:gd name="T16" fmla="*/ 39 w 82"/>
              <a:gd name="T17" fmla="*/ 60 h 103"/>
              <a:gd name="T18" fmla="*/ 25 w 82"/>
              <a:gd name="T19" fmla="*/ 65 h 103"/>
              <a:gd name="T20" fmla="*/ 12 w 82"/>
              <a:gd name="T21" fmla="*/ 72 h 103"/>
              <a:gd name="T22" fmla="*/ 6 w 82"/>
              <a:gd name="T23" fmla="*/ 75 h 103"/>
              <a:gd name="T24" fmla="*/ 4 w 82"/>
              <a:gd name="T25" fmla="*/ 79 h 103"/>
              <a:gd name="T26" fmla="*/ 1 w 82"/>
              <a:gd name="T27" fmla="*/ 82 h 103"/>
              <a:gd name="T28" fmla="*/ 0 w 82"/>
              <a:gd name="T29" fmla="*/ 86 h 103"/>
              <a:gd name="T30" fmla="*/ 0 w 82"/>
              <a:gd name="T31" fmla="*/ 86 h 103"/>
              <a:gd name="T32" fmla="*/ 2 w 82"/>
              <a:gd name="T33" fmla="*/ 90 h 103"/>
              <a:gd name="T34" fmla="*/ 8 w 82"/>
              <a:gd name="T35" fmla="*/ 93 h 103"/>
              <a:gd name="T36" fmla="*/ 15 w 82"/>
              <a:gd name="T37" fmla="*/ 95 h 103"/>
              <a:gd name="T38" fmla="*/ 24 w 82"/>
              <a:gd name="T39" fmla="*/ 98 h 103"/>
              <a:gd name="T40" fmla="*/ 36 w 82"/>
              <a:gd name="T41" fmla="*/ 101 h 103"/>
              <a:gd name="T42" fmla="*/ 50 w 82"/>
              <a:gd name="T43" fmla="*/ 102 h 103"/>
              <a:gd name="T44" fmla="*/ 82 w 82"/>
              <a:gd name="T45" fmla="*/ 103 h 103"/>
              <a:gd name="T46" fmla="*/ 82 w 82"/>
              <a:gd name="T47" fmla="*/ 0 h 103"/>
              <a:gd name="T48" fmla="*/ 63 w 82"/>
              <a:gd name="T49" fmla="*/ 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2" h="103">
                <a:moveTo>
                  <a:pt x="63" y="6"/>
                </a:moveTo>
                <a:lnTo>
                  <a:pt x="63" y="38"/>
                </a:lnTo>
                <a:lnTo>
                  <a:pt x="63" y="38"/>
                </a:lnTo>
                <a:lnTo>
                  <a:pt x="62" y="41"/>
                </a:lnTo>
                <a:lnTo>
                  <a:pt x="58" y="47"/>
                </a:lnTo>
                <a:lnTo>
                  <a:pt x="51" y="55"/>
                </a:lnTo>
                <a:lnTo>
                  <a:pt x="46" y="57"/>
                </a:lnTo>
                <a:lnTo>
                  <a:pt x="39" y="60"/>
                </a:lnTo>
                <a:lnTo>
                  <a:pt x="39" y="60"/>
                </a:lnTo>
                <a:lnTo>
                  <a:pt x="25" y="65"/>
                </a:lnTo>
                <a:lnTo>
                  <a:pt x="12" y="72"/>
                </a:lnTo>
                <a:lnTo>
                  <a:pt x="6" y="75"/>
                </a:lnTo>
                <a:lnTo>
                  <a:pt x="4" y="79"/>
                </a:lnTo>
                <a:lnTo>
                  <a:pt x="1" y="82"/>
                </a:lnTo>
                <a:lnTo>
                  <a:pt x="0" y="86"/>
                </a:lnTo>
                <a:lnTo>
                  <a:pt x="0" y="86"/>
                </a:lnTo>
                <a:lnTo>
                  <a:pt x="2" y="90"/>
                </a:lnTo>
                <a:lnTo>
                  <a:pt x="8" y="93"/>
                </a:lnTo>
                <a:lnTo>
                  <a:pt x="15" y="95"/>
                </a:lnTo>
                <a:lnTo>
                  <a:pt x="24" y="98"/>
                </a:lnTo>
                <a:lnTo>
                  <a:pt x="36" y="101"/>
                </a:lnTo>
                <a:lnTo>
                  <a:pt x="50" y="102"/>
                </a:lnTo>
                <a:lnTo>
                  <a:pt x="82" y="103"/>
                </a:lnTo>
                <a:lnTo>
                  <a:pt x="82" y="0"/>
                </a:lnTo>
                <a:lnTo>
                  <a:pt x="63" y="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ṣḷíďê"/>
          <p:cNvSpPr>
            <a:spLocks/>
          </p:cNvSpPr>
          <p:nvPr/>
        </p:nvSpPr>
        <p:spPr bwMode="auto">
          <a:xfrm>
            <a:off x="1451176" y="4111158"/>
            <a:ext cx="447538" cy="448973"/>
          </a:xfrm>
          <a:custGeom>
            <a:avLst/>
            <a:gdLst>
              <a:gd name="T0" fmla="*/ 83 w 312"/>
              <a:gd name="T1" fmla="*/ 16 h 313"/>
              <a:gd name="T2" fmla="*/ 57 w 312"/>
              <a:gd name="T3" fmla="*/ 41 h 313"/>
              <a:gd name="T4" fmla="*/ 37 w 312"/>
              <a:gd name="T5" fmla="*/ 71 h 313"/>
              <a:gd name="T6" fmla="*/ 25 w 312"/>
              <a:gd name="T7" fmla="*/ 103 h 313"/>
              <a:gd name="T8" fmla="*/ 21 w 312"/>
              <a:gd name="T9" fmla="*/ 140 h 313"/>
              <a:gd name="T10" fmla="*/ 21 w 312"/>
              <a:gd name="T11" fmla="*/ 156 h 313"/>
              <a:gd name="T12" fmla="*/ 27 w 312"/>
              <a:gd name="T13" fmla="*/ 186 h 313"/>
              <a:gd name="T14" fmla="*/ 40 w 312"/>
              <a:gd name="T15" fmla="*/ 213 h 313"/>
              <a:gd name="T16" fmla="*/ 56 w 312"/>
              <a:gd name="T17" fmla="*/ 237 h 313"/>
              <a:gd name="T18" fmla="*/ 76 w 312"/>
              <a:gd name="T19" fmla="*/ 259 h 313"/>
              <a:gd name="T20" fmla="*/ 101 w 312"/>
              <a:gd name="T21" fmla="*/ 275 h 313"/>
              <a:gd name="T22" fmla="*/ 128 w 312"/>
              <a:gd name="T23" fmla="*/ 287 h 313"/>
              <a:gd name="T24" fmla="*/ 157 w 312"/>
              <a:gd name="T25" fmla="*/ 293 h 313"/>
              <a:gd name="T26" fmla="*/ 174 w 312"/>
              <a:gd name="T27" fmla="*/ 294 h 313"/>
              <a:gd name="T28" fmla="*/ 210 w 312"/>
              <a:gd name="T29" fmla="*/ 289 h 313"/>
              <a:gd name="T30" fmla="*/ 243 w 312"/>
              <a:gd name="T31" fmla="*/ 276 h 313"/>
              <a:gd name="T32" fmla="*/ 273 w 312"/>
              <a:gd name="T33" fmla="*/ 257 h 313"/>
              <a:gd name="T34" fmla="*/ 296 w 312"/>
              <a:gd name="T35" fmla="*/ 233 h 313"/>
              <a:gd name="T36" fmla="*/ 312 w 312"/>
              <a:gd name="T37" fmla="*/ 245 h 313"/>
              <a:gd name="T38" fmla="*/ 285 w 312"/>
              <a:gd name="T39" fmla="*/ 274 h 313"/>
              <a:gd name="T40" fmla="*/ 252 w 312"/>
              <a:gd name="T41" fmla="*/ 295 h 313"/>
              <a:gd name="T42" fmla="*/ 214 w 312"/>
              <a:gd name="T43" fmla="*/ 309 h 313"/>
              <a:gd name="T44" fmla="*/ 174 w 312"/>
              <a:gd name="T45" fmla="*/ 313 h 313"/>
              <a:gd name="T46" fmla="*/ 156 w 312"/>
              <a:gd name="T47" fmla="*/ 313 h 313"/>
              <a:gd name="T48" fmla="*/ 122 w 312"/>
              <a:gd name="T49" fmla="*/ 306 h 313"/>
              <a:gd name="T50" fmla="*/ 91 w 312"/>
              <a:gd name="T51" fmla="*/ 293 h 313"/>
              <a:gd name="T52" fmla="*/ 64 w 312"/>
              <a:gd name="T53" fmla="*/ 274 h 313"/>
              <a:gd name="T54" fmla="*/ 40 w 312"/>
              <a:gd name="T55" fmla="*/ 251 h 313"/>
              <a:gd name="T56" fmla="*/ 21 w 312"/>
              <a:gd name="T57" fmla="*/ 222 h 313"/>
              <a:gd name="T58" fmla="*/ 8 w 312"/>
              <a:gd name="T59" fmla="*/ 191 h 313"/>
              <a:gd name="T60" fmla="*/ 2 w 312"/>
              <a:gd name="T61" fmla="*/ 159 h 313"/>
              <a:gd name="T62" fmla="*/ 0 w 312"/>
              <a:gd name="T63" fmla="*/ 140 h 313"/>
              <a:gd name="T64" fmla="*/ 6 w 312"/>
              <a:gd name="T65" fmla="*/ 99 h 313"/>
              <a:gd name="T66" fmla="*/ 19 w 312"/>
              <a:gd name="T67" fmla="*/ 61 h 313"/>
              <a:gd name="T68" fmla="*/ 42 w 312"/>
              <a:gd name="T69" fmla="*/ 27 h 313"/>
              <a:gd name="T70" fmla="*/ 71 w 312"/>
              <a:gd name="T71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2" h="313">
                <a:moveTo>
                  <a:pt x="83" y="16"/>
                </a:moveTo>
                <a:lnTo>
                  <a:pt x="83" y="16"/>
                </a:lnTo>
                <a:lnTo>
                  <a:pt x="69" y="29"/>
                </a:lnTo>
                <a:lnTo>
                  <a:pt x="57" y="41"/>
                </a:lnTo>
                <a:lnTo>
                  <a:pt x="46" y="54"/>
                </a:lnTo>
                <a:lnTo>
                  <a:pt x="37" y="71"/>
                </a:lnTo>
                <a:lnTo>
                  <a:pt x="30" y="87"/>
                </a:lnTo>
                <a:lnTo>
                  <a:pt x="25" y="103"/>
                </a:lnTo>
                <a:lnTo>
                  <a:pt x="22" y="122"/>
                </a:lnTo>
                <a:lnTo>
                  <a:pt x="21" y="140"/>
                </a:lnTo>
                <a:lnTo>
                  <a:pt x="21" y="140"/>
                </a:lnTo>
                <a:lnTo>
                  <a:pt x="21" y="156"/>
                </a:lnTo>
                <a:lnTo>
                  <a:pt x="23" y="171"/>
                </a:lnTo>
                <a:lnTo>
                  <a:pt x="27" y="186"/>
                </a:lnTo>
                <a:lnTo>
                  <a:pt x="33" y="199"/>
                </a:lnTo>
                <a:lnTo>
                  <a:pt x="40" y="213"/>
                </a:lnTo>
                <a:lnTo>
                  <a:pt x="46" y="226"/>
                </a:lnTo>
                <a:lnTo>
                  <a:pt x="56" y="237"/>
                </a:lnTo>
                <a:lnTo>
                  <a:pt x="65" y="248"/>
                </a:lnTo>
                <a:lnTo>
                  <a:pt x="76" y="259"/>
                </a:lnTo>
                <a:lnTo>
                  <a:pt x="88" y="267"/>
                </a:lnTo>
                <a:lnTo>
                  <a:pt x="101" y="275"/>
                </a:lnTo>
                <a:lnTo>
                  <a:pt x="114" y="282"/>
                </a:lnTo>
                <a:lnTo>
                  <a:pt x="128" y="287"/>
                </a:lnTo>
                <a:lnTo>
                  <a:pt x="143" y="290"/>
                </a:lnTo>
                <a:lnTo>
                  <a:pt x="157" y="293"/>
                </a:lnTo>
                <a:lnTo>
                  <a:pt x="174" y="294"/>
                </a:lnTo>
                <a:lnTo>
                  <a:pt x="174" y="294"/>
                </a:lnTo>
                <a:lnTo>
                  <a:pt x="193" y="293"/>
                </a:lnTo>
                <a:lnTo>
                  <a:pt x="210" y="289"/>
                </a:lnTo>
                <a:lnTo>
                  <a:pt x="227" y="285"/>
                </a:lnTo>
                <a:lnTo>
                  <a:pt x="243" y="276"/>
                </a:lnTo>
                <a:lnTo>
                  <a:pt x="258" y="268"/>
                </a:lnTo>
                <a:lnTo>
                  <a:pt x="273" y="257"/>
                </a:lnTo>
                <a:lnTo>
                  <a:pt x="285" y="247"/>
                </a:lnTo>
                <a:lnTo>
                  <a:pt x="296" y="233"/>
                </a:lnTo>
                <a:lnTo>
                  <a:pt x="312" y="245"/>
                </a:lnTo>
                <a:lnTo>
                  <a:pt x="312" y="245"/>
                </a:lnTo>
                <a:lnTo>
                  <a:pt x="298" y="260"/>
                </a:lnTo>
                <a:lnTo>
                  <a:pt x="285" y="274"/>
                </a:lnTo>
                <a:lnTo>
                  <a:pt x="268" y="285"/>
                </a:lnTo>
                <a:lnTo>
                  <a:pt x="252" y="295"/>
                </a:lnTo>
                <a:lnTo>
                  <a:pt x="233" y="303"/>
                </a:lnTo>
                <a:lnTo>
                  <a:pt x="214" y="309"/>
                </a:lnTo>
                <a:lnTo>
                  <a:pt x="194" y="312"/>
                </a:lnTo>
                <a:lnTo>
                  <a:pt x="174" y="313"/>
                </a:lnTo>
                <a:lnTo>
                  <a:pt x="174" y="313"/>
                </a:lnTo>
                <a:lnTo>
                  <a:pt x="156" y="313"/>
                </a:lnTo>
                <a:lnTo>
                  <a:pt x="138" y="310"/>
                </a:lnTo>
                <a:lnTo>
                  <a:pt x="122" y="306"/>
                </a:lnTo>
                <a:lnTo>
                  <a:pt x="106" y="299"/>
                </a:lnTo>
                <a:lnTo>
                  <a:pt x="91" y="293"/>
                </a:lnTo>
                <a:lnTo>
                  <a:pt x="76" y="285"/>
                </a:lnTo>
                <a:lnTo>
                  <a:pt x="64" y="274"/>
                </a:lnTo>
                <a:lnTo>
                  <a:pt x="52" y="263"/>
                </a:lnTo>
                <a:lnTo>
                  <a:pt x="40" y="251"/>
                </a:lnTo>
                <a:lnTo>
                  <a:pt x="30" y="237"/>
                </a:lnTo>
                <a:lnTo>
                  <a:pt x="21" y="222"/>
                </a:lnTo>
                <a:lnTo>
                  <a:pt x="14" y="207"/>
                </a:lnTo>
                <a:lnTo>
                  <a:pt x="8" y="191"/>
                </a:lnTo>
                <a:lnTo>
                  <a:pt x="4" y="175"/>
                </a:lnTo>
                <a:lnTo>
                  <a:pt x="2" y="159"/>
                </a:lnTo>
                <a:lnTo>
                  <a:pt x="0" y="140"/>
                </a:lnTo>
                <a:lnTo>
                  <a:pt x="0" y="140"/>
                </a:lnTo>
                <a:lnTo>
                  <a:pt x="2" y="119"/>
                </a:lnTo>
                <a:lnTo>
                  <a:pt x="6" y="99"/>
                </a:lnTo>
                <a:lnTo>
                  <a:pt x="11" y="79"/>
                </a:lnTo>
                <a:lnTo>
                  <a:pt x="19" y="61"/>
                </a:lnTo>
                <a:lnTo>
                  <a:pt x="30" y="44"/>
                </a:lnTo>
                <a:lnTo>
                  <a:pt x="42" y="27"/>
                </a:lnTo>
                <a:lnTo>
                  <a:pt x="56" y="14"/>
                </a:lnTo>
                <a:lnTo>
                  <a:pt x="71" y="0"/>
                </a:lnTo>
                <a:lnTo>
                  <a:pt x="83" y="1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ïŝlîdè"/>
          <p:cNvSpPr>
            <a:spLocks/>
          </p:cNvSpPr>
          <p:nvPr/>
        </p:nvSpPr>
        <p:spPr bwMode="auto">
          <a:xfrm>
            <a:off x="1499946" y="4119764"/>
            <a:ext cx="394465" cy="393030"/>
          </a:xfrm>
          <a:custGeom>
            <a:avLst/>
            <a:gdLst>
              <a:gd name="T0" fmla="*/ 152 w 275"/>
              <a:gd name="T1" fmla="*/ 1 h 274"/>
              <a:gd name="T2" fmla="*/ 191 w 275"/>
              <a:gd name="T3" fmla="*/ 10 h 274"/>
              <a:gd name="T4" fmla="*/ 225 w 275"/>
              <a:gd name="T5" fmla="*/ 32 h 274"/>
              <a:gd name="T6" fmla="*/ 252 w 275"/>
              <a:gd name="T7" fmla="*/ 61 h 274"/>
              <a:gd name="T8" fmla="*/ 268 w 275"/>
              <a:gd name="T9" fmla="*/ 97 h 274"/>
              <a:gd name="T10" fmla="*/ 275 w 275"/>
              <a:gd name="T11" fmla="*/ 138 h 274"/>
              <a:gd name="T12" fmla="*/ 272 w 275"/>
              <a:gd name="T13" fmla="*/ 165 h 274"/>
              <a:gd name="T14" fmla="*/ 259 w 275"/>
              <a:gd name="T15" fmla="*/ 203 h 274"/>
              <a:gd name="T16" fmla="*/ 234 w 275"/>
              <a:gd name="T17" fmla="*/ 235 h 274"/>
              <a:gd name="T18" fmla="*/ 203 w 275"/>
              <a:gd name="T19" fmla="*/ 258 h 274"/>
              <a:gd name="T20" fmla="*/ 165 w 275"/>
              <a:gd name="T21" fmla="*/ 272 h 274"/>
              <a:gd name="T22" fmla="*/ 137 w 275"/>
              <a:gd name="T23" fmla="*/ 274 h 274"/>
              <a:gd name="T24" fmla="*/ 137 w 275"/>
              <a:gd name="T25" fmla="*/ 269 h 274"/>
              <a:gd name="T26" fmla="*/ 164 w 275"/>
              <a:gd name="T27" fmla="*/ 266 h 274"/>
              <a:gd name="T28" fmla="*/ 201 w 275"/>
              <a:gd name="T29" fmla="*/ 253 h 274"/>
              <a:gd name="T30" fmla="*/ 230 w 275"/>
              <a:gd name="T31" fmla="*/ 230 h 274"/>
              <a:gd name="T32" fmla="*/ 253 w 275"/>
              <a:gd name="T33" fmla="*/ 200 h 274"/>
              <a:gd name="T34" fmla="*/ 266 w 275"/>
              <a:gd name="T35" fmla="*/ 163 h 274"/>
              <a:gd name="T36" fmla="*/ 268 w 275"/>
              <a:gd name="T37" fmla="*/ 138 h 274"/>
              <a:gd name="T38" fmla="*/ 263 w 275"/>
              <a:gd name="T39" fmla="*/ 98 h 274"/>
              <a:gd name="T40" fmla="*/ 247 w 275"/>
              <a:gd name="T41" fmla="*/ 65 h 274"/>
              <a:gd name="T42" fmla="*/ 221 w 275"/>
              <a:gd name="T43" fmla="*/ 36 h 274"/>
              <a:gd name="T44" fmla="*/ 188 w 275"/>
              <a:gd name="T45" fmla="*/ 17 h 274"/>
              <a:gd name="T46" fmla="*/ 151 w 275"/>
              <a:gd name="T47" fmla="*/ 8 h 274"/>
              <a:gd name="T48" fmla="*/ 137 w 275"/>
              <a:gd name="T49" fmla="*/ 0 h 274"/>
              <a:gd name="T50" fmla="*/ 137 w 275"/>
              <a:gd name="T51" fmla="*/ 274 h 274"/>
              <a:gd name="T52" fmla="*/ 96 w 275"/>
              <a:gd name="T53" fmla="*/ 269 h 274"/>
              <a:gd name="T54" fmla="*/ 61 w 275"/>
              <a:gd name="T55" fmla="*/ 251 h 274"/>
              <a:gd name="T56" fmla="*/ 31 w 275"/>
              <a:gd name="T57" fmla="*/ 224 h 274"/>
              <a:gd name="T58" fmla="*/ 11 w 275"/>
              <a:gd name="T59" fmla="*/ 191 h 274"/>
              <a:gd name="T60" fmla="*/ 2 w 275"/>
              <a:gd name="T61" fmla="*/ 151 h 274"/>
              <a:gd name="T62" fmla="*/ 2 w 275"/>
              <a:gd name="T63" fmla="*/ 123 h 274"/>
              <a:gd name="T64" fmla="*/ 11 w 275"/>
              <a:gd name="T65" fmla="*/ 84 h 274"/>
              <a:gd name="T66" fmla="*/ 31 w 275"/>
              <a:gd name="T67" fmla="*/ 50 h 274"/>
              <a:gd name="T68" fmla="*/ 61 w 275"/>
              <a:gd name="T69" fmla="*/ 24 h 274"/>
              <a:gd name="T70" fmla="*/ 96 w 275"/>
              <a:gd name="T71" fmla="*/ 6 h 274"/>
              <a:gd name="T72" fmla="*/ 137 w 275"/>
              <a:gd name="T73" fmla="*/ 0 h 274"/>
              <a:gd name="T74" fmla="*/ 125 w 275"/>
              <a:gd name="T75" fmla="*/ 8 h 274"/>
              <a:gd name="T76" fmla="*/ 87 w 275"/>
              <a:gd name="T77" fmla="*/ 17 h 274"/>
              <a:gd name="T78" fmla="*/ 54 w 275"/>
              <a:gd name="T79" fmla="*/ 36 h 274"/>
              <a:gd name="T80" fmla="*/ 29 w 275"/>
              <a:gd name="T81" fmla="*/ 65 h 274"/>
              <a:gd name="T82" fmla="*/ 12 w 275"/>
              <a:gd name="T83" fmla="*/ 98 h 274"/>
              <a:gd name="T84" fmla="*/ 7 w 275"/>
              <a:gd name="T85" fmla="*/ 138 h 274"/>
              <a:gd name="T86" fmla="*/ 10 w 275"/>
              <a:gd name="T87" fmla="*/ 163 h 274"/>
              <a:gd name="T88" fmla="*/ 22 w 275"/>
              <a:gd name="T89" fmla="*/ 200 h 274"/>
              <a:gd name="T90" fmla="*/ 45 w 275"/>
              <a:gd name="T91" fmla="*/ 230 h 274"/>
              <a:gd name="T92" fmla="*/ 75 w 275"/>
              <a:gd name="T93" fmla="*/ 253 h 274"/>
              <a:gd name="T94" fmla="*/ 111 w 275"/>
              <a:gd name="T95" fmla="*/ 266 h 274"/>
              <a:gd name="T96" fmla="*/ 137 w 275"/>
              <a:gd name="T97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5" h="274">
                <a:moveTo>
                  <a:pt x="137" y="0"/>
                </a:moveTo>
                <a:lnTo>
                  <a:pt x="137" y="0"/>
                </a:lnTo>
                <a:lnTo>
                  <a:pt x="152" y="1"/>
                </a:lnTo>
                <a:lnTo>
                  <a:pt x="165" y="2"/>
                </a:lnTo>
                <a:lnTo>
                  <a:pt x="179" y="6"/>
                </a:lnTo>
                <a:lnTo>
                  <a:pt x="191" y="10"/>
                </a:lnTo>
                <a:lnTo>
                  <a:pt x="203" y="17"/>
                </a:lnTo>
                <a:lnTo>
                  <a:pt x="214" y="24"/>
                </a:lnTo>
                <a:lnTo>
                  <a:pt x="225" y="32"/>
                </a:lnTo>
                <a:lnTo>
                  <a:pt x="234" y="40"/>
                </a:lnTo>
                <a:lnTo>
                  <a:pt x="244" y="50"/>
                </a:lnTo>
                <a:lnTo>
                  <a:pt x="252" y="61"/>
                </a:lnTo>
                <a:lnTo>
                  <a:pt x="259" y="71"/>
                </a:lnTo>
                <a:lnTo>
                  <a:pt x="264" y="84"/>
                </a:lnTo>
                <a:lnTo>
                  <a:pt x="268" y="97"/>
                </a:lnTo>
                <a:lnTo>
                  <a:pt x="272" y="109"/>
                </a:lnTo>
                <a:lnTo>
                  <a:pt x="274" y="123"/>
                </a:lnTo>
                <a:lnTo>
                  <a:pt x="275" y="138"/>
                </a:lnTo>
                <a:lnTo>
                  <a:pt x="275" y="138"/>
                </a:lnTo>
                <a:lnTo>
                  <a:pt x="274" y="151"/>
                </a:lnTo>
                <a:lnTo>
                  <a:pt x="272" y="165"/>
                </a:lnTo>
                <a:lnTo>
                  <a:pt x="268" y="178"/>
                </a:lnTo>
                <a:lnTo>
                  <a:pt x="264" y="191"/>
                </a:lnTo>
                <a:lnTo>
                  <a:pt x="259" y="203"/>
                </a:lnTo>
                <a:lnTo>
                  <a:pt x="252" y="215"/>
                </a:lnTo>
                <a:lnTo>
                  <a:pt x="244" y="224"/>
                </a:lnTo>
                <a:lnTo>
                  <a:pt x="234" y="235"/>
                </a:lnTo>
                <a:lnTo>
                  <a:pt x="225" y="243"/>
                </a:lnTo>
                <a:lnTo>
                  <a:pt x="214" y="251"/>
                </a:lnTo>
                <a:lnTo>
                  <a:pt x="203" y="258"/>
                </a:lnTo>
                <a:lnTo>
                  <a:pt x="191" y="264"/>
                </a:lnTo>
                <a:lnTo>
                  <a:pt x="179" y="269"/>
                </a:lnTo>
                <a:lnTo>
                  <a:pt x="165" y="272"/>
                </a:lnTo>
                <a:lnTo>
                  <a:pt x="152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37" y="269"/>
                </a:lnTo>
                <a:lnTo>
                  <a:pt x="151" y="268"/>
                </a:lnTo>
                <a:lnTo>
                  <a:pt x="164" y="266"/>
                </a:lnTo>
                <a:lnTo>
                  <a:pt x="176" y="262"/>
                </a:lnTo>
                <a:lnTo>
                  <a:pt x="188" y="258"/>
                </a:lnTo>
                <a:lnTo>
                  <a:pt x="201" y="253"/>
                </a:lnTo>
                <a:lnTo>
                  <a:pt x="211" y="246"/>
                </a:lnTo>
                <a:lnTo>
                  <a:pt x="221" y="238"/>
                </a:lnTo>
                <a:lnTo>
                  <a:pt x="230" y="230"/>
                </a:lnTo>
                <a:lnTo>
                  <a:pt x="239" y="220"/>
                </a:lnTo>
                <a:lnTo>
                  <a:pt x="247" y="211"/>
                </a:lnTo>
                <a:lnTo>
                  <a:pt x="253" y="200"/>
                </a:lnTo>
                <a:lnTo>
                  <a:pt x="259" y="188"/>
                </a:lnTo>
                <a:lnTo>
                  <a:pt x="263" y="177"/>
                </a:lnTo>
                <a:lnTo>
                  <a:pt x="266" y="163"/>
                </a:lnTo>
                <a:lnTo>
                  <a:pt x="268" y="151"/>
                </a:lnTo>
                <a:lnTo>
                  <a:pt x="268" y="138"/>
                </a:lnTo>
                <a:lnTo>
                  <a:pt x="268" y="138"/>
                </a:lnTo>
                <a:lnTo>
                  <a:pt x="268" y="124"/>
                </a:lnTo>
                <a:lnTo>
                  <a:pt x="266" y="111"/>
                </a:lnTo>
                <a:lnTo>
                  <a:pt x="263" y="98"/>
                </a:lnTo>
                <a:lnTo>
                  <a:pt x="259" y="86"/>
                </a:lnTo>
                <a:lnTo>
                  <a:pt x="253" y="75"/>
                </a:lnTo>
                <a:lnTo>
                  <a:pt x="247" y="65"/>
                </a:lnTo>
                <a:lnTo>
                  <a:pt x="239" y="54"/>
                </a:lnTo>
                <a:lnTo>
                  <a:pt x="230" y="44"/>
                </a:lnTo>
                <a:lnTo>
                  <a:pt x="221" y="36"/>
                </a:lnTo>
                <a:lnTo>
                  <a:pt x="211" y="29"/>
                </a:lnTo>
                <a:lnTo>
                  <a:pt x="201" y="23"/>
                </a:lnTo>
                <a:lnTo>
                  <a:pt x="188" y="17"/>
                </a:lnTo>
                <a:lnTo>
                  <a:pt x="176" y="12"/>
                </a:lnTo>
                <a:lnTo>
                  <a:pt x="164" y="9"/>
                </a:lnTo>
                <a:lnTo>
                  <a:pt x="151" y="8"/>
                </a:lnTo>
                <a:lnTo>
                  <a:pt x="137" y="6"/>
                </a:lnTo>
                <a:lnTo>
                  <a:pt x="137" y="6"/>
                </a:lnTo>
                <a:lnTo>
                  <a:pt x="137" y="0"/>
                </a:lnTo>
                <a:lnTo>
                  <a:pt x="137" y="0"/>
                </a:lnTo>
                <a:close/>
                <a:moveTo>
                  <a:pt x="137" y="274"/>
                </a:moveTo>
                <a:lnTo>
                  <a:pt x="137" y="274"/>
                </a:lnTo>
                <a:lnTo>
                  <a:pt x="123" y="274"/>
                </a:lnTo>
                <a:lnTo>
                  <a:pt x="110" y="272"/>
                </a:lnTo>
                <a:lnTo>
                  <a:pt x="96" y="269"/>
                </a:lnTo>
                <a:lnTo>
                  <a:pt x="84" y="264"/>
                </a:lnTo>
                <a:lnTo>
                  <a:pt x="72" y="258"/>
                </a:lnTo>
                <a:lnTo>
                  <a:pt x="61" y="251"/>
                </a:lnTo>
                <a:lnTo>
                  <a:pt x="50" y="243"/>
                </a:lnTo>
                <a:lnTo>
                  <a:pt x="41" y="235"/>
                </a:lnTo>
                <a:lnTo>
                  <a:pt x="31" y="224"/>
                </a:lnTo>
                <a:lnTo>
                  <a:pt x="23" y="215"/>
                </a:lnTo>
                <a:lnTo>
                  <a:pt x="16" y="203"/>
                </a:lnTo>
                <a:lnTo>
                  <a:pt x="11" y="191"/>
                </a:lnTo>
                <a:lnTo>
                  <a:pt x="7" y="178"/>
                </a:lnTo>
                <a:lnTo>
                  <a:pt x="3" y="165"/>
                </a:lnTo>
                <a:lnTo>
                  <a:pt x="2" y="151"/>
                </a:lnTo>
                <a:lnTo>
                  <a:pt x="0" y="138"/>
                </a:lnTo>
                <a:lnTo>
                  <a:pt x="0" y="138"/>
                </a:lnTo>
                <a:lnTo>
                  <a:pt x="2" y="123"/>
                </a:lnTo>
                <a:lnTo>
                  <a:pt x="3" y="109"/>
                </a:lnTo>
                <a:lnTo>
                  <a:pt x="7" y="97"/>
                </a:lnTo>
                <a:lnTo>
                  <a:pt x="11" y="84"/>
                </a:lnTo>
                <a:lnTo>
                  <a:pt x="16" y="71"/>
                </a:lnTo>
                <a:lnTo>
                  <a:pt x="23" y="61"/>
                </a:lnTo>
                <a:lnTo>
                  <a:pt x="31" y="50"/>
                </a:lnTo>
                <a:lnTo>
                  <a:pt x="41" y="40"/>
                </a:lnTo>
                <a:lnTo>
                  <a:pt x="50" y="32"/>
                </a:lnTo>
                <a:lnTo>
                  <a:pt x="61" y="24"/>
                </a:lnTo>
                <a:lnTo>
                  <a:pt x="72" y="17"/>
                </a:lnTo>
                <a:lnTo>
                  <a:pt x="84" y="10"/>
                </a:lnTo>
                <a:lnTo>
                  <a:pt x="96" y="6"/>
                </a:lnTo>
                <a:lnTo>
                  <a:pt x="110" y="2"/>
                </a:lnTo>
                <a:lnTo>
                  <a:pt x="123" y="1"/>
                </a:lnTo>
                <a:lnTo>
                  <a:pt x="137" y="0"/>
                </a:lnTo>
                <a:lnTo>
                  <a:pt x="137" y="6"/>
                </a:lnTo>
                <a:lnTo>
                  <a:pt x="137" y="6"/>
                </a:lnTo>
                <a:lnTo>
                  <a:pt x="125" y="8"/>
                </a:lnTo>
                <a:lnTo>
                  <a:pt x="111" y="9"/>
                </a:lnTo>
                <a:lnTo>
                  <a:pt x="99" y="12"/>
                </a:lnTo>
                <a:lnTo>
                  <a:pt x="87" y="17"/>
                </a:lnTo>
                <a:lnTo>
                  <a:pt x="75" y="23"/>
                </a:lnTo>
                <a:lnTo>
                  <a:pt x="64" y="29"/>
                </a:lnTo>
                <a:lnTo>
                  <a:pt x="54" y="36"/>
                </a:lnTo>
                <a:lnTo>
                  <a:pt x="45" y="44"/>
                </a:lnTo>
                <a:lnTo>
                  <a:pt x="37" y="54"/>
                </a:lnTo>
                <a:lnTo>
                  <a:pt x="29" y="65"/>
                </a:lnTo>
                <a:lnTo>
                  <a:pt x="22" y="75"/>
                </a:lnTo>
                <a:lnTo>
                  <a:pt x="16" y="86"/>
                </a:lnTo>
                <a:lnTo>
                  <a:pt x="12" y="98"/>
                </a:lnTo>
                <a:lnTo>
                  <a:pt x="10" y="111"/>
                </a:lnTo>
                <a:lnTo>
                  <a:pt x="7" y="124"/>
                </a:lnTo>
                <a:lnTo>
                  <a:pt x="7" y="138"/>
                </a:lnTo>
                <a:lnTo>
                  <a:pt x="7" y="138"/>
                </a:lnTo>
                <a:lnTo>
                  <a:pt x="7" y="151"/>
                </a:lnTo>
                <a:lnTo>
                  <a:pt x="10" y="163"/>
                </a:lnTo>
                <a:lnTo>
                  <a:pt x="12" y="177"/>
                </a:lnTo>
                <a:lnTo>
                  <a:pt x="16" y="188"/>
                </a:lnTo>
                <a:lnTo>
                  <a:pt x="22" y="200"/>
                </a:lnTo>
                <a:lnTo>
                  <a:pt x="29" y="211"/>
                </a:lnTo>
                <a:lnTo>
                  <a:pt x="37" y="220"/>
                </a:lnTo>
                <a:lnTo>
                  <a:pt x="45" y="230"/>
                </a:lnTo>
                <a:lnTo>
                  <a:pt x="54" y="238"/>
                </a:lnTo>
                <a:lnTo>
                  <a:pt x="64" y="246"/>
                </a:lnTo>
                <a:lnTo>
                  <a:pt x="75" y="253"/>
                </a:lnTo>
                <a:lnTo>
                  <a:pt x="87" y="258"/>
                </a:lnTo>
                <a:lnTo>
                  <a:pt x="99" y="262"/>
                </a:lnTo>
                <a:lnTo>
                  <a:pt x="111" y="266"/>
                </a:lnTo>
                <a:lnTo>
                  <a:pt x="125" y="268"/>
                </a:lnTo>
                <a:lnTo>
                  <a:pt x="137" y="269"/>
                </a:lnTo>
                <a:lnTo>
                  <a:pt x="137" y="27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ṩḻîḍé"/>
          <p:cNvSpPr>
            <a:spLocks/>
          </p:cNvSpPr>
          <p:nvPr/>
        </p:nvSpPr>
        <p:spPr bwMode="auto">
          <a:xfrm>
            <a:off x="1494209" y="4126937"/>
            <a:ext cx="393030" cy="382990"/>
          </a:xfrm>
          <a:custGeom>
            <a:avLst/>
            <a:gdLst>
              <a:gd name="T0" fmla="*/ 199 w 274"/>
              <a:gd name="T1" fmla="*/ 18 h 267"/>
              <a:gd name="T2" fmla="*/ 203 w 274"/>
              <a:gd name="T3" fmla="*/ 37 h 267"/>
              <a:gd name="T4" fmla="*/ 214 w 274"/>
              <a:gd name="T5" fmla="*/ 35 h 267"/>
              <a:gd name="T6" fmla="*/ 221 w 274"/>
              <a:gd name="T7" fmla="*/ 43 h 267"/>
              <a:gd name="T8" fmla="*/ 238 w 274"/>
              <a:gd name="T9" fmla="*/ 56 h 267"/>
              <a:gd name="T10" fmla="*/ 257 w 274"/>
              <a:gd name="T11" fmla="*/ 80 h 267"/>
              <a:gd name="T12" fmla="*/ 251 w 274"/>
              <a:gd name="T13" fmla="*/ 91 h 267"/>
              <a:gd name="T14" fmla="*/ 256 w 274"/>
              <a:gd name="T15" fmla="*/ 93 h 267"/>
              <a:gd name="T16" fmla="*/ 262 w 274"/>
              <a:gd name="T17" fmla="*/ 85 h 267"/>
              <a:gd name="T18" fmla="*/ 264 w 274"/>
              <a:gd name="T19" fmla="*/ 93 h 267"/>
              <a:gd name="T20" fmla="*/ 259 w 274"/>
              <a:gd name="T21" fmla="*/ 110 h 267"/>
              <a:gd name="T22" fmla="*/ 247 w 274"/>
              <a:gd name="T23" fmla="*/ 112 h 267"/>
              <a:gd name="T24" fmla="*/ 232 w 274"/>
              <a:gd name="T25" fmla="*/ 127 h 267"/>
              <a:gd name="T26" fmla="*/ 220 w 274"/>
              <a:gd name="T27" fmla="*/ 141 h 267"/>
              <a:gd name="T28" fmla="*/ 202 w 274"/>
              <a:gd name="T29" fmla="*/ 154 h 267"/>
              <a:gd name="T30" fmla="*/ 209 w 274"/>
              <a:gd name="T31" fmla="*/ 183 h 267"/>
              <a:gd name="T32" fmla="*/ 218 w 274"/>
              <a:gd name="T33" fmla="*/ 214 h 267"/>
              <a:gd name="T34" fmla="*/ 210 w 274"/>
              <a:gd name="T35" fmla="*/ 237 h 267"/>
              <a:gd name="T36" fmla="*/ 226 w 274"/>
              <a:gd name="T37" fmla="*/ 228 h 267"/>
              <a:gd name="T38" fmla="*/ 247 w 274"/>
              <a:gd name="T39" fmla="*/ 192 h 267"/>
              <a:gd name="T40" fmla="*/ 264 w 274"/>
              <a:gd name="T41" fmla="*/ 141 h 267"/>
              <a:gd name="T42" fmla="*/ 274 w 274"/>
              <a:gd name="T43" fmla="*/ 115 h 267"/>
              <a:gd name="T44" fmla="*/ 155 w 274"/>
              <a:gd name="T45" fmla="*/ 267 h 267"/>
              <a:gd name="T46" fmla="*/ 178 w 274"/>
              <a:gd name="T47" fmla="*/ 246 h 267"/>
              <a:gd name="T48" fmla="*/ 153 w 274"/>
              <a:gd name="T49" fmla="*/ 245 h 267"/>
              <a:gd name="T50" fmla="*/ 145 w 274"/>
              <a:gd name="T51" fmla="*/ 252 h 267"/>
              <a:gd name="T52" fmla="*/ 125 w 274"/>
              <a:gd name="T53" fmla="*/ 248 h 267"/>
              <a:gd name="T54" fmla="*/ 99 w 274"/>
              <a:gd name="T55" fmla="*/ 249 h 267"/>
              <a:gd name="T56" fmla="*/ 121 w 274"/>
              <a:gd name="T57" fmla="*/ 267 h 267"/>
              <a:gd name="T58" fmla="*/ 0 w 274"/>
              <a:gd name="T59" fmla="*/ 129 h 267"/>
              <a:gd name="T60" fmla="*/ 62 w 274"/>
              <a:gd name="T61" fmla="*/ 26 h 267"/>
              <a:gd name="T62" fmla="*/ 19 w 274"/>
              <a:gd name="T63" fmla="*/ 87 h 267"/>
              <a:gd name="T64" fmla="*/ 31 w 274"/>
              <a:gd name="T65" fmla="*/ 84 h 267"/>
              <a:gd name="T66" fmla="*/ 50 w 274"/>
              <a:gd name="T67" fmla="*/ 91 h 267"/>
              <a:gd name="T68" fmla="*/ 60 w 274"/>
              <a:gd name="T69" fmla="*/ 88 h 267"/>
              <a:gd name="T70" fmla="*/ 46 w 274"/>
              <a:gd name="T71" fmla="*/ 106 h 267"/>
              <a:gd name="T72" fmla="*/ 35 w 274"/>
              <a:gd name="T73" fmla="*/ 122 h 267"/>
              <a:gd name="T74" fmla="*/ 45 w 274"/>
              <a:gd name="T75" fmla="*/ 157 h 267"/>
              <a:gd name="T76" fmla="*/ 54 w 274"/>
              <a:gd name="T77" fmla="*/ 180 h 267"/>
              <a:gd name="T78" fmla="*/ 87 w 274"/>
              <a:gd name="T79" fmla="*/ 210 h 267"/>
              <a:gd name="T80" fmla="*/ 95 w 274"/>
              <a:gd name="T81" fmla="*/ 188 h 267"/>
              <a:gd name="T82" fmla="*/ 98 w 274"/>
              <a:gd name="T83" fmla="*/ 169 h 267"/>
              <a:gd name="T84" fmla="*/ 104 w 274"/>
              <a:gd name="T85" fmla="*/ 137 h 267"/>
              <a:gd name="T86" fmla="*/ 117 w 274"/>
              <a:gd name="T87" fmla="*/ 122 h 267"/>
              <a:gd name="T88" fmla="*/ 152 w 274"/>
              <a:gd name="T89" fmla="*/ 125 h 267"/>
              <a:gd name="T90" fmla="*/ 165 w 274"/>
              <a:gd name="T91" fmla="*/ 106 h 267"/>
              <a:gd name="T92" fmla="*/ 161 w 274"/>
              <a:gd name="T93" fmla="*/ 81 h 267"/>
              <a:gd name="T94" fmla="*/ 134 w 274"/>
              <a:gd name="T95" fmla="*/ 58 h 267"/>
              <a:gd name="T96" fmla="*/ 111 w 274"/>
              <a:gd name="T97" fmla="*/ 57 h 267"/>
              <a:gd name="T98" fmla="*/ 92 w 274"/>
              <a:gd name="T99" fmla="*/ 68 h 267"/>
              <a:gd name="T100" fmla="*/ 69 w 274"/>
              <a:gd name="T101" fmla="*/ 64 h 267"/>
              <a:gd name="T102" fmla="*/ 73 w 274"/>
              <a:gd name="T103" fmla="*/ 56 h 267"/>
              <a:gd name="T104" fmla="*/ 80 w 274"/>
              <a:gd name="T105" fmla="*/ 45 h 267"/>
              <a:gd name="T106" fmla="*/ 81 w 274"/>
              <a:gd name="T107" fmla="*/ 38 h 267"/>
              <a:gd name="T108" fmla="*/ 96 w 274"/>
              <a:gd name="T109" fmla="*/ 49 h 267"/>
              <a:gd name="T110" fmla="*/ 119 w 274"/>
              <a:gd name="T111" fmla="*/ 47 h 267"/>
              <a:gd name="T112" fmla="*/ 137 w 274"/>
              <a:gd name="T113" fmla="*/ 45 h 267"/>
              <a:gd name="T114" fmla="*/ 141 w 274"/>
              <a:gd name="T115" fmla="*/ 28 h 267"/>
              <a:gd name="T116" fmla="*/ 161 w 274"/>
              <a:gd name="T117" fmla="*/ 22 h 267"/>
              <a:gd name="T118" fmla="*/ 132 w 274"/>
              <a:gd name="T119" fmla="*/ 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74" h="267">
                <a:moveTo>
                  <a:pt x="161" y="1"/>
                </a:moveTo>
                <a:lnTo>
                  <a:pt x="161" y="1"/>
                </a:lnTo>
                <a:lnTo>
                  <a:pt x="169" y="3"/>
                </a:lnTo>
                <a:lnTo>
                  <a:pt x="178" y="5"/>
                </a:lnTo>
                <a:lnTo>
                  <a:pt x="188" y="8"/>
                </a:lnTo>
                <a:lnTo>
                  <a:pt x="201" y="14"/>
                </a:lnTo>
                <a:lnTo>
                  <a:pt x="214" y="22"/>
                </a:lnTo>
                <a:lnTo>
                  <a:pt x="226" y="31"/>
                </a:lnTo>
                <a:lnTo>
                  <a:pt x="238" y="43"/>
                </a:lnTo>
                <a:lnTo>
                  <a:pt x="238" y="43"/>
                </a:lnTo>
                <a:lnTo>
                  <a:pt x="234" y="39"/>
                </a:lnTo>
                <a:lnTo>
                  <a:pt x="225" y="31"/>
                </a:lnTo>
                <a:lnTo>
                  <a:pt x="213" y="22"/>
                </a:lnTo>
                <a:lnTo>
                  <a:pt x="206" y="19"/>
                </a:lnTo>
                <a:lnTo>
                  <a:pt x="199" y="18"/>
                </a:lnTo>
                <a:lnTo>
                  <a:pt x="197" y="19"/>
                </a:lnTo>
                <a:lnTo>
                  <a:pt x="197" y="19"/>
                </a:lnTo>
                <a:lnTo>
                  <a:pt x="198" y="22"/>
                </a:lnTo>
                <a:lnTo>
                  <a:pt x="198" y="22"/>
                </a:lnTo>
                <a:lnTo>
                  <a:pt x="199" y="24"/>
                </a:lnTo>
                <a:lnTo>
                  <a:pt x="199" y="24"/>
                </a:lnTo>
                <a:lnTo>
                  <a:pt x="199" y="27"/>
                </a:lnTo>
                <a:lnTo>
                  <a:pt x="201" y="30"/>
                </a:lnTo>
                <a:lnTo>
                  <a:pt x="201" y="30"/>
                </a:lnTo>
                <a:lnTo>
                  <a:pt x="202" y="30"/>
                </a:lnTo>
                <a:lnTo>
                  <a:pt x="202" y="30"/>
                </a:lnTo>
                <a:lnTo>
                  <a:pt x="203" y="33"/>
                </a:lnTo>
                <a:lnTo>
                  <a:pt x="203" y="33"/>
                </a:lnTo>
                <a:lnTo>
                  <a:pt x="203" y="34"/>
                </a:lnTo>
                <a:lnTo>
                  <a:pt x="203" y="37"/>
                </a:lnTo>
                <a:lnTo>
                  <a:pt x="203" y="39"/>
                </a:lnTo>
                <a:lnTo>
                  <a:pt x="206" y="39"/>
                </a:lnTo>
                <a:lnTo>
                  <a:pt x="206" y="39"/>
                </a:lnTo>
                <a:lnTo>
                  <a:pt x="209" y="39"/>
                </a:lnTo>
                <a:lnTo>
                  <a:pt x="209" y="39"/>
                </a:lnTo>
                <a:lnTo>
                  <a:pt x="210" y="38"/>
                </a:lnTo>
                <a:lnTo>
                  <a:pt x="210" y="38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7" y="35"/>
                </a:lnTo>
                <a:lnTo>
                  <a:pt x="209" y="34"/>
                </a:lnTo>
                <a:lnTo>
                  <a:pt x="210" y="33"/>
                </a:lnTo>
                <a:lnTo>
                  <a:pt x="210" y="33"/>
                </a:lnTo>
                <a:lnTo>
                  <a:pt x="214" y="35"/>
                </a:lnTo>
                <a:lnTo>
                  <a:pt x="215" y="37"/>
                </a:lnTo>
                <a:lnTo>
                  <a:pt x="215" y="37"/>
                </a:lnTo>
                <a:lnTo>
                  <a:pt x="217" y="39"/>
                </a:lnTo>
                <a:lnTo>
                  <a:pt x="217" y="39"/>
                </a:lnTo>
                <a:lnTo>
                  <a:pt x="215" y="41"/>
                </a:lnTo>
                <a:lnTo>
                  <a:pt x="215" y="41"/>
                </a:lnTo>
                <a:lnTo>
                  <a:pt x="214" y="42"/>
                </a:lnTo>
                <a:lnTo>
                  <a:pt x="214" y="42"/>
                </a:lnTo>
                <a:lnTo>
                  <a:pt x="215" y="45"/>
                </a:lnTo>
                <a:lnTo>
                  <a:pt x="215" y="45"/>
                </a:lnTo>
                <a:lnTo>
                  <a:pt x="215" y="45"/>
                </a:lnTo>
                <a:lnTo>
                  <a:pt x="217" y="45"/>
                </a:lnTo>
                <a:lnTo>
                  <a:pt x="217" y="45"/>
                </a:lnTo>
                <a:lnTo>
                  <a:pt x="221" y="43"/>
                </a:lnTo>
                <a:lnTo>
                  <a:pt x="221" y="43"/>
                </a:lnTo>
                <a:lnTo>
                  <a:pt x="224" y="43"/>
                </a:lnTo>
                <a:lnTo>
                  <a:pt x="224" y="43"/>
                </a:lnTo>
                <a:lnTo>
                  <a:pt x="225" y="45"/>
                </a:lnTo>
                <a:lnTo>
                  <a:pt x="225" y="45"/>
                </a:lnTo>
                <a:lnTo>
                  <a:pt x="229" y="47"/>
                </a:lnTo>
                <a:lnTo>
                  <a:pt x="229" y="47"/>
                </a:lnTo>
                <a:lnTo>
                  <a:pt x="230" y="47"/>
                </a:lnTo>
                <a:lnTo>
                  <a:pt x="230" y="47"/>
                </a:lnTo>
                <a:lnTo>
                  <a:pt x="232" y="51"/>
                </a:lnTo>
                <a:lnTo>
                  <a:pt x="232" y="51"/>
                </a:lnTo>
                <a:lnTo>
                  <a:pt x="234" y="53"/>
                </a:lnTo>
                <a:lnTo>
                  <a:pt x="234" y="53"/>
                </a:lnTo>
                <a:lnTo>
                  <a:pt x="237" y="54"/>
                </a:lnTo>
                <a:lnTo>
                  <a:pt x="238" y="56"/>
                </a:lnTo>
                <a:lnTo>
                  <a:pt x="238" y="56"/>
                </a:lnTo>
                <a:lnTo>
                  <a:pt x="240" y="58"/>
                </a:lnTo>
                <a:lnTo>
                  <a:pt x="240" y="58"/>
                </a:lnTo>
                <a:lnTo>
                  <a:pt x="245" y="62"/>
                </a:lnTo>
                <a:lnTo>
                  <a:pt x="245" y="62"/>
                </a:lnTo>
                <a:lnTo>
                  <a:pt x="248" y="65"/>
                </a:lnTo>
                <a:lnTo>
                  <a:pt x="248" y="65"/>
                </a:lnTo>
                <a:lnTo>
                  <a:pt x="248" y="69"/>
                </a:lnTo>
                <a:lnTo>
                  <a:pt x="248" y="69"/>
                </a:lnTo>
                <a:lnTo>
                  <a:pt x="249" y="73"/>
                </a:lnTo>
                <a:lnTo>
                  <a:pt x="249" y="73"/>
                </a:lnTo>
                <a:lnTo>
                  <a:pt x="251" y="76"/>
                </a:lnTo>
                <a:lnTo>
                  <a:pt x="251" y="76"/>
                </a:lnTo>
                <a:lnTo>
                  <a:pt x="253" y="77"/>
                </a:lnTo>
                <a:lnTo>
                  <a:pt x="253" y="77"/>
                </a:lnTo>
                <a:lnTo>
                  <a:pt x="257" y="80"/>
                </a:lnTo>
                <a:lnTo>
                  <a:pt x="257" y="80"/>
                </a:lnTo>
                <a:lnTo>
                  <a:pt x="259" y="81"/>
                </a:lnTo>
                <a:lnTo>
                  <a:pt x="259" y="83"/>
                </a:lnTo>
                <a:lnTo>
                  <a:pt x="259" y="83"/>
                </a:lnTo>
                <a:lnTo>
                  <a:pt x="257" y="84"/>
                </a:lnTo>
                <a:lnTo>
                  <a:pt x="257" y="84"/>
                </a:lnTo>
                <a:lnTo>
                  <a:pt x="255" y="84"/>
                </a:lnTo>
                <a:lnTo>
                  <a:pt x="255" y="84"/>
                </a:lnTo>
                <a:lnTo>
                  <a:pt x="255" y="87"/>
                </a:lnTo>
                <a:lnTo>
                  <a:pt x="255" y="87"/>
                </a:lnTo>
                <a:lnTo>
                  <a:pt x="255" y="88"/>
                </a:lnTo>
                <a:lnTo>
                  <a:pt x="255" y="89"/>
                </a:lnTo>
                <a:lnTo>
                  <a:pt x="255" y="89"/>
                </a:lnTo>
                <a:lnTo>
                  <a:pt x="252" y="91"/>
                </a:lnTo>
                <a:lnTo>
                  <a:pt x="251" y="91"/>
                </a:lnTo>
                <a:lnTo>
                  <a:pt x="248" y="92"/>
                </a:lnTo>
                <a:lnTo>
                  <a:pt x="247" y="93"/>
                </a:lnTo>
                <a:lnTo>
                  <a:pt x="247" y="93"/>
                </a:lnTo>
                <a:lnTo>
                  <a:pt x="247" y="95"/>
                </a:lnTo>
                <a:lnTo>
                  <a:pt x="247" y="95"/>
                </a:lnTo>
                <a:lnTo>
                  <a:pt x="249" y="96"/>
                </a:lnTo>
                <a:lnTo>
                  <a:pt x="249" y="96"/>
                </a:lnTo>
                <a:lnTo>
                  <a:pt x="249" y="95"/>
                </a:lnTo>
                <a:lnTo>
                  <a:pt x="249" y="95"/>
                </a:lnTo>
                <a:lnTo>
                  <a:pt x="249" y="93"/>
                </a:lnTo>
                <a:lnTo>
                  <a:pt x="251" y="93"/>
                </a:lnTo>
                <a:lnTo>
                  <a:pt x="251" y="93"/>
                </a:lnTo>
                <a:lnTo>
                  <a:pt x="253" y="93"/>
                </a:lnTo>
                <a:lnTo>
                  <a:pt x="253" y="93"/>
                </a:lnTo>
                <a:lnTo>
                  <a:pt x="256" y="93"/>
                </a:lnTo>
                <a:lnTo>
                  <a:pt x="256" y="93"/>
                </a:lnTo>
                <a:lnTo>
                  <a:pt x="256" y="92"/>
                </a:lnTo>
                <a:lnTo>
                  <a:pt x="256" y="92"/>
                </a:lnTo>
                <a:lnTo>
                  <a:pt x="256" y="92"/>
                </a:lnTo>
                <a:lnTo>
                  <a:pt x="256" y="89"/>
                </a:lnTo>
                <a:lnTo>
                  <a:pt x="256" y="89"/>
                </a:lnTo>
                <a:lnTo>
                  <a:pt x="257" y="87"/>
                </a:lnTo>
                <a:lnTo>
                  <a:pt x="257" y="87"/>
                </a:lnTo>
                <a:lnTo>
                  <a:pt x="257" y="88"/>
                </a:lnTo>
                <a:lnTo>
                  <a:pt x="259" y="87"/>
                </a:lnTo>
                <a:lnTo>
                  <a:pt x="259" y="87"/>
                </a:lnTo>
                <a:lnTo>
                  <a:pt x="260" y="85"/>
                </a:lnTo>
                <a:lnTo>
                  <a:pt x="260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5"/>
                </a:lnTo>
                <a:lnTo>
                  <a:pt x="262" y="83"/>
                </a:lnTo>
                <a:lnTo>
                  <a:pt x="262" y="83"/>
                </a:lnTo>
                <a:lnTo>
                  <a:pt x="260" y="80"/>
                </a:lnTo>
                <a:lnTo>
                  <a:pt x="260" y="80"/>
                </a:lnTo>
                <a:lnTo>
                  <a:pt x="260" y="75"/>
                </a:lnTo>
                <a:lnTo>
                  <a:pt x="260" y="75"/>
                </a:lnTo>
                <a:lnTo>
                  <a:pt x="263" y="80"/>
                </a:lnTo>
                <a:lnTo>
                  <a:pt x="266" y="89"/>
                </a:lnTo>
                <a:lnTo>
                  <a:pt x="266" y="89"/>
                </a:lnTo>
                <a:lnTo>
                  <a:pt x="264" y="89"/>
                </a:lnTo>
                <a:lnTo>
                  <a:pt x="264" y="91"/>
                </a:lnTo>
                <a:lnTo>
                  <a:pt x="264" y="91"/>
                </a:lnTo>
                <a:lnTo>
                  <a:pt x="264" y="93"/>
                </a:lnTo>
                <a:lnTo>
                  <a:pt x="264" y="93"/>
                </a:lnTo>
                <a:lnTo>
                  <a:pt x="264" y="98"/>
                </a:lnTo>
                <a:lnTo>
                  <a:pt x="264" y="98"/>
                </a:lnTo>
                <a:lnTo>
                  <a:pt x="264" y="103"/>
                </a:lnTo>
                <a:lnTo>
                  <a:pt x="264" y="103"/>
                </a:lnTo>
                <a:lnTo>
                  <a:pt x="264" y="107"/>
                </a:lnTo>
                <a:lnTo>
                  <a:pt x="264" y="107"/>
                </a:lnTo>
                <a:lnTo>
                  <a:pt x="264" y="112"/>
                </a:lnTo>
                <a:lnTo>
                  <a:pt x="264" y="112"/>
                </a:lnTo>
                <a:lnTo>
                  <a:pt x="263" y="114"/>
                </a:lnTo>
                <a:lnTo>
                  <a:pt x="263" y="114"/>
                </a:lnTo>
                <a:lnTo>
                  <a:pt x="263" y="115"/>
                </a:lnTo>
                <a:lnTo>
                  <a:pt x="262" y="114"/>
                </a:lnTo>
                <a:lnTo>
                  <a:pt x="262" y="114"/>
                </a:lnTo>
                <a:lnTo>
                  <a:pt x="260" y="110"/>
                </a:lnTo>
                <a:lnTo>
                  <a:pt x="259" y="110"/>
                </a:lnTo>
                <a:lnTo>
                  <a:pt x="259" y="110"/>
                </a:lnTo>
                <a:lnTo>
                  <a:pt x="259" y="108"/>
                </a:lnTo>
                <a:lnTo>
                  <a:pt x="256" y="108"/>
                </a:lnTo>
                <a:lnTo>
                  <a:pt x="256" y="108"/>
                </a:lnTo>
                <a:lnTo>
                  <a:pt x="255" y="108"/>
                </a:lnTo>
                <a:lnTo>
                  <a:pt x="253" y="108"/>
                </a:lnTo>
                <a:lnTo>
                  <a:pt x="253" y="108"/>
                </a:lnTo>
                <a:lnTo>
                  <a:pt x="253" y="111"/>
                </a:lnTo>
                <a:lnTo>
                  <a:pt x="253" y="112"/>
                </a:lnTo>
                <a:lnTo>
                  <a:pt x="253" y="112"/>
                </a:lnTo>
                <a:lnTo>
                  <a:pt x="248" y="111"/>
                </a:lnTo>
                <a:lnTo>
                  <a:pt x="248" y="111"/>
                </a:lnTo>
                <a:lnTo>
                  <a:pt x="247" y="111"/>
                </a:lnTo>
                <a:lnTo>
                  <a:pt x="247" y="112"/>
                </a:lnTo>
                <a:lnTo>
                  <a:pt x="247" y="112"/>
                </a:lnTo>
                <a:lnTo>
                  <a:pt x="245" y="115"/>
                </a:lnTo>
                <a:lnTo>
                  <a:pt x="244" y="116"/>
                </a:lnTo>
                <a:lnTo>
                  <a:pt x="244" y="116"/>
                </a:lnTo>
                <a:lnTo>
                  <a:pt x="244" y="118"/>
                </a:lnTo>
                <a:lnTo>
                  <a:pt x="243" y="121"/>
                </a:lnTo>
                <a:lnTo>
                  <a:pt x="243" y="121"/>
                </a:lnTo>
                <a:lnTo>
                  <a:pt x="241" y="122"/>
                </a:lnTo>
                <a:lnTo>
                  <a:pt x="238" y="122"/>
                </a:lnTo>
                <a:lnTo>
                  <a:pt x="238" y="122"/>
                </a:lnTo>
                <a:lnTo>
                  <a:pt x="234" y="123"/>
                </a:lnTo>
                <a:lnTo>
                  <a:pt x="234" y="123"/>
                </a:lnTo>
                <a:lnTo>
                  <a:pt x="234" y="125"/>
                </a:lnTo>
                <a:lnTo>
                  <a:pt x="233" y="126"/>
                </a:lnTo>
                <a:lnTo>
                  <a:pt x="233" y="126"/>
                </a:lnTo>
                <a:lnTo>
                  <a:pt x="232" y="127"/>
                </a:lnTo>
                <a:lnTo>
                  <a:pt x="230" y="129"/>
                </a:lnTo>
                <a:lnTo>
                  <a:pt x="230" y="129"/>
                </a:lnTo>
                <a:lnTo>
                  <a:pt x="230" y="133"/>
                </a:lnTo>
                <a:lnTo>
                  <a:pt x="230" y="133"/>
                </a:lnTo>
                <a:lnTo>
                  <a:pt x="230" y="134"/>
                </a:lnTo>
                <a:lnTo>
                  <a:pt x="230" y="135"/>
                </a:lnTo>
                <a:lnTo>
                  <a:pt x="230" y="135"/>
                </a:lnTo>
                <a:lnTo>
                  <a:pt x="226" y="137"/>
                </a:lnTo>
                <a:lnTo>
                  <a:pt x="226" y="137"/>
                </a:lnTo>
                <a:lnTo>
                  <a:pt x="226" y="137"/>
                </a:lnTo>
                <a:lnTo>
                  <a:pt x="226" y="138"/>
                </a:lnTo>
                <a:lnTo>
                  <a:pt x="225" y="139"/>
                </a:lnTo>
                <a:lnTo>
                  <a:pt x="225" y="139"/>
                </a:lnTo>
                <a:lnTo>
                  <a:pt x="220" y="141"/>
                </a:lnTo>
                <a:lnTo>
                  <a:pt x="220" y="141"/>
                </a:lnTo>
                <a:lnTo>
                  <a:pt x="220" y="142"/>
                </a:lnTo>
                <a:lnTo>
                  <a:pt x="220" y="144"/>
                </a:lnTo>
                <a:lnTo>
                  <a:pt x="218" y="144"/>
                </a:lnTo>
                <a:lnTo>
                  <a:pt x="218" y="144"/>
                </a:lnTo>
                <a:lnTo>
                  <a:pt x="215" y="144"/>
                </a:lnTo>
                <a:lnTo>
                  <a:pt x="213" y="144"/>
                </a:lnTo>
                <a:lnTo>
                  <a:pt x="213" y="144"/>
                </a:lnTo>
                <a:lnTo>
                  <a:pt x="211" y="145"/>
                </a:lnTo>
                <a:lnTo>
                  <a:pt x="209" y="148"/>
                </a:lnTo>
                <a:lnTo>
                  <a:pt x="209" y="148"/>
                </a:lnTo>
                <a:lnTo>
                  <a:pt x="203" y="152"/>
                </a:lnTo>
                <a:lnTo>
                  <a:pt x="203" y="152"/>
                </a:lnTo>
                <a:lnTo>
                  <a:pt x="202" y="152"/>
                </a:lnTo>
                <a:lnTo>
                  <a:pt x="202" y="154"/>
                </a:lnTo>
                <a:lnTo>
                  <a:pt x="202" y="154"/>
                </a:lnTo>
                <a:lnTo>
                  <a:pt x="202" y="157"/>
                </a:lnTo>
                <a:lnTo>
                  <a:pt x="203" y="158"/>
                </a:lnTo>
                <a:lnTo>
                  <a:pt x="203" y="158"/>
                </a:lnTo>
                <a:lnTo>
                  <a:pt x="207" y="164"/>
                </a:lnTo>
                <a:lnTo>
                  <a:pt x="207" y="164"/>
                </a:lnTo>
                <a:lnTo>
                  <a:pt x="209" y="167"/>
                </a:lnTo>
                <a:lnTo>
                  <a:pt x="207" y="169"/>
                </a:lnTo>
                <a:lnTo>
                  <a:pt x="207" y="169"/>
                </a:lnTo>
                <a:lnTo>
                  <a:pt x="206" y="173"/>
                </a:lnTo>
                <a:lnTo>
                  <a:pt x="206" y="173"/>
                </a:lnTo>
                <a:lnTo>
                  <a:pt x="206" y="176"/>
                </a:lnTo>
                <a:lnTo>
                  <a:pt x="206" y="179"/>
                </a:lnTo>
                <a:lnTo>
                  <a:pt x="206" y="179"/>
                </a:lnTo>
                <a:lnTo>
                  <a:pt x="209" y="183"/>
                </a:lnTo>
                <a:lnTo>
                  <a:pt x="209" y="183"/>
                </a:lnTo>
                <a:lnTo>
                  <a:pt x="207" y="184"/>
                </a:lnTo>
                <a:lnTo>
                  <a:pt x="207" y="186"/>
                </a:lnTo>
                <a:lnTo>
                  <a:pt x="207" y="187"/>
                </a:lnTo>
                <a:lnTo>
                  <a:pt x="207" y="187"/>
                </a:lnTo>
                <a:lnTo>
                  <a:pt x="213" y="191"/>
                </a:lnTo>
                <a:lnTo>
                  <a:pt x="213" y="191"/>
                </a:lnTo>
                <a:lnTo>
                  <a:pt x="217" y="194"/>
                </a:lnTo>
                <a:lnTo>
                  <a:pt x="217" y="194"/>
                </a:lnTo>
                <a:lnTo>
                  <a:pt x="217" y="199"/>
                </a:lnTo>
                <a:lnTo>
                  <a:pt x="217" y="199"/>
                </a:lnTo>
                <a:lnTo>
                  <a:pt x="220" y="204"/>
                </a:lnTo>
                <a:lnTo>
                  <a:pt x="221" y="209"/>
                </a:lnTo>
                <a:lnTo>
                  <a:pt x="220" y="211"/>
                </a:lnTo>
                <a:lnTo>
                  <a:pt x="220" y="211"/>
                </a:lnTo>
                <a:lnTo>
                  <a:pt x="218" y="214"/>
                </a:lnTo>
                <a:lnTo>
                  <a:pt x="218" y="215"/>
                </a:lnTo>
                <a:lnTo>
                  <a:pt x="218" y="215"/>
                </a:lnTo>
                <a:lnTo>
                  <a:pt x="220" y="218"/>
                </a:lnTo>
                <a:lnTo>
                  <a:pt x="220" y="218"/>
                </a:lnTo>
                <a:lnTo>
                  <a:pt x="222" y="219"/>
                </a:lnTo>
                <a:lnTo>
                  <a:pt x="222" y="219"/>
                </a:lnTo>
                <a:lnTo>
                  <a:pt x="222" y="221"/>
                </a:lnTo>
                <a:lnTo>
                  <a:pt x="222" y="221"/>
                </a:lnTo>
                <a:lnTo>
                  <a:pt x="218" y="226"/>
                </a:lnTo>
                <a:lnTo>
                  <a:pt x="218" y="226"/>
                </a:lnTo>
                <a:lnTo>
                  <a:pt x="217" y="230"/>
                </a:lnTo>
                <a:lnTo>
                  <a:pt x="217" y="230"/>
                </a:lnTo>
                <a:lnTo>
                  <a:pt x="213" y="236"/>
                </a:lnTo>
                <a:lnTo>
                  <a:pt x="213" y="236"/>
                </a:lnTo>
                <a:lnTo>
                  <a:pt x="210" y="237"/>
                </a:lnTo>
                <a:lnTo>
                  <a:pt x="210" y="238"/>
                </a:lnTo>
                <a:lnTo>
                  <a:pt x="210" y="238"/>
                </a:lnTo>
                <a:lnTo>
                  <a:pt x="209" y="241"/>
                </a:lnTo>
                <a:lnTo>
                  <a:pt x="209" y="242"/>
                </a:lnTo>
                <a:lnTo>
                  <a:pt x="210" y="241"/>
                </a:lnTo>
                <a:lnTo>
                  <a:pt x="210" y="241"/>
                </a:lnTo>
                <a:lnTo>
                  <a:pt x="215" y="237"/>
                </a:lnTo>
                <a:lnTo>
                  <a:pt x="215" y="237"/>
                </a:lnTo>
                <a:lnTo>
                  <a:pt x="221" y="234"/>
                </a:lnTo>
                <a:lnTo>
                  <a:pt x="224" y="232"/>
                </a:lnTo>
                <a:lnTo>
                  <a:pt x="224" y="232"/>
                </a:lnTo>
                <a:lnTo>
                  <a:pt x="225" y="232"/>
                </a:lnTo>
                <a:lnTo>
                  <a:pt x="225" y="233"/>
                </a:lnTo>
                <a:lnTo>
                  <a:pt x="226" y="228"/>
                </a:lnTo>
                <a:lnTo>
                  <a:pt x="226" y="228"/>
                </a:lnTo>
                <a:lnTo>
                  <a:pt x="230" y="219"/>
                </a:lnTo>
                <a:lnTo>
                  <a:pt x="233" y="217"/>
                </a:lnTo>
                <a:lnTo>
                  <a:pt x="233" y="217"/>
                </a:lnTo>
                <a:lnTo>
                  <a:pt x="236" y="211"/>
                </a:lnTo>
                <a:lnTo>
                  <a:pt x="236" y="211"/>
                </a:lnTo>
                <a:lnTo>
                  <a:pt x="238" y="206"/>
                </a:lnTo>
                <a:lnTo>
                  <a:pt x="238" y="206"/>
                </a:lnTo>
                <a:lnTo>
                  <a:pt x="240" y="204"/>
                </a:lnTo>
                <a:lnTo>
                  <a:pt x="241" y="204"/>
                </a:lnTo>
                <a:lnTo>
                  <a:pt x="243" y="204"/>
                </a:lnTo>
                <a:lnTo>
                  <a:pt x="243" y="200"/>
                </a:lnTo>
                <a:lnTo>
                  <a:pt x="243" y="200"/>
                </a:lnTo>
                <a:lnTo>
                  <a:pt x="244" y="196"/>
                </a:lnTo>
                <a:lnTo>
                  <a:pt x="247" y="192"/>
                </a:lnTo>
                <a:lnTo>
                  <a:pt x="247" y="192"/>
                </a:lnTo>
                <a:lnTo>
                  <a:pt x="247" y="188"/>
                </a:lnTo>
                <a:lnTo>
                  <a:pt x="247" y="186"/>
                </a:lnTo>
                <a:lnTo>
                  <a:pt x="247" y="184"/>
                </a:lnTo>
                <a:lnTo>
                  <a:pt x="248" y="181"/>
                </a:lnTo>
                <a:lnTo>
                  <a:pt x="248" y="181"/>
                </a:lnTo>
                <a:lnTo>
                  <a:pt x="252" y="179"/>
                </a:lnTo>
                <a:lnTo>
                  <a:pt x="253" y="177"/>
                </a:lnTo>
                <a:lnTo>
                  <a:pt x="253" y="177"/>
                </a:lnTo>
                <a:lnTo>
                  <a:pt x="256" y="172"/>
                </a:lnTo>
                <a:lnTo>
                  <a:pt x="256" y="172"/>
                </a:lnTo>
                <a:lnTo>
                  <a:pt x="262" y="164"/>
                </a:lnTo>
                <a:lnTo>
                  <a:pt x="263" y="160"/>
                </a:lnTo>
                <a:lnTo>
                  <a:pt x="264" y="153"/>
                </a:lnTo>
                <a:lnTo>
                  <a:pt x="264" y="153"/>
                </a:lnTo>
                <a:lnTo>
                  <a:pt x="264" y="141"/>
                </a:lnTo>
                <a:lnTo>
                  <a:pt x="264" y="141"/>
                </a:lnTo>
                <a:lnTo>
                  <a:pt x="266" y="138"/>
                </a:lnTo>
                <a:lnTo>
                  <a:pt x="267" y="135"/>
                </a:lnTo>
                <a:lnTo>
                  <a:pt x="267" y="131"/>
                </a:lnTo>
                <a:lnTo>
                  <a:pt x="267" y="131"/>
                </a:lnTo>
                <a:lnTo>
                  <a:pt x="266" y="127"/>
                </a:lnTo>
                <a:lnTo>
                  <a:pt x="266" y="126"/>
                </a:lnTo>
                <a:lnTo>
                  <a:pt x="266" y="126"/>
                </a:lnTo>
                <a:lnTo>
                  <a:pt x="267" y="123"/>
                </a:lnTo>
                <a:lnTo>
                  <a:pt x="268" y="122"/>
                </a:lnTo>
                <a:lnTo>
                  <a:pt x="268" y="122"/>
                </a:lnTo>
                <a:lnTo>
                  <a:pt x="271" y="118"/>
                </a:lnTo>
                <a:lnTo>
                  <a:pt x="271" y="118"/>
                </a:lnTo>
                <a:lnTo>
                  <a:pt x="272" y="114"/>
                </a:lnTo>
                <a:lnTo>
                  <a:pt x="274" y="115"/>
                </a:lnTo>
                <a:lnTo>
                  <a:pt x="274" y="115"/>
                </a:lnTo>
                <a:lnTo>
                  <a:pt x="274" y="121"/>
                </a:lnTo>
                <a:lnTo>
                  <a:pt x="274" y="135"/>
                </a:lnTo>
                <a:lnTo>
                  <a:pt x="270" y="157"/>
                </a:lnTo>
                <a:lnTo>
                  <a:pt x="267" y="171"/>
                </a:lnTo>
                <a:lnTo>
                  <a:pt x="263" y="183"/>
                </a:lnTo>
                <a:lnTo>
                  <a:pt x="257" y="196"/>
                </a:lnTo>
                <a:lnTo>
                  <a:pt x="249" y="210"/>
                </a:lnTo>
                <a:lnTo>
                  <a:pt x="240" y="223"/>
                </a:lnTo>
                <a:lnTo>
                  <a:pt x="229" y="234"/>
                </a:lnTo>
                <a:lnTo>
                  <a:pt x="214" y="245"/>
                </a:lnTo>
                <a:lnTo>
                  <a:pt x="198" y="255"/>
                </a:lnTo>
                <a:lnTo>
                  <a:pt x="178" y="261"/>
                </a:lnTo>
                <a:lnTo>
                  <a:pt x="155" y="267"/>
                </a:lnTo>
                <a:lnTo>
                  <a:pt x="155" y="267"/>
                </a:lnTo>
                <a:lnTo>
                  <a:pt x="169" y="263"/>
                </a:lnTo>
                <a:lnTo>
                  <a:pt x="182" y="259"/>
                </a:lnTo>
                <a:lnTo>
                  <a:pt x="186" y="256"/>
                </a:lnTo>
                <a:lnTo>
                  <a:pt x="187" y="255"/>
                </a:lnTo>
                <a:lnTo>
                  <a:pt x="187" y="255"/>
                </a:lnTo>
                <a:lnTo>
                  <a:pt x="187" y="252"/>
                </a:lnTo>
                <a:lnTo>
                  <a:pt x="187" y="249"/>
                </a:lnTo>
                <a:lnTo>
                  <a:pt x="187" y="249"/>
                </a:lnTo>
                <a:lnTo>
                  <a:pt x="187" y="249"/>
                </a:lnTo>
                <a:lnTo>
                  <a:pt x="184" y="249"/>
                </a:lnTo>
                <a:lnTo>
                  <a:pt x="182" y="248"/>
                </a:lnTo>
                <a:lnTo>
                  <a:pt x="182" y="248"/>
                </a:lnTo>
                <a:lnTo>
                  <a:pt x="178" y="245"/>
                </a:lnTo>
                <a:lnTo>
                  <a:pt x="178" y="246"/>
                </a:lnTo>
                <a:lnTo>
                  <a:pt x="178" y="246"/>
                </a:lnTo>
                <a:lnTo>
                  <a:pt x="173" y="246"/>
                </a:lnTo>
                <a:lnTo>
                  <a:pt x="173" y="246"/>
                </a:lnTo>
                <a:lnTo>
                  <a:pt x="168" y="246"/>
                </a:lnTo>
                <a:lnTo>
                  <a:pt x="165" y="245"/>
                </a:lnTo>
                <a:lnTo>
                  <a:pt x="165" y="245"/>
                </a:lnTo>
                <a:lnTo>
                  <a:pt x="161" y="242"/>
                </a:lnTo>
                <a:lnTo>
                  <a:pt x="160" y="241"/>
                </a:lnTo>
                <a:lnTo>
                  <a:pt x="159" y="242"/>
                </a:lnTo>
                <a:lnTo>
                  <a:pt x="159" y="242"/>
                </a:lnTo>
                <a:lnTo>
                  <a:pt x="159" y="244"/>
                </a:lnTo>
                <a:lnTo>
                  <a:pt x="159" y="244"/>
                </a:lnTo>
                <a:lnTo>
                  <a:pt x="157" y="245"/>
                </a:lnTo>
                <a:lnTo>
                  <a:pt x="157" y="245"/>
                </a:lnTo>
                <a:lnTo>
                  <a:pt x="156" y="245"/>
                </a:lnTo>
                <a:lnTo>
                  <a:pt x="153" y="245"/>
                </a:lnTo>
                <a:lnTo>
                  <a:pt x="149" y="245"/>
                </a:lnTo>
                <a:lnTo>
                  <a:pt x="149" y="245"/>
                </a:lnTo>
                <a:lnTo>
                  <a:pt x="145" y="245"/>
                </a:lnTo>
                <a:lnTo>
                  <a:pt x="140" y="244"/>
                </a:lnTo>
                <a:lnTo>
                  <a:pt x="140" y="244"/>
                </a:lnTo>
                <a:lnTo>
                  <a:pt x="138" y="242"/>
                </a:lnTo>
                <a:lnTo>
                  <a:pt x="137" y="242"/>
                </a:lnTo>
                <a:lnTo>
                  <a:pt x="137" y="242"/>
                </a:lnTo>
                <a:lnTo>
                  <a:pt x="136" y="244"/>
                </a:lnTo>
                <a:lnTo>
                  <a:pt x="134" y="245"/>
                </a:lnTo>
                <a:lnTo>
                  <a:pt x="140" y="248"/>
                </a:lnTo>
                <a:lnTo>
                  <a:pt x="144" y="251"/>
                </a:lnTo>
                <a:lnTo>
                  <a:pt x="144" y="251"/>
                </a:lnTo>
                <a:lnTo>
                  <a:pt x="145" y="252"/>
                </a:lnTo>
                <a:lnTo>
                  <a:pt x="145" y="252"/>
                </a:lnTo>
                <a:lnTo>
                  <a:pt x="145" y="253"/>
                </a:lnTo>
                <a:lnTo>
                  <a:pt x="145" y="253"/>
                </a:lnTo>
                <a:lnTo>
                  <a:pt x="142" y="253"/>
                </a:lnTo>
                <a:lnTo>
                  <a:pt x="140" y="253"/>
                </a:lnTo>
                <a:lnTo>
                  <a:pt x="140" y="253"/>
                </a:lnTo>
                <a:lnTo>
                  <a:pt x="134" y="256"/>
                </a:lnTo>
                <a:lnTo>
                  <a:pt x="133" y="256"/>
                </a:lnTo>
                <a:lnTo>
                  <a:pt x="130" y="256"/>
                </a:lnTo>
                <a:lnTo>
                  <a:pt x="130" y="256"/>
                </a:lnTo>
                <a:lnTo>
                  <a:pt x="127" y="251"/>
                </a:lnTo>
                <a:lnTo>
                  <a:pt x="127" y="251"/>
                </a:lnTo>
                <a:lnTo>
                  <a:pt x="127" y="249"/>
                </a:lnTo>
                <a:lnTo>
                  <a:pt x="126" y="248"/>
                </a:lnTo>
                <a:lnTo>
                  <a:pt x="125" y="248"/>
                </a:lnTo>
                <a:lnTo>
                  <a:pt x="125" y="248"/>
                </a:lnTo>
                <a:lnTo>
                  <a:pt x="121" y="248"/>
                </a:lnTo>
                <a:lnTo>
                  <a:pt x="123" y="252"/>
                </a:lnTo>
                <a:lnTo>
                  <a:pt x="123" y="252"/>
                </a:lnTo>
                <a:lnTo>
                  <a:pt x="118" y="252"/>
                </a:lnTo>
                <a:lnTo>
                  <a:pt x="118" y="252"/>
                </a:lnTo>
                <a:lnTo>
                  <a:pt x="115" y="253"/>
                </a:lnTo>
                <a:lnTo>
                  <a:pt x="115" y="253"/>
                </a:lnTo>
                <a:lnTo>
                  <a:pt x="114" y="252"/>
                </a:lnTo>
                <a:lnTo>
                  <a:pt x="114" y="252"/>
                </a:lnTo>
                <a:lnTo>
                  <a:pt x="111" y="251"/>
                </a:lnTo>
                <a:lnTo>
                  <a:pt x="108" y="251"/>
                </a:lnTo>
                <a:lnTo>
                  <a:pt x="108" y="251"/>
                </a:lnTo>
                <a:lnTo>
                  <a:pt x="102" y="249"/>
                </a:lnTo>
                <a:lnTo>
                  <a:pt x="102" y="249"/>
                </a:lnTo>
                <a:lnTo>
                  <a:pt x="99" y="249"/>
                </a:lnTo>
                <a:lnTo>
                  <a:pt x="99" y="249"/>
                </a:lnTo>
                <a:lnTo>
                  <a:pt x="95" y="252"/>
                </a:lnTo>
                <a:lnTo>
                  <a:pt x="92" y="252"/>
                </a:lnTo>
                <a:lnTo>
                  <a:pt x="92" y="252"/>
                </a:lnTo>
                <a:lnTo>
                  <a:pt x="88" y="252"/>
                </a:lnTo>
                <a:lnTo>
                  <a:pt x="85" y="252"/>
                </a:lnTo>
                <a:lnTo>
                  <a:pt x="85" y="252"/>
                </a:lnTo>
                <a:lnTo>
                  <a:pt x="88" y="255"/>
                </a:lnTo>
                <a:lnTo>
                  <a:pt x="98" y="259"/>
                </a:lnTo>
                <a:lnTo>
                  <a:pt x="104" y="261"/>
                </a:lnTo>
                <a:lnTo>
                  <a:pt x="113" y="264"/>
                </a:lnTo>
                <a:lnTo>
                  <a:pt x="122" y="265"/>
                </a:lnTo>
                <a:lnTo>
                  <a:pt x="133" y="267"/>
                </a:lnTo>
                <a:lnTo>
                  <a:pt x="133" y="267"/>
                </a:lnTo>
                <a:lnTo>
                  <a:pt x="121" y="267"/>
                </a:lnTo>
                <a:lnTo>
                  <a:pt x="108" y="264"/>
                </a:lnTo>
                <a:lnTo>
                  <a:pt x="92" y="260"/>
                </a:lnTo>
                <a:lnTo>
                  <a:pt x="73" y="252"/>
                </a:lnTo>
                <a:lnTo>
                  <a:pt x="64" y="246"/>
                </a:lnTo>
                <a:lnTo>
                  <a:pt x="54" y="240"/>
                </a:lnTo>
                <a:lnTo>
                  <a:pt x="45" y="232"/>
                </a:lnTo>
                <a:lnTo>
                  <a:pt x="35" y="222"/>
                </a:lnTo>
                <a:lnTo>
                  <a:pt x="27" y="211"/>
                </a:lnTo>
                <a:lnTo>
                  <a:pt x="19" y="199"/>
                </a:lnTo>
                <a:lnTo>
                  <a:pt x="19" y="199"/>
                </a:lnTo>
                <a:lnTo>
                  <a:pt x="12" y="186"/>
                </a:lnTo>
                <a:lnTo>
                  <a:pt x="7" y="172"/>
                </a:lnTo>
                <a:lnTo>
                  <a:pt x="3" y="157"/>
                </a:lnTo>
                <a:lnTo>
                  <a:pt x="2" y="142"/>
                </a:lnTo>
                <a:lnTo>
                  <a:pt x="0" y="129"/>
                </a:lnTo>
                <a:lnTo>
                  <a:pt x="2" y="114"/>
                </a:lnTo>
                <a:lnTo>
                  <a:pt x="4" y="100"/>
                </a:lnTo>
                <a:lnTo>
                  <a:pt x="10" y="87"/>
                </a:lnTo>
                <a:lnTo>
                  <a:pt x="15" y="73"/>
                </a:lnTo>
                <a:lnTo>
                  <a:pt x="23" y="61"/>
                </a:lnTo>
                <a:lnTo>
                  <a:pt x="31" y="49"/>
                </a:lnTo>
                <a:lnTo>
                  <a:pt x="42" y="38"/>
                </a:lnTo>
                <a:lnTo>
                  <a:pt x="54" y="28"/>
                </a:lnTo>
                <a:lnTo>
                  <a:pt x="68" y="19"/>
                </a:lnTo>
                <a:lnTo>
                  <a:pt x="84" y="11"/>
                </a:lnTo>
                <a:lnTo>
                  <a:pt x="100" y="4"/>
                </a:lnTo>
                <a:lnTo>
                  <a:pt x="100" y="4"/>
                </a:lnTo>
                <a:lnTo>
                  <a:pt x="90" y="10"/>
                </a:lnTo>
                <a:lnTo>
                  <a:pt x="77" y="16"/>
                </a:lnTo>
                <a:lnTo>
                  <a:pt x="62" y="26"/>
                </a:lnTo>
                <a:lnTo>
                  <a:pt x="48" y="38"/>
                </a:lnTo>
                <a:lnTo>
                  <a:pt x="41" y="46"/>
                </a:lnTo>
                <a:lnTo>
                  <a:pt x="33" y="54"/>
                </a:lnTo>
                <a:lnTo>
                  <a:pt x="27" y="64"/>
                </a:lnTo>
                <a:lnTo>
                  <a:pt x="20" y="75"/>
                </a:lnTo>
                <a:lnTo>
                  <a:pt x="15" y="85"/>
                </a:lnTo>
                <a:lnTo>
                  <a:pt x="11" y="98"/>
                </a:lnTo>
                <a:lnTo>
                  <a:pt x="12" y="99"/>
                </a:lnTo>
                <a:lnTo>
                  <a:pt x="12" y="99"/>
                </a:lnTo>
                <a:lnTo>
                  <a:pt x="14" y="98"/>
                </a:lnTo>
                <a:lnTo>
                  <a:pt x="15" y="95"/>
                </a:lnTo>
                <a:lnTo>
                  <a:pt x="15" y="95"/>
                </a:lnTo>
                <a:lnTo>
                  <a:pt x="18" y="89"/>
                </a:lnTo>
                <a:lnTo>
                  <a:pt x="18" y="89"/>
                </a:lnTo>
                <a:lnTo>
                  <a:pt x="19" y="87"/>
                </a:lnTo>
                <a:lnTo>
                  <a:pt x="19" y="87"/>
                </a:lnTo>
                <a:lnTo>
                  <a:pt x="23" y="84"/>
                </a:lnTo>
                <a:lnTo>
                  <a:pt x="23" y="84"/>
                </a:lnTo>
                <a:lnTo>
                  <a:pt x="26" y="77"/>
                </a:lnTo>
                <a:lnTo>
                  <a:pt x="26" y="77"/>
                </a:lnTo>
                <a:lnTo>
                  <a:pt x="29" y="76"/>
                </a:lnTo>
                <a:lnTo>
                  <a:pt x="31" y="76"/>
                </a:lnTo>
                <a:lnTo>
                  <a:pt x="31" y="76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1" y="77"/>
                </a:lnTo>
                <a:lnTo>
                  <a:pt x="31" y="80"/>
                </a:lnTo>
                <a:lnTo>
                  <a:pt x="31" y="84"/>
                </a:lnTo>
                <a:lnTo>
                  <a:pt x="31" y="84"/>
                </a:lnTo>
                <a:lnTo>
                  <a:pt x="29" y="91"/>
                </a:lnTo>
                <a:lnTo>
                  <a:pt x="29" y="91"/>
                </a:lnTo>
                <a:lnTo>
                  <a:pt x="30" y="95"/>
                </a:lnTo>
                <a:lnTo>
                  <a:pt x="30" y="95"/>
                </a:lnTo>
                <a:lnTo>
                  <a:pt x="31" y="98"/>
                </a:lnTo>
                <a:lnTo>
                  <a:pt x="33" y="99"/>
                </a:lnTo>
                <a:lnTo>
                  <a:pt x="33" y="99"/>
                </a:lnTo>
                <a:lnTo>
                  <a:pt x="41" y="102"/>
                </a:lnTo>
                <a:lnTo>
                  <a:pt x="41" y="102"/>
                </a:lnTo>
                <a:lnTo>
                  <a:pt x="45" y="96"/>
                </a:lnTo>
                <a:lnTo>
                  <a:pt x="45" y="96"/>
                </a:lnTo>
                <a:lnTo>
                  <a:pt x="48" y="95"/>
                </a:lnTo>
                <a:lnTo>
                  <a:pt x="50" y="93"/>
                </a:lnTo>
                <a:lnTo>
                  <a:pt x="50" y="93"/>
                </a:lnTo>
                <a:lnTo>
                  <a:pt x="50" y="91"/>
                </a:lnTo>
                <a:lnTo>
                  <a:pt x="50" y="89"/>
                </a:lnTo>
                <a:lnTo>
                  <a:pt x="52" y="88"/>
                </a:lnTo>
                <a:lnTo>
                  <a:pt x="52" y="88"/>
                </a:lnTo>
                <a:lnTo>
                  <a:pt x="53" y="85"/>
                </a:lnTo>
                <a:lnTo>
                  <a:pt x="54" y="84"/>
                </a:lnTo>
                <a:lnTo>
                  <a:pt x="54" y="84"/>
                </a:lnTo>
                <a:lnTo>
                  <a:pt x="56" y="81"/>
                </a:lnTo>
                <a:lnTo>
                  <a:pt x="56" y="81"/>
                </a:lnTo>
                <a:lnTo>
                  <a:pt x="58" y="81"/>
                </a:lnTo>
                <a:lnTo>
                  <a:pt x="60" y="81"/>
                </a:lnTo>
                <a:lnTo>
                  <a:pt x="60" y="83"/>
                </a:lnTo>
                <a:lnTo>
                  <a:pt x="60" y="83"/>
                </a:lnTo>
                <a:lnTo>
                  <a:pt x="60" y="85"/>
                </a:lnTo>
                <a:lnTo>
                  <a:pt x="60" y="87"/>
                </a:lnTo>
                <a:lnTo>
                  <a:pt x="60" y="88"/>
                </a:lnTo>
                <a:lnTo>
                  <a:pt x="58" y="89"/>
                </a:lnTo>
                <a:lnTo>
                  <a:pt x="58" y="89"/>
                </a:lnTo>
                <a:lnTo>
                  <a:pt x="57" y="89"/>
                </a:lnTo>
                <a:lnTo>
                  <a:pt x="56" y="91"/>
                </a:lnTo>
                <a:lnTo>
                  <a:pt x="56" y="91"/>
                </a:lnTo>
                <a:lnTo>
                  <a:pt x="53" y="96"/>
                </a:lnTo>
                <a:lnTo>
                  <a:pt x="53" y="96"/>
                </a:lnTo>
                <a:lnTo>
                  <a:pt x="52" y="99"/>
                </a:lnTo>
                <a:lnTo>
                  <a:pt x="50" y="102"/>
                </a:lnTo>
                <a:lnTo>
                  <a:pt x="50" y="102"/>
                </a:lnTo>
                <a:lnTo>
                  <a:pt x="48" y="102"/>
                </a:lnTo>
                <a:lnTo>
                  <a:pt x="46" y="103"/>
                </a:lnTo>
                <a:lnTo>
                  <a:pt x="46" y="103"/>
                </a:lnTo>
                <a:lnTo>
                  <a:pt x="46" y="103"/>
                </a:lnTo>
                <a:lnTo>
                  <a:pt x="46" y="106"/>
                </a:lnTo>
                <a:lnTo>
                  <a:pt x="46" y="107"/>
                </a:lnTo>
                <a:lnTo>
                  <a:pt x="46" y="107"/>
                </a:lnTo>
                <a:lnTo>
                  <a:pt x="46" y="107"/>
                </a:lnTo>
                <a:lnTo>
                  <a:pt x="43" y="108"/>
                </a:lnTo>
                <a:lnTo>
                  <a:pt x="42" y="108"/>
                </a:lnTo>
                <a:lnTo>
                  <a:pt x="42" y="108"/>
                </a:lnTo>
                <a:lnTo>
                  <a:pt x="39" y="108"/>
                </a:lnTo>
                <a:lnTo>
                  <a:pt x="39" y="108"/>
                </a:lnTo>
                <a:lnTo>
                  <a:pt x="34" y="107"/>
                </a:lnTo>
                <a:lnTo>
                  <a:pt x="34" y="107"/>
                </a:lnTo>
                <a:lnTo>
                  <a:pt x="33" y="108"/>
                </a:lnTo>
                <a:lnTo>
                  <a:pt x="31" y="111"/>
                </a:lnTo>
                <a:lnTo>
                  <a:pt x="31" y="111"/>
                </a:lnTo>
                <a:lnTo>
                  <a:pt x="33" y="116"/>
                </a:lnTo>
                <a:lnTo>
                  <a:pt x="35" y="122"/>
                </a:lnTo>
                <a:lnTo>
                  <a:pt x="35" y="122"/>
                </a:lnTo>
                <a:lnTo>
                  <a:pt x="35" y="127"/>
                </a:lnTo>
                <a:lnTo>
                  <a:pt x="35" y="130"/>
                </a:lnTo>
                <a:lnTo>
                  <a:pt x="37" y="131"/>
                </a:lnTo>
                <a:lnTo>
                  <a:pt x="37" y="131"/>
                </a:lnTo>
                <a:lnTo>
                  <a:pt x="39" y="134"/>
                </a:lnTo>
                <a:lnTo>
                  <a:pt x="41" y="137"/>
                </a:lnTo>
                <a:lnTo>
                  <a:pt x="41" y="137"/>
                </a:lnTo>
                <a:lnTo>
                  <a:pt x="42" y="139"/>
                </a:lnTo>
                <a:lnTo>
                  <a:pt x="42" y="144"/>
                </a:lnTo>
                <a:lnTo>
                  <a:pt x="45" y="146"/>
                </a:lnTo>
                <a:lnTo>
                  <a:pt x="45" y="146"/>
                </a:lnTo>
                <a:lnTo>
                  <a:pt x="45" y="153"/>
                </a:lnTo>
                <a:lnTo>
                  <a:pt x="45" y="153"/>
                </a:lnTo>
                <a:lnTo>
                  <a:pt x="45" y="157"/>
                </a:lnTo>
                <a:lnTo>
                  <a:pt x="45" y="161"/>
                </a:lnTo>
                <a:lnTo>
                  <a:pt x="45" y="161"/>
                </a:lnTo>
                <a:lnTo>
                  <a:pt x="48" y="165"/>
                </a:lnTo>
                <a:lnTo>
                  <a:pt x="49" y="167"/>
                </a:lnTo>
                <a:lnTo>
                  <a:pt x="49" y="167"/>
                </a:lnTo>
                <a:lnTo>
                  <a:pt x="46" y="169"/>
                </a:lnTo>
                <a:lnTo>
                  <a:pt x="46" y="171"/>
                </a:lnTo>
                <a:lnTo>
                  <a:pt x="46" y="172"/>
                </a:lnTo>
                <a:lnTo>
                  <a:pt x="46" y="172"/>
                </a:lnTo>
                <a:lnTo>
                  <a:pt x="50" y="175"/>
                </a:lnTo>
                <a:lnTo>
                  <a:pt x="52" y="177"/>
                </a:lnTo>
                <a:lnTo>
                  <a:pt x="52" y="177"/>
                </a:lnTo>
                <a:lnTo>
                  <a:pt x="53" y="179"/>
                </a:lnTo>
                <a:lnTo>
                  <a:pt x="54" y="180"/>
                </a:lnTo>
                <a:lnTo>
                  <a:pt x="54" y="180"/>
                </a:lnTo>
                <a:lnTo>
                  <a:pt x="57" y="180"/>
                </a:lnTo>
                <a:lnTo>
                  <a:pt x="58" y="181"/>
                </a:lnTo>
                <a:lnTo>
                  <a:pt x="58" y="181"/>
                </a:lnTo>
                <a:lnTo>
                  <a:pt x="58" y="187"/>
                </a:lnTo>
                <a:lnTo>
                  <a:pt x="64" y="194"/>
                </a:lnTo>
                <a:lnTo>
                  <a:pt x="69" y="199"/>
                </a:lnTo>
                <a:lnTo>
                  <a:pt x="69" y="199"/>
                </a:lnTo>
                <a:lnTo>
                  <a:pt x="69" y="200"/>
                </a:lnTo>
                <a:lnTo>
                  <a:pt x="69" y="202"/>
                </a:lnTo>
                <a:lnTo>
                  <a:pt x="71" y="202"/>
                </a:lnTo>
                <a:lnTo>
                  <a:pt x="71" y="202"/>
                </a:lnTo>
                <a:lnTo>
                  <a:pt x="80" y="206"/>
                </a:lnTo>
                <a:lnTo>
                  <a:pt x="80" y="206"/>
                </a:lnTo>
                <a:lnTo>
                  <a:pt x="83" y="209"/>
                </a:lnTo>
                <a:lnTo>
                  <a:pt x="87" y="210"/>
                </a:lnTo>
                <a:lnTo>
                  <a:pt x="87" y="210"/>
                </a:lnTo>
                <a:lnTo>
                  <a:pt x="88" y="210"/>
                </a:lnTo>
                <a:lnTo>
                  <a:pt x="88" y="211"/>
                </a:lnTo>
                <a:lnTo>
                  <a:pt x="88" y="210"/>
                </a:lnTo>
                <a:lnTo>
                  <a:pt x="88" y="210"/>
                </a:lnTo>
                <a:lnTo>
                  <a:pt x="91" y="206"/>
                </a:lnTo>
                <a:lnTo>
                  <a:pt x="92" y="203"/>
                </a:lnTo>
                <a:lnTo>
                  <a:pt x="92" y="203"/>
                </a:lnTo>
                <a:lnTo>
                  <a:pt x="94" y="199"/>
                </a:lnTo>
                <a:lnTo>
                  <a:pt x="94" y="198"/>
                </a:lnTo>
                <a:lnTo>
                  <a:pt x="94" y="198"/>
                </a:lnTo>
                <a:lnTo>
                  <a:pt x="94" y="194"/>
                </a:lnTo>
                <a:lnTo>
                  <a:pt x="94" y="194"/>
                </a:lnTo>
                <a:lnTo>
                  <a:pt x="94" y="191"/>
                </a:lnTo>
                <a:lnTo>
                  <a:pt x="95" y="188"/>
                </a:lnTo>
                <a:lnTo>
                  <a:pt x="95" y="188"/>
                </a:lnTo>
                <a:lnTo>
                  <a:pt x="96" y="186"/>
                </a:lnTo>
                <a:lnTo>
                  <a:pt x="99" y="183"/>
                </a:lnTo>
                <a:lnTo>
                  <a:pt x="99" y="183"/>
                </a:lnTo>
                <a:lnTo>
                  <a:pt x="100" y="183"/>
                </a:lnTo>
                <a:lnTo>
                  <a:pt x="102" y="181"/>
                </a:lnTo>
                <a:lnTo>
                  <a:pt x="102" y="181"/>
                </a:lnTo>
                <a:lnTo>
                  <a:pt x="102" y="179"/>
                </a:lnTo>
                <a:lnTo>
                  <a:pt x="102" y="179"/>
                </a:lnTo>
                <a:lnTo>
                  <a:pt x="100" y="177"/>
                </a:lnTo>
                <a:lnTo>
                  <a:pt x="100" y="175"/>
                </a:lnTo>
                <a:lnTo>
                  <a:pt x="100" y="175"/>
                </a:lnTo>
                <a:lnTo>
                  <a:pt x="99" y="171"/>
                </a:lnTo>
                <a:lnTo>
                  <a:pt x="98" y="169"/>
                </a:lnTo>
                <a:lnTo>
                  <a:pt x="98" y="169"/>
                </a:lnTo>
                <a:lnTo>
                  <a:pt x="95" y="167"/>
                </a:lnTo>
                <a:lnTo>
                  <a:pt x="94" y="165"/>
                </a:lnTo>
                <a:lnTo>
                  <a:pt x="94" y="164"/>
                </a:lnTo>
                <a:lnTo>
                  <a:pt x="94" y="164"/>
                </a:lnTo>
                <a:lnTo>
                  <a:pt x="95" y="158"/>
                </a:lnTo>
                <a:lnTo>
                  <a:pt x="95" y="158"/>
                </a:lnTo>
                <a:lnTo>
                  <a:pt x="98" y="154"/>
                </a:lnTo>
                <a:lnTo>
                  <a:pt x="98" y="154"/>
                </a:lnTo>
                <a:lnTo>
                  <a:pt x="100" y="150"/>
                </a:lnTo>
                <a:lnTo>
                  <a:pt x="100" y="150"/>
                </a:lnTo>
                <a:lnTo>
                  <a:pt x="103" y="146"/>
                </a:lnTo>
                <a:lnTo>
                  <a:pt x="103" y="146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7"/>
                </a:lnTo>
                <a:lnTo>
                  <a:pt x="104" y="134"/>
                </a:lnTo>
                <a:lnTo>
                  <a:pt x="104" y="134"/>
                </a:lnTo>
                <a:lnTo>
                  <a:pt x="103" y="129"/>
                </a:lnTo>
                <a:lnTo>
                  <a:pt x="103" y="129"/>
                </a:lnTo>
                <a:lnTo>
                  <a:pt x="106" y="126"/>
                </a:lnTo>
                <a:lnTo>
                  <a:pt x="110" y="125"/>
                </a:lnTo>
                <a:lnTo>
                  <a:pt x="110" y="125"/>
                </a:lnTo>
                <a:lnTo>
                  <a:pt x="111" y="126"/>
                </a:lnTo>
                <a:lnTo>
                  <a:pt x="113" y="127"/>
                </a:lnTo>
                <a:lnTo>
                  <a:pt x="114" y="126"/>
                </a:lnTo>
                <a:lnTo>
                  <a:pt x="114" y="126"/>
                </a:lnTo>
                <a:lnTo>
                  <a:pt x="115" y="123"/>
                </a:lnTo>
                <a:lnTo>
                  <a:pt x="117" y="122"/>
                </a:lnTo>
                <a:lnTo>
                  <a:pt x="117" y="122"/>
                </a:lnTo>
                <a:lnTo>
                  <a:pt x="119" y="121"/>
                </a:lnTo>
                <a:lnTo>
                  <a:pt x="121" y="122"/>
                </a:lnTo>
                <a:lnTo>
                  <a:pt x="121" y="122"/>
                </a:lnTo>
                <a:lnTo>
                  <a:pt x="125" y="123"/>
                </a:lnTo>
                <a:lnTo>
                  <a:pt x="129" y="125"/>
                </a:lnTo>
                <a:lnTo>
                  <a:pt x="129" y="125"/>
                </a:lnTo>
                <a:lnTo>
                  <a:pt x="133" y="126"/>
                </a:lnTo>
                <a:lnTo>
                  <a:pt x="137" y="126"/>
                </a:lnTo>
                <a:lnTo>
                  <a:pt x="137" y="126"/>
                </a:lnTo>
                <a:lnTo>
                  <a:pt x="142" y="126"/>
                </a:lnTo>
                <a:lnTo>
                  <a:pt x="145" y="126"/>
                </a:lnTo>
                <a:lnTo>
                  <a:pt x="148" y="125"/>
                </a:lnTo>
                <a:lnTo>
                  <a:pt x="148" y="125"/>
                </a:lnTo>
                <a:lnTo>
                  <a:pt x="150" y="125"/>
                </a:lnTo>
                <a:lnTo>
                  <a:pt x="152" y="125"/>
                </a:lnTo>
                <a:lnTo>
                  <a:pt x="152" y="123"/>
                </a:lnTo>
                <a:lnTo>
                  <a:pt x="152" y="123"/>
                </a:lnTo>
                <a:lnTo>
                  <a:pt x="153" y="121"/>
                </a:lnTo>
                <a:lnTo>
                  <a:pt x="155" y="118"/>
                </a:lnTo>
                <a:lnTo>
                  <a:pt x="155" y="118"/>
                </a:lnTo>
                <a:lnTo>
                  <a:pt x="157" y="118"/>
                </a:lnTo>
                <a:lnTo>
                  <a:pt x="159" y="115"/>
                </a:lnTo>
                <a:lnTo>
                  <a:pt x="159" y="115"/>
                </a:lnTo>
                <a:lnTo>
                  <a:pt x="159" y="112"/>
                </a:lnTo>
                <a:lnTo>
                  <a:pt x="160" y="111"/>
                </a:lnTo>
                <a:lnTo>
                  <a:pt x="160" y="111"/>
                </a:lnTo>
                <a:lnTo>
                  <a:pt x="161" y="108"/>
                </a:lnTo>
                <a:lnTo>
                  <a:pt x="161" y="108"/>
                </a:lnTo>
                <a:lnTo>
                  <a:pt x="164" y="106"/>
                </a:lnTo>
                <a:lnTo>
                  <a:pt x="165" y="106"/>
                </a:lnTo>
                <a:lnTo>
                  <a:pt x="165" y="106"/>
                </a:lnTo>
                <a:lnTo>
                  <a:pt x="165" y="104"/>
                </a:lnTo>
                <a:lnTo>
                  <a:pt x="165" y="104"/>
                </a:lnTo>
                <a:lnTo>
                  <a:pt x="164" y="102"/>
                </a:lnTo>
                <a:lnTo>
                  <a:pt x="163" y="99"/>
                </a:lnTo>
                <a:lnTo>
                  <a:pt x="163" y="99"/>
                </a:lnTo>
                <a:lnTo>
                  <a:pt x="163" y="98"/>
                </a:lnTo>
                <a:lnTo>
                  <a:pt x="161" y="98"/>
                </a:lnTo>
                <a:lnTo>
                  <a:pt x="160" y="96"/>
                </a:lnTo>
                <a:lnTo>
                  <a:pt x="161" y="93"/>
                </a:lnTo>
                <a:lnTo>
                  <a:pt x="161" y="93"/>
                </a:lnTo>
                <a:lnTo>
                  <a:pt x="164" y="87"/>
                </a:lnTo>
                <a:lnTo>
                  <a:pt x="164" y="84"/>
                </a:lnTo>
                <a:lnTo>
                  <a:pt x="161" y="81"/>
                </a:lnTo>
                <a:lnTo>
                  <a:pt x="161" y="81"/>
                </a:lnTo>
                <a:lnTo>
                  <a:pt x="160" y="77"/>
                </a:lnTo>
                <a:lnTo>
                  <a:pt x="157" y="76"/>
                </a:lnTo>
                <a:lnTo>
                  <a:pt x="155" y="73"/>
                </a:lnTo>
                <a:lnTo>
                  <a:pt x="155" y="73"/>
                </a:lnTo>
                <a:lnTo>
                  <a:pt x="153" y="70"/>
                </a:lnTo>
                <a:lnTo>
                  <a:pt x="150" y="68"/>
                </a:lnTo>
                <a:lnTo>
                  <a:pt x="150" y="68"/>
                </a:lnTo>
                <a:lnTo>
                  <a:pt x="149" y="66"/>
                </a:lnTo>
                <a:lnTo>
                  <a:pt x="148" y="66"/>
                </a:lnTo>
                <a:lnTo>
                  <a:pt x="148" y="66"/>
                </a:lnTo>
                <a:lnTo>
                  <a:pt x="144" y="65"/>
                </a:lnTo>
                <a:lnTo>
                  <a:pt x="140" y="62"/>
                </a:lnTo>
                <a:lnTo>
                  <a:pt x="140" y="62"/>
                </a:lnTo>
                <a:lnTo>
                  <a:pt x="137" y="60"/>
                </a:lnTo>
                <a:lnTo>
                  <a:pt x="134" y="58"/>
                </a:lnTo>
                <a:lnTo>
                  <a:pt x="134" y="58"/>
                </a:lnTo>
                <a:lnTo>
                  <a:pt x="130" y="57"/>
                </a:lnTo>
                <a:lnTo>
                  <a:pt x="130" y="57"/>
                </a:lnTo>
                <a:lnTo>
                  <a:pt x="125" y="57"/>
                </a:lnTo>
                <a:lnTo>
                  <a:pt x="125" y="57"/>
                </a:lnTo>
                <a:lnTo>
                  <a:pt x="122" y="57"/>
                </a:lnTo>
                <a:lnTo>
                  <a:pt x="122" y="57"/>
                </a:lnTo>
                <a:lnTo>
                  <a:pt x="117" y="56"/>
                </a:lnTo>
                <a:lnTo>
                  <a:pt x="117" y="56"/>
                </a:lnTo>
                <a:lnTo>
                  <a:pt x="114" y="56"/>
                </a:lnTo>
                <a:lnTo>
                  <a:pt x="114" y="56"/>
                </a:lnTo>
                <a:lnTo>
                  <a:pt x="113" y="56"/>
                </a:lnTo>
                <a:lnTo>
                  <a:pt x="111" y="54"/>
                </a:lnTo>
                <a:lnTo>
                  <a:pt x="111" y="57"/>
                </a:lnTo>
                <a:lnTo>
                  <a:pt x="111" y="57"/>
                </a:lnTo>
                <a:lnTo>
                  <a:pt x="111" y="61"/>
                </a:lnTo>
                <a:lnTo>
                  <a:pt x="111" y="62"/>
                </a:lnTo>
                <a:lnTo>
                  <a:pt x="110" y="64"/>
                </a:lnTo>
                <a:lnTo>
                  <a:pt x="110" y="64"/>
                </a:lnTo>
                <a:lnTo>
                  <a:pt x="106" y="64"/>
                </a:lnTo>
                <a:lnTo>
                  <a:pt x="106" y="64"/>
                </a:lnTo>
                <a:lnTo>
                  <a:pt x="103" y="64"/>
                </a:lnTo>
                <a:lnTo>
                  <a:pt x="100" y="65"/>
                </a:lnTo>
                <a:lnTo>
                  <a:pt x="100" y="65"/>
                </a:lnTo>
                <a:lnTo>
                  <a:pt x="99" y="66"/>
                </a:lnTo>
                <a:lnTo>
                  <a:pt x="95" y="68"/>
                </a:lnTo>
                <a:lnTo>
                  <a:pt x="95" y="68"/>
                </a:lnTo>
                <a:lnTo>
                  <a:pt x="95" y="68"/>
                </a:lnTo>
                <a:lnTo>
                  <a:pt x="95" y="69"/>
                </a:lnTo>
                <a:lnTo>
                  <a:pt x="92" y="68"/>
                </a:lnTo>
                <a:lnTo>
                  <a:pt x="92" y="68"/>
                </a:lnTo>
                <a:lnTo>
                  <a:pt x="91" y="65"/>
                </a:lnTo>
                <a:lnTo>
                  <a:pt x="92" y="64"/>
                </a:lnTo>
                <a:lnTo>
                  <a:pt x="91" y="64"/>
                </a:lnTo>
                <a:lnTo>
                  <a:pt x="88" y="64"/>
                </a:lnTo>
                <a:lnTo>
                  <a:pt x="88" y="64"/>
                </a:lnTo>
                <a:lnTo>
                  <a:pt x="81" y="65"/>
                </a:lnTo>
                <a:lnTo>
                  <a:pt x="79" y="65"/>
                </a:lnTo>
                <a:lnTo>
                  <a:pt x="79" y="65"/>
                </a:lnTo>
                <a:lnTo>
                  <a:pt x="77" y="65"/>
                </a:lnTo>
                <a:lnTo>
                  <a:pt x="75" y="64"/>
                </a:lnTo>
                <a:lnTo>
                  <a:pt x="75" y="64"/>
                </a:lnTo>
                <a:lnTo>
                  <a:pt x="71" y="62"/>
                </a:lnTo>
                <a:lnTo>
                  <a:pt x="69" y="64"/>
                </a:lnTo>
                <a:lnTo>
                  <a:pt x="69" y="64"/>
                </a:lnTo>
                <a:lnTo>
                  <a:pt x="68" y="65"/>
                </a:lnTo>
                <a:lnTo>
                  <a:pt x="68" y="65"/>
                </a:lnTo>
                <a:lnTo>
                  <a:pt x="67" y="64"/>
                </a:lnTo>
                <a:lnTo>
                  <a:pt x="67" y="64"/>
                </a:lnTo>
                <a:lnTo>
                  <a:pt x="65" y="61"/>
                </a:lnTo>
                <a:lnTo>
                  <a:pt x="67" y="60"/>
                </a:lnTo>
                <a:lnTo>
                  <a:pt x="67" y="60"/>
                </a:lnTo>
                <a:lnTo>
                  <a:pt x="71" y="60"/>
                </a:lnTo>
                <a:lnTo>
                  <a:pt x="72" y="60"/>
                </a:lnTo>
                <a:lnTo>
                  <a:pt x="73" y="58"/>
                </a:lnTo>
                <a:lnTo>
                  <a:pt x="73" y="58"/>
                </a:lnTo>
                <a:lnTo>
                  <a:pt x="72" y="57"/>
                </a:lnTo>
                <a:lnTo>
                  <a:pt x="72" y="56"/>
                </a:lnTo>
                <a:lnTo>
                  <a:pt x="73" y="56"/>
                </a:lnTo>
                <a:lnTo>
                  <a:pt x="73" y="56"/>
                </a:lnTo>
                <a:lnTo>
                  <a:pt x="79" y="54"/>
                </a:lnTo>
                <a:lnTo>
                  <a:pt x="79" y="54"/>
                </a:lnTo>
                <a:lnTo>
                  <a:pt x="81" y="54"/>
                </a:lnTo>
                <a:lnTo>
                  <a:pt x="83" y="54"/>
                </a:lnTo>
                <a:lnTo>
                  <a:pt x="85" y="54"/>
                </a:lnTo>
                <a:lnTo>
                  <a:pt x="85" y="54"/>
                </a:lnTo>
                <a:lnTo>
                  <a:pt x="85" y="54"/>
                </a:lnTo>
                <a:lnTo>
                  <a:pt x="87" y="53"/>
                </a:lnTo>
                <a:lnTo>
                  <a:pt x="88" y="53"/>
                </a:lnTo>
                <a:lnTo>
                  <a:pt x="87" y="51"/>
                </a:lnTo>
                <a:lnTo>
                  <a:pt x="87" y="51"/>
                </a:lnTo>
                <a:lnTo>
                  <a:pt x="84" y="47"/>
                </a:lnTo>
                <a:lnTo>
                  <a:pt x="83" y="46"/>
                </a:lnTo>
                <a:lnTo>
                  <a:pt x="81" y="45"/>
                </a:lnTo>
                <a:lnTo>
                  <a:pt x="80" y="45"/>
                </a:lnTo>
                <a:lnTo>
                  <a:pt x="80" y="45"/>
                </a:lnTo>
                <a:lnTo>
                  <a:pt x="79" y="46"/>
                </a:lnTo>
                <a:lnTo>
                  <a:pt x="77" y="47"/>
                </a:lnTo>
                <a:lnTo>
                  <a:pt x="77" y="47"/>
                </a:lnTo>
                <a:lnTo>
                  <a:pt x="76" y="47"/>
                </a:lnTo>
                <a:lnTo>
                  <a:pt x="76" y="47"/>
                </a:lnTo>
                <a:lnTo>
                  <a:pt x="72" y="45"/>
                </a:lnTo>
                <a:lnTo>
                  <a:pt x="72" y="43"/>
                </a:lnTo>
                <a:lnTo>
                  <a:pt x="73" y="42"/>
                </a:lnTo>
                <a:lnTo>
                  <a:pt x="73" y="42"/>
                </a:lnTo>
                <a:lnTo>
                  <a:pt x="76" y="39"/>
                </a:lnTo>
                <a:lnTo>
                  <a:pt x="79" y="38"/>
                </a:lnTo>
                <a:lnTo>
                  <a:pt x="79" y="38"/>
                </a:lnTo>
                <a:lnTo>
                  <a:pt x="80" y="38"/>
                </a:lnTo>
                <a:lnTo>
                  <a:pt x="81" y="38"/>
                </a:lnTo>
                <a:lnTo>
                  <a:pt x="84" y="41"/>
                </a:lnTo>
                <a:lnTo>
                  <a:pt x="87" y="43"/>
                </a:lnTo>
                <a:lnTo>
                  <a:pt x="88" y="43"/>
                </a:lnTo>
                <a:lnTo>
                  <a:pt x="88" y="43"/>
                </a:lnTo>
                <a:lnTo>
                  <a:pt x="91" y="42"/>
                </a:lnTo>
                <a:lnTo>
                  <a:pt x="92" y="42"/>
                </a:lnTo>
                <a:lnTo>
                  <a:pt x="92" y="42"/>
                </a:lnTo>
                <a:lnTo>
                  <a:pt x="94" y="45"/>
                </a:lnTo>
                <a:lnTo>
                  <a:pt x="94" y="49"/>
                </a:lnTo>
                <a:lnTo>
                  <a:pt x="94" y="49"/>
                </a:lnTo>
                <a:lnTo>
                  <a:pt x="94" y="51"/>
                </a:lnTo>
                <a:lnTo>
                  <a:pt x="96" y="50"/>
                </a:lnTo>
                <a:lnTo>
                  <a:pt x="96" y="50"/>
                </a:lnTo>
                <a:lnTo>
                  <a:pt x="98" y="49"/>
                </a:lnTo>
                <a:lnTo>
                  <a:pt x="96" y="49"/>
                </a:lnTo>
                <a:lnTo>
                  <a:pt x="96" y="47"/>
                </a:lnTo>
                <a:lnTo>
                  <a:pt x="100" y="46"/>
                </a:lnTo>
                <a:lnTo>
                  <a:pt x="100" y="46"/>
                </a:lnTo>
                <a:lnTo>
                  <a:pt x="107" y="45"/>
                </a:lnTo>
                <a:lnTo>
                  <a:pt x="110" y="43"/>
                </a:lnTo>
                <a:lnTo>
                  <a:pt x="113" y="43"/>
                </a:lnTo>
                <a:lnTo>
                  <a:pt x="114" y="45"/>
                </a:lnTo>
                <a:lnTo>
                  <a:pt x="114" y="45"/>
                </a:lnTo>
                <a:lnTo>
                  <a:pt x="117" y="46"/>
                </a:lnTo>
                <a:lnTo>
                  <a:pt x="118" y="46"/>
                </a:lnTo>
                <a:lnTo>
                  <a:pt x="118" y="46"/>
                </a:lnTo>
                <a:lnTo>
                  <a:pt x="118" y="47"/>
                </a:lnTo>
                <a:lnTo>
                  <a:pt x="118" y="49"/>
                </a:lnTo>
                <a:lnTo>
                  <a:pt x="119" y="47"/>
                </a:lnTo>
                <a:lnTo>
                  <a:pt x="119" y="47"/>
                </a:lnTo>
                <a:lnTo>
                  <a:pt x="122" y="46"/>
                </a:lnTo>
                <a:lnTo>
                  <a:pt x="125" y="47"/>
                </a:lnTo>
                <a:lnTo>
                  <a:pt x="127" y="49"/>
                </a:lnTo>
                <a:lnTo>
                  <a:pt x="127" y="49"/>
                </a:lnTo>
                <a:lnTo>
                  <a:pt x="127" y="49"/>
                </a:lnTo>
                <a:lnTo>
                  <a:pt x="130" y="49"/>
                </a:lnTo>
                <a:lnTo>
                  <a:pt x="130" y="49"/>
                </a:lnTo>
                <a:lnTo>
                  <a:pt x="133" y="51"/>
                </a:lnTo>
                <a:lnTo>
                  <a:pt x="137" y="51"/>
                </a:lnTo>
                <a:lnTo>
                  <a:pt x="137" y="51"/>
                </a:lnTo>
                <a:lnTo>
                  <a:pt x="140" y="50"/>
                </a:lnTo>
                <a:lnTo>
                  <a:pt x="140" y="50"/>
                </a:lnTo>
                <a:lnTo>
                  <a:pt x="138" y="47"/>
                </a:lnTo>
                <a:lnTo>
                  <a:pt x="138" y="47"/>
                </a:lnTo>
                <a:lnTo>
                  <a:pt x="137" y="45"/>
                </a:lnTo>
                <a:lnTo>
                  <a:pt x="133" y="43"/>
                </a:lnTo>
                <a:lnTo>
                  <a:pt x="133" y="43"/>
                </a:lnTo>
                <a:lnTo>
                  <a:pt x="125" y="41"/>
                </a:lnTo>
                <a:lnTo>
                  <a:pt x="123" y="39"/>
                </a:lnTo>
                <a:lnTo>
                  <a:pt x="126" y="39"/>
                </a:lnTo>
                <a:lnTo>
                  <a:pt x="126" y="39"/>
                </a:lnTo>
                <a:lnTo>
                  <a:pt x="129" y="38"/>
                </a:lnTo>
                <a:lnTo>
                  <a:pt x="127" y="37"/>
                </a:lnTo>
                <a:lnTo>
                  <a:pt x="127" y="35"/>
                </a:lnTo>
                <a:lnTo>
                  <a:pt x="132" y="33"/>
                </a:lnTo>
                <a:lnTo>
                  <a:pt x="132" y="33"/>
                </a:lnTo>
                <a:lnTo>
                  <a:pt x="137" y="31"/>
                </a:lnTo>
                <a:lnTo>
                  <a:pt x="140" y="31"/>
                </a:lnTo>
                <a:lnTo>
                  <a:pt x="141" y="31"/>
                </a:lnTo>
                <a:lnTo>
                  <a:pt x="141" y="28"/>
                </a:lnTo>
                <a:lnTo>
                  <a:pt x="141" y="28"/>
                </a:lnTo>
                <a:lnTo>
                  <a:pt x="141" y="23"/>
                </a:lnTo>
                <a:lnTo>
                  <a:pt x="142" y="23"/>
                </a:lnTo>
                <a:lnTo>
                  <a:pt x="144" y="23"/>
                </a:lnTo>
                <a:lnTo>
                  <a:pt x="144" y="23"/>
                </a:lnTo>
                <a:lnTo>
                  <a:pt x="153" y="24"/>
                </a:lnTo>
                <a:lnTo>
                  <a:pt x="153" y="24"/>
                </a:lnTo>
                <a:lnTo>
                  <a:pt x="155" y="24"/>
                </a:lnTo>
                <a:lnTo>
                  <a:pt x="155" y="26"/>
                </a:lnTo>
                <a:lnTo>
                  <a:pt x="157" y="24"/>
                </a:lnTo>
                <a:lnTo>
                  <a:pt x="157" y="24"/>
                </a:lnTo>
                <a:lnTo>
                  <a:pt x="160" y="23"/>
                </a:lnTo>
                <a:lnTo>
                  <a:pt x="161" y="23"/>
                </a:lnTo>
                <a:lnTo>
                  <a:pt x="161" y="23"/>
                </a:lnTo>
                <a:lnTo>
                  <a:pt x="161" y="22"/>
                </a:lnTo>
                <a:lnTo>
                  <a:pt x="161" y="22"/>
                </a:lnTo>
                <a:lnTo>
                  <a:pt x="159" y="18"/>
                </a:lnTo>
                <a:lnTo>
                  <a:pt x="156" y="15"/>
                </a:lnTo>
                <a:lnTo>
                  <a:pt x="156" y="15"/>
                </a:lnTo>
                <a:lnTo>
                  <a:pt x="155" y="12"/>
                </a:lnTo>
                <a:lnTo>
                  <a:pt x="153" y="10"/>
                </a:lnTo>
                <a:lnTo>
                  <a:pt x="152" y="7"/>
                </a:lnTo>
                <a:lnTo>
                  <a:pt x="150" y="7"/>
                </a:lnTo>
                <a:lnTo>
                  <a:pt x="148" y="8"/>
                </a:lnTo>
                <a:lnTo>
                  <a:pt x="148" y="8"/>
                </a:lnTo>
                <a:lnTo>
                  <a:pt x="144" y="10"/>
                </a:lnTo>
                <a:lnTo>
                  <a:pt x="140" y="11"/>
                </a:lnTo>
                <a:lnTo>
                  <a:pt x="140" y="11"/>
                </a:lnTo>
                <a:lnTo>
                  <a:pt x="134" y="10"/>
                </a:lnTo>
                <a:lnTo>
                  <a:pt x="132" y="8"/>
                </a:lnTo>
                <a:lnTo>
                  <a:pt x="132" y="8"/>
                </a:lnTo>
                <a:lnTo>
                  <a:pt x="136" y="7"/>
                </a:lnTo>
                <a:lnTo>
                  <a:pt x="138" y="5"/>
                </a:lnTo>
                <a:lnTo>
                  <a:pt x="138" y="5"/>
                </a:lnTo>
                <a:lnTo>
                  <a:pt x="138" y="5"/>
                </a:lnTo>
                <a:lnTo>
                  <a:pt x="140" y="4"/>
                </a:lnTo>
                <a:lnTo>
                  <a:pt x="140" y="4"/>
                </a:lnTo>
                <a:lnTo>
                  <a:pt x="137" y="1"/>
                </a:lnTo>
                <a:lnTo>
                  <a:pt x="140" y="0"/>
                </a:lnTo>
                <a:lnTo>
                  <a:pt x="140" y="0"/>
                </a:lnTo>
                <a:lnTo>
                  <a:pt x="149" y="0"/>
                </a:lnTo>
                <a:lnTo>
                  <a:pt x="161" y="1"/>
                </a:lnTo>
                <a:lnTo>
                  <a:pt x="161" y="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íṡļiḑe"/>
          <p:cNvSpPr>
            <a:spLocks/>
          </p:cNvSpPr>
          <p:nvPr/>
        </p:nvSpPr>
        <p:spPr bwMode="auto">
          <a:xfrm>
            <a:off x="3215508" y="1860558"/>
            <a:ext cx="292621" cy="292621"/>
          </a:xfrm>
          <a:custGeom>
            <a:avLst/>
            <a:gdLst>
              <a:gd name="T0" fmla="*/ 112 w 204"/>
              <a:gd name="T1" fmla="*/ 0 h 204"/>
              <a:gd name="T2" fmla="*/ 141 w 204"/>
              <a:gd name="T3" fmla="*/ 8 h 204"/>
              <a:gd name="T4" fmla="*/ 165 w 204"/>
              <a:gd name="T5" fmla="*/ 22 h 204"/>
              <a:gd name="T6" fmla="*/ 185 w 204"/>
              <a:gd name="T7" fmla="*/ 42 h 204"/>
              <a:gd name="T8" fmla="*/ 199 w 204"/>
              <a:gd name="T9" fmla="*/ 68 h 204"/>
              <a:gd name="T10" fmla="*/ 204 w 204"/>
              <a:gd name="T11" fmla="*/ 96 h 204"/>
              <a:gd name="T12" fmla="*/ 203 w 204"/>
              <a:gd name="T13" fmla="*/ 118 h 204"/>
              <a:gd name="T14" fmla="*/ 195 w 204"/>
              <a:gd name="T15" fmla="*/ 146 h 204"/>
              <a:gd name="T16" fmla="*/ 179 w 204"/>
              <a:gd name="T17" fmla="*/ 171 h 204"/>
              <a:gd name="T18" fmla="*/ 156 w 204"/>
              <a:gd name="T19" fmla="*/ 190 h 204"/>
              <a:gd name="T20" fmla="*/ 129 w 204"/>
              <a:gd name="T21" fmla="*/ 202 h 204"/>
              <a:gd name="T22" fmla="*/ 108 w 204"/>
              <a:gd name="T23" fmla="*/ 204 h 204"/>
              <a:gd name="T24" fmla="*/ 102 w 204"/>
              <a:gd name="T25" fmla="*/ 185 h 204"/>
              <a:gd name="T26" fmla="*/ 107 w 204"/>
              <a:gd name="T27" fmla="*/ 185 h 204"/>
              <a:gd name="T28" fmla="*/ 131 w 204"/>
              <a:gd name="T29" fmla="*/ 180 h 204"/>
              <a:gd name="T30" fmla="*/ 164 w 204"/>
              <a:gd name="T31" fmla="*/ 158 h 204"/>
              <a:gd name="T32" fmla="*/ 183 w 204"/>
              <a:gd name="T33" fmla="*/ 123 h 204"/>
              <a:gd name="T34" fmla="*/ 185 w 204"/>
              <a:gd name="T35" fmla="*/ 97 h 204"/>
              <a:gd name="T36" fmla="*/ 177 w 204"/>
              <a:gd name="T37" fmla="*/ 66 h 204"/>
              <a:gd name="T38" fmla="*/ 148 w 204"/>
              <a:gd name="T39" fmla="*/ 32 h 204"/>
              <a:gd name="T40" fmla="*/ 102 w 204"/>
              <a:gd name="T41" fmla="*/ 19 h 204"/>
              <a:gd name="T42" fmla="*/ 96 w 204"/>
              <a:gd name="T43" fmla="*/ 0 h 204"/>
              <a:gd name="T44" fmla="*/ 102 w 204"/>
              <a:gd name="T45" fmla="*/ 19 h 204"/>
              <a:gd name="T46" fmla="*/ 89 w 204"/>
              <a:gd name="T47" fmla="*/ 20 h 204"/>
              <a:gd name="T48" fmla="*/ 66 w 204"/>
              <a:gd name="T49" fmla="*/ 27 h 204"/>
              <a:gd name="T50" fmla="*/ 31 w 204"/>
              <a:gd name="T51" fmla="*/ 60 h 204"/>
              <a:gd name="T52" fmla="*/ 20 w 204"/>
              <a:gd name="T53" fmla="*/ 89 h 204"/>
              <a:gd name="T54" fmla="*/ 19 w 204"/>
              <a:gd name="T55" fmla="*/ 107 h 204"/>
              <a:gd name="T56" fmla="*/ 35 w 204"/>
              <a:gd name="T57" fmla="*/ 152 h 204"/>
              <a:gd name="T58" fmla="*/ 70 w 204"/>
              <a:gd name="T59" fmla="*/ 179 h 204"/>
              <a:gd name="T60" fmla="*/ 102 w 204"/>
              <a:gd name="T61" fmla="*/ 204 h 204"/>
              <a:gd name="T62" fmla="*/ 83 w 204"/>
              <a:gd name="T63" fmla="*/ 203 h 204"/>
              <a:gd name="T64" fmla="*/ 55 w 204"/>
              <a:gd name="T65" fmla="*/ 194 h 204"/>
              <a:gd name="T66" fmla="*/ 32 w 204"/>
              <a:gd name="T67" fmla="*/ 176 h 204"/>
              <a:gd name="T68" fmla="*/ 13 w 204"/>
              <a:gd name="T69" fmla="*/ 154 h 204"/>
              <a:gd name="T70" fmla="*/ 3 w 204"/>
              <a:gd name="T71" fmla="*/ 127 h 204"/>
              <a:gd name="T72" fmla="*/ 0 w 204"/>
              <a:gd name="T73" fmla="*/ 108 h 204"/>
              <a:gd name="T74" fmla="*/ 3 w 204"/>
              <a:gd name="T75" fmla="*/ 77 h 204"/>
              <a:gd name="T76" fmla="*/ 15 w 204"/>
              <a:gd name="T77" fmla="*/ 50 h 204"/>
              <a:gd name="T78" fmla="*/ 32 w 204"/>
              <a:gd name="T79" fmla="*/ 27 h 204"/>
              <a:gd name="T80" fmla="*/ 57 w 204"/>
              <a:gd name="T81" fmla="*/ 11 h 204"/>
              <a:gd name="T82" fmla="*/ 87 w 204"/>
              <a:gd name="T83" fmla="*/ 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4" h="204">
                <a:moveTo>
                  <a:pt x="102" y="0"/>
                </a:moveTo>
                <a:lnTo>
                  <a:pt x="102" y="0"/>
                </a:lnTo>
                <a:lnTo>
                  <a:pt x="112" y="0"/>
                </a:lnTo>
                <a:lnTo>
                  <a:pt x="122" y="1"/>
                </a:lnTo>
                <a:lnTo>
                  <a:pt x="131" y="4"/>
                </a:lnTo>
                <a:lnTo>
                  <a:pt x="141" y="8"/>
                </a:lnTo>
                <a:lnTo>
                  <a:pt x="149" y="11"/>
                </a:lnTo>
                <a:lnTo>
                  <a:pt x="157" y="16"/>
                </a:lnTo>
                <a:lnTo>
                  <a:pt x="165" y="22"/>
                </a:lnTo>
                <a:lnTo>
                  <a:pt x="172" y="28"/>
                </a:lnTo>
                <a:lnTo>
                  <a:pt x="179" y="35"/>
                </a:lnTo>
                <a:lnTo>
                  <a:pt x="185" y="42"/>
                </a:lnTo>
                <a:lnTo>
                  <a:pt x="190" y="50"/>
                </a:lnTo>
                <a:lnTo>
                  <a:pt x="195" y="58"/>
                </a:lnTo>
                <a:lnTo>
                  <a:pt x="199" y="68"/>
                </a:lnTo>
                <a:lnTo>
                  <a:pt x="202" y="77"/>
                </a:lnTo>
                <a:lnTo>
                  <a:pt x="203" y="87"/>
                </a:lnTo>
                <a:lnTo>
                  <a:pt x="204" y="96"/>
                </a:lnTo>
                <a:lnTo>
                  <a:pt x="204" y="96"/>
                </a:lnTo>
                <a:lnTo>
                  <a:pt x="204" y="107"/>
                </a:lnTo>
                <a:lnTo>
                  <a:pt x="203" y="118"/>
                </a:lnTo>
                <a:lnTo>
                  <a:pt x="202" y="127"/>
                </a:lnTo>
                <a:lnTo>
                  <a:pt x="199" y="137"/>
                </a:lnTo>
                <a:lnTo>
                  <a:pt x="195" y="146"/>
                </a:lnTo>
                <a:lnTo>
                  <a:pt x="190" y="154"/>
                </a:lnTo>
                <a:lnTo>
                  <a:pt x="184" y="162"/>
                </a:lnTo>
                <a:lnTo>
                  <a:pt x="179" y="171"/>
                </a:lnTo>
                <a:lnTo>
                  <a:pt x="172" y="177"/>
                </a:lnTo>
                <a:lnTo>
                  <a:pt x="164" y="184"/>
                </a:lnTo>
                <a:lnTo>
                  <a:pt x="156" y="190"/>
                </a:lnTo>
                <a:lnTo>
                  <a:pt x="148" y="194"/>
                </a:lnTo>
                <a:lnTo>
                  <a:pt x="138" y="198"/>
                </a:lnTo>
                <a:lnTo>
                  <a:pt x="129" y="202"/>
                </a:lnTo>
                <a:lnTo>
                  <a:pt x="118" y="203"/>
                </a:lnTo>
                <a:lnTo>
                  <a:pt x="108" y="204"/>
                </a:lnTo>
                <a:lnTo>
                  <a:pt x="108" y="204"/>
                </a:lnTo>
                <a:lnTo>
                  <a:pt x="102" y="204"/>
                </a:lnTo>
                <a:lnTo>
                  <a:pt x="102" y="185"/>
                </a:lnTo>
                <a:lnTo>
                  <a:pt x="102" y="185"/>
                </a:lnTo>
                <a:lnTo>
                  <a:pt x="107" y="185"/>
                </a:lnTo>
                <a:lnTo>
                  <a:pt x="107" y="185"/>
                </a:lnTo>
                <a:lnTo>
                  <a:pt x="107" y="185"/>
                </a:lnTo>
                <a:lnTo>
                  <a:pt x="115" y="184"/>
                </a:lnTo>
                <a:lnTo>
                  <a:pt x="123" y="183"/>
                </a:lnTo>
                <a:lnTo>
                  <a:pt x="131" y="180"/>
                </a:lnTo>
                <a:lnTo>
                  <a:pt x="138" y="177"/>
                </a:lnTo>
                <a:lnTo>
                  <a:pt x="152" y="169"/>
                </a:lnTo>
                <a:lnTo>
                  <a:pt x="164" y="158"/>
                </a:lnTo>
                <a:lnTo>
                  <a:pt x="173" y="145"/>
                </a:lnTo>
                <a:lnTo>
                  <a:pt x="180" y="130"/>
                </a:lnTo>
                <a:lnTo>
                  <a:pt x="183" y="123"/>
                </a:lnTo>
                <a:lnTo>
                  <a:pt x="184" y="115"/>
                </a:lnTo>
                <a:lnTo>
                  <a:pt x="185" y="107"/>
                </a:lnTo>
                <a:lnTo>
                  <a:pt x="185" y="97"/>
                </a:lnTo>
                <a:lnTo>
                  <a:pt x="185" y="97"/>
                </a:lnTo>
                <a:lnTo>
                  <a:pt x="183" y="81"/>
                </a:lnTo>
                <a:lnTo>
                  <a:pt x="177" y="66"/>
                </a:lnTo>
                <a:lnTo>
                  <a:pt x="169" y="53"/>
                </a:lnTo>
                <a:lnTo>
                  <a:pt x="160" y="42"/>
                </a:lnTo>
                <a:lnTo>
                  <a:pt x="148" y="32"/>
                </a:lnTo>
                <a:lnTo>
                  <a:pt x="133" y="26"/>
                </a:lnTo>
                <a:lnTo>
                  <a:pt x="118" y="20"/>
                </a:lnTo>
                <a:lnTo>
                  <a:pt x="102" y="19"/>
                </a:lnTo>
                <a:lnTo>
                  <a:pt x="102" y="0"/>
                </a:lnTo>
                <a:close/>
                <a:moveTo>
                  <a:pt x="96" y="0"/>
                </a:moveTo>
                <a:lnTo>
                  <a:pt x="96" y="0"/>
                </a:lnTo>
                <a:lnTo>
                  <a:pt x="102" y="0"/>
                </a:lnTo>
                <a:lnTo>
                  <a:pt x="102" y="19"/>
                </a:lnTo>
                <a:lnTo>
                  <a:pt x="102" y="19"/>
                </a:lnTo>
                <a:lnTo>
                  <a:pt x="97" y="19"/>
                </a:lnTo>
                <a:lnTo>
                  <a:pt x="97" y="19"/>
                </a:lnTo>
                <a:lnTo>
                  <a:pt x="89" y="20"/>
                </a:lnTo>
                <a:lnTo>
                  <a:pt x="81" y="22"/>
                </a:lnTo>
                <a:lnTo>
                  <a:pt x="73" y="24"/>
                </a:lnTo>
                <a:lnTo>
                  <a:pt x="66" y="27"/>
                </a:lnTo>
                <a:lnTo>
                  <a:pt x="51" y="37"/>
                </a:lnTo>
                <a:lnTo>
                  <a:pt x="41" y="46"/>
                </a:lnTo>
                <a:lnTo>
                  <a:pt x="31" y="60"/>
                </a:lnTo>
                <a:lnTo>
                  <a:pt x="24" y="74"/>
                </a:lnTo>
                <a:lnTo>
                  <a:pt x="22" y="81"/>
                </a:lnTo>
                <a:lnTo>
                  <a:pt x="20" y="89"/>
                </a:lnTo>
                <a:lnTo>
                  <a:pt x="19" y="99"/>
                </a:lnTo>
                <a:lnTo>
                  <a:pt x="19" y="107"/>
                </a:lnTo>
                <a:lnTo>
                  <a:pt x="19" y="107"/>
                </a:lnTo>
                <a:lnTo>
                  <a:pt x="22" y="123"/>
                </a:lnTo>
                <a:lnTo>
                  <a:pt x="27" y="138"/>
                </a:lnTo>
                <a:lnTo>
                  <a:pt x="35" y="152"/>
                </a:lnTo>
                <a:lnTo>
                  <a:pt x="45" y="162"/>
                </a:lnTo>
                <a:lnTo>
                  <a:pt x="57" y="172"/>
                </a:lnTo>
                <a:lnTo>
                  <a:pt x="70" y="179"/>
                </a:lnTo>
                <a:lnTo>
                  <a:pt x="87" y="184"/>
                </a:lnTo>
                <a:lnTo>
                  <a:pt x="102" y="185"/>
                </a:lnTo>
                <a:lnTo>
                  <a:pt x="102" y="204"/>
                </a:lnTo>
                <a:lnTo>
                  <a:pt x="102" y="204"/>
                </a:lnTo>
                <a:lnTo>
                  <a:pt x="92" y="204"/>
                </a:lnTo>
                <a:lnTo>
                  <a:pt x="83" y="203"/>
                </a:lnTo>
                <a:lnTo>
                  <a:pt x="73" y="200"/>
                </a:lnTo>
                <a:lnTo>
                  <a:pt x="64" y="198"/>
                </a:lnTo>
                <a:lnTo>
                  <a:pt x="55" y="194"/>
                </a:lnTo>
                <a:lnTo>
                  <a:pt x="47" y="188"/>
                </a:lnTo>
                <a:lnTo>
                  <a:pt x="39" y="183"/>
                </a:lnTo>
                <a:lnTo>
                  <a:pt x="32" y="176"/>
                </a:lnTo>
                <a:lnTo>
                  <a:pt x="26" y="169"/>
                </a:lnTo>
                <a:lnTo>
                  <a:pt x="19" y="162"/>
                </a:lnTo>
                <a:lnTo>
                  <a:pt x="13" y="154"/>
                </a:lnTo>
                <a:lnTo>
                  <a:pt x="9" y="146"/>
                </a:lnTo>
                <a:lnTo>
                  <a:pt x="5" y="137"/>
                </a:lnTo>
                <a:lnTo>
                  <a:pt x="3" y="127"/>
                </a:lnTo>
                <a:lnTo>
                  <a:pt x="1" y="118"/>
                </a:lnTo>
                <a:lnTo>
                  <a:pt x="0" y="108"/>
                </a:lnTo>
                <a:lnTo>
                  <a:pt x="0" y="108"/>
                </a:lnTo>
                <a:lnTo>
                  <a:pt x="0" y="97"/>
                </a:lnTo>
                <a:lnTo>
                  <a:pt x="1" y="87"/>
                </a:lnTo>
                <a:lnTo>
                  <a:pt x="3" y="77"/>
                </a:lnTo>
                <a:lnTo>
                  <a:pt x="5" y="68"/>
                </a:lnTo>
                <a:lnTo>
                  <a:pt x="9" y="58"/>
                </a:lnTo>
                <a:lnTo>
                  <a:pt x="15" y="50"/>
                </a:lnTo>
                <a:lnTo>
                  <a:pt x="20" y="42"/>
                </a:lnTo>
                <a:lnTo>
                  <a:pt x="26" y="34"/>
                </a:lnTo>
                <a:lnTo>
                  <a:pt x="32" y="27"/>
                </a:lnTo>
                <a:lnTo>
                  <a:pt x="41" y="20"/>
                </a:lnTo>
                <a:lnTo>
                  <a:pt x="49" y="15"/>
                </a:lnTo>
                <a:lnTo>
                  <a:pt x="57" y="11"/>
                </a:lnTo>
                <a:lnTo>
                  <a:pt x="66" y="7"/>
                </a:lnTo>
                <a:lnTo>
                  <a:pt x="76" y="3"/>
                </a:lnTo>
                <a:lnTo>
                  <a:pt x="87" y="1"/>
                </a:lnTo>
                <a:lnTo>
                  <a:pt x="96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ś1ïḋê"/>
          <p:cNvSpPr>
            <a:spLocks/>
          </p:cNvSpPr>
          <p:nvPr/>
        </p:nvSpPr>
        <p:spPr bwMode="auto">
          <a:xfrm>
            <a:off x="3348909" y="2135966"/>
            <a:ext cx="47336" cy="146311"/>
          </a:xfrm>
          <a:custGeom>
            <a:avLst/>
            <a:gdLst>
              <a:gd name="T0" fmla="*/ 6 w 33"/>
              <a:gd name="T1" fmla="*/ 102 h 102"/>
              <a:gd name="T2" fmla="*/ 33 w 33"/>
              <a:gd name="T3" fmla="*/ 100 h 102"/>
              <a:gd name="T4" fmla="*/ 27 w 33"/>
              <a:gd name="T5" fmla="*/ 0 h 102"/>
              <a:gd name="T6" fmla="*/ 0 w 33"/>
              <a:gd name="T7" fmla="*/ 2 h 102"/>
              <a:gd name="T8" fmla="*/ 6 w 33"/>
              <a:gd name="T9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2">
                <a:moveTo>
                  <a:pt x="6" y="102"/>
                </a:moveTo>
                <a:lnTo>
                  <a:pt x="33" y="100"/>
                </a:lnTo>
                <a:lnTo>
                  <a:pt x="27" y="0"/>
                </a:lnTo>
                <a:lnTo>
                  <a:pt x="0" y="2"/>
                </a:lnTo>
                <a:lnTo>
                  <a:pt x="6" y="10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íṩļïďê"/>
          <p:cNvSpPr>
            <a:spLocks/>
          </p:cNvSpPr>
          <p:nvPr/>
        </p:nvSpPr>
        <p:spPr bwMode="auto">
          <a:xfrm>
            <a:off x="3341737" y="2183301"/>
            <a:ext cx="70287" cy="197950"/>
          </a:xfrm>
          <a:custGeom>
            <a:avLst/>
            <a:gdLst>
              <a:gd name="T0" fmla="*/ 5 w 49"/>
              <a:gd name="T1" fmla="*/ 116 h 138"/>
              <a:gd name="T2" fmla="*/ 5 w 49"/>
              <a:gd name="T3" fmla="*/ 116 h 138"/>
              <a:gd name="T4" fmla="*/ 5 w 49"/>
              <a:gd name="T5" fmla="*/ 122 h 138"/>
              <a:gd name="T6" fmla="*/ 7 w 49"/>
              <a:gd name="T7" fmla="*/ 126 h 138"/>
              <a:gd name="T8" fmla="*/ 9 w 49"/>
              <a:gd name="T9" fmla="*/ 128 h 138"/>
              <a:gd name="T10" fmla="*/ 12 w 49"/>
              <a:gd name="T11" fmla="*/ 132 h 138"/>
              <a:gd name="T12" fmla="*/ 16 w 49"/>
              <a:gd name="T13" fmla="*/ 134 h 138"/>
              <a:gd name="T14" fmla="*/ 19 w 49"/>
              <a:gd name="T15" fmla="*/ 136 h 138"/>
              <a:gd name="T16" fmla="*/ 23 w 49"/>
              <a:gd name="T17" fmla="*/ 138 h 138"/>
              <a:gd name="T18" fmla="*/ 28 w 49"/>
              <a:gd name="T19" fmla="*/ 138 h 138"/>
              <a:gd name="T20" fmla="*/ 28 w 49"/>
              <a:gd name="T21" fmla="*/ 138 h 138"/>
              <a:gd name="T22" fmla="*/ 32 w 49"/>
              <a:gd name="T23" fmla="*/ 136 h 138"/>
              <a:gd name="T24" fmla="*/ 37 w 49"/>
              <a:gd name="T25" fmla="*/ 135 h 138"/>
              <a:gd name="T26" fmla="*/ 41 w 49"/>
              <a:gd name="T27" fmla="*/ 132 h 138"/>
              <a:gd name="T28" fmla="*/ 43 w 49"/>
              <a:gd name="T29" fmla="*/ 130 h 138"/>
              <a:gd name="T30" fmla="*/ 46 w 49"/>
              <a:gd name="T31" fmla="*/ 127 h 138"/>
              <a:gd name="T32" fmla="*/ 47 w 49"/>
              <a:gd name="T33" fmla="*/ 123 h 138"/>
              <a:gd name="T34" fmla="*/ 49 w 49"/>
              <a:gd name="T35" fmla="*/ 119 h 138"/>
              <a:gd name="T36" fmla="*/ 49 w 49"/>
              <a:gd name="T37" fmla="*/ 115 h 138"/>
              <a:gd name="T38" fmla="*/ 43 w 49"/>
              <a:gd name="T39" fmla="*/ 20 h 138"/>
              <a:gd name="T40" fmla="*/ 43 w 49"/>
              <a:gd name="T41" fmla="*/ 20 h 138"/>
              <a:gd name="T42" fmla="*/ 43 w 49"/>
              <a:gd name="T43" fmla="*/ 16 h 138"/>
              <a:gd name="T44" fmla="*/ 42 w 49"/>
              <a:gd name="T45" fmla="*/ 12 h 138"/>
              <a:gd name="T46" fmla="*/ 39 w 49"/>
              <a:gd name="T47" fmla="*/ 8 h 138"/>
              <a:gd name="T48" fmla="*/ 37 w 49"/>
              <a:gd name="T49" fmla="*/ 5 h 138"/>
              <a:gd name="T50" fmla="*/ 34 w 49"/>
              <a:gd name="T51" fmla="*/ 2 h 138"/>
              <a:gd name="T52" fmla="*/ 30 w 49"/>
              <a:gd name="T53" fmla="*/ 1 h 138"/>
              <a:gd name="T54" fmla="*/ 26 w 49"/>
              <a:gd name="T55" fmla="*/ 0 h 138"/>
              <a:gd name="T56" fmla="*/ 20 w 49"/>
              <a:gd name="T57" fmla="*/ 0 h 138"/>
              <a:gd name="T58" fmla="*/ 20 w 49"/>
              <a:gd name="T59" fmla="*/ 0 h 138"/>
              <a:gd name="T60" fmla="*/ 16 w 49"/>
              <a:gd name="T61" fmla="*/ 0 h 138"/>
              <a:gd name="T62" fmla="*/ 12 w 49"/>
              <a:gd name="T63" fmla="*/ 1 h 138"/>
              <a:gd name="T64" fmla="*/ 8 w 49"/>
              <a:gd name="T65" fmla="*/ 4 h 138"/>
              <a:gd name="T66" fmla="*/ 5 w 49"/>
              <a:gd name="T67" fmla="*/ 6 h 138"/>
              <a:gd name="T68" fmla="*/ 3 w 49"/>
              <a:gd name="T69" fmla="*/ 11 h 138"/>
              <a:gd name="T70" fmla="*/ 1 w 49"/>
              <a:gd name="T71" fmla="*/ 15 h 138"/>
              <a:gd name="T72" fmla="*/ 0 w 49"/>
              <a:gd name="T73" fmla="*/ 19 h 138"/>
              <a:gd name="T74" fmla="*/ 0 w 49"/>
              <a:gd name="T75" fmla="*/ 23 h 138"/>
              <a:gd name="T76" fmla="*/ 5 w 49"/>
              <a:gd name="T77" fmla="*/ 11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" h="138">
                <a:moveTo>
                  <a:pt x="5" y="116"/>
                </a:moveTo>
                <a:lnTo>
                  <a:pt x="5" y="116"/>
                </a:lnTo>
                <a:lnTo>
                  <a:pt x="5" y="122"/>
                </a:lnTo>
                <a:lnTo>
                  <a:pt x="7" y="126"/>
                </a:lnTo>
                <a:lnTo>
                  <a:pt x="9" y="128"/>
                </a:lnTo>
                <a:lnTo>
                  <a:pt x="12" y="132"/>
                </a:lnTo>
                <a:lnTo>
                  <a:pt x="16" y="134"/>
                </a:lnTo>
                <a:lnTo>
                  <a:pt x="19" y="136"/>
                </a:lnTo>
                <a:lnTo>
                  <a:pt x="23" y="138"/>
                </a:lnTo>
                <a:lnTo>
                  <a:pt x="28" y="138"/>
                </a:lnTo>
                <a:lnTo>
                  <a:pt x="28" y="138"/>
                </a:lnTo>
                <a:lnTo>
                  <a:pt x="32" y="136"/>
                </a:lnTo>
                <a:lnTo>
                  <a:pt x="37" y="135"/>
                </a:lnTo>
                <a:lnTo>
                  <a:pt x="41" y="132"/>
                </a:lnTo>
                <a:lnTo>
                  <a:pt x="43" y="130"/>
                </a:lnTo>
                <a:lnTo>
                  <a:pt x="46" y="127"/>
                </a:lnTo>
                <a:lnTo>
                  <a:pt x="47" y="123"/>
                </a:lnTo>
                <a:lnTo>
                  <a:pt x="49" y="119"/>
                </a:lnTo>
                <a:lnTo>
                  <a:pt x="49" y="115"/>
                </a:lnTo>
                <a:lnTo>
                  <a:pt x="43" y="20"/>
                </a:lnTo>
                <a:lnTo>
                  <a:pt x="43" y="20"/>
                </a:lnTo>
                <a:lnTo>
                  <a:pt x="43" y="16"/>
                </a:lnTo>
                <a:lnTo>
                  <a:pt x="42" y="12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0" y="1"/>
                </a:lnTo>
                <a:lnTo>
                  <a:pt x="26" y="0"/>
                </a:lnTo>
                <a:lnTo>
                  <a:pt x="20" y="0"/>
                </a:lnTo>
                <a:lnTo>
                  <a:pt x="20" y="0"/>
                </a:lnTo>
                <a:lnTo>
                  <a:pt x="16" y="0"/>
                </a:lnTo>
                <a:lnTo>
                  <a:pt x="12" y="1"/>
                </a:lnTo>
                <a:lnTo>
                  <a:pt x="8" y="4"/>
                </a:lnTo>
                <a:lnTo>
                  <a:pt x="5" y="6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3"/>
                </a:lnTo>
                <a:lnTo>
                  <a:pt x="5" y="1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Sḻiḓè"/>
          <p:cNvSpPr>
            <a:spLocks/>
          </p:cNvSpPr>
          <p:nvPr/>
        </p:nvSpPr>
        <p:spPr bwMode="auto">
          <a:xfrm>
            <a:off x="2057935" y="1268760"/>
            <a:ext cx="466185" cy="380121"/>
          </a:xfrm>
          <a:custGeom>
            <a:avLst/>
            <a:gdLst>
              <a:gd name="T0" fmla="*/ 263525 w 325"/>
              <a:gd name="T1" fmla="*/ 420688 h 265"/>
              <a:gd name="T2" fmla="*/ 263525 w 325"/>
              <a:gd name="T3" fmla="*/ 420688 h 265"/>
              <a:gd name="T4" fmla="*/ 268288 w 325"/>
              <a:gd name="T5" fmla="*/ 417513 h 265"/>
              <a:gd name="T6" fmla="*/ 280988 w 325"/>
              <a:gd name="T7" fmla="*/ 407988 h 265"/>
              <a:gd name="T8" fmla="*/ 300038 w 325"/>
              <a:gd name="T9" fmla="*/ 396875 h 265"/>
              <a:gd name="T10" fmla="*/ 314325 w 325"/>
              <a:gd name="T11" fmla="*/ 390525 h 265"/>
              <a:gd name="T12" fmla="*/ 328613 w 325"/>
              <a:gd name="T13" fmla="*/ 387350 h 265"/>
              <a:gd name="T14" fmla="*/ 346075 w 325"/>
              <a:gd name="T15" fmla="*/ 382588 h 265"/>
              <a:gd name="T16" fmla="*/ 365125 w 325"/>
              <a:gd name="T17" fmla="*/ 381000 h 265"/>
              <a:gd name="T18" fmla="*/ 384175 w 325"/>
              <a:gd name="T19" fmla="*/ 381000 h 265"/>
              <a:gd name="T20" fmla="*/ 407988 w 325"/>
              <a:gd name="T21" fmla="*/ 382588 h 265"/>
              <a:gd name="T22" fmla="*/ 431800 w 325"/>
              <a:gd name="T23" fmla="*/ 384175 h 265"/>
              <a:gd name="T24" fmla="*/ 457200 w 325"/>
              <a:gd name="T25" fmla="*/ 393700 h 265"/>
              <a:gd name="T26" fmla="*/ 485775 w 325"/>
              <a:gd name="T27" fmla="*/ 404813 h 265"/>
              <a:gd name="T28" fmla="*/ 515938 w 325"/>
              <a:gd name="T29" fmla="*/ 417513 h 265"/>
              <a:gd name="T30" fmla="*/ 515938 w 325"/>
              <a:gd name="T31" fmla="*/ 41275 h 265"/>
              <a:gd name="T32" fmla="*/ 515938 w 325"/>
              <a:gd name="T33" fmla="*/ 41275 h 265"/>
              <a:gd name="T34" fmla="*/ 487363 w 325"/>
              <a:gd name="T35" fmla="*/ 28575 h 265"/>
              <a:gd name="T36" fmla="*/ 457200 w 325"/>
              <a:gd name="T37" fmla="*/ 14288 h 265"/>
              <a:gd name="T38" fmla="*/ 420688 w 325"/>
              <a:gd name="T39" fmla="*/ 6350 h 265"/>
              <a:gd name="T40" fmla="*/ 401638 w 325"/>
              <a:gd name="T41" fmla="*/ 1588 h 265"/>
              <a:gd name="T42" fmla="*/ 381000 w 325"/>
              <a:gd name="T43" fmla="*/ 0 h 265"/>
              <a:gd name="T44" fmla="*/ 358775 w 325"/>
              <a:gd name="T45" fmla="*/ 0 h 265"/>
              <a:gd name="T46" fmla="*/ 336550 w 325"/>
              <a:gd name="T47" fmla="*/ 1588 h 265"/>
              <a:gd name="T48" fmla="*/ 315913 w 325"/>
              <a:gd name="T49" fmla="*/ 6350 h 265"/>
              <a:gd name="T50" fmla="*/ 296863 w 325"/>
              <a:gd name="T51" fmla="*/ 12700 h 265"/>
              <a:gd name="T52" fmla="*/ 277813 w 325"/>
              <a:gd name="T53" fmla="*/ 25400 h 265"/>
              <a:gd name="T54" fmla="*/ 257175 w 325"/>
              <a:gd name="T55" fmla="*/ 41275 h 265"/>
              <a:gd name="T56" fmla="*/ 0 w 325"/>
              <a:gd name="T57" fmla="*/ 41275 h 265"/>
              <a:gd name="T58" fmla="*/ 0 w 325"/>
              <a:gd name="T59" fmla="*/ 419100 h 265"/>
              <a:gd name="T60" fmla="*/ 263525 w 325"/>
              <a:gd name="T61" fmla="*/ 420688 h 26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325" h="265">
                <a:moveTo>
                  <a:pt x="166" y="265"/>
                </a:moveTo>
                <a:lnTo>
                  <a:pt x="166" y="265"/>
                </a:lnTo>
                <a:lnTo>
                  <a:pt x="169" y="263"/>
                </a:lnTo>
                <a:lnTo>
                  <a:pt x="177" y="257"/>
                </a:lnTo>
                <a:lnTo>
                  <a:pt x="189" y="250"/>
                </a:lnTo>
                <a:lnTo>
                  <a:pt x="198" y="246"/>
                </a:lnTo>
                <a:lnTo>
                  <a:pt x="207" y="244"/>
                </a:lnTo>
                <a:lnTo>
                  <a:pt x="218" y="241"/>
                </a:lnTo>
                <a:lnTo>
                  <a:pt x="230" y="240"/>
                </a:lnTo>
                <a:lnTo>
                  <a:pt x="242" y="240"/>
                </a:lnTo>
                <a:lnTo>
                  <a:pt x="257" y="241"/>
                </a:lnTo>
                <a:lnTo>
                  <a:pt x="272" y="242"/>
                </a:lnTo>
                <a:lnTo>
                  <a:pt x="288" y="248"/>
                </a:lnTo>
                <a:lnTo>
                  <a:pt x="306" y="255"/>
                </a:lnTo>
                <a:lnTo>
                  <a:pt x="325" y="263"/>
                </a:lnTo>
                <a:lnTo>
                  <a:pt x="325" y="26"/>
                </a:lnTo>
                <a:lnTo>
                  <a:pt x="307" y="18"/>
                </a:lnTo>
                <a:lnTo>
                  <a:pt x="288" y="9"/>
                </a:lnTo>
                <a:lnTo>
                  <a:pt x="265" y="4"/>
                </a:lnTo>
                <a:lnTo>
                  <a:pt x="253" y="1"/>
                </a:lnTo>
                <a:lnTo>
                  <a:pt x="240" y="0"/>
                </a:lnTo>
                <a:lnTo>
                  <a:pt x="226" y="0"/>
                </a:lnTo>
                <a:lnTo>
                  <a:pt x="212" y="1"/>
                </a:lnTo>
                <a:lnTo>
                  <a:pt x="199" y="4"/>
                </a:lnTo>
                <a:lnTo>
                  <a:pt x="187" y="8"/>
                </a:lnTo>
                <a:lnTo>
                  <a:pt x="175" y="16"/>
                </a:lnTo>
                <a:lnTo>
                  <a:pt x="162" y="26"/>
                </a:lnTo>
                <a:lnTo>
                  <a:pt x="0" y="26"/>
                </a:lnTo>
                <a:lnTo>
                  <a:pt x="0" y="264"/>
                </a:lnTo>
                <a:lnTo>
                  <a:pt x="166" y="26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şľîḓê"/>
          <p:cNvSpPr>
            <a:spLocks/>
          </p:cNvSpPr>
          <p:nvPr/>
        </p:nvSpPr>
        <p:spPr bwMode="auto">
          <a:xfrm>
            <a:off x="2095230" y="3593950"/>
            <a:ext cx="568029" cy="469054"/>
          </a:xfrm>
          <a:custGeom>
            <a:avLst/>
            <a:gdLst>
              <a:gd name="T0" fmla="*/ 365 w 396"/>
              <a:gd name="T1" fmla="*/ 0 h 327"/>
              <a:gd name="T2" fmla="*/ 383 w 396"/>
              <a:gd name="T3" fmla="*/ 5 h 327"/>
              <a:gd name="T4" fmla="*/ 394 w 396"/>
              <a:gd name="T5" fmla="*/ 19 h 327"/>
              <a:gd name="T6" fmla="*/ 396 w 396"/>
              <a:gd name="T7" fmla="*/ 197 h 327"/>
              <a:gd name="T8" fmla="*/ 394 w 396"/>
              <a:gd name="T9" fmla="*/ 210 h 327"/>
              <a:gd name="T10" fmla="*/ 383 w 396"/>
              <a:gd name="T11" fmla="*/ 224 h 327"/>
              <a:gd name="T12" fmla="*/ 365 w 396"/>
              <a:gd name="T13" fmla="*/ 230 h 327"/>
              <a:gd name="T14" fmla="*/ 295 w 396"/>
              <a:gd name="T15" fmla="*/ 260 h 327"/>
              <a:gd name="T16" fmla="*/ 307 w 396"/>
              <a:gd name="T17" fmla="*/ 262 h 327"/>
              <a:gd name="T18" fmla="*/ 321 w 396"/>
              <a:gd name="T19" fmla="*/ 273 h 327"/>
              <a:gd name="T20" fmla="*/ 326 w 396"/>
              <a:gd name="T21" fmla="*/ 291 h 327"/>
              <a:gd name="T22" fmla="*/ 326 w 396"/>
              <a:gd name="T23" fmla="*/ 302 h 327"/>
              <a:gd name="T24" fmla="*/ 318 w 396"/>
              <a:gd name="T25" fmla="*/ 318 h 327"/>
              <a:gd name="T26" fmla="*/ 302 w 396"/>
              <a:gd name="T27" fmla="*/ 326 h 327"/>
              <a:gd name="T28" fmla="*/ 199 w 396"/>
              <a:gd name="T29" fmla="*/ 208 h 327"/>
              <a:gd name="T30" fmla="*/ 348 w 396"/>
              <a:gd name="T31" fmla="*/ 208 h 327"/>
              <a:gd name="T32" fmla="*/ 361 w 396"/>
              <a:gd name="T33" fmla="*/ 204 h 327"/>
              <a:gd name="T34" fmla="*/ 371 w 396"/>
              <a:gd name="T35" fmla="*/ 192 h 327"/>
              <a:gd name="T36" fmla="*/ 373 w 396"/>
              <a:gd name="T37" fmla="*/ 47 h 327"/>
              <a:gd name="T38" fmla="*/ 371 w 396"/>
              <a:gd name="T39" fmla="*/ 36 h 327"/>
              <a:gd name="T40" fmla="*/ 361 w 396"/>
              <a:gd name="T41" fmla="*/ 25 h 327"/>
              <a:gd name="T42" fmla="*/ 348 w 396"/>
              <a:gd name="T43" fmla="*/ 20 h 327"/>
              <a:gd name="T44" fmla="*/ 127 w 396"/>
              <a:gd name="T45" fmla="*/ 260 h 327"/>
              <a:gd name="T46" fmla="*/ 127 w 396"/>
              <a:gd name="T47" fmla="*/ 230 h 327"/>
              <a:gd name="T48" fmla="*/ 199 w 396"/>
              <a:gd name="T49" fmla="*/ 327 h 327"/>
              <a:gd name="T50" fmla="*/ 154 w 396"/>
              <a:gd name="T51" fmla="*/ 288 h 327"/>
              <a:gd name="T52" fmla="*/ 158 w 396"/>
              <a:gd name="T53" fmla="*/ 287 h 327"/>
              <a:gd name="T54" fmla="*/ 159 w 396"/>
              <a:gd name="T55" fmla="*/ 283 h 327"/>
              <a:gd name="T56" fmla="*/ 155 w 396"/>
              <a:gd name="T57" fmla="*/ 277 h 327"/>
              <a:gd name="T58" fmla="*/ 127 w 396"/>
              <a:gd name="T59" fmla="*/ 260 h 327"/>
              <a:gd name="T60" fmla="*/ 199 w 396"/>
              <a:gd name="T61" fmla="*/ 0 h 327"/>
              <a:gd name="T62" fmla="*/ 127 w 396"/>
              <a:gd name="T63" fmla="*/ 0 h 327"/>
              <a:gd name="T64" fmla="*/ 127 w 396"/>
              <a:gd name="T65" fmla="*/ 276 h 327"/>
              <a:gd name="T66" fmla="*/ 97 w 396"/>
              <a:gd name="T67" fmla="*/ 277 h 327"/>
              <a:gd name="T68" fmla="*/ 94 w 396"/>
              <a:gd name="T69" fmla="*/ 283 h 327"/>
              <a:gd name="T70" fmla="*/ 96 w 396"/>
              <a:gd name="T71" fmla="*/ 287 h 327"/>
              <a:gd name="T72" fmla="*/ 100 w 396"/>
              <a:gd name="T73" fmla="*/ 288 h 327"/>
              <a:gd name="T74" fmla="*/ 101 w 396"/>
              <a:gd name="T75" fmla="*/ 327 h 327"/>
              <a:gd name="T76" fmla="*/ 88 w 396"/>
              <a:gd name="T77" fmla="*/ 325 h 327"/>
              <a:gd name="T78" fmla="*/ 74 w 396"/>
              <a:gd name="T79" fmla="*/ 314 h 327"/>
              <a:gd name="T80" fmla="*/ 69 w 396"/>
              <a:gd name="T81" fmla="*/ 295 h 327"/>
              <a:gd name="T82" fmla="*/ 70 w 396"/>
              <a:gd name="T83" fmla="*/ 285 h 327"/>
              <a:gd name="T84" fmla="*/ 78 w 396"/>
              <a:gd name="T85" fmla="*/ 269 h 327"/>
              <a:gd name="T86" fmla="*/ 94 w 396"/>
              <a:gd name="T87" fmla="*/ 260 h 327"/>
              <a:gd name="T88" fmla="*/ 127 w 396"/>
              <a:gd name="T89" fmla="*/ 230 h 327"/>
              <a:gd name="T90" fmla="*/ 25 w 396"/>
              <a:gd name="T91" fmla="*/ 229 h 327"/>
              <a:gd name="T92" fmla="*/ 9 w 396"/>
              <a:gd name="T93" fmla="*/ 220 h 327"/>
              <a:gd name="T94" fmla="*/ 1 w 396"/>
              <a:gd name="T95" fmla="*/ 204 h 327"/>
              <a:gd name="T96" fmla="*/ 0 w 396"/>
              <a:gd name="T97" fmla="*/ 31 h 327"/>
              <a:gd name="T98" fmla="*/ 5 w 396"/>
              <a:gd name="T99" fmla="*/ 13 h 327"/>
              <a:gd name="T100" fmla="*/ 20 w 396"/>
              <a:gd name="T101" fmla="*/ 2 h 327"/>
              <a:gd name="T102" fmla="*/ 127 w 396"/>
              <a:gd name="T103" fmla="*/ 0 h 327"/>
              <a:gd name="T104" fmla="*/ 50 w 396"/>
              <a:gd name="T105" fmla="*/ 20 h 327"/>
              <a:gd name="T106" fmla="*/ 35 w 396"/>
              <a:gd name="T107" fmla="*/ 25 h 327"/>
              <a:gd name="T108" fmla="*/ 25 w 396"/>
              <a:gd name="T109" fmla="*/ 36 h 327"/>
              <a:gd name="T110" fmla="*/ 24 w 396"/>
              <a:gd name="T111" fmla="*/ 182 h 327"/>
              <a:gd name="T112" fmla="*/ 25 w 396"/>
              <a:gd name="T113" fmla="*/ 192 h 327"/>
              <a:gd name="T114" fmla="*/ 35 w 396"/>
              <a:gd name="T115" fmla="*/ 204 h 327"/>
              <a:gd name="T116" fmla="*/ 50 w 396"/>
              <a:gd name="T117" fmla="*/ 20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96" h="327">
                <a:moveTo>
                  <a:pt x="199" y="0"/>
                </a:moveTo>
                <a:lnTo>
                  <a:pt x="365" y="0"/>
                </a:lnTo>
                <a:lnTo>
                  <a:pt x="365" y="0"/>
                </a:lnTo>
                <a:lnTo>
                  <a:pt x="372" y="0"/>
                </a:lnTo>
                <a:lnTo>
                  <a:pt x="377" y="2"/>
                </a:lnTo>
                <a:lnTo>
                  <a:pt x="383" y="5"/>
                </a:lnTo>
                <a:lnTo>
                  <a:pt x="387" y="9"/>
                </a:lnTo>
                <a:lnTo>
                  <a:pt x="391" y="13"/>
                </a:lnTo>
                <a:lnTo>
                  <a:pt x="394" y="19"/>
                </a:lnTo>
                <a:lnTo>
                  <a:pt x="396" y="24"/>
                </a:lnTo>
                <a:lnTo>
                  <a:pt x="396" y="31"/>
                </a:lnTo>
                <a:lnTo>
                  <a:pt x="396" y="197"/>
                </a:lnTo>
                <a:lnTo>
                  <a:pt x="396" y="197"/>
                </a:lnTo>
                <a:lnTo>
                  <a:pt x="396" y="204"/>
                </a:lnTo>
                <a:lnTo>
                  <a:pt x="394" y="210"/>
                </a:lnTo>
                <a:lnTo>
                  <a:pt x="391" y="215"/>
                </a:lnTo>
                <a:lnTo>
                  <a:pt x="387" y="220"/>
                </a:lnTo>
                <a:lnTo>
                  <a:pt x="383" y="224"/>
                </a:lnTo>
                <a:lnTo>
                  <a:pt x="377" y="227"/>
                </a:lnTo>
                <a:lnTo>
                  <a:pt x="372" y="229"/>
                </a:lnTo>
                <a:lnTo>
                  <a:pt x="365" y="230"/>
                </a:lnTo>
                <a:lnTo>
                  <a:pt x="238" y="230"/>
                </a:lnTo>
                <a:lnTo>
                  <a:pt x="238" y="260"/>
                </a:lnTo>
                <a:lnTo>
                  <a:pt x="295" y="260"/>
                </a:lnTo>
                <a:lnTo>
                  <a:pt x="295" y="260"/>
                </a:lnTo>
                <a:lnTo>
                  <a:pt x="302" y="260"/>
                </a:lnTo>
                <a:lnTo>
                  <a:pt x="307" y="262"/>
                </a:lnTo>
                <a:lnTo>
                  <a:pt x="312" y="265"/>
                </a:lnTo>
                <a:lnTo>
                  <a:pt x="318" y="269"/>
                </a:lnTo>
                <a:lnTo>
                  <a:pt x="321" y="273"/>
                </a:lnTo>
                <a:lnTo>
                  <a:pt x="325" y="279"/>
                </a:lnTo>
                <a:lnTo>
                  <a:pt x="326" y="285"/>
                </a:lnTo>
                <a:lnTo>
                  <a:pt x="326" y="291"/>
                </a:lnTo>
                <a:lnTo>
                  <a:pt x="326" y="295"/>
                </a:lnTo>
                <a:lnTo>
                  <a:pt x="326" y="295"/>
                </a:lnTo>
                <a:lnTo>
                  <a:pt x="326" y="302"/>
                </a:lnTo>
                <a:lnTo>
                  <a:pt x="325" y="308"/>
                </a:lnTo>
                <a:lnTo>
                  <a:pt x="321" y="314"/>
                </a:lnTo>
                <a:lnTo>
                  <a:pt x="318" y="318"/>
                </a:lnTo>
                <a:lnTo>
                  <a:pt x="312" y="322"/>
                </a:lnTo>
                <a:lnTo>
                  <a:pt x="307" y="325"/>
                </a:lnTo>
                <a:lnTo>
                  <a:pt x="302" y="326"/>
                </a:lnTo>
                <a:lnTo>
                  <a:pt x="295" y="327"/>
                </a:lnTo>
                <a:lnTo>
                  <a:pt x="199" y="327"/>
                </a:lnTo>
                <a:lnTo>
                  <a:pt x="199" y="208"/>
                </a:lnTo>
                <a:lnTo>
                  <a:pt x="348" y="208"/>
                </a:lnTo>
                <a:lnTo>
                  <a:pt x="348" y="208"/>
                </a:lnTo>
                <a:lnTo>
                  <a:pt x="348" y="208"/>
                </a:lnTo>
                <a:lnTo>
                  <a:pt x="352" y="207"/>
                </a:lnTo>
                <a:lnTo>
                  <a:pt x="357" y="205"/>
                </a:lnTo>
                <a:lnTo>
                  <a:pt x="361" y="204"/>
                </a:lnTo>
                <a:lnTo>
                  <a:pt x="365" y="200"/>
                </a:lnTo>
                <a:lnTo>
                  <a:pt x="368" y="196"/>
                </a:lnTo>
                <a:lnTo>
                  <a:pt x="371" y="192"/>
                </a:lnTo>
                <a:lnTo>
                  <a:pt x="372" y="188"/>
                </a:lnTo>
                <a:lnTo>
                  <a:pt x="373" y="182"/>
                </a:lnTo>
                <a:lnTo>
                  <a:pt x="373" y="47"/>
                </a:lnTo>
                <a:lnTo>
                  <a:pt x="373" y="47"/>
                </a:lnTo>
                <a:lnTo>
                  <a:pt x="372" y="42"/>
                </a:lnTo>
                <a:lnTo>
                  <a:pt x="371" y="36"/>
                </a:lnTo>
                <a:lnTo>
                  <a:pt x="368" y="32"/>
                </a:lnTo>
                <a:lnTo>
                  <a:pt x="365" y="28"/>
                </a:lnTo>
                <a:lnTo>
                  <a:pt x="361" y="25"/>
                </a:lnTo>
                <a:lnTo>
                  <a:pt x="357" y="23"/>
                </a:lnTo>
                <a:lnTo>
                  <a:pt x="352" y="21"/>
                </a:lnTo>
                <a:lnTo>
                  <a:pt x="348" y="20"/>
                </a:lnTo>
                <a:lnTo>
                  <a:pt x="199" y="20"/>
                </a:lnTo>
                <a:lnTo>
                  <a:pt x="199" y="0"/>
                </a:lnTo>
                <a:close/>
                <a:moveTo>
                  <a:pt x="127" y="260"/>
                </a:moveTo>
                <a:lnTo>
                  <a:pt x="159" y="260"/>
                </a:lnTo>
                <a:lnTo>
                  <a:pt x="159" y="230"/>
                </a:lnTo>
                <a:lnTo>
                  <a:pt x="127" y="230"/>
                </a:lnTo>
                <a:lnTo>
                  <a:pt x="127" y="208"/>
                </a:lnTo>
                <a:lnTo>
                  <a:pt x="199" y="208"/>
                </a:lnTo>
                <a:lnTo>
                  <a:pt x="199" y="327"/>
                </a:lnTo>
                <a:lnTo>
                  <a:pt x="127" y="327"/>
                </a:lnTo>
                <a:lnTo>
                  <a:pt x="127" y="288"/>
                </a:lnTo>
                <a:lnTo>
                  <a:pt x="154" y="288"/>
                </a:lnTo>
                <a:lnTo>
                  <a:pt x="154" y="288"/>
                </a:lnTo>
                <a:lnTo>
                  <a:pt x="155" y="288"/>
                </a:lnTo>
                <a:lnTo>
                  <a:pt x="158" y="287"/>
                </a:lnTo>
                <a:lnTo>
                  <a:pt x="159" y="284"/>
                </a:lnTo>
                <a:lnTo>
                  <a:pt x="159" y="283"/>
                </a:lnTo>
                <a:lnTo>
                  <a:pt x="159" y="283"/>
                </a:lnTo>
                <a:lnTo>
                  <a:pt x="159" y="280"/>
                </a:lnTo>
                <a:lnTo>
                  <a:pt x="158" y="279"/>
                </a:lnTo>
                <a:lnTo>
                  <a:pt x="155" y="277"/>
                </a:lnTo>
                <a:lnTo>
                  <a:pt x="154" y="276"/>
                </a:lnTo>
                <a:lnTo>
                  <a:pt x="127" y="276"/>
                </a:lnTo>
                <a:lnTo>
                  <a:pt x="127" y="260"/>
                </a:lnTo>
                <a:lnTo>
                  <a:pt x="127" y="260"/>
                </a:lnTo>
                <a:close/>
                <a:moveTo>
                  <a:pt x="127" y="0"/>
                </a:moveTo>
                <a:lnTo>
                  <a:pt x="199" y="0"/>
                </a:lnTo>
                <a:lnTo>
                  <a:pt x="199" y="20"/>
                </a:lnTo>
                <a:lnTo>
                  <a:pt x="127" y="20"/>
                </a:lnTo>
                <a:lnTo>
                  <a:pt x="127" y="0"/>
                </a:lnTo>
                <a:close/>
                <a:moveTo>
                  <a:pt x="101" y="260"/>
                </a:moveTo>
                <a:lnTo>
                  <a:pt x="127" y="260"/>
                </a:lnTo>
                <a:lnTo>
                  <a:pt x="127" y="276"/>
                </a:lnTo>
                <a:lnTo>
                  <a:pt x="100" y="276"/>
                </a:lnTo>
                <a:lnTo>
                  <a:pt x="100" y="276"/>
                </a:lnTo>
                <a:lnTo>
                  <a:pt x="97" y="277"/>
                </a:lnTo>
                <a:lnTo>
                  <a:pt x="96" y="279"/>
                </a:lnTo>
                <a:lnTo>
                  <a:pt x="94" y="280"/>
                </a:lnTo>
                <a:lnTo>
                  <a:pt x="94" y="283"/>
                </a:lnTo>
                <a:lnTo>
                  <a:pt x="94" y="283"/>
                </a:lnTo>
                <a:lnTo>
                  <a:pt x="94" y="284"/>
                </a:lnTo>
                <a:lnTo>
                  <a:pt x="96" y="287"/>
                </a:lnTo>
                <a:lnTo>
                  <a:pt x="97" y="288"/>
                </a:lnTo>
                <a:lnTo>
                  <a:pt x="100" y="288"/>
                </a:lnTo>
                <a:lnTo>
                  <a:pt x="100" y="288"/>
                </a:lnTo>
                <a:lnTo>
                  <a:pt x="127" y="288"/>
                </a:lnTo>
                <a:lnTo>
                  <a:pt x="127" y="327"/>
                </a:lnTo>
                <a:lnTo>
                  <a:pt x="101" y="327"/>
                </a:lnTo>
                <a:lnTo>
                  <a:pt x="101" y="327"/>
                </a:lnTo>
                <a:lnTo>
                  <a:pt x="94" y="326"/>
                </a:lnTo>
                <a:lnTo>
                  <a:pt x="88" y="325"/>
                </a:lnTo>
                <a:lnTo>
                  <a:pt x="82" y="322"/>
                </a:lnTo>
                <a:lnTo>
                  <a:pt x="78" y="318"/>
                </a:lnTo>
                <a:lnTo>
                  <a:pt x="74" y="314"/>
                </a:lnTo>
                <a:lnTo>
                  <a:pt x="71" y="308"/>
                </a:lnTo>
                <a:lnTo>
                  <a:pt x="70" y="302"/>
                </a:lnTo>
                <a:lnTo>
                  <a:pt x="69" y="295"/>
                </a:lnTo>
                <a:lnTo>
                  <a:pt x="69" y="291"/>
                </a:lnTo>
                <a:lnTo>
                  <a:pt x="69" y="291"/>
                </a:lnTo>
                <a:lnTo>
                  <a:pt x="70" y="285"/>
                </a:lnTo>
                <a:lnTo>
                  <a:pt x="71" y="279"/>
                </a:lnTo>
                <a:lnTo>
                  <a:pt x="74" y="273"/>
                </a:lnTo>
                <a:lnTo>
                  <a:pt x="78" y="269"/>
                </a:lnTo>
                <a:lnTo>
                  <a:pt x="82" y="265"/>
                </a:lnTo>
                <a:lnTo>
                  <a:pt x="88" y="262"/>
                </a:lnTo>
                <a:lnTo>
                  <a:pt x="94" y="260"/>
                </a:lnTo>
                <a:lnTo>
                  <a:pt x="101" y="260"/>
                </a:lnTo>
                <a:lnTo>
                  <a:pt x="101" y="260"/>
                </a:lnTo>
                <a:close/>
                <a:moveTo>
                  <a:pt x="127" y="230"/>
                </a:moveTo>
                <a:lnTo>
                  <a:pt x="32" y="230"/>
                </a:lnTo>
                <a:lnTo>
                  <a:pt x="32" y="230"/>
                </a:lnTo>
                <a:lnTo>
                  <a:pt x="25" y="229"/>
                </a:lnTo>
                <a:lnTo>
                  <a:pt x="20" y="227"/>
                </a:lnTo>
                <a:lnTo>
                  <a:pt x="14" y="224"/>
                </a:lnTo>
                <a:lnTo>
                  <a:pt x="9" y="220"/>
                </a:lnTo>
                <a:lnTo>
                  <a:pt x="5" y="215"/>
                </a:lnTo>
                <a:lnTo>
                  <a:pt x="2" y="210"/>
                </a:lnTo>
                <a:lnTo>
                  <a:pt x="1" y="204"/>
                </a:lnTo>
                <a:lnTo>
                  <a:pt x="0" y="197"/>
                </a:lnTo>
                <a:lnTo>
                  <a:pt x="0" y="31"/>
                </a:lnTo>
                <a:lnTo>
                  <a:pt x="0" y="31"/>
                </a:lnTo>
                <a:lnTo>
                  <a:pt x="1" y="24"/>
                </a:lnTo>
                <a:lnTo>
                  <a:pt x="2" y="19"/>
                </a:lnTo>
                <a:lnTo>
                  <a:pt x="5" y="13"/>
                </a:lnTo>
                <a:lnTo>
                  <a:pt x="9" y="9"/>
                </a:lnTo>
                <a:lnTo>
                  <a:pt x="14" y="5"/>
                </a:lnTo>
                <a:lnTo>
                  <a:pt x="20" y="2"/>
                </a:lnTo>
                <a:lnTo>
                  <a:pt x="25" y="0"/>
                </a:lnTo>
                <a:lnTo>
                  <a:pt x="32" y="0"/>
                </a:lnTo>
                <a:lnTo>
                  <a:pt x="127" y="0"/>
                </a:lnTo>
                <a:lnTo>
                  <a:pt x="127" y="20"/>
                </a:lnTo>
                <a:lnTo>
                  <a:pt x="50" y="20"/>
                </a:lnTo>
                <a:lnTo>
                  <a:pt x="50" y="20"/>
                </a:lnTo>
                <a:lnTo>
                  <a:pt x="44" y="21"/>
                </a:lnTo>
                <a:lnTo>
                  <a:pt x="40" y="23"/>
                </a:lnTo>
                <a:lnTo>
                  <a:pt x="35" y="25"/>
                </a:lnTo>
                <a:lnTo>
                  <a:pt x="31" y="28"/>
                </a:lnTo>
                <a:lnTo>
                  <a:pt x="28" y="32"/>
                </a:lnTo>
                <a:lnTo>
                  <a:pt x="25" y="36"/>
                </a:lnTo>
                <a:lnTo>
                  <a:pt x="24" y="42"/>
                </a:lnTo>
                <a:lnTo>
                  <a:pt x="24" y="47"/>
                </a:lnTo>
                <a:lnTo>
                  <a:pt x="24" y="182"/>
                </a:lnTo>
                <a:lnTo>
                  <a:pt x="24" y="182"/>
                </a:lnTo>
                <a:lnTo>
                  <a:pt x="24" y="188"/>
                </a:lnTo>
                <a:lnTo>
                  <a:pt x="25" y="192"/>
                </a:lnTo>
                <a:lnTo>
                  <a:pt x="28" y="196"/>
                </a:lnTo>
                <a:lnTo>
                  <a:pt x="31" y="200"/>
                </a:lnTo>
                <a:lnTo>
                  <a:pt x="35" y="204"/>
                </a:lnTo>
                <a:lnTo>
                  <a:pt x="40" y="205"/>
                </a:lnTo>
                <a:lnTo>
                  <a:pt x="44" y="207"/>
                </a:lnTo>
                <a:lnTo>
                  <a:pt x="50" y="208"/>
                </a:lnTo>
                <a:lnTo>
                  <a:pt x="127" y="208"/>
                </a:lnTo>
                <a:lnTo>
                  <a:pt x="127" y="23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ṩḷîḍê"/>
          <p:cNvSpPr>
            <a:spLocks/>
          </p:cNvSpPr>
          <p:nvPr/>
        </p:nvSpPr>
        <p:spPr bwMode="auto">
          <a:xfrm>
            <a:off x="927615" y="2652973"/>
            <a:ext cx="730118" cy="850609"/>
          </a:xfrm>
          <a:custGeom>
            <a:avLst/>
            <a:gdLst>
              <a:gd name="T0" fmla="*/ 146050 w 509"/>
              <a:gd name="T1" fmla="*/ 200025 h 593"/>
              <a:gd name="T2" fmla="*/ 233363 w 509"/>
              <a:gd name="T3" fmla="*/ 149225 h 593"/>
              <a:gd name="T4" fmla="*/ 217488 w 509"/>
              <a:gd name="T5" fmla="*/ 211138 h 593"/>
              <a:gd name="T6" fmla="*/ 266700 w 509"/>
              <a:gd name="T7" fmla="*/ 190500 h 593"/>
              <a:gd name="T8" fmla="*/ 249238 w 509"/>
              <a:gd name="T9" fmla="*/ 249238 h 593"/>
              <a:gd name="T10" fmla="*/ 300038 w 509"/>
              <a:gd name="T11" fmla="*/ 228600 h 593"/>
              <a:gd name="T12" fmla="*/ 280988 w 509"/>
              <a:gd name="T13" fmla="*/ 290513 h 593"/>
              <a:gd name="T14" fmla="*/ 333375 w 509"/>
              <a:gd name="T15" fmla="*/ 269875 h 593"/>
              <a:gd name="T16" fmla="*/ 276225 w 509"/>
              <a:gd name="T17" fmla="*/ 361950 h 593"/>
              <a:gd name="T18" fmla="*/ 365125 w 509"/>
              <a:gd name="T19" fmla="*/ 309563 h 593"/>
              <a:gd name="T20" fmla="*/ 347663 w 509"/>
              <a:gd name="T21" fmla="*/ 373063 h 593"/>
              <a:gd name="T22" fmla="*/ 400050 w 509"/>
              <a:gd name="T23" fmla="*/ 350838 h 593"/>
              <a:gd name="T24" fmla="*/ 379413 w 509"/>
              <a:gd name="T25" fmla="*/ 411163 h 593"/>
              <a:gd name="T26" fmla="*/ 431800 w 509"/>
              <a:gd name="T27" fmla="*/ 388938 h 593"/>
              <a:gd name="T28" fmla="*/ 414338 w 509"/>
              <a:gd name="T29" fmla="*/ 452438 h 593"/>
              <a:gd name="T30" fmla="*/ 466725 w 509"/>
              <a:gd name="T31" fmla="*/ 430213 h 593"/>
              <a:gd name="T32" fmla="*/ 409575 w 509"/>
              <a:gd name="T33" fmla="*/ 522288 h 593"/>
              <a:gd name="T34" fmla="*/ 498475 w 509"/>
              <a:gd name="T35" fmla="*/ 471488 h 593"/>
              <a:gd name="T36" fmla="*/ 479425 w 509"/>
              <a:gd name="T37" fmla="*/ 533400 h 593"/>
              <a:gd name="T38" fmla="*/ 530225 w 509"/>
              <a:gd name="T39" fmla="*/ 512763 h 593"/>
              <a:gd name="T40" fmla="*/ 512763 w 509"/>
              <a:gd name="T41" fmla="*/ 574675 h 593"/>
              <a:gd name="T42" fmla="*/ 565150 w 509"/>
              <a:gd name="T43" fmla="*/ 550863 h 593"/>
              <a:gd name="T44" fmla="*/ 546100 w 509"/>
              <a:gd name="T45" fmla="*/ 612775 h 593"/>
              <a:gd name="T46" fmla="*/ 596900 w 509"/>
              <a:gd name="T47" fmla="*/ 592138 h 593"/>
              <a:gd name="T48" fmla="*/ 541338 w 509"/>
              <a:gd name="T49" fmla="*/ 684213 h 593"/>
              <a:gd name="T50" fmla="*/ 630238 w 509"/>
              <a:gd name="T51" fmla="*/ 631825 h 593"/>
              <a:gd name="T52" fmla="*/ 612775 w 509"/>
              <a:gd name="T53" fmla="*/ 695325 h 593"/>
              <a:gd name="T54" fmla="*/ 663575 w 509"/>
              <a:gd name="T55" fmla="*/ 673100 h 593"/>
              <a:gd name="T56" fmla="*/ 644525 w 509"/>
              <a:gd name="T57" fmla="*/ 735013 h 593"/>
              <a:gd name="T58" fmla="*/ 695325 w 509"/>
              <a:gd name="T59" fmla="*/ 714375 h 593"/>
              <a:gd name="T60" fmla="*/ 676275 w 509"/>
              <a:gd name="T61" fmla="*/ 774700 h 593"/>
              <a:gd name="T62" fmla="*/ 728663 w 509"/>
              <a:gd name="T63" fmla="*/ 752475 h 593"/>
              <a:gd name="T64" fmla="*/ 673100 w 509"/>
              <a:gd name="T65" fmla="*/ 844550 h 593"/>
              <a:gd name="T66" fmla="*/ 762000 w 509"/>
              <a:gd name="T67" fmla="*/ 793750 h 593"/>
              <a:gd name="T68" fmla="*/ 693738 w 509"/>
              <a:gd name="T69" fmla="*/ 941388 h 593"/>
              <a:gd name="T70" fmla="*/ 111125 w 509"/>
              <a:gd name="T71" fmla="*/ 130175 h 593"/>
              <a:gd name="T72" fmla="*/ 122238 w 509"/>
              <a:gd name="T73" fmla="*/ 127000 h 593"/>
              <a:gd name="T74" fmla="*/ 130175 w 509"/>
              <a:gd name="T75" fmla="*/ 123825 h 593"/>
              <a:gd name="T76" fmla="*/ 139700 w 509"/>
              <a:gd name="T77" fmla="*/ 103188 h 593"/>
              <a:gd name="T78" fmla="*/ 133350 w 509"/>
              <a:gd name="T79" fmla="*/ 82550 h 593"/>
              <a:gd name="T80" fmla="*/ 128588 w 509"/>
              <a:gd name="T81" fmla="*/ 77788 h 593"/>
              <a:gd name="T82" fmla="*/ 117475 w 509"/>
              <a:gd name="T83" fmla="*/ 71438 h 593"/>
              <a:gd name="T84" fmla="*/ 111125 w 509"/>
              <a:gd name="T85" fmla="*/ 3175 h 593"/>
              <a:gd name="T86" fmla="*/ 223838 w 509"/>
              <a:gd name="T87" fmla="*/ 136525 h 593"/>
              <a:gd name="T88" fmla="*/ 0 w 509"/>
              <a:gd name="T89" fmla="*/ 93663 h 593"/>
              <a:gd name="T90" fmla="*/ 111125 w 509"/>
              <a:gd name="T91" fmla="*/ 71438 h 593"/>
              <a:gd name="T92" fmla="*/ 103188 w 509"/>
              <a:gd name="T93" fmla="*/ 73025 h 593"/>
              <a:gd name="T94" fmla="*/ 93663 w 509"/>
              <a:gd name="T95" fmla="*/ 77788 h 593"/>
              <a:gd name="T96" fmla="*/ 84138 w 509"/>
              <a:gd name="T97" fmla="*/ 96838 h 593"/>
              <a:gd name="T98" fmla="*/ 90488 w 509"/>
              <a:gd name="T99" fmla="*/ 119063 h 593"/>
              <a:gd name="T100" fmla="*/ 90488 w 509"/>
              <a:gd name="T101" fmla="*/ 119063 h 593"/>
              <a:gd name="T102" fmla="*/ 100013 w 509"/>
              <a:gd name="T103" fmla="*/ 125413 h 593"/>
              <a:gd name="T104" fmla="*/ 111125 w 509"/>
              <a:gd name="T105" fmla="*/ 130175 h 5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09" h="593">
                <a:moveTo>
                  <a:pt x="141" y="86"/>
                </a:moveTo>
                <a:lnTo>
                  <a:pt x="92" y="126"/>
                </a:lnTo>
                <a:lnTo>
                  <a:pt x="99" y="134"/>
                </a:lnTo>
                <a:lnTo>
                  <a:pt x="147" y="94"/>
                </a:lnTo>
                <a:lnTo>
                  <a:pt x="162" y="111"/>
                </a:lnTo>
                <a:lnTo>
                  <a:pt x="137" y="133"/>
                </a:lnTo>
                <a:lnTo>
                  <a:pt x="142" y="140"/>
                </a:lnTo>
                <a:lnTo>
                  <a:pt x="168" y="120"/>
                </a:lnTo>
                <a:lnTo>
                  <a:pt x="183" y="137"/>
                </a:lnTo>
                <a:lnTo>
                  <a:pt x="157" y="157"/>
                </a:lnTo>
                <a:lnTo>
                  <a:pt x="164" y="166"/>
                </a:lnTo>
                <a:lnTo>
                  <a:pt x="189" y="144"/>
                </a:lnTo>
                <a:lnTo>
                  <a:pt x="203" y="161"/>
                </a:lnTo>
                <a:lnTo>
                  <a:pt x="177" y="183"/>
                </a:lnTo>
                <a:lnTo>
                  <a:pt x="184" y="191"/>
                </a:lnTo>
                <a:lnTo>
                  <a:pt x="210" y="170"/>
                </a:lnTo>
                <a:lnTo>
                  <a:pt x="225" y="187"/>
                </a:lnTo>
                <a:lnTo>
                  <a:pt x="174" y="228"/>
                </a:lnTo>
                <a:lnTo>
                  <a:pt x="181" y="236"/>
                </a:lnTo>
                <a:lnTo>
                  <a:pt x="230" y="195"/>
                </a:lnTo>
                <a:lnTo>
                  <a:pt x="245" y="213"/>
                </a:lnTo>
                <a:lnTo>
                  <a:pt x="219" y="235"/>
                </a:lnTo>
                <a:lnTo>
                  <a:pt x="226" y="241"/>
                </a:lnTo>
                <a:lnTo>
                  <a:pt x="252" y="221"/>
                </a:lnTo>
                <a:lnTo>
                  <a:pt x="267" y="239"/>
                </a:lnTo>
                <a:lnTo>
                  <a:pt x="239" y="259"/>
                </a:lnTo>
                <a:lnTo>
                  <a:pt x="246" y="267"/>
                </a:lnTo>
                <a:lnTo>
                  <a:pt x="272" y="245"/>
                </a:lnTo>
                <a:lnTo>
                  <a:pt x="287" y="263"/>
                </a:lnTo>
                <a:lnTo>
                  <a:pt x="261" y="285"/>
                </a:lnTo>
                <a:lnTo>
                  <a:pt x="267" y="293"/>
                </a:lnTo>
                <a:lnTo>
                  <a:pt x="294" y="271"/>
                </a:lnTo>
                <a:lnTo>
                  <a:pt x="307" y="289"/>
                </a:lnTo>
                <a:lnTo>
                  <a:pt x="258" y="329"/>
                </a:lnTo>
                <a:lnTo>
                  <a:pt x="264" y="338"/>
                </a:lnTo>
                <a:lnTo>
                  <a:pt x="314" y="297"/>
                </a:lnTo>
                <a:lnTo>
                  <a:pt x="329" y="314"/>
                </a:lnTo>
                <a:lnTo>
                  <a:pt x="302" y="336"/>
                </a:lnTo>
                <a:lnTo>
                  <a:pt x="308" y="343"/>
                </a:lnTo>
                <a:lnTo>
                  <a:pt x="334" y="323"/>
                </a:lnTo>
                <a:lnTo>
                  <a:pt x="349" y="340"/>
                </a:lnTo>
                <a:lnTo>
                  <a:pt x="323" y="362"/>
                </a:lnTo>
                <a:lnTo>
                  <a:pt x="329" y="369"/>
                </a:lnTo>
                <a:lnTo>
                  <a:pt x="356" y="347"/>
                </a:lnTo>
                <a:lnTo>
                  <a:pt x="369" y="366"/>
                </a:lnTo>
                <a:lnTo>
                  <a:pt x="344" y="386"/>
                </a:lnTo>
                <a:lnTo>
                  <a:pt x="350" y="394"/>
                </a:lnTo>
                <a:lnTo>
                  <a:pt x="376" y="373"/>
                </a:lnTo>
                <a:lnTo>
                  <a:pt x="391" y="390"/>
                </a:lnTo>
                <a:lnTo>
                  <a:pt x="341" y="431"/>
                </a:lnTo>
                <a:lnTo>
                  <a:pt x="348" y="439"/>
                </a:lnTo>
                <a:lnTo>
                  <a:pt x="397" y="398"/>
                </a:lnTo>
                <a:lnTo>
                  <a:pt x="411" y="416"/>
                </a:lnTo>
                <a:lnTo>
                  <a:pt x="386" y="438"/>
                </a:lnTo>
                <a:lnTo>
                  <a:pt x="391" y="446"/>
                </a:lnTo>
                <a:lnTo>
                  <a:pt x="418" y="424"/>
                </a:lnTo>
                <a:lnTo>
                  <a:pt x="432" y="442"/>
                </a:lnTo>
                <a:lnTo>
                  <a:pt x="406" y="463"/>
                </a:lnTo>
                <a:lnTo>
                  <a:pt x="413" y="470"/>
                </a:lnTo>
                <a:lnTo>
                  <a:pt x="438" y="450"/>
                </a:lnTo>
                <a:lnTo>
                  <a:pt x="453" y="467"/>
                </a:lnTo>
                <a:lnTo>
                  <a:pt x="426" y="488"/>
                </a:lnTo>
                <a:lnTo>
                  <a:pt x="433" y="496"/>
                </a:lnTo>
                <a:lnTo>
                  <a:pt x="459" y="474"/>
                </a:lnTo>
                <a:lnTo>
                  <a:pt x="474" y="492"/>
                </a:lnTo>
                <a:lnTo>
                  <a:pt x="424" y="532"/>
                </a:lnTo>
                <a:lnTo>
                  <a:pt x="430" y="541"/>
                </a:lnTo>
                <a:lnTo>
                  <a:pt x="480" y="500"/>
                </a:lnTo>
                <a:lnTo>
                  <a:pt x="509" y="535"/>
                </a:lnTo>
                <a:lnTo>
                  <a:pt x="437" y="593"/>
                </a:lnTo>
                <a:lnTo>
                  <a:pt x="70" y="145"/>
                </a:lnTo>
                <a:lnTo>
                  <a:pt x="70" y="82"/>
                </a:lnTo>
                <a:lnTo>
                  <a:pt x="77" y="80"/>
                </a:lnTo>
                <a:lnTo>
                  <a:pt x="82" y="78"/>
                </a:lnTo>
                <a:lnTo>
                  <a:pt x="86" y="72"/>
                </a:lnTo>
                <a:lnTo>
                  <a:pt x="88" y="65"/>
                </a:lnTo>
                <a:lnTo>
                  <a:pt x="88" y="59"/>
                </a:lnTo>
                <a:lnTo>
                  <a:pt x="84" y="52"/>
                </a:lnTo>
                <a:lnTo>
                  <a:pt x="81" y="49"/>
                </a:lnTo>
                <a:lnTo>
                  <a:pt x="78" y="46"/>
                </a:lnTo>
                <a:lnTo>
                  <a:pt x="74" y="45"/>
                </a:lnTo>
                <a:lnTo>
                  <a:pt x="70" y="45"/>
                </a:lnTo>
                <a:lnTo>
                  <a:pt x="70" y="2"/>
                </a:lnTo>
                <a:lnTo>
                  <a:pt x="72" y="0"/>
                </a:lnTo>
                <a:lnTo>
                  <a:pt x="141" y="86"/>
                </a:lnTo>
                <a:close/>
                <a:moveTo>
                  <a:pt x="70" y="145"/>
                </a:moveTo>
                <a:lnTo>
                  <a:pt x="0" y="59"/>
                </a:lnTo>
                <a:lnTo>
                  <a:pt x="70" y="2"/>
                </a:lnTo>
                <a:lnTo>
                  <a:pt x="70" y="45"/>
                </a:lnTo>
                <a:lnTo>
                  <a:pt x="65" y="46"/>
                </a:lnTo>
                <a:lnTo>
                  <a:pt x="59" y="49"/>
                </a:lnTo>
                <a:lnTo>
                  <a:pt x="54" y="55"/>
                </a:lnTo>
                <a:lnTo>
                  <a:pt x="53" y="61"/>
                </a:lnTo>
                <a:lnTo>
                  <a:pt x="53" y="68"/>
                </a:lnTo>
                <a:lnTo>
                  <a:pt x="57" y="75"/>
                </a:lnTo>
                <a:lnTo>
                  <a:pt x="59" y="78"/>
                </a:lnTo>
                <a:lnTo>
                  <a:pt x="63" y="79"/>
                </a:lnTo>
                <a:lnTo>
                  <a:pt x="66" y="80"/>
                </a:lnTo>
                <a:lnTo>
                  <a:pt x="70" y="82"/>
                </a:lnTo>
                <a:lnTo>
                  <a:pt x="70" y="14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śḻîḋé"/>
          <p:cNvSpPr>
            <a:spLocks/>
          </p:cNvSpPr>
          <p:nvPr/>
        </p:nvSpPr>
        <p:spPr bwMode="auto">
          <a:xfrm>
            <a:off x="797083" y="2903995"/>
            <a:ext cx="306965" cy="618234"/>
          </a:xfrm>
          <a:custGeom>
            <a:avLst/>
            <a:gdLst>
              <a:gd name="T0" fmla="*/ 307975 w 214"/>
              <a:gd name="T1" fmla="*/ 684213 h 431"/>
              <a:gd name="T2" fmla="*/ 268288 w 214"/>
              <a:gd name="T3" fmla="*/ 647700 h 431"/>
              <a:gd name="T4" fmla="*/ 331788 w 214"/>
              <a:gd name="T5" fmla="*/ 554038 h 431"/>
              <a:gd name="T6" fmla="*/ 322263 w 214"/>
              <a:gd name="T7" fmla="*/ 541338 h 431"/>
              <a:gd name="T8" fmla="*/ 298450 w 214"/>
              <a:gd name="T9" fmla="*/ 534988 h 431"/>
              <a:gd name="T10" fmla="*/ 285750 w 214"/>
              <a:gd name="T11" fmla="*/ 546100 h 431"/>
              <a:gd name="T12" fmla="*/ 284163 w 214"/>
              <a:gd name="T13" fmla="*/ 560388 h 431"/>
              <a:gd name="T14" fmla="*/ 271463 w 214"/>
              <a:gd name="T15" fmla="*/ 550863 h 431"/>
              <a:gd name="T16" fmla="*/ 198438 w 214"/>
              <a:gd name="T17" fmla="*/ 611188 h 431"/>
              <a:gd name="T18" fmla="*/ 79375 w 214"/>
              <a:gd name="T19" fmla="*/ 307975 h 431"/>
              <a:gd name="T20" fmla="*/ 85725 w 214"/>
              <a:gd name="T21" fmla="*/ 295275 h 431"/>
              <a:gd name="T22" fmla="*/ 128588 w 214"/>
              <a:gd name="T23" fmla="*/ 279400 h 431"/>
              <a:gd name="T24" fmla="*/ 117475 w 214"/>
              <a:gd name="T25" fmla="*/ 274638 h 431"/>
              <a:gd name="T26" fmla="*/ 79375 w 214"/>
              <a:gd name="T27" fmla="*/ 182563 h 431"/>
              <a:gd name="T28" fmla="*/ 157163 w 214"/>
              <a:gd name="T29" fmla="*/ 96838 h 431"/>
              <a:gd name="T30" fmla="*/ 176213 w 214"/>
              <a:gd name="T31" fmla="*/ 103188 h 431"/>
              <a:gd name="T32" fmla="*/ 228600 w 214"/>
              <a:gd name="T33" fmla="*/ 231775 h 431"/>
              <a:gd name="T34" fmla="*/ 228600 w 214"/>
              <a:gd name="T35" fmla="*/ 247650 h 431"/>
              <a:gd name="T36" fmla="*/ 266700 w 214"/>
              <a:gd name="T37" fmla="*/ 550863 h 431"/>
              <a:gd name="T38" fmla="*/ 258763 w 214"/>
              <a:gd name="T39" fmla="*/ 552450 h 431"/>
              <a:gd name="T40" fmla="*/ 242888 w 214"/>
              <a:gd name="T41" fmla="*/ 566738 h 431"/>
              <a:gd name="T42" fmla="*/ 238125 w 214"/>
              <a:gd name="T43" fmla="*/ 569913 h 431"/>
              <a:gd name="T44" fmla="*/ 214313 w 214"/>
              <a:gd name="T45" fmla="*/ 566738 h 431"/>
              <a:gd name="T46" fmla="*/ 204788 w 214"/>
              <a:gd name="T47" fmla="*/ 581025 h 431"/>
              <a:gd name="T48" fmla="*/ 206375 w 214"/>
              <a:gd name="T49" fmla="*/ 604838 h 431"/>
              <a:gd name="T50" fmla="*/ 198438 w 214"/>
              <a:gd name="T51" fmla="*/ 611188 h 431"/>
              <a:gd name="T52" fmla="*/ 79375 w 214"/>
              <a:gd name="T53" fmla="*/ 122238 h 431"/>
              <a:gd name="T54" fmla="*/ 138113 w 214"/>
              <a:gd name="T55" fmla="*/ 44450 h 431"/>
              <a:gd name="T56" fmla="*/ 122238 w 214"/>
              <a:gd name="T57" fmla="*/ 22225 h 431"/>
              <a:gd name="T58" fmla="*/ 98425 w 214"/>
              <a:gd name="T59" fmla="*/ 4763 h 431"/>
              <a:gd name="T60" fmla="*/ 79375 w 214"/>
              <a:gd name="T61" fmla="*/ 0 h 431"/>
              <a:gd name="T62" fmla="*/ 71438 w 214"/>
              <a:gd name="T63" fmla="*/ 303213 h 431"/>
              <a:gd name="T64" fmla="*/ 17463 w 214"/>
              <a:gd name="T65" fmla="*/ 171450 h 431"/>
              <a:gd name="T66" fmla="*/ 19050 w 214"/>
              <a:gd name="T67" fmla="*/ 152400 h 431"/>
              <a:gd name="T68" fmla="*/ 6350 w 214"/>
              <a:gd name="T69" fmla="*/ 96838 h 431"/>
              <a:gd name="T70" fmla="*/ 1588 w 214"/>
              <a:gd name="T71" fmla="*/ 55563 h 431"/>
              <a:gd name="T72" fmla="*/ 23813 w 214"/>
              <a:gd name="T73" fmla="*/ 19050 h 431"/>
              <a:gd name="T74" fmla="*/ 47625 w 214"/>
              <a:gd name="T75" fmla="*/ 4763 h 431"/>
              <a:gd name="T76" fmla="*/ 79375 w 214"/>
              <a:gd name="T77" fmla="*/ 122238 h 431"/>
              <a:gd name="T78" fmla="*/ 79375 w 214"/>
              <a:gd name="T79" fmla="*/ 182563 h 431"/>
              <a:gd name="T80" fmla="*/ 68263 w 214"/>
              <a:gd name="T81" fmla="*/ 155575 h 431"/>
              <a:gd name="T82" fmla="*/ 74613 w 214"/>
              <a:gd name="T83" fmla="*/ 139700 h 431"/>
              <a:gd name="T84" fmla="*/ 34925 w 214"/>
              <a:gd name="T85" fmla="*/ 157163 h 431"/>
              <a:gd name="T86" fmla="*/ 30163 w 214"/>
              <a:gd name="T87" fmla="*/ 176213 h 431"/>
              <a:gd name="T88" fmla="*/ 74613 w 214"/>
              <a:gd name="T89" fmla="*/ 287338 h 43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4" h="431">
                <a:moveTo>
                  <a:pt x="168" y="228"/>
                </a:moveTo>
                <a:lnTo>
                  <a:pt x="214" y="349"/>
                </a:lnTo>
                <a:lnTo>
                  <a:pt x="194" y="431"/>
                </a:lnTo>
                <a:lnTo>
                  <a:pt x="168" y="413"/>
                </a:lnTo>
                <a:lnTo>
                  <a:pt x="168" y="405"/>
                </a:lnTo>
                <a:lnTo>
                  <a:pt x="169" y="408"/>
                </a:lnTo>
                <a:lnTo>
                  <a:pt x="196" y="397"/>
                </a:lnTo>
                <a:lnTo>
                  <a:pt x="209" y="349"/>
                </a:lnTo>
                <a:lnTo>
                  <a:pt x="206" y="345"/>
                </a:lnTo>
                <a:lnTo>
                  <a:pt x="203" y="341"/>
                </a:lnTo>
                <a:lnTo>
                  <a:pt x="199" y="337"/>
                </a:lnTo>
                <a:lnTo>
                  <a:pt x="194" y="336"/>
                </a:lnTo>
                <a:lnTo>
                  <a:pt x="188" y="337"/>
                </a:lnTo>
                <a:lnTo>
                  <a:pt x="184" y="340"/>
                </a:lnTo>
                <a:lnTo>
                  <a:pt x="180" y="344"/>
                </a:lnTo>
                <a:lnTo>
                  <a:pt x="179" y="348"/>
                </a:lnTo>
                <a:lnTo>
                  <a:pt x="179" y="353"/>
                </a:lnTo>
                <a:lnTo>
                  <a:pt x="176" y="351"/>
                </a:lnTo>
                <a:lnTo>
                  <a:pt x="173" y="348"/>
                </a:lnTo>
                <a:lnTo>
                  <a:pt x="171" y="347"/>
                </a:lnTo>
                <a:lnTo>
                  <a:pt x="168" y="347"/>
                </a:lnTo>
                <a:lnTo>
                  <a:pt x="168" y="228"/>
                </a:lnTo>
                <a:close/>
                <a:moveTo>
                  <a:pt x="125" y="385"/>
                </a:moveTo>
                <a:lnTo>
                  <a:pt x="51" y="194"/>
                </a:lnTo>
                <a:lnTo>
                  <a:pt x="50" y="194"/>
                </a:lnTo>
                <a:lnTo>
                  <a:pt x="50" y="183"/>
                </a:lnTo>
                <a:lnTo>
                  <a:pt x="54" y="186"/>
                </a:lnTo>
                <a:lnTo>
                  <a:pt x="60" y="184"/>
                </a:lnTo>
                <a:lnTo>
                  <a:pt x="81" y="176"/>
                </a:lnTo>
                <a:lnTo>
                  <a:pt x="79" y="175"/>
                </a:lnTo>
                <a:lnTo>
                  <a:pt x="74" y="173"/>
                </a:lnTo>
                <a:lnTo>
                  <a:pt x="73" y="172"/>
                </a:lnTo>
                <a:lnTo>
                  <a:pt x="70" y="168"/>
                </a:lnTo>
                <a:lnTo>
                  <a:pt x="50" y="115"/>
                </a:lnTo>
                <a:lnTo>
                  <a:pt x="50" y="80"/>
                </a:lnTo>
                <a:lnTo>
                  <a:pt x="99" y="61"/>
                </a:lnTo>
                <a:lnTo>
                  <a:pt x="104" y="61"/>
                </a:lnTo>
                <a:lnTo>
                  <a:pt x="107" y="62"/>
                </a:lnTo>
                <a:lnTo>
                  <a:pt x="111" y="65"/>
                </a:lnTo>
                <a:lnTo>
                  <a:pt x="114" y="69"/>
                </a:lnTo>
                <a:lnTo>
                  <a:pt x="144" y="146"/>
                </a:lnTo>
                <a:lnTo>
                  <a:pt x="144" y="149"/>
                </a:lnTo>
                <a:lnTo>
                  <a:pt x="144" y="153"/>
                </a:lnTo>
                <a:lnTo>
                  <a:pt x="144" y="156"/>
                </a:lnTo>
                <a:lnTo>
                  <a:pt x="141" y="158"/>
                </a:lnTo>
                <a:lnTo>
                  <a:pt x="168" y="228"/>
                </a:lnTo>
                <a:lnTo>
                  <a:pt x="168" y="347"/>
                </a:lnTo>
                <a:lnTo>
                  <a:pt x="163" y="348"/>
                </a:lnTo>
                <a:lnTo>
                  <a:pt x="157" y="349"/>
                </a:lnTo>
                <a:lnTo>
                  <a:pt x="154" y="353"/>
                </a:lnTo>
                <a:lnTo>
                  <a:pt x="153" y="357"/>
                </a:lnTo>
                <a:lnTo>
                  <a:pt x="153" y="363"/>
                </a:lnTo>
                <a:lnTo>
                  <a:pt x="150" y="359"/>
                </a:lnTo>
                <a:lnTo>
                  <a:pt x="145" y="357"/>
                </a:lnTo>
                <a:lnTo>
                  <a:pt x="141" y="356"/>
                </a:lnTo>
                <a:lnTo>
                  <a:pt x="135" y="357"/>
                </a:lnTo>
                <a:lnTo>
                  <a:pt x="131" y="360"/>
                </a:lnTo>
                <a:lnTo>
                  <a:pt x="129" y="366"/>
                </a:lnTo>
                <a:lnTo>
                  <a:pt x="127" y="370"/>
                </a:lnTo>
                <a:lnTo>
                  <a:pt x="127" y="376"/>
                </a:lnTo>
                <a:lnTo>
                  <a:pt x="130" y="381"/>
                </a:lnTo>
                <a:lnTo>
                  <a:pt x="168" y="405"/>
                </a:lnTo>
                <a:lnTo>
                  <a:pt x="168" y="413"/>
                </a:lnTo>
                <a:lnTo>
                  <a:pt x="125" y="385"/>
                </a:lnTo>
                <a:close/>
                <a:moveTo>
                  <a:pt x="50" y="0"/>
                </a:moveTo>
                <a:lnTo>
                  <a:pt x="50" y="77"/>
                </a:lnTo>
                <a:lnTo>
                  <a:pt x="95" y="49"/>
                </a:lnTo>
                <a:lnTo>
                  <a:pt x="87" y="28"/>
                </a:lnTo>
                <a:lnTo>
                  <a:pt x="84" y="23"/>
                </a:lnTo>
                <a:lnTo>
                  <a:pt x="81" y="18"/>
                </a:lnTo>
                <a:lnTo>
                  <a:pt x="77" y="14"/>
                </a:lnTo>
                <a:lnTo>
                  <a:pt x="72" y="10"/>
                </a:lnTo>
                <a:lnTo>
                  <a:pt x="68" y="5"/>
                </a:lnTo>
                <a:lnTo>
                  <a:pt x="62" y="3"/>
                </a:lnTo>
                <a:lnTo>
                  <a:pt x="56" y="1"/>
                </a:lnTo>
                <a:lnTo>
                  <a:pt x="50" y="0"/>
                </a:lnTo>
                <a:close/>
                <a:moveTo>
                  <a:pt x="50" y="194"/>
                </a:moveTo>
                <a:lnTo>
                  <a:pt x="50" y="194"/>
                </a:lnTo>
                <a:lnTo>
                  <a:pt x="45" y="191"/>
                </a:lnTo>
                <a:lnTo>
                  <a:pt x="41" y="186"/>
                </a:lnTo>
                <a:lnTo>
                  <a:pt x="11" y="108"/>
                </a:lnTo>
                <a:lnTo>
                  <a:pt x="9" y="104"/>
                </a:lnTo>
                <a:lnTo>
                  <a:pt x="11" y="99"/>
                </a:lnTo>
                <a:lnTo>
                  <a:pt x="12" y="96"/>
                </a:lnTo>
                <a:lnTo>
                  <a:pt x="16" y="92"/>
                </a:lnTo>
                <a:lnTo>
                  <a:pt x="4" y="61"/>
                </a:lnTo>
                <a:lnTo>
                  <a:pt x="1" y="53"/>
                </a:lnTo>
                <a:lnTo>
                  <a:pt x="0" y="43"/>
                </a:lnTo>
                <a:lnTo>
                  <a:pt x="1" y="35"/>
                </a:lnTo>
                <a:lnTo>
                  <a:pt x="4" y="27"/>
                </a:lnTo>
                <a:lnTo>
                  <a:pt x="8" y="19"/>
                </a:lnTo>
                <a:lnTo>
                  <a:pt x="15" y="12"/>
                </a:lnTo>
                <a:lnTo>
                  <a:pt x="22" y="7"/>
                </a:lnTo>
                <a:lnTo>
                  <a:pt x="30" y="3"/>
                </a:lnTo>
                <a:lnTo>
                  <a:pt x="39" y="0"/>
                </a:lnTo>
                <a:lnTo>
                  <a:pt x="50" y="0"/>
                </a:lnTo>
                <a:lnTo>
                  <a:pt x="50" y="77"/>
                </a:lnTo>
                <a:lnTo>
                  <a:pt x="43" y="81"/>
                </a:lnTo>
                <a:lnTo>
                  <a:pt x="50" y="80"/>
                </a:lnTo>
                <a:lnTo>
                  <a:pt x="50" y="115"/>
                </a:lnTo>
                <a:lnTo>
                  <a:pt x="45" y="100"/>
                </a:lnTo>
                <a:lnTo>
                  <a:pt x="43" y="98"/>
                </a:lnTo>
                <a:lnTo>
                  <a:pt x="45" y="93"/>
                </a:lnTo>
                <a:lnTo>
                  <a:pt x="46" y="91"/>
                </a:lnTo>
                <a:lnTo>
                  <a:pt x="47" y="88"/>
                </a:lnTo>
                <a:lnTo>
                  <a:pt x="26" y="96"/>
                </a:lnTo>
                <a:lnTo>
                  <a:pt x="22" y="99"/>
                </a:lnTo>
                <a:lnTo>
                  <a:pt x="19" y="103"/>
                </a:lnTo>
                <a:lnTo>
                  <a:pt x="19" y="107"/>
                </a:lnTo>
                <a:lnTo>
                  <a:pt x="19" y="111"/>
                </a:lnTo>
                <a:lnTo>
                  <a:pt x="45" y="177"/>
                </a:lnTo>
                <a:lnTo>
                  <a:pt x="47" y="181"/>
                </a:lnTo>
                <a:lnTo>
                  <a:pt x="50" y="183"/>
                </a:lnTo>
                <a:lnTo>
                  <a:pt x="50" y="19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$ľíḋé"/>
          <p:cNvSpPr>
            <a:spLocks/>
          </p:cNvSpPr>
          <p:nvPr/>
        </p:nvSpPr>
        <p:spPr bwMode="auto">
          <a:xfrm>
            <a:off x="1689289" y="2980837"/>
            <a:ext cx="516390" cy="519259"/>
          </a:xfrm>
          <a:custGeom>
            <a:avLst/>
            <a:gdLst>
              <a:gd name="T0" fmla="*/ 180 w 360"/>
              <a:gd name="T1" fmla="*/ 0 h 362"/>
              <a:gd name="T2" fmla="*/ 232 w 360"/>
              <a:gd name="T3" fmla="*/ 8 h 362"/>
              <a:gd name="T4" fmla="*/ 280 w 360"/>
              <a:gd name="T5" fmla="*/ 31 h 362"/>
              <a:gd name="T6" fmla="*/ 319 w 360"/>
              <a:gd name="T7" fmla="*/ 67 h 362"/>
              <a:gd name="T8" fmla="*/ 346 w 360"/>
              <a:gd name="T9" fmla="*/ 111 h 362"/>
              <a:gd name="T10" fmla="*/ 358 w 360"/>
              <a:gd name="T11" fmla="*/ 163 h 362"/>
              <a:gd name="T12" fmla="*/ 358 w 360"/>
              <a:gd name="T13" fmla="*/ 199 h 362"/>
              <a:gd name="T14" fmla="*/ 346 w 360"/>
              <a:gd name="T15" fmla="*/ 251 h 362"/>
              <a:gd name="T16" fmla="*/ 319 w 360"/>
              <a:gd name="T17" fmla="*/ 295 h 362"/>
              <a:gd name="T18" fmla="*/ 280 w 360"/>
              <a:gd name="T19" fmla="*/ 331 h 362"/>
              <a:gd name="T20" fmla="*/ 232 w 360"/>
              <a:gd name="T21" fmla="*/ 354 h 362"/>
              <a:gd name="T22" fmla="*/ 180 w 360"/>
              <a:gd name="T23" fmla="*/ 362 h 362"/>
              <a:gd name="T24" fmla="*/ 180 w 360"/>
              <a:gd name="T25" fmla="*/ 314 h 362"/>
              <a:gd name="T26" fmla="*/ 193 w 360"/>
              <a:gd name="T27" fmla="*/ 318 h 362"/>
              <a:gd name="T28" fmla="*/ 201 w 360"/>
              <a:gd name="T29" fmla="*/ 329 h 362"/>
              <a:gd name="T30" fmla="*/ 237 w 360"/>
              <a:gd name="T31" fmla="*/ 320 h 362"/>
              <a:gd name="T32" fmla="*/ 268 w 360"/>
              <a:gd name="T33" fmla="*/ 302 h 362"/>
              <a:gd name="T34" fmla="*/ 293 w 360"/>
              <a:gd name="T35" fmla="*/ 278 h 362"/>
              <a:gd name="T36" fmla="*/ 312 w 360"/>
              <a:gd name="T37" fmla="*/ 248 h 362"/>
              <a:gd name="T38" fmla="*/ 325 w 360"/>
              <a:gd name="T39" fmla="*/ 215 h 362"/>
              <a:gd name="T40" fmla="*/ 322 w 360"/>
              <a:gd name="T41" fmla="*/ 199 h 362"/>
              <a:gd name="T42" fmla="*/ 312 w 360"/>
              <a:gd name="T43" fmla="*/ 180 h 362"/>
              <a:gd name="T44" fmla="*/ 316 w 360"/>
              <a:gd name="T45" fmla="*/ 167 h 362"/>
              <a:gd name="T46" fmla="*/ 327 w 360"/>
              <a:gd name="T47" fmla="*/ 159 h 362"/>
              <a:gd name="T48" fmla="*/ 318 w 360"/>
              <a:gd name="T49" fmla="*/ 123 h 362"/>
              <a:gd name="T50" fmla="*/ 300 w 360"/>
              <a:gd name="T51" fmla="*/ 94 h 362"/>
              <a:gd name="T52" fmla="*/ 277 w 360"/>
              <a:gd name="T53" fmla="*/ 67 h 362"/>
              <a:gd name="T54" fmla="*/ 247 w 360"/>
              <a:gd name="T55" fmla="*/ 48 h 362"/>
              <a:gd name="T56" fmla="*/ 214 w 360"/>
              <a:gd name="T57" fmla="*/ 35 h 362"/>
              <a:gd name="T58" fmla="*/ 199 w 360"/>
              <a:gd name="T59" fmla="*/ 39 h 362"/>
              <a:gd name="T60" fmla="*/ 180 w 360"/>
              <a:gd name="T61" fmla="*/ 48 h 362"/>
              <a:gd name="T62" fmla="*/ 180 w 360"/>
              <a:gd name="T63" fmla="*/ 0 h 362"/>
              <a:gd name="T64" fmla="*/ 180 w 360"/>
              <a:gd name="T65" fmla="*/ 48 h 362"/>
              <a:gd name="T66" fmla="*/ 161 w 360"/>
              <a:gd name="T67" fmla="*/ 39 h 362"/>
              <a:gd name="T68" fmla="*/ 146 w 360"/>
              <a:gd name="T69" fmla="*/ 35 h 362"/>
              <a:gd name="T70" fmla="*/ 112 w 360"/>
              <a:gd name="T71" fmla="*/ 48 h 362"/>
              <a:gd name="T72" fmla="*/ 82 w 360"/>
              <a:gd name="T73" fmla="*/ 67 h 362"/>
              <a:gd name="T74" fmla="*/ 59 w 360"/>
              <a:gd name="T75" fmla="*/ 94 h 362"/>
              <a:gd name="T76" fmla="*/ 42 w 360"/>
              <a:gd name="T77" fmla="*/ 123 h 362"/>
              <a:gd name="T78" fmla="*/ 32 w 360"/>
              <a:gd name="T79" fmla="*/ 159 h 362"/>
              <a:gd name="T80" fmla="*/ 43 w 360"/>
              <a:gd name="T81" fmla="*/ 167 h 362"/>
              <a:gd name="T82" fmla="*/ 47 w 360"/>
              <a:gd name="T83" fmla="*/ 180 h 362"/>
              <a:gd name="T84" fmla="*/ 37 w 360"/>
              <a:gd name="T85" fmla="*/ 199 h 362"/>
              <a:gd name="T86" fmla="*/ 33 w 360"/>
              <a:gd name="T87" fmla="*/ 215 h 362"/>
              <a:gd name="T88" fmla="*/ 46 w 360"/>
              <a:gd name="T89" fmla="*/ 248 h 362"/>
              <a:gd name="T90" fmla="*/ 66 w 360"/>
              <a:gd name="T91" fmla="*/ 278 h 362"/>
              <a:gd name="T92" fmla="*/ 92 w 360"/>
              <a:gd name="T93" fmla="*/ 302 h 362"/>
              <a:gd name="T94" fmla="*/ 123 w 360"/>
              <a:gd name="T95" fmla="*/ 320 h 362"/>
              <a:gd name="T96" fmla="*/ 158 w 360"/>
              <a:gd name="T97" fmla="*/ 329 h 362"/>
              <a:gd name="T98" fmla="*/ 161 w 360"/>
              <a:gd name="T99" fmla="*/ 322 h 362"/>
              <a:gd name="T100" fmla="*/ 180 w 360"/>
              <a:gd name="T101" fmla="*/ 314 h 362"/>
              <a:gd name="T102" fmla="*/ 180 w 360"/>
              <a:gd name="T103" fmla="*/ 362 h 362"/>
              <a:gd name="T104" fmla="*/ 126 w 360"/>
              <a:gd name="T105" fmla="*/ 354 h 362"/>
              <a:gd name="T106" fmla="*/ 78 w 360"/>
              <a:gd name="T107" fmla="*/ 331 h 362"/>
              <a:gd name="T108" fmla="*/ 40 w 360"/>
              <a:gd name="T109" fmla="*/ 295 h 362"/>
              <a:gd name="T110" fmla="*/ 13 w 360"/>
              <a:gd name="T111" fmla="*/ 251 h 362"/>
              <a:gd name="T112" fmla="*/ 0 w 360"/>
              <a:gd name="T113" fmla="*/ 199 h 362"/>
              <a:gd name="T114" fmla="*/ 0 w 360"/>
              <a:gd name="T115" fmla="*/ 163 h 362"/>
              <a:gd name="T116" fmla="*/ 13 w 360"/>
              <a:gd name="T117" fmla="*/ 111 h 362"/>
              <a:gd name="T118" fmla="*/ 40 w 360"/>
              <a:gd name="T119" fmla="*/ 67 h 362"/>
              <a:gd name="T120" fmla="*/ 78 w 360"/>
              <a:gd name="T121" fmla="*/ 31 h 362"/>
              <a:gd name="T122" fmla="*/ 126 w 360"/>
              <a:gd name="T123" fmla="*/ 8 h 362"/>
              <a:gd name="T124" fmla="*/ 180 w 360"/>
              <a:gd name="T125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0" h="362">
                <a:moveTo>
                  <a:pt x="180" y="0"/>
                </a:moveTo>
                <a:lnTo>
                  <a:pt x="180" y="0"/>
                </a:lnTo>
                <a:lnTo>
                  <a:pt x="180" y="0"/>
                </a:lnTo>
                <a:lnTo>
                  <a:pt x="197" y="2"/>
                </a:lnTo>
                <a:lnTo>
                  <a:pt x="216" y="4"/>
                </a:lnTo>
                <a:lnTo>
                  <a:pt x="232" y="8"/>
                </a:lnTo>
                <a:lnTo>
                  <a:pt x="250" y="15"/>
                </a:lnTo>
                <a:lnTo>
                  <a:pt x="265" y="22"/>
                </a:lnTo>
                <a:lnTo>
                  <a:pt x="280" y="31"/>
                </a:lnTo>
                <a:lnTo>
                  <a:pt x="295" y="42"/>
                </a:lnTo>
                <a:lnTo>
                  <a:pt x="307" y="53"/>
                </a:lnTo>
                <a:lnTo>
                  <a:pt x="319" y="67"/>
                </a:lnTo>
                <a:lnTo>
                  <a:pt x="329" y="80"/>
                </a:lnTo>
                <a:lnTo>
                  <a:pt x="338" y="95"/>
                </a:lnTo>
                <a:lnTo>
                  <a:pt x="346" y="111"/>
                </a:lnTo>
                <a:lnTo>
                  <a:pt x="352" y="127"/>
                </a:lnTo>
                <a:lnTo>
                  <a:pt x="356" y="145"/>
                </a:lnTo>
                <a:lnTo>
                  <a:pt x="358" y="163"/>
                </a:lnTo>
                <a:lnTo>
                  <a:pt x="360" y="180"/>
                </a:lnTo>
                <a:lnTo>
                  <a:pt x="360" y="180"/>
                </a:lnTo>
                <a:lnTo>
                  <a:pt x="358" y="199"/>
                </a:lnTo>
                <a:lnTo>
                  <a:pt x="356" y="217"/>
                </a:lnTo>
                <a:lnTo>
                  <a:pt x="352" y="234"/>
                </a:lnTo>
                <a:lnTo>
                  <a:pt x="346" y="251"/>
                </a:lnTo>
                <a:lnTo>
                  <a:pt x="338" y="267"/>
                </a:lnTo>
                <a:lnTo>
                  <a:pt x="329" y="282"/>
                </a:lnTo>
                <a:lnTo>
                  <a:pt x="319" y="295"/>
                </a:lnTo>
                <a:lnTo>
                  <a:pt x="307" y="309"/>
                </a:lnTo>
                <a:lnTo>
                  <a:pt x="295" y="320"/>
                </a:lnTo>
                <a:lnTo>
                  <a:pt x="280" y="331"/>
                </a:lnTo>
                <a:lnTo>
                  <a:pt x="265" y="340"/>
                </a:lnTo>
                <a:lnTo>
                  <a:pt x="250" y="347"/>
                </a:lnTo>
                <a:lnTo>
                  <a:pt x="232" y="354"/>
                </a:lnTo>
                <a:lnTo>
                  <a:pt x="216" y="358"/>
                </a:lnTo>
                <a:lnTo>
                  <a:pt x="197" y="360"/>
                </a:lnTo>
                <a:lnTo>
                  <a:pt x="180" y="362"/>
                </a:lnTo>
                <a:lnTo>
                  <a:pt x="180" y="362"/>
                </a:lnTo>
                <a:lnTo>
                  <a:pt x="180" y="314"/>
                </a:lnTo>
                <a:lnTo>
                  <a:pt x="180" y="314"/>
                </a:lnTo>
                <a:lnTo>
                  <a:pt x="180" y="314"/>
                </a:lnTo>
                <a:lnTo>
                  <a:pt x="186" y="314"/>
                </a:lnTo>
                <a:lnTo>
                  <a:pt x="193" y="318"/>
                </a:lnTo>
                <a:lnTo>
                  <a:pt x="199" y="322"/>
                </a:lnTo>
                <a:lnTo>
                  <a:pt x="201" y="329"/>
                </a:lnTo>
                <a:lnTo>
                  <a:pt x="201" y="329"/>
                </a:lnTo>
                <a:lnTo>
                  <a:pt x="214" y="327"/>
                </a:lnTo>
                <a:lnTo>
                  <a:pt x="226" y="324"/>
                </a:lnTo>
                <a:lnTo>
                  <a:pt x="237" y="320"/>
                </a:lnTo>
                <a:lnTo>
                  <a:pt x="247" y="314"/>
                </a:lnTo>
                <a:lnTo>
                  <a:pt x="258" y="309"/>
                </a:lnTo>
                <a:lnTo>
                  <a:pt x="268" y="302"/>
                </a:lnTo>
                <a:lnTo>
                  <a:pt x="277" y="294"/>
                </a:lnTo>
                <a:lnTo>
                  <a:pt x="285" y="286"/>
                </a:lnTo>
                <a:lnTo>
                  <a:pt x="293" y="278"/>
                </a:lnTo>
                <a:lnTo>
                  <a:pt x="300" y="268"/>
                </a:lnTo>
                <a:lnTo>
                  <a:pt x="307" y="259"/>
                </a:lnTo>
                <a:lnTo>
                  <a:pt x="312" y="248"/>
                </a:lnTo>
                <a:lnTo>
                  <a:pt x="318" y="237"/>
                </a:lnTo>
                <a:lnTo>
                  <a:pt x="322" y="226"/>
                </a:lnTo>
                <a:lnTo>
                  <a:pt x="325" y="215"/>
                </a:lnTo>
                <a:lnTo>
                  <a:pt x="327" y="203"/>
                </a:lnTo>
                <a:lnTo>
                  <a:pt x="327" y="203"/>
                </a:lnTo>
                <a:lnTo>
                  <a:pt x="322" y="199"/>
                </a:lnTo>
                <a:lnTo>
                  <a:pt x="316" y="194"/>
                </a:lnTo>
                <a:lnTo>
                  <a:pt x="314" y="188"/>
                </a:lnTo>
                <a:lnTo>
                  <a:pt x="312" y="180"/>
                </a:lnTo>
                <a:lnTo>
                  <a:pt x="312" y="180"/>
                </a:lnTo>
                <a:lnTo>
                  <a:pt x="314" y="174"/>
                </a:lnTo>
                <a:lnTo>
                  <a:pt x="316" y="167"/>
                </a:lnTo>
                <a:lnTo>
                  <a:pt x="322" y="163"/>
                </a:lnTo>
                <a:lnTo>
                  <a:pt x="327" y="159"/>
                </a:lnTo>
                <a:lnTo>
                  <a:pt x="327" y="159"/>
                </a:lnTo>
                <a:lnTo>
                  <a:pt x="325" y="146"/>
                </a:lnTo>
                <a:lnTo>
                  <a:pt x="322" y="136"/>
                </a:lnTo>
                <a:lnTo>
                  <a:pt x="318" y="123"/>
                </a:lnTo>
                <a:lnTo>
                  <a:pt x="312" y="113"/>
                </a:lnTo>
                <a:lnTo>
                  <a:pt x="307" y="103"/>
                </a:lnTo>
                <a:lnTo>
                  <a:pt x="300" y="94"/>
                </a:lnTo>
                <a:lnTo>
                  <a:pt x="293" y="84"/>
                </a:lnTo>
                <a:lnTo>
                  <a:pt x="285" y="75"/>
                </a:lnTo>
                <a:lnTo>
                  <a:pt x="277" y="67"/>
                </a:lnTo>
                <a:lnTo>
                  <a:pt x="268" y="60"/>
                </a:lnTo>
                <a:lnTo>
                  <a:pt x="258" y="53"/>
                </a:lnTo>
                <a:lnTo>
                  <a:pt x="247" y="48"/>
                </a:lnTo>
                <a:lnTo>
                  <a:pt x="237" y="42"/>
                </a:lnTo>
                <a:lnTo>
                  <a:pt x="226" y="38"/>
                </a:lnTo>
                <a:lnTo>
                  <a:pt x="214" y="35"/>
                </a:lnTo>
                <a:lnTo>
                  <a:pt x="201" y="33"/>
                </a:lnTo>
                <a:lnTo>
                  <a:pt x="201" y="33"/>
                </a:lnTo>
                <a:lnTo>
                  <a:pt x="199" y="39"/>
                </a:lnTo>
                <a:lnTo>
                  <a:pt x="193" y="44"/>
                </a:lnTo>
                <a:lnTo>
                  <a:pt x="186" y="46"/>
                </a:lnTo>
                <a:lnTo>
                  <a:pt x="180" y="48"/>
                </a:lnTo>
                <a:lnTo>
                  <a:pt x="180" y="48"/>
                </a:lnTo>
                <a:lnTo>
                  <a:pt x="180" y="0"/>
                </a:lnTo>
                <a:close/>
                <a:moveTo>
                  <a:pt x="180" y="0"/>
                </a:moveTo>
                <a:lnTo>
                  <a:pt x="180" y="0"/>
                </a:lnTo>
                <a:lnTo>
                  <a:pt x="180" y="48"/>
                </a:lnTo>
                <a:lnTo>
                  <a:pt x="180" y="48"/>
                </a:lnTo>
                <a:lnTo>
                  <a:pt x="173" y="46"/>
                </a:lnTo>
                <a:lnTo>
                  <a:pt x="166" y="44"/>
                </a:lnTo>
                <a:lnTo>
                  <a:pt x="161" y="39"/>
                </a:lnTo>
                <a:lnTo>
                  <a:pt x="158" y="33"/>
                </a:lnTo>
                <a:lnTo>
                  <a:pt x="158" y="33"/>
                </a:lnTo>
                <a:lnTo>
                  <a:pt x="146" y="35"/>
                </a:lnTo>
                <a:lnTo>
                  <a:pt x="134" y="38"/>
                </a:lnTo>
                <a:lnTo>
                  <a:pt x="123" y="42"/>
                </a:lnTo>
                <a:lnTo>
                  <a:pt x="112" y="48"/>
                </a:lnTo>
                <a:lnTo>
                  <a:pt x="101" y="53"/>
                </a:lnTo>
                <a:lnTo>
                  <a:pt x="92" y="60"/>
                </a:lnTo>
                <a:lnTo>
                  <a:pt x="82" y="67"/>
                </a:lnTo>
                <a:lnTo>
                  <a:pt x="74" y="75"/>
                </a:lnTo>
                <a:lnTo>
                  <a:pt x="66" y="84"/>
                </a:lnTo>
                <a:lnTo>
                  <a:pt x="59" y="94"/>
                </a:lnTo>
                <a:lnTo>
                  <a:pt x="52" y="103"/>
                </a:lnTo>
                <a:lnTo>
                  <a:pt x="46" y="113"/>
                </a:lnTo>
                <a:lnTo>
                  <a:pt x="42" y="123"/>
                </a:lnTo>
                <a:lnTo>
                  <a:pt x="37" y="136"/>
                </a:lnTo>
                <a:lnTo>
                  <a:pt x="33" y="146"/>
                </a:lnTo>
                <a:lnTo>
                  <a:pt x="32" y="159"/>
                </a:lnTo>
                <a:lnTo>
                  <a:pt x="32" y="159"/>
                </a:lnTo>
                <a:lnTo>
                  <a:pt x="37" y="163"/>
                </a:lnTo>
                <a:lnTo>
                  <a:pt x="43" y="167"/>
                </a:lnTo>
                <a:lnTo>
                  <a:pt x="46" y="174"/>
                </a:lnTo>
                <a:lnTo>
                  <a:pt x="47" y="180"/>
                </a:lnTo>
                <a:lnTo>
                  <a:pt x="47" y="180"/>
                </a:lnTo>
                <a:lnTo>
                  <a:pt x="46" y="188"/>
                </a:lnTo>
                <a:lnTo>
                  <a:pt x="43" y="194"/>
                </a:lnTo>
                <a:lnTo>
                  <a:pt x="37" y="199"/>
                </a:lnTo>
                <a:lnTo>
                  <a:pt x="32" y="203"/>
                </a:lnTo>
                <a:lnTo>
                  <a:pt x="32" y="203"/>
                </a:lnTo>
                <a:lnTo>
                  <a:pt x="33" y="215"/>
                </a:lnTo>
                <a:lnTo>
                  <a:pt x="37" y="226"/>
                </a:lnTo>
                <a:lnTo>
                  <a:pt x="42" y="237"/>
                </a:lnTo>
                <a:lnTo>
                  <a:pt x="46" y="248"/>
                </a:lnTo>
                <a:lnTo>
                  <a:pt x="52" y="259"/>
                </a:lnTo>
                <a:lnTo>
                  <a:pt x="59" y="268"/>
                </a:lnTo>
                <a:lnTo>
                  <a:pt x="66" y="278"/>
                </a:lnTo>
                <a:lnTo>
                  <a:pt x="74" y="286"/>
                </a:lnTo>
                <a:lnTo>
                  <a:pt x="82" y="294"/>
                </a:lnTo>
                <a:lnTo>
                  <a:pt x="92" y="302"/>
                </a:lnTo>
                <a:lnTo>
                  <a:pt x="101" y="309"/>
                </a:lnTo>
                <a:lnTo>
                  <a:pt x="112" y="314"/>
                </a:lnTo>
                <a:lnTo>
                  <a:pt x="123" y="320"/>
                </a:lnTo>
                <a:lnTo>
                  <a:pt x="134" y="324"/>
                </a:lnTo>
                <a:lnTo>
                  <a:pt x="146" y="327"/>
                </a:lnTo>
                <a:lnTo>
                  <a:pt x="158" y="329"/>
                </a:lnTo>
                <a:lnTo>
                  <a:pt x="158" y="329"/>
                </a:lnTo>
                <a:lnTo>
                  <a:pt x="158" y="329"/>
                </a:lnTo>
                <a:lnTo>
                  <a:pt x="161" y="322"/>
                </a:lnTo>
                <a:lnTo>
                  <a:pt x="166" y="318"/>
                </a:lnTo>
                <a:lnTo>
                  <a:pt x="173" y="314"/>
                </a:lnTo>
                <a:lnTo>
                  <a:pt x="180" y="314"/>
                </a:lnTo>
                <a:lnTo>
                  <a:pt x="180" y="362"/>
                </a:lnTo>
                <a:lnTo>
                  <a:pt x="180" y="362"/>
                </a:lnTo>
                <a:lnTo>
                  <a:pt x="180" y="362"/>
                </a:lnTo>
                <a:lnTo>
                  <a:pt x="161" y="360"/>
                </a:lnTo>
                <a:lnTo>
                  <a:pt x="143" y="358"/>
                </a:lnTo>
                <a:lnTo>
                  <a:pt x="126" y="354"/>
                </a:lnTo>
                <a:lnTo>
                  <a:pt x="109" y="347"/>
                </a:lnTo>
                <a:lnTo>
                  <a:pt x="93" y="340"/>
                </a:lnTo>
                <a:lnTo>
                  <a:pt x="78" y="331"/>
                </a:lnTo>
                <a:lnTo>
                  <a:pt x="65" y="320"/>
                </a:lnTo>
                <a:lnTo>
                  <a:pt x="52" y="309"/>
                </a:lnTo>
                <a:lnTo>
                  <a:pt x="40" y="295"/>
                </a:lnTo>
                <a:lnTo>
                  <a:pt x="29" y="282"/>
                </a:lnTo>
                <a:lnTo>
                  <a:pt x="21" y="267"/>
                </a:lnTo>
                <a:lnTo>
                  <a:pt x="13" y="251"/>
                </a:lnTo>
                <a:lnTo>
                  <a:pt x="8" y="234"/>
                </a:lnTo>
                <a:lnTo>
                  <a:pt x="2" y="217"/>
                </a:lnTo>
                <a:lnTo>
                  <a:pt x="0" y="199"/>
                </a:lnTo>
                <a:lnTo>
                  <a:pt x="0" y="180"/>
                </a:lnTo>
                <a:lnTo>
                  <a:pt x="0" y="180"/>
                </a:lnTo>
                <a:lnTo>
                  <a:pt x="0" y="163"/>
                </a:lnTo>
                <a:lnTo>
                  <a:pt x="2" y="145"/>
                </a:lnTo>
                <a:lnTo>
                  <a:pt x="8" y="127"/>
                </a:lnTo>
                <a:lnTo>
                  <a:pt x="13" y="111"/>
                </a:lnTo>
                <a:lnTo>
                  <a:pt x="21" y="95"/>
                </a:lnTo>
                <a:lnTo>
                  <a:pt x="29" y="80"/>
                </a:lnTo>
                <a:lnTo>
                  <a:pt x="40" y="67"/>
                </a:lnTo>
                <a:lnTo>
                  <a:pt x="52" y="53"/>
                </a:lnTo>
                <a:lnTo>
                  <a:pt x="65" y="42"/>
                </a:lnTo>
                <a:lnTo>
                  <a:pt x="78" y="31"/>
                </a:lnTo>
                <a:lnTo>
                  <a:pt x="93" y="22"/>
                </a:lnTo>
                <a:lnTo>
                  <a:pt x="109" y="15"/>
                </a:lnTo>
                <a:lnTo>
                  <a:pt x="126" y="8"/>
                </a:lnTo>
                <a:lnTo>
                  <a:pt x="143" y="4"/>
                </a:lnTo>
                <a:lnTo>
                  <a:pt x="161" y="2"/>
                </a:lnTo>
                <a:lnTo>
                  <a:pt x="180" y="0"/>
                </a:lnTo>
                <a:lnTo>
                  <a:pt x="18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šļïḑè"/>
          <p:cNvSpPr>
            <a:spLocks/>
          </p:cNvSpPr>
          <p:nvPr/>
        </p:nvSpPr>
        <p:spPr bwMode="auto">
          <a:xfrm>
            <a:off x="1851379" y="3144361"/>
            <a:ext cx="258195" cy="136270"/>
          </a:xfrm>
          <a:custGeom>
            <a:avLst/>
            <a:gdLst>
              <a:gd name="T0" fmla="*/ 13 w 180"/>
              <a:gd name="T1" fmla="*/ 0 h 95"/>
              <a:gd name="T2" fmla="*/ 54 w 180"/>
              <a:gd name="T3" fmla="*/ 42 h 95"/>
              <a:gd name="T4" fmla="*/ 54 w 180"/>
              <a:gd name="T5" fmla="*/ 42 h 95"/>
              <a:gd name="T6" fmla="*/ 60 w 180"/>
              <a:gd name="T7" fmla="*/ 39 h 95"/>
              <a:gd name="T8" fmla="*/ 67 w 180"/>
              <a:gd name="T9" fmla="*/ 39 h 95"/>
              <a:gd name="T10" fmla="*/ 67 w 180"/>
              <a:gd name="T11" fmla="*/ 39 h 95"/>
              <a:gd name="T12" fmla="*/ 75 w 180"/>
              <a:gd name="T13" fmla="*/ 41 h 95"/>
              <a:gd name="T14" fmla="*/ 83 w 180"/>
              <a:gd name="T15" fmla="*/ 45 h 95"/>
              <a:gd name="T16" fmla="*/ 88 w 180"/>
              <a:gd name="T17" fmla="*/ 50 h 95"/>
              <a:gd name="T18" fmla="*/ 92 w 180"/>
              <a:gd name="T19" fmla="*/ 58 h 95"/>
              <a:gd name="T20" fmla="*/ 180 w 180"/>
              <a:gd name="T21" fmla="*/ 58 h 95"/>
              <a:gd name="T22" fmla="*/ 180 w 180"/>
              <a:gd name="T23" fmla="*/ 76 h 95"/>
              <a:gd name="T24" fmla="*/ 92 w 180"/>
              <a:gd name="T25" fmla="*/ 76 h 95"/>
              <a:gd name="T26" fmla="*/ 92 w 180"/>
              <a:gd name="T27" fmla="*/ 76 h 95"/>
              <a:gd name="T28" fmla="*/ 88 w 180"/>
              <a:gd name="T29" fmla="*/ 84 h 95"/>
              <a:gd name="T30" fmla="*/ 83 w 180"/>
              <a:gd name="T31" fmla="*/ 89 h 95"/>
              <a:gd name="T32" fmla="*/ 75 w 180"/>
              <a:gd name="T33" fmla="*/ 93 h 95"/>
              <a:gd name="T34" fmla="*/ 67 w 180"/>
              <a:gd name="T35" fmla="*/ 95 h 95"/>
              <a:gd name="T36" fmla="*/ 67 w 180"/>
              <a:gd name="T37" fmla="*/ 95 h 95"/>
              <a:gd name="T38" fmla="*/ 61 w 180"/>
              <a:gd name="T39" fmla="*/ 95 h 95"/>
              <a:gd name="T40" fmla="*/ 56 w 180"/>
              <a:gd name="T41" fmla="*/ 92 h 95"/>
              <a:gd name="T42" fmla="*/ 50 w 180"/>
              <a:gd name="T43" fmla="*/ 91 h 95"/>
              <a:gd name="T44" fmla="*/ 46 w 180"/>
              <a:gd name="T45" fmla="*/ 87 h 95"/>
              <a:gd name="T46" fmla="*/ 44 w 180"/>
              <a:gd name="T47" fmla="*/ 83 h 95"/>
              <a:gd name="T48" fmla="*/ 41 w 180"/>
              <a:gd name="T49" fmla="*/ 77 h 95"/>
              <a:gd name="T50" fmla="*/ 40 w 180"/>
              <a:gd name="T51" fmla="*/ 73 h 95"/>
              <a:gd name="T52" fmla="*/ 38 w 180"/>
              <a:gd name="T53" fmla="*/ 66 h 95"/>
              <a:gd name="T54" fmla="*/ 38 w 180"/>
              <a:gd name="T55" fmla="*/ 66 h 95"/>
              <a:gd name="T56" fmla="*/ 40 w 180"/>
              <a:gd name="T57" fmla="*/ 61 h 95"/>
              <a:gd name="T58" fmla="*/ 41 w 180"/>
              <a:gd name="T59" fmla="*/ 54 h 95"/>
              <a:gd name="T60" fmla="*/ 0 w 180"/>
              <a:gd name="T61" fmla="*/ 13 h 95"/>
              <a:gd name="T62" fmla="*/ 13 w 180"/>
              <a:gd name="T6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95">
                <a:moveTo>
                  <a:pt x="13" y="0"/>
                </a:moveTo>
                <a:lnTo>
                  <a:pt x="54" y="42"/>
                </a:lnTo>
                <a:lnTo>
                  <a:pt x="54" y="42"/>
                </a:lnTo>
                <a:lnTo>
                  <a:pt x="60" y="39"/>
                </a:lnTo>
                <a:lnTo>
                  <a:pt x="67" y="39"/>
                </a:lnTo>
                <a:lnTo>
                  <a:pt x="67" y="39"/>
                </a:lnTo>
                <a:lnTo>
                  <a:pt x="75" y="41"/>
                </a:lnTo>
                <a:lnTo>
                  <a:pt x="83" y="45"/>
                </a:lnTo>
                <a:lnTo>
                  <a:pt x="88" y="50"/>
                </a:lnTo>
                <a:lnTo>
                  <a:pt x="92" y="58"/>
                </a:lnTo>
                <a:lnTo>
                  <a:pt x="180" y="58"/>
                </a:lnTo>
                <a:lnTo>
                  <a:pt x="180" y="76"/>
                </a:lnTo>
                <a:lnTo>
                  <a:pt x="92" y="76"/>
                </a:lnTo>
                <a:lnTo>
                  <a:pt x="92" y="76"/>
                </a:lnTo>
                <a:lnTo>
                  <a:pt x="88" y="84"/>
                </a:lnTo>
                <a:lnTo>
                  <a:pt x="83" y="89"/>
                </a:lnTo>
                <a:lnTo>
                  <a:pt x="75" y="93"/>
                </a:lnTo>
                <a:lnTo>
                  <a:pt x="67" y="95"/>
                </a:lnTo>
                <a:lnTo>
                  <a:pt x="67" y="95"/>
                </a:lnTo>
                <a:lnTo>
                  <a:pt x="61" y="95"/>
                </a:lnTo>
                <a:lnTo>
                  <a:pt x="56" y="92"/>
                </a:lnTo>
                <a:lnTo>
                  <a:pt x="50" y="91"/>
                </a:lnTo>
                <a:lnTo>
                  <a:pt x="46" y="87"/>
                </a:lnTo>
                <a:lnTo>
                  <a:pt x="44" y="83"/>
                </a:lnTo>
                <a:lnTo>
                  <a:pt x="41" y="77"/>
                </a:lnTo>
                <a:lnTo>
                  <a:pt x="40" y="73"/>
                </a:lnTo>
                <a:lnTo>
                  <a:pt x="38" y="66"/>
                </a:lnTo>
                <a:lnTo>
                  <a:pt x="38" y="66"/>
                </a:lnTo>
                <a:lnTo>
                  <a:pt x="40" y="61"/>
                </a:lnTo>
                <a:lnTo>
                  <a:pt x="41" y="54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ï$ḷiďé"/>
          <p:cNvSpPr>
            <a:spLocks/>
          </p:cNvSpPr>
          <p:nvPr/>
        </p:nvSpPr>
        <p:spPr bwMode="auto">
          <a:xfrm>
            <a:off x="1593183" y="3726743"/>
            <a:ext cx="404505" cy="302663"/>
          </a:xfrm>
          <a:custGeom>
            <a:avLst/>
            <a:gdLst>
              <a:gd name="T0" fmla="*/ 86 w 282"/>
              <a:gd name="T1" fmla="*/ 0 h 211"/>
              <a:gd name="T2" fmla="*/ 115 w 282"/>
              <a:gd name="T3" fmla="*/ 6 h 211"/>
              <a:gd name="T4" fmla="*/ 141 w 282"/>
              <a:gd name="T5" fmla="*/ 20 h 211"/>
              <a:gd name="T6" fmla="*/ 153 w 282"/>
              <a:gd name="T7" fmla="*/ 11 h 211"/>
              <a:gd name="T8" fmla="*/ 182 w 282"/>
              <a:gd name="T9" fmla="*/ 1 h 211"/>
              <a:gd name="T10" fmla="*/ 198 w 282"/>
              <a:gd name="T11" fmla="*/ 0 h 211"/>
              <a:gd name="T12" fmla="*/ 214 w 282"/>
              <a:gd name="T13" fmla="*/ 1 h 211"/>
              <a:gd name="T14" fmla="*/ 245 w 282"/>
              <a:gd name="T15" fmla="*/ 14 h 211"/>
              <a:gd name="T16" fmla="*/ 268 w 282"/>
              <a:gd name="T17" fmla="*/ 35 h 211"/>
              <a:gd name="T18" fmla="*/ 278 w 282"/>
              <a:gd name="T19" fmla="*/ 57 h 211"/>
              <a:gd name="T20" fmla="*/ 282 w 282"/>
              <a:gd name="T21" fmla="*/ 73 h 211"/>
              <a:gd name="T22" fmla="*/ 282 w 282"/>
              <a:gd name="T23" fmla="*/ 81 h 211"/>
              <a:gd name="T24" fmla="*/ 281 w 282"/>
              <a:gd name="T25" fmla="*/ 102 h 211"/>
              <a:gd name="T26" fmla="*/ 274 w 282"/>
              <a:gd name="T27" fmla="*/ 123 h 211"/>
              <a:gd name="T28" fmla="*/ 263 w 282"/>
              <a:gd name="T29" fmla="*/ 145 h 211"/>
              <a:gd name="T30" fmla="*/ 248 w 282"/>
              <a:gd name="T31" fmla="*/ 165 h 211"/>
              <a:gd name="T32" fmla="*/ 228 w 282"/>
              <a:gd name="T33" fmla="*/ 184 h 211"/>
              <a:gd name="T34" fmla="*/ 203 w 282"/>
              <a:gd name="T35" fmla="*/ 199 h 211"/>
              <a:gd name="T36" fmla="*/ 172 w 282"/>
              <a:gd name="T37" fmla="*/ 209 h 211"/>
              <a:gd name="T38" fmla="*/ 137 w 282"/>
              <a:gd name="T39" fmla="*/ 211 h 211"/>
              <a:gd name="T40" fmla="*/ 118 w 282"/>
              <a:gd name="T41" fmla="*/ 211 h 211"/>
              <a:gd name="T42" fmla="*/ 86 w 282"/>
              <a:gd name="T43" fmla="*/ 203 h 211"/>
              <a:gd name="T44" fmla="*/ 58 w 282"/>
              <a:gd name="T45" fmla="*/ 191 h 211"/>
              <a:gd name="T46" fmla="*/ 38 w 282"/>
              <a:gd name="T47" fmla="*/ 173 h 211"/>
              <a:gd name="T48" fmla="*/ 22 w 282"/>
              <a:gd name="T49" fmla="*/ 153 h 211"/>
              <a:gd name="T50" fmla="*/ 11 w 282"/>
              <a:gd name="T51" fmla="*/ 133 h 211"/>
              <a:gd name="T52" fmla="*/ 4 w 282"/>
              <a:gd name="T53" fmla="*/ 111 h 211"/>
              <a:gd name="T54" fmla="*/ 0 w 282"/>
              <a:gd name="T55" fmla="*/ 81 h 211"/>
              <a:gd name="T56" fmla="*/ 0 w 282"/>
              <a:gd name="T57" fmla="*/ 73 h 211"/>
              <a:gd name="T58" fmla="*/ 4 w 282"/>
              <a:gd name="T59" fmla="*/ 57 h 211"/>
              <a:gd name="T60" fmla="*/ 15 w 282"/>
              <a:gd name="T61" fmla="*/ 35 h 211"/>
              <a:gd name="T62" fmla="*/ 38 w 282"/>
              <a:gd name="T63" fmla="*/ 14 h 211"/>
              <a:gd name="T64" fmla="*/ 68 w 282"/>
              <a:gd name="T65" fmla="*/ 1 h 211"/>
              <a:gd name="T66" fmla="*/ 86 w 282"/>
              <a:gd name="T67" fmla="*/ 0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2" h="211">
                <a:moveTo>
                  <a:pt x="86" y="0"/>
                </a:moveTo>
                <a:lnTo>
                  <a:pt x="86" y="0"/>
                </a:lnTo>
                <a:lnTo>
                  <a:pt x="100" y="1"/>
                </a:lnTo>
                <a:lnTo>
                  <a:pt x="115" y="6"/>
                </a:lnTo>
                <a:lnTo>
                  <a:pt x="129" y="11"/>
                </a:lnTo>
                <a:lnTo>
                  <a:pt x="141" y="20"/>
                </a:lnTo>
                <a:lnTo>
                  <a:pt x="141" y="20"/>
                </a:lnTo>
                <a:lnTo>
                  <a:pt x="153" y="11"/>
                </a:lnTo>
                <a:lnTo>
                  <a:pt x="167" y="6"/>
                </a:lnTo>
                <a:lnTo>
                  <a:pt x="182" y="1"/>
                </a:lnTo>
                <a:lnTo>
                  <a:pt x="198" y="0"/>
                </a:lnTo>
                <a:lnTo>
                  <a:pt x="198" y="0"/>
                </a:lnTo>
                <a:lnTo>
                  <a:pt x="206" y="0"/>
                </a:lnTo>
                <a:lnTo>
                  <a:pt x="214" y="1"/>
                </a:lnTo>
                <a:lnTo>
                  <a:pt x="230" y="6"/>
                </a:lnTo>
                <a:lnTo>
                  <a:pt x="245" y="14"/>
                </a:lnTo>
                <a:lnTo>
                  <a:pt x="258" y="23"/>
                </a:lnTo>
                <a:lnTo>
                  <a:pt x="268" y="35"/>
                </a:lnTo>
                <a:lnTo>
                  <a:pt x="275" y="49"/>
                </a:lnTo>
                <a:lnTo>
                  <a:pt x="278" y="57"/>
                </a:lnTo>
                <a:lnTo>
                  <a:pt x="281" y="65"/>
                </a:lnTo>
                <a:lnTo>
                  <a:pt x="282" y="73"/>
                </a:lnTo>
                <a:lnTo>
                  <a:pt x="282" y="81"/>
                </a:lnTo>
                <a:lnTo>
                  <a:pt x="282" y="81"/>
                </a:lnTo>
                <a:lnTo>
                  <a:pt x="282" y="91"/>
                </a:lnTo>
                <a:lnTo>
                  <a:pt x="281" y="102"/>
                </a:lnTo>
                <a:lnTo>
                  <a:pt x="278" y="112"/>
                </a:lnTo>
                <a:lnTo>
                  <a:pt x="274" y="123"/>
                </a:lnTo>
                <a:lnTo>
                  <a:pt x="270" y="134"/>
                </a:lnTo>
                <a:lnTo>
                  <a:pt x="263" y="145"/>
                </a:lnTo>
                <a:lnTo>
                  <a:pt x="256" y="156"/>
                </a:lnTo>
                <a:lnTo>
                  <a:pt x="248" y="165"/>
                </a:lnTo>
                <a:lnTo>
                  <a:pt x="239" y="175"/>
                </a:lnTo>
                <a:lnTo>
                  <a:pt x="228" y="184"/>
                </a:lnTo>
                <a:lnTo>
                  <a:pt x="216" y="192"/>
                </a:lnTo>
                <a:lnTo>
                  <a:pt x="203" y="199"/>
                </a:lnTo>
                <a:lnTo>
                  <a:pt x="188" y="205"/>
                </a:lnTo>
                <a:lnTo>
                  <a:pt x="172" y="209"/>
                </a:lnTo>
                <a:lnTo>
                  <a:pt x="156" y="211"/>
                </a:lnTo>
                <a:lnTo>
                  <a:pt x="137" y="211"/>
                </a:lnTo>
                <a:lnTo>
                  <a:pt x="137" y="211"/>
                </a:lnTo>
                <a:lnTo>
                  <a:pt x="118" y="211"/>
                </a:lnTo>
                <a:lnTo>
                  <a:pt x="100" y="209"/>
                </a:lnTo>
                <a:lnTo>
                  <a:pt x="86" y="203"/>
                </a:lnTo>
                <a:lnTo>
                  <a:pt x="71" y="198"/>
                </a:lnTo>
                <a:lnTo>
                  <a:pt x="58" y="191"/>
                </a:lnTo>
                <a:lnTo>
                  <a:pt x="48" y="183"/>
                </a:lnTo>
                <a:lnTo>
                  <a:pt x="38" y="173"/>
                </a:lnTo>
                <a:lnTo>
                  <a:pt x="29" y="164"/>
                </a:lnTo>
                <a:lnTo>
                  <a:pt x="22" y="153"/>
                </a:lnTo>
                <a:lnTo>
                  <a:pt x="15" y="144"/>
                </a:lnTo>
                <a:lnTo>
                  <a:pt x="11" y="133"/>
                </a:lnTo>
                <a:lnTo>
                  <a:pt x="7" y="121"/>
                </a:lnTo>
                <a:lnTo>
                  <a:pt x="4" y="111"/>
                </a:lnTo>
                <a:lnTo>
                  <a:pt x="2" y="100"/>
                </a:lnTo>
                <a:lnTo>
                  <a:pt x="0" y="81"/>
                </a:lnTo>
                <a:lnTo>
                  <a:pt x="0" y="81"/>
                </a:lnTo>
                <a:lnTo>
                  <a:pt x="0" y="73"/>
                </a:lnTo>
                <a:lnTo>
                  <a:pt x="2" y="65"/>
                </a:lnTo>
                <a:lnTo>
                  <a:pt x="4" y="57"/>
                </a:lnTo>
                <a:lnTo>
                  <a:pt x="7" y="49"/>
                </a:lnTo>
                <a:lnTo>
                  <a:pt x="15" y="35"/>
                </a:lnTo>
                <a:lnTo>
                  <a:pt x="25" y="23"/>
                </a:lnTo>
                <a:lnTo>
                  <a:pt x="38" y="14"/>
                </a:lnTo>
                <a:lnTo>
                  <a:pt x="52" y="6"/>
                </a:lnTo>
                <a:lnTo>
                  <a:pt x="68" y="1"/>
                </a:lnTo>
                <a:lnTo>
                  <a:pt x="76" y="0"/>
                </a:lnTo>
                <a:lnTo>
                  <a:pt x="86" y="0"/>
                </a:lnTo>
                <a:lnTo>
                  <a:pt x="86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ṩļiḍê"/>
          <p:cNvSpPr>
            <a:spLocks/>
          </p:cNvSpPr>
          <p:nvPr/>
        </p:nvSpPr>
        <p:spPr bwMode="auto">
          <a:xfrm>
            <a:off x="1707936" y="3647850"/>
            <a:ext cx="97540" cy="139139"/>
          </a:xfrm>
          <a:custGeom>
            <a:avLst/>
            <a:gdLst>
              <a:gd name="T0" fmla="*/ 60 w 68"/>
              <a:gd name="T1" fmla="*/ 97 h 97"/>
              <a:gd name="T2" fmla="*/ 60 w 68"/>
              <a:gd name="T3" fmla="*/ 97 h 97"/>
              <a:gd name="T4" fmla="*/ 65 w 68"/>
              <a:gd name="T5" fmla="*/ 85 h 97"/>
              <a:gd name="T6" fmla="*/ 68 w 68"/>
              <a:gd name="T7" fmla="*/ 71 h 97"/>
              <a:gd name="T8" fmla="*/ 68 w 68"/>
              <a:gd name="T9" fmla="*/ 58 h 97"/>
              <a:gd name="T10" fmla="*/ 66 w 68"/>
              <a:gd name="T11" fmla="*/ 46 h 97"/>
              <a:gd name="T12" fmla="*/ 62 w 68"/>
              <a:gd name="T13" fmla="*/ 33 h 97"/>
              <a:gd name="T14" fmla="*/ 56 w 68"/>
              <a:gd name="T15" fmla="*/ 21 h 97"/>
              <a:gd name="T16" fmla="*/ 49 w 68"/>
              <a:gd name="T17" fmla="*/ 10 h 97"/>
              <a:gd name="T18" fmla="*/ 39 w 68"/>
              <a:gd name="T19" fmla="*/ 0 h 97"/>
              <a:gd name="T20" fmla="*/ 0 w 68"/>
              <a:gd name="T21" fmla="*/ 6 h 97"/>
              <a:gd name="T22" fmla="*/ 0 w 68"/>
              <a:gd name="T23" fmla="*/ 6 h 97"/>
              <a:gd name="T24" fmla="*/ 14 w 68"/>
              <a:gd name="T25" fmla="*/ 15 h 97"/>
              <a:gd name="T26" fmla="*/ 24 w 68"/>
              <a:gd name="T27" fmla="*/ 23 h 97"/>
              <a:gd name="T28" fmla="*/ 35 w 68"/>
              <a:gd name="T29" fmla="*/ 32 h 97"/>
              <a:gd name="T30" fmla="*/ 43 w 68"/>
              <a:gd name="T31" fmla="*/ 42 h 97"/>
              <a:gd name="T32" fmla="*/ 50 w 68"/>
              <a:gd name="T33" fmla="*/ 54 h 97"/>
              <a:gd name="T34" fmla="*/ 56 w 68"/>
              <a:gd name="T35" fmla="*/ 66 h 97"/>
              <a:gd name="T36" fmla="*/ 58 w 68"/>
              <a:gd name="T37" fmla="*/ 81 h 97"/>
              <a:gd name="T38" fmla="*/ 60 w 68"/>
              <a:gd name="T39" fmla="*/ 97 h 97"/>
              <a:gd name="T40" fmla="*/ 60 w 68"/>
              <a:gd name="T4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" h="97">
                <a:moveTo>
                  <a:pt x="60" y="97"/>
                </a:moveTo>
                <a:lnTo>
                  <a:pt x="60" y="97"/>
                </a:lnTo>
                <a:lnTo>
                  <a:pt x="65" y="85"/>
                </a:lnTo>
                <a:lnTo>
                  <a:pt x="68" y="71"/>
                </a:lnTo>
                <a:lnTo>
                  <a:pt x="68" y="58"/>
                </a:lnTo>
                <a:lnTo>
                  <a:pt x="66" y="46"/>
                </a:lnTo>
                <a:lnTo>
                  <a:pt x="62" y="33"/>
                </a:lnTo>
                <a:lnTo>
                  <a:pt x="56" y="21"/>
                </a:lnTo>
                <a:lnTo>
                  <a:pt x="49" y="10"/>
                </a:lnTo>
                <a:lnTo>
                  <a:pt x="39" y="0"/>
                </a:lnTo>
                <a:lnTo>
                  <a:pt x="0" y="6"/>
                </a:lnTo>
                <a:lnTo>
                  <a:pt x="0" y="6"/>
                </a:lnTo>
                <a:lnTo>
                  <a:pt x="14" y="15"/>
                </a:lnTo>
                <a:lnTo>
                  <a:pt x="24" y="23"/>
                </a:lnTo>
                <a:lnTo>
                  <a:pt x="35" y="32"/>
                </a:lnTo>
                <a:lnTo>
                  <a:pt x="43" y="42"/>
                </a:lnTo>
                <a:lnTo>
                  <a:pt x="50" y="54"/>
                </a:lnTo>
                <a:lnTo>
                  <a:pt x="56" y="66"/>
                </a:lnTo>
                <a:lnTo>
                  <a:pt x="58" y="81"/>
                </a:lnTo>
                <a:lnTo>
                  <a:pt x="60" y="97"/>
                </a:lnTo>
                <a:lnTo>
                  <a:pt x="60" y="9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šḻîďé"/>
          <p:cNvSpPr>
            <a:spLocks/>
          </p:cNvSpPr>
          <p:nvPr/>
        </p:nvSpPr>
        <p:spPr bwMode="auto">
          <a:xfrm>
            <a:off x="2640308" y="1357078"/>
            <a:ext cx="593848" cy="477661"/>
          </a:xfrm>
          <a:custGeom>
            <a:avLst/>
            <a:gdLst>
              <a:gd name="T0" fmla="*/ 0 w 414"/>
              <a:gd name="T1" fmla="*/ 117 h 333"/>
              <a:gd name="T2" fmla="*/ 10 w 414"/>
              <a:gd name="T3" fmla="*/ 102 h 333"/>
              <a:gd name="T4" fmla="*/ 316 w 414"/>
              <a:gd name="T5" fmla="*/ 306 h 333"/>
              <a:gd name="T6" fmla="*/ 316 w 414"/>
              <a:gd name="T7" fmla="*/ 306 h 333"/>
              <a:gd name="T8" fmla="*/ 325 w 414"/>
              <a:gd name="T9" fmla="*/ 310 h 333"/>
              <a:gd name="T10" fmla="*/ 335 w 414"/>
              <a:gd name="T11" fmla="*/ 313 h 333"/>
              <a:gd name="T12" fmla="*/ 343 w 414"/>
              <a:gd name="T13" fmla="*/ 313 h 333"/>
              <a:gd name="T14" fmla="*/ 352 w 414"/>
              <a:gd name="T15" fmla="*/ 312 h 333"/>
              <a:gd name="T16" fmla="*/ 362 w 414"/>
              <a:gd name="T17" fmla="*/ 309 h 333"/>
              <a:gd name="T18" fmla="*/ 371 w 414"/>
              <a:gd name="T19" fmla="*/ 304 h 333"/>
              <a:gd name="T20" fmla="*/ 378 w 414"/>
              <a:gd name="T21" fmla="*/ 297 h 333"/>
              <a:gd name="T22" fmla="*/ 385 w 414"/>
              <a:gd name="T23" fmla="*/ 289 h 333"/>
              <a:gd name="T24" fmla="*/ 385 w 414"/>
              <a:gd name="T25" fmla="*/ 289 h 333"/>
              <a:gd name="T26" fmla="*/ 390 w 414"/>
              <a:gd name="T27" fmla="*/ 279 h 333"/>
              <a:gd name="T28" fmla="*/ 393 w 414"/>
              <a:gd name="T29" fmla="*/ 270 h 333"/>
              <a:gd name="T30" fmla="*/ 394 w 414"/>
              <a:gd name="T31" fmla="*/ 260 h 333"/>
              <a:gd name="T32" fmla="*/ 394 w 414"/>
              <a:gd name="T33" fmla="*/ 251 h 333"/>
              <a:gd name="T34" fmla="*/ 391 w 414"/>
              <a:gd name="T35" fmla="*/ 241 h 333"/>
              <a:gd name="T36" fmla="*/ 387 w 414"/>
              <a:gd name="T37" fmla="*/ 232 h 333"/>
              <a:gd name="T38" fmla="*/ 382 w 414"/>
              <a:gd name="T39" fmla="*/ 225 h 333"/>
              <a:gd name="T40" fmla="*/ 375 w 414"/>
              <a:gd name="T41" fmla="*/ 218 h 333"/>
              <a:gd name="T42" fmla="*/ 69 w 414"/>
              <a:gd name="T43" fmla="*/ 14 h 333"/>
              <a:gd name="T44" fmla="*/ 79 w 414"/>
              <a:gd name="T45" fmla="*/ 0 h 333"/>
              <a:gd name="T46" fmla="*/ 389 w 414"/>
              <a:gd name="T47" fmla="*/ 207 h 333"/>
              <a:gd name="T48" fmla="*/ 389 w 414"/>
              <a:gd name="T49" fmla="*/ 207 h 333"/>
              <a:gd name="T50" fmla="*/ 398 w 414"/>
              <a:gd name="T51" fmla="*/ 216 h 333"/>
              <a:gd name="T52" fmla="*/ 405 w 414"/>
              <a:gd name="T53" fmla="*/ 225 h 333"/>
              <a:gd name="T54" fmla="*/ 410 w 414"/>
              <a:gd name="T55" fmla="*/ 236 h 333"/>
              <a:gd name="T56" fmla="*/ 414 w 414"/>
              <a:gd name="T57" fmla="*/ 248 h 333"/>
              <a:gd name="T58" fmla="*/ 414 w 414"/>
              <a:gd name="T59" fmla="*/ 262 h 333"/>
              <a:gd name="T60" fmla="*/ 413 w 414"/>
              <a:gd name="T61" fmla="*/ 275 h 333"/>
              <a:gd name="T62" fmla="*/ 409 w 414"/>
              <a:gd name="T63" fmla="*/ 287 h 333"/>
              <a:gd name="T64" fmla="*/ 402 w 414"/>
              <a:gd name="T65" fmla="*/ 300 h 333"/>
              <a:gd name="T66" fmla="*/ 402 w 414"/>
              <a:gd name="T67" fmla="*/ 300 h 333"/>
              <a:gd name="T68" fmla="*/ 393 w 414"/>
              <a:gd name="T69" fmla="*/ 312 h 333"/>
              <a:gd name="T70" fmla="*/ 382 w 414"/>
              <a:gd name="T71" fmla="*/ 320 h 333"/>
              <a:gd name="T72" fmla="*/ 371 w 414"/>
              <a:gd name="T73" fmla="*/ 327 h 333"/>
              <a:gd name="T74" fmla="*/ 359 w 414"/>
              <a:gd name="T75" fmla="*/ 331 h 333"/>
              <a:gd name="T76" fmla="*/ 347 w 414"/>
              <a:gd name="T77" fmla="*/ 333 h 333"/>
              <a:gd name="T78" fmla="*/ 335 w 414"/>
              <a:gd name="T79" fmla="*/ 332 h 333"/>
              <a:gd name="T80" fmla="*/ 322 w 414"/>
              <a:gd name="T81" fmla="*/ 329 h 333"/>
              <a:gd name="T82" fmla="*/ 310 w 414"/>
              <a:gd name="T83" fmla="*/ 323 h 333"/>
              <a:gd name="T84" fmla="*/ 0 w 414"/>
              <a:gd name="T85" fmla="*/ 117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4" h="333">
                <a:moveTo>
                  <a:pt x="0" y="117"/>
                </a:moveTo>
                <a:lnTo>
                  <a:pt x="10" y="102"/>
                </a:lnTo>
                <a:lnTo>
                  <a:pt x="316" y="306"/>
                </a:lnTo>
                <a:lnTo>
                  <a:pt x="316" y="306"/>
                </a:lnTo>
                <a:lnTo>
                  <a:pt x="325" y="310"/>
                </a:lnTo>
                <a:lnTo>
                  <a:pt x="335" y="313"/>
                </a:lnTo>
                <a:lnTo>
                  <a:pt x="343" y="313"/>
                </a:lnTo>
                <a:lnTo>
                  <a:pt x="352" y="312"/>
                </a:lnTo>
                <a:lnTo>
                  <a:pt x="362" y="309"/>
                </a:lnTo>
                <a:lnTo>
                  <a:pt x="371" y="304"/>
                </a:lnTo>
                <a:lnTo>
                  <a:pt x="378" y="297"/>
                </a:lnTo>
                <a:lnTo>
                  <a:pt x="385" y="289"/>
                </a:lnTo>
                <a:lnTo>
                  <a:pt x="385" y="289"/>
                </a:lnTo>
                <a:lnTo>
                  <a:pt x="390" y="279"/>
                </a:lnTo>
                <a:lnTo>
                  <a:pt x="393" y="270"/>
                </a:lnTo>
                <a:lnTo>
                  <a:pt x="394" y="260"/>
                </a:lnTo>
                <a:lnTo>
                  <a:pt x="394" y="251"/>
                </a:lnTo>
                <a:lnTo>
                  <a:pt x="391" y="241"/>
                </a:lnTo>
                <a:lnTo>
                  <a:pt x="387" y="232"/>
                </a:lnTo>
                <a:lnTo>
                  <a:pt x="382" y="225"/>
                </a:lnTo>
                <a:lnTo>
                  <a:pt x="375" y="218"/>
                </a:lnTo>
                <a:lnTo>
                  <a:pt x="69" y="14"/>
                </a:lnTo>
                <a:lnTo>
                  <a:pt x="79" y="0"/>
                </a:lnTo>
                <a:lnTo>
                  <a:pt x="389" y="207"/>
                </a:lnTo>
                <a:lnTo>
                  <a:pt x="389" y="207"/>
                </a:lnTo>
                <a:lnTo>
                  <a:pt x="398" y="216"/>
                </a:lnTo>
                <a:lnTo>
                  <a:pt x="405" y="225"/>
                </a:lnTo>
                <a:lnTo>
                  <a:pt x="410" y="236"/>
                </a:lnTo>
                <a:lnTo>
                  <a:pt x="414" y="248"/>
                </a:lnTo>
                <a:lnTo>
                  <a:pt x="414" y="262"/>
                </a:lnTo>
                <a:lnTo>
                  <a:pt x="413" y="275"/>
                </a:lnTo>
                <a:lnTo>
                  <a:pt x="409" y="287"/>
                </a:lnTo>
                <a:lnTo>
                  <a:pt x="402" y="300"/>
                </a:lnTo>
                <a:lnTo>
                  <a:pt x="402" y="300"/>
                </a:lnTo>
                <a:lnTo>
                  <a:pt x="393" y="312"/>
                </a:lnTo>
                <a:lnTo>
                  <a:pt x="382" y="320"/>
                </a:lnTo>
                <a:lnTo>
                  <a:pt x="371" y="327"/>
                </a:lnTo>
                <a:lnTo>
                  <a:pt x="359" y="331"/>
                </a:lnTo>
                <a:lnTo>
                  <a:pt x="347" y="333"/>
                </a:lnTo>
                <a:lnTo>
                  <a:pt x="335" y="332"/>
                </a:lnTo>
                <a:lnTo>
                  <a:pt x="322" y="329"/>
                </a:lnTo>
                <a:lnTo>
                  <a:pt x="310" y="323"/>
                </a:lnTo>
                <a:lnTo>
                  <a:pt x="0" y="11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iśḷíḋè"/>
          <p:cNvSpPr>
            <a:spLocks/>
          </p:cNvSpPr>
          <p:nvPr/>
        </p:nvSpPr>
        <p:spPr bwMode="auto">
          <a:xfrm>
            <a:off x="2623095" y="1332693"/>
            <a:ext cx="159221" cy="222335"/>
          </a:xfrm>
          <a:custGeom>
            <a:avLst/>
            <a:gdLst>
              <a:gd name="T0" fmla="*/ 5 w 111"/>
              <a:gd name="T1" fmla="*/ 154 h 155"/>
              <a:gd name="T2" fmla="*/ 5 w 111"/>
              <a:gd name="T3" fmla="*/ 154 h 155"/>
              <a:gd name="T4" fmla="*/ 9 w 111"/>
              <a:gd name="T5" fmla="*/ 155 h 155"/>
              <a:gd name="T6" fmla="*/ 15 w 111"/>
              <a:gd name="T7" fmla="*/ 155 h 155"/>
              <a:gd name="T8" fmla="*/ 19 w 111"/>
              <a:gd name="T9" fmla="*/ 154 h 155"/>
              <a:gd name="T10" fmla="*/ 23 w 111"/>
              <a:gd name="T11" fmla="*/ 150 h 155"/>
              <a:gd name="T12" fmla="*/ 110 w 111"/>
              <a:gd name="T13" fmla="*/ 20 h 155"/>
              <a:gd name="T14" fmla="*/ 110 w 111"/>
              <a:gd name="T15" fmla="*/ 20 h 155"/>
              <a:gd name="T16" fmla="*/ 111 w 111"/>
              <a:gd name="T17" fmla="*/ 15 h 155"/>
              <a:gd name="T18" fmla="*/ 111 w 111"/>
              <a:gd name="T19" fmla="*/ 11 h 155"/>
              <a:gd name="T20" fmla="*/ 110 w 111"/>
              <a:gd name="T21" fmla="*/ 5 h 155"/>
              <a:gd name="T22" fmla="*/ 106 w 111"/>
              <a:gd name="T23" fmla="*/ 2 h 155"/>
              <a:gd name="T24" fmla="*/ 106 w 111"/>
              <a:gd name="T25" fmla="*/ 2 h 155"/>
              <a:gd name="T26" fmla="*/ 101 w 111"/>
              <a:gd name="T27" fmla="*/ 0 h 155"/>
              <a:gd name="T28" fmla="*/ 96 w 111"/>
              <a:gd name="T29" fmla="*/ 0 h 155"/>
              <a:gd name="T30" fmla="*/ 92 w 111"/>
              <a:gd name="T31" fmla="*/ 2 h 155"/>
              <a:gd name="T32" fmla="*/ 89 w 111"/>
              <a:gd name="T33" fmla="*/ 5 h 155"/>
              <a:gd name="T34" fmla="*/ 1 w 111"/>
              <a:gd name="T35" fmla="*/ 136 h 155"/>
              <a:gd name="T36" fmla="*/ 1 w 111"/>
              <a:gd name="T37" fmla="*/ 136 h 155"/>
              <a:gd name="T38" fmla="*/ 0 w 111"/>
              <a:gd name="T39" fmla="*/ 140 h 155"/>
              <a:gd name="T40" fmla="*/ 0 w 111"/>
              <a:gd name="T41" fmla="*/ 146 h 155"/>
              <a:gd name="T42" fmla="*/ 1 w 111"/>
              <a:gd name="T43" fmla="*/ 150 h 155"/>
              <a:gd name="T44" fmla="*/ 5 w 111"/>
              <a:gd name="T45" fmla="*/ 154 h 155"/>
              <a:gd name="T46" fmla="*/ 5 w 111"/>
              <a:gd name="T47" fmla="*/ 15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1" h="155">
                <a:moveTo>
                  <a:pt x="5" y="154"/>
                </a:moveTo>
                <a:lnTo>
                  <a:pt x="5" y="154"/>
                </a:lnTo>
                <a:lnTo>
                  <a:pt x="9" y="155"/>
                </a:lnTo>
                <a:lnTo>
                  <a:pt x="15" y="155"/>
                </a:lnTo>
                <a:lnTo>
                  <a:pt x="19" y="154"/>
                </a:lnTo>
                <a:lnTo>
                  <a:pt x="23" y="150"/>
                </a:lnTo>
                <a:lnTo>
                  <a:pt x="110" y="20"/>
                </a:lnTo>
                <a:lnTo>
                  <a:pt x="110" y="20"/>
                </a:lnTo>
                <a:lnTo>
                  <a:pt x="111" y="15"/>
                </a:lnTo>
                <a:lnTo>
                  <a:pt x="111" y="11"/>
                </a:lnTo>
                <a:lnTo>
                  <a:pt x="110" y="5"/>
                </a:lnTo>
                <a:lnTo>
                  <a:pt x="106" y="2"/>
                </a:lnTo>
                <a:lnTo>
                  <a:pt x="106" y="2"/>
                </a:lnTo>
                <a:lnTo>
                  <a:pt x="101" y="0"/>
                </a:lnTo>
                <a:lnTo>
                  <a:pt x="96" y="0"/>
                </a:lnTo>
                <a:lnTo>
                  <a:pt x="92" y="2"/>
                </a:lnTo>
                <a:lnTo>
                  <a:pt x="89" y="5"/>
                </a:lnTo>
                <a:lnTo>
                  <a:pt x="1" y="136"/>
                </a:lnTo>
                <a:lnTo>
                  <a:pt x="1" y="136"/>
                </a:lnTo>
                <a:lnTo>
                  <a:pt x="0" y="140"/>
                </a:lnTo>
                <a:lnTo>
                  <a:pt x="0" y="146"/>
                </a:lnTo>
                <a:lnTo>
                  <a:pt x="1" y="150"/>
                </a:lnTo>
                <a:lnTo>
                  <a:pt x="5" y="154"/>
                </a:lnTo>
                <a:lnTo>
                  <a:pt x="5" y="15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şḷîḓê"/>
          <p:cNvSpPr>
            <a:spLocks/>
          </p:cNvSpPr>
          <p:nvPr/>
        </p:nvSpPr>
        <p:spPr bwMode="auto">
          <a:xfrm>
            <a:off x="2710594" y="1486175"/>
            <a:ext cx="456144" cy="292621"/>
          </a:xfrm>
          <a:custGeom>
            <a:avLst/>
            <a:gdLst>
              <a:gd name="T0" fmla="*/ 0 w 318"/>
              <a:gd name="T1" fmla="*/ 19 h 204"/>
              <a:gd name="T2" fmla="*/ 11 w 318"/>
              <a:gd name="T3" fmla="*/ 0 h 204"/>
              <a:gd name="T4" fmla="*/ 284 w 318"/>
              <a:gd name="T5" fmla="*/ 182 h 204"/>
              <a:gd name="T6" fmla="*/ 284 w 318"/>
              <a:gd name="T7" fmla="*/ 182 h 204"/>
              <a:gd name="T8" fmla="*/ 292 w 318"/>
              <a:gd name="T9" fmla="*/ 186 h 204"/>
              <a:gd name="T10" fmla="*/ 302 w 318"/>
              <a:gd name="T11" fmla="*/ 188 h 204"/>
              <a:gd name="T12" fmla="*/ 310 w 318"/>
              <a:gd name="T13" fmla="*/ 188 h 204"/>
              <a:gd name="T14" fmla="*/ 318 w 318"/>
              <a:gd name="T15" fmla="*/ 185 h 204"/>
              <a:gd name="T16" fmla="*/ 318 w 318"/>
              <a:gd name="T17" fmla="*/ 185 h 204"/>
              <a:gd name="T18" fmla="*/ 317 w 318"/>
              <a:gd name="T19" fmla="*/ 186 h 204"/>
              <a:gd name="T20" fmla="*/ 317 w 318"/>
              <a:gd name="T21" fmla="*/ 186 h 204"/>
              <a:gd name="T22" fmla="*/ 313 w 318"/>
              <a:gd name="T23" fmla="*/ 192 h 204"/>
              <a:gd name="T24" fmla="*/ 307 w 318"/>
              <a:gd name="T25" fmla="*/ 197 h 204"/>
              <a:gd name="T26" fmla="*/ 302 w 318"/>
              <a:gd name="T27" fmla="*/ 200 h 204"/>
              <a:gd name="T28" fmla="*/ 295 w 318"/>
              <a:gd name="T29" fmla="*/ 203 h 204"/>
              <a:gd name="T30" fmla="*/ 288 w 318"/>
              <a:gd name="T31" fmla="*/ 204 h 204"/>
              <a:gd name="T32" fmla="*/ 282 w 318"/>
              <a:gd name="T33" fmla="*/ 203 h 204"/>
              <a:gd name="T34" fmla="*/ 276 w 318"/>
              <a:gd name="T35" fmla="*/ 201 h 204"/>
              <a:gd name="T36" fmla="*/ 269 w 318"/>
              <a:gd name="T37" fmla="*/ 199 h 204"/>
              <a:gd name="T38" fmla="*/ 0 w 318"/>
              <a:gd name="T39" fmla="*/ 19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8" h="204">
                <a:moveTo>
                  <a:pt x="0" y="19"/>
                </a:moveTo>
                <a:lnTo>
                  <a:pt x="11" y="0"/>
                </a:lnTo>
                <a:lnTo>
                  <a:pt x="284" y="182"/>
                </a:lnTo>
                <a:lnTo>
                  <a:pt x="284" y="182"/>
                </a:lnTo>
                <a:lnTo>
                  <a:pt x="292" y="186"/>
                </a:lnTo>
                <a:lnTo>
                  <a:pt x="302" y="188"/>
                </a:lnTo>
                <a:lnTo>
                  <a:pt x="310" y="188"/>
                </a:lnTo>
                <a:lnTo>
                  <a:pt x="318" y="185"/>
                </a:lnTo>
                <a:lnTo>
                  <a:pt x="318" y="185"/>
                </a:lnTo>
                <a:lnTo>
                  <a:pt x="317" y="186"/>
                </a:lnTo>
                <a:lnTo>
                  <a:pt x="317" y="186"/>
                </a:lnTo>
                <a:lnTo>
                  <a:pt x="313" y="192"/>
                </a:lnTo>
                <a:lnTo>
                  <a:pt x="307" y="197"/>
                </a:lnTo>
                <a:lnTo>
                  <a:pt x="302" y="200"/>
                </a:lnTo>
                <a:lnTo>
                  <a:pt x="295" y="203"/>
                </a:lnTo>
                <a:lnTo>
                  <a:pt x="288" y="204"/>
                </a:lnTo>
                <a:lnTo>
                  <a:pt x="282" y="203"/>
                </a:lnTo>
                <a:lnTo>
                  <a:pt x="276" y="201"/>
                </a:lnTo>
                <a:lnTo>
                  <a:pt x="269" y="199"/>
                </a:lnTo>
                <a:lnTo>
                  <a:pt x="0" y="1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ṩḻíḓe"/>
          <p:cNvSpPr>
            <a:spLocks/>
          </p:cNvSpPr>
          <p:nvPr/>
        </p:nvSpPr>
        <p:spPr bwMode="auto">
          <a:xfrm>
            <a:off x="1142778" y="3503581"/>
            <a:ext cx="344260" cy="596717"/>
          </a:xfrm>
          <a:custGeom>
            <a:avLst/>
            <a:gdLst>
              <a:gd name="T0" fmla="*/ 144 w 240"/>
              <a:gd name="T1" fmla="*/ 352 h 416"/>
              <a:gd name="T2" fmla="*/ 154 w 240"/>
              <a:gd name="T3" fmla="*/ 354 h 416"/>
              <a:gd name="T4" fmla="*/ 164 w 240"/>
              <a:gd name="T5" fmla="*/ 359 h 416"/>
              <a:gd name="T6" fmla="*/ 171 w 240"/>
              <a:gd name="T7" fmla="*/ 366 h 416"/>
              <a:gd name="T8" fmla="*/ 175 w 240"/>
              <a:gd name="T9" fmla="*/ 375 h 416"/>
              <a:gd name="T10" fmla="*/ 176 w 240"/>
              <a:gd name="T11" fmla="*/ 382 h 416"/>
              <a:gd name="T12" fmla="*/ 175 w 240"/>
              <a:gd name="T13" fmla="*/ 394 h 416"/>
              <a:gd name="T14" fmla="*/ 168 w 240"/>
              <a:gd name="T15" fmla="*/ 405 h 416"/>
              <a:gd name="T16" fmla="*/ 158 w 240"/>
              <a:gd name="T17" fmla="*/ 413 h 416"/>
              <a:gd name="T18" fmla="*/ 152 w 240"/>
              <a:gd name="T19" fmla="*/ 415 h 416"/>
              <a:gd name="T20" fmla="*/ 144 w 240"/>
              <a:gd name="T21" fmla="*/ 352 h 416"/>
              <a:gd name="T22" fmla="*/ 144 w 240"/>
              <a:gd name="T23" fmla="*/ 325 h 416"/>
              <a:gd name="T24" fmla="*/ 144 w 240"/>
              <a:gd name="T25" fmla="*/ 141 h 416"/>
              <a:gd name="T26" fmla="*/ 163 w 240"/>
              <a:gd name="T27" fmla="*/ 160 h 416"/>
              <a:gd name="T28" fmla="*/ 175 w 240"/>
              <a:gd name="T29" fmla="*/ 189 h 416"/>
              <a:gd name="T30" fmla="*/ 188 w 240"/>
              <a:gd name="T31" fmla="*/ 243 h 416"/>
              <a:gd name="T32" fmla="*/ 192 w 240"/>
              <a:gd name="T33" fmla="*/ 251 h 416"/>
              <a:gd name="T34" fmla="*/ 205 w 240"/>
              <a:gd name="T35" fmla="*/ 260 h 416"/>
              <a:gd name="T36" fmla="*/ 225 w 240"/>
              <a:gd name="T37" fmla="*/ 264 h 416"/>
              <a:gd name="T38" fmla="*/ 240 w 240"/>
              <a:gd name="T39" fmla="*/ 300 h 416"/>
              <a:gd name="T40" fmla="*/ 135 w 240"/>
              <a:gd name="T41" fmla="*/ 352 h 416"/>
              <a:gd name="T42" fmla="*/ 144 w 240"/>
              <a:gd name="T43" fmla="*/ 352 h 416"/>
              <a:gd name="T44" fmla="*/ 144 w 240"/>
              <a:gd name="T45" fmla="*/ 416 h 416"/>
              <a:gd name="T46" fmla="*/ 134 w 240"/>
              <a:gd name="T47" fmla="*/ 415 h 416"/>
              <a:gd name="T48" fmla="*/ 125 w 240"/>
              <a:gd name="T49" fmla="*/ 409 h 416"/>
              <a:gd name="T50" fmla="*/ 118 w 240"/>
              <a:gd name="T51" fmla="*/ 403 h 416"/>
              <a:gd name="T52" fmla="*/ 112 w 240"/>
              <a:gd name="T53" fmla="*/ 392 h 416"/>
              <a:gd name="T54" fmla="*/ 112 w 240"/>
              <a:gd name="T55" fmla="*/ 386 h 416"/>
              <a:gd name="T56" fmla="*/ 114 w 240"/>
              <a:gd name="T57" fmla="*/ 374 h 416"/>
              <a:gd name="T58" fmla="*/ 121 w 240"/>
              <a:gd name="T59" fmla="*/ 363 h 416"/>
              <a:gd name="T60" fmla="*/ 130 w 240"/>
              <a:gd name="T61" fmla="*/ 355 h 416"/>
              <a:gd name="T62" fmla="*/ 135 w 240"/>
              <a:gd name="T63" fmla="*/ 352 h 416"/>
              <a:gd name="T64" fmla="*/ 144 w 240"/>
              <a:gd name="T65" fmla="*/ 141 h 416"/>
              <a:gd name="T66" fmla="*/ 122 w 240"/>
              <a:gd name="T67" fmla="*/ 130 h 416"/>
              <a:gd name="T68" fmla="*/ 98 w 240"/>
              <a:gd name="T69" fmla="*/ 126 h 416"/>
              <a:gd name="T70" fmla="*/ 69 w 240"/>
              <a:gd name="T71" fmla="*/ 19 h 416"/>
              <a:gd name="T72" fmla="*/ 65 w 240"/>
              <a:gd name="T73" fmla="*/ 10 h 416"/>
              <a:gd name="T74" fmla="*/ 58 w 240"/>
              <a:gd name="T75" fmla="*/ 4 h 416"/>
              <a:gd name="T76" fmla="*/ 49 w 240"/>
              <a:gd name="T77" fmla="*/ 0 h 416"/>
              <a:gd name="T78" fmla="*/ 39 w 240"/>
              <a:gd name="T79" fmla="*/ 2 h 416"/>
              <a:gd name="T80" fmla="*/ 34 w 240"/>
              <a:gd name="T81" fmla="*/ 3 h 416"/>
              <a:gd name="T82" fmla="*/ 26 w 240"/>
              <a:gd name="T83" fmla="*/ 10 h 416"/>
              <a:gd name="T84" fmla="*/ 22 w 240"/>
              <a:gd name="T85" fmla="*/ 18 h 416"/>
              <a:gd name="T86" fmla="*/ 20 w 240"/>
              <a:gd name="T87" fmla="*/ 27 h 416"/>
              <a:gd name="T88" fmla="*/ 49 w 240"/>
              <a:gd name="T89" fmla="*/ 139 h 416"/>
              <a:gd name="T90" fmla="*/ 38 w 240"/>
              <a:gd name="T91" fmla="*/ 145 h 416"/>
              <a:gd name="T92" fmla="*/ 20 w 240"/>
              <a:gd name="T93" fmla="*/ 164 h 416"/>
              <a:gd name="T94" fmla="*/ 11 w 240"/>
              <a:gd name="T95" fmla="*/ 187 h 416"/>
              <a:gd name="T96" fmla="*/ 8 w 240"/>
              <a:gd name="T97" fmla="*/ 216 h 416"/>
              <a:gd name="T98" fmla="*/ 11 w 240"/>
              <a:gd name="T99" fmla="*/ 232 h 416"/>
              <a:gd name="T100" fmla="*/ 26 w 240"/>
              <a:gd name="T101" fmla="*/ 285 h 416"/>
              <a:gd name="T102" fmla="*/ 26 w 240"/>
              <a:gd name="T103" fmla="*/ 294 h 416"/>
              <a:gd name="T104" fmla="*/ 20 w 240"/>
              <a:gd name="T105" fmla="*/ 308 h 416"/>
              <a:gd name="T106" fmla="*/ 5 w 240"/>
              <a:gd name="T107" fmla="*/ 321 h 416"/>
              <a:gd name="T108" fmla="*/ 10 w 240"/>
              <a:gd name="T109" fmla="*/ 361 h 416"/>
              <a:gd name="T110" fmla="*/ 144 w 240"/>
              <a:gd name="T111" fmla="*/ 141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416">
                <a:moveTo>
                  <a:pt x="144" y="352"/>
                </a:moveTo>
                <a:lnTo>
                  <a:pt x="144" y="352"/>
                </a:lnTo>
                <a:lnTo>
                  <a:pt x="149" y="352"/>
                </a:lnTo>
                <a:lnTo>
                  <a:pt x="154" y="354"/>
                </a:lnTo>
                <a:lnTo>
                  <a:pt x="160" y="355"/>
                </a:lnTo>
                <a:lnTo>
                  <a:pt x="164" y="359"/>
                </a:lnTo>
                <a:lnTo>
                  <a:pt x="168" y="362"/>
                </a:lnTo>
                <a:lnTo>
                  <a:pt x="171" y="366"/>
                </a:lnTo>
                <a:lnTo>
                  <a:pt x="173" y="371"/>
                </a:lnTo>
                <a:lnTo>
                  <a:pt x="175" y="375"/>
                </a:lnTo>
                <a:lnTo>
                  <a:pt x="175" y="375"/>
                </a:lnTo>
                <a:lnTo>
                  <a:pt x="176" y="382"/>
                </a:lnTo>
                <a:lnTo>
                  <a:pt x="176" y="389"/>
                </a:lnTo>
                <a:lnTo>
                  <a:pt x="175" y="394"/>
                </a:lnTo>
                <a:lnTo>
                  <a:pt x="172" y="400"/>
                </a:lnTo>
                <a:lnTo>
                  <a:pt x="168" y="405"/>
                </a:lnTo>
                <a:lnTo>
                  <a:pt x="164" y="409"/>
                </a:lnTo>
                <a:lnTo>
                  <a:pt x="158" y="413"/>
                </a:lnTo>
                <a:lnTo>
                  <a:pt x="152" y="415"/>
                </a:lnTo>
                <a:lnTo>
                  <a:pt x="152" y="415"/>
                </a:lnTo>
                <a:lnTo>
                  <a:pt x="144" y="416"/>
                </a:lnTo>
                <a:lnTo>
                  <a:pt x="144" y="352"/>
                </a:lnTo>
                <a:lnTo>
                  <a:pt x="144" y="352"/>
                </a:lnTo>
                <a:close/>
                <a:moveTo>
                  <a:pt x="144" y="325"/>
                </a:moveTo>
                <a:lnTo>
                  <a:pt x="144" y="141"/>
                </a:lnTo>
                <a:lnTo>
                  <a:pt x="144" y="141"/>
                </a:lnTo>
                <a:lnTo>
                  <a:pt x="154" y="149"/>
                </a:lnTo>
                <a:lnTo>
                  <a:pt x="163" y="160"/>
                </a:lnTo>
                <a:lnTo>
                  <a:pt x="169" y="174"/>
                </a:lnTo>
                <a:lnTo>
                  <a:pt x="175" y="189"/>
                </a:lnTo>
                <a:lnTo>
                  <a:pt x="175" y="189"/>
                </a:lnTo>
                <a:lnTo>
                  <a:pt x="188" y="243"/>
                </a:lnTo>
                <a:lnTo>
                  <a:pt x="188" y="243"/>
                </a:lnTo>
                <a:lnTo>
                  <a:pt x="192" y="251"/>
                </a:lnTo>
                <a:lnTo>
                  <a:pt x="198" y="256"/>
                </a:lnTo>
                <a:lnTo>
                  <a:pt x="205" y="260"/>
                </a:lnTo>
                <a:lnTo>
                  <a:pt x="211" y="263"/>
                </a:lnTo>
                <a:lnTo>
                  <a:pt x="225" y="264"/>
                </a:lnTo>
                <a:lnTo>
                  <a:pt x="230" y="264"/>
                </a:lnTo>
                <a:lnTo>
                  <a:pt x="240" y="300"/>
                </a:lnTo>
                <a:lnTo>
                  <a:pt x="144" y="325"/>
                </a:lnTo>
                <a:close/>
                <a:moveTo>
                  <a:pt x="135" y="352"/>
                </a:moveTo>
                <a:lnTo>
                  <a:pt x="135" y="352"/>
                </a:lnTo>
                <a:lnTo>
                  <a:pt x="144" y="352"/>
                </a:lnTo>
                <a:lnTo>
                  <a:pt x="144" y="416"/>
                </a:lnTo>
                <a:lnTo>
                  <a:pt x="144" y="416"/>
                </a:lnTo>
                <a:lnTo>
                  <a:pt x="138" y="416"/>
                </a:lnTo>
                <a:lnTo>
                  <a:pt x="134" y="415"/>
                </a:lnTo>
                <a:lnTo>
                  <a:pt x="129" y="412"/>
                </a:lnTo>
                <a:lnTo>
                  <a:pt x="125" y="409"/>
                </a:lnTo>
                <a:lnTo>
                  <a:pt x="121" y="407"/>
                </a:lnTo>
                <a:lnTo>
                  <a:pt x="118" y="403"/>
                </a:lnTo>
                <a:lnTo>
                  <a:pt x="115" y="397"/>
                </a:lnTo>
                <a:lnTo>
                  <a:pt x="112" y="392"/>
                </a:lnTo>
                <a:lnTo>
                  <a:pt x="112" y="392"/>
                </a:lnTo>
                <a:lnTo>
                  <a:pt x="112" y="386"/>
                </a:lnTo>
                <a:lnTo>
                  <a:pt x="112" y="380"/>
                </a:lnTo>
                <a:lnTo>
                  <a:pt x="114" y="374"/>
                </a:lnTo>
                <a:lnTo>
                  <a:pt x="117" y="367"/>
                </a:lnTo>
                <a:lnTo>
                  <a:pt x="121" y="363"/>
                </a:lnTo>
                <a:lnTo>
                  <a:pt x="125" y="359"/>
                </a:lnTo>
                <a:lnTo>
                  <a:pt x="130" y="355"/>
                </a:lnTo>
                <a:lnTo>
                  <a:pt x="135" y="352"/>
                </a:lnTo>
                <a:lnTo>
                  <a:pt x="135" y="352"/>
                </a:lnTo>
                <a:close/>
                <a:moveTo>
                  <a:pt x="144" y="141"/>
                </a:moveTo>
                <a:lnTo>
                  <a:pt x="144" y="141"/>
                </a:lnTo>
                <a:lnTo>
                  <a:pt x="133" y="134"/>
                </a:lnTo>
                <a:lnTo>
                  <a:pt x="122" y="130"/>
                </a:lnTo>
                <a:lnTo>
                  <a:pt x="110" y="128"/>
                </a:lnTo>
                <a:lnTo>
                  <a:pt x="98" y="126"/>
                </a:lnTo>
                <a:lnTo>
                  <a:pt x="69" y="19"/>
                </a:lnTo>
                <a:lnTo>
                  <a:pt x="69" y="19"/>
                </a:lnTo>
                <a:lnTo>
                  <a:pt x="68" y="15"/>
                </a:lnTo>
                <a:lnTo>
                  <a:pt x="65" y="10"/>
                </a:lnTo>
                <a:lnTo>
                  <a:pt x="61" y="7"/>
                </a:lnTo>
                <a:lnTo>
                  <a:pt x="58" y="4"/>
                </a:lnTo>
                <a:lnTo>
                  <a:pt x="53" y="2"/>
                </a:lnTo>
                <a:lnTo>
                  <a:pt x="49" y="0"/>
                </a:lnTo>
                <a:lnTo>
                  <a:pt x="43" y="0"/>
                </a:lnTo>
                <a:lnTo>
                  <a:pt x="39" y="2"/>
                </a:lnTo>
                <a:lnTo>
                  <a:pt x="39" y="2"/>
                </a:lnTo>
                <a:lnTo>
                  <a:pt x="34" y="3"/>
                </a:lnTo>
                <a:lnTo>
                  <a:pt x="30" y="6"/>
                </a:lnTo>
                <a:lnTo>
                  <a:pt x="26" y="10"/>
                </a:lnTo>
                <a:lnTo>
                  <a:pt x="23" y="13"/>
                </a:lnTo>
                <a:lnTo>
                  <a:pt x="22" y="18"/>
                </a:lnTo>
                <a:lnTo>
                  <a:pt x="20" y="22"/>
                </a:lnTo>
                <a:lnTo>
                  <a:pt x="20" y="27"/>
                </a:lnTo>
                <a:lnTo>
                  <a:pt x="20" y="32"/>
                </a:lnTo>
                <a:lnTo>
                  <a:pt x="49" y="139"/>
                </a:lnTo>
                <a:lnTo>
                  <a:pt x="49" y="139"/>
                </a:lnTo>
                <a:lnTo>
                  <a:pt x="38" y="145"/>
                </a:lnTo>
                <a:lnTo>
                  <a:pt x="28" y="155"/>
                </a:lnTo>
                <a:lnTo>
                  <a:pt x="20" y="164"/>
                </a:lnTo>
                <a:lnTo>
                  <a:pt x="15" y="175"/>
                </a:lnTo>
                <a:lnTo>
                  <a:pt x="11" y="187"/>
                </a:lnTo>
                <a:lnTo>
                  <a:pt x="8" y="201"/>
                </a:lnTo>
                <a:lnTo>
                  <a:pt x="8" y="216"/>
                </a:lnTo>
                <a:lnTo>
                  <a:pt x="11" y="232"/>
                </a:lnTo>
                <a:lnTo>
                  <a:pt x="11" y="232"/>
                </a:lnTo>
                <a:lnTo>
                  <a:pt x="26" y="285"/>
                </a:lnTo>
                <a:lnTo>
                  <a:pt x="26" y="285"/>
                </a:lnTo>
                <a:lnTo>
                  <a:pt x="26" y="285"/>
                </a:lnTo>
                <a:lnTo>
                  <a:pt x="26" y="294"/>
                </a:lnTo>
                <a:lnTo>
                  <a:pt x="24" y="301"/>
                </a:lnTo>
                <a:lnTo>
                  <a:pt x="20" y="308"/>
                </a:lnTo>
                <a:lnTo>
                  <a:pt x="15" y="313"/>
                </a:lnTo>
                <a:lnTo>
                  <a:pt x="5" y="321"/>
                </a:lnTo>
                <a:lnTo>
                  <a:pt x="0" y="324"/>
                </a:lnTo>
                <a:lnTo>
                  <a:pt x="10" y="361"/>
                </a:lnTo>
                <a:lnTo>
                  <a:pt x="144" y="325"/>
                </a:lnTo>
                <a:lnTo>
                  <a:pt x="144" y="14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ŝľídê"/>
          <p:cNvSpPr>
            <a:spLocks/>
          </p:cNvSpPr>
          <p:nvPr/>
        </p:nvSpPr>
        <p:spPr bwMode="auto">
          <a:xfrm>
            <a:off x="3285796" y="2723258"/>
            <a:ext cx="494873" cy="537907"/>
          </a:xfrm>
          <a:custGeom>
            <a:avLst/>
            <a:gdLst>
              <a:gd name="T0" fmla="*/ 268 w 345"/>
              <a:gd name="T1" fmla="*/ 172 h 375"/>
              <a:gd name="T2" fmla="*/ 258 w 345"/>
              <a:gd name="T3" fmla="*/ 130 h 375"/>
              <a:gd name="T4" fmla="*/ 264 w 345"/>
              <a:gd name="T5" fmla="*/ 252 h 375"/>
              <a:gd name="T6" fmla="*/ 296 w 345"/>
              <a:gd name="T7" fmla="*/ 291 h 375"/>
              <a:gd name="T8" fmla="*/ 281 w 345"/>
              <a:gd name="T9" fmla="*/ 295 h 375"/>
              <a:gd name="T10" fmla="*/ 281 w 345"/>
              <a:gd name="T11" fmla="*/ 50 h 375"/>
              <a:gd name="T12" fmla="*/ 296 w 345"/>
              <a:gd name="T13" fmla="*/ 53 h 375"/>
              <a:gd name="T14" fmla="*/ 264 w 345"/>
              <a:gd name="T15" fmla="*/ 94 h 375"/>
              <a:gd name="T16" fmla="*/ 284 w 345"/>
              <a:gd name="T17" fmla="*/ 172 h 375"/>
              <a:gd name="T18" fmla="*/ 336 w 345"/>
              <a:gd name="T19" fmla="*/ 164 h 375"/>
              <a:gd name="T20" fmla="*/ 344 w 345"/>
              <a:gd name="T21" fmla="*/ 176 h 375"/>
              <a:gd name="T22" fmla="*/ 289 w 345"/>
              <a:gd name="T23" fmla="*/ 180 h 375"/>
              <a:gd name="T24" fmla="*/ 173 w 345"/>
              <a:gd name="T25" fmla="*/ 77 h 375"/>
              <a:gd name="T26" fmla="*/ 243 w 345"/>
              <a:gd name="T27" fmla="*/ 108 h 375"/>
              <a:gd name="T28" fmla="*/ 245 w 345"/>
              <a:gd name="T29" fmla="*/ 236 h 375"/>
              <a:gd name="T30" fmla="*/ 222 w 345"/>
              <a:gd name="T31" fmla="*/ 345 h 375"/>
              <a:gd name="T32" fmla="*/ 178 w 345"/>
              <a:gd name="T33" fmla="*/ 375 h 375"/>
              <a:gd name="T34" fmla="*/ 207 w 345"/>
              <a:gd name="T35" fmla="*/ 242 h 375"/>
              <a:gd name="T36" fmla="*/ 238 w 345"/>
              <a:gd name="T37" fmla="*/ 211 h 375"/>
              <a:gd name="T38" fmla="*/ 248 w 345"/>
              <a:gd name="T39" fmla="*/ 157 h 375"/>
              <a:gd name="T40" fmla="*/ 203 w 345"/>
              <a:gd name="T41" fmla="*/ 103 h 375"/>
              <a:gd name="T42" fmla="*/ 173 w 345"/>
              <a:gd name="T43" fmla="*/ 77 h 375"/>
              <a:gd name="T44" fmla="*/ 250 w 345"/>
              <a:gd name="T45" fmla="*/ 91 h 375"/>
              <a:gd name="T46" fmla="*/ 258 w 345"/>
              <a:gd name="T47" fmla="*/ 73 h 375"/>
              <a:gd name="T48" fmla="*/ 250 w 345"/>
              <a:gd name="T49" fmla="*/ 255 h 375"/>
              <a:gd name="T50" fmla="*/ 258 w 345"/>
              <a:gd name="T51" fmla="*/ 249 h 375"/>
              <a:gd name="T52" fmla="*/ 180 w 345"/>
              <a:gd name="T53" fmla="*/ 6 h 375"/>
              <a:gd name="T54" fmla="*/ 176 w 345"/>
              <a:gd name="T55" fmla="*/ 60 h 375"/>
              <a:gd name="T56" fmla="*/ 157 w 345"/>
              <a:gd name="T57" fmla="*/ 374 h 375"/>
              <a:gd name="T58" fmla="*/ 120 w 345"/>
              <a:gd name="T59" fmla="*/ 337 h 375"/>
              <a:gd name="T60" fmla="*/ 93 w 345"/>
              <a:gd name="T61" fmla="*/ 224 h 375"/>
              <a:gd name="T62" fmla="*/ 111 w 345"/>
              <a:gd name="T63" fmla="*/ 100 h 375"/>
              <a:gd name="T64" fmla="*/ 173 w 345"/>
              <a:gd name="T65" fmla="*/ 96 h 375"/>
              <a:gd name="T66" fmla="*/ 119 w 345"/>
              <a:gd name="T67" fmla="*/ 119 h 375"/>
              <a:gd name="T68" fmla="*/ 97 w 345"/>
              <a:gd name="T69" fmla="*/ 183 h 375"/>
              <a:gd name="T70" fmla="*/ 126 w 345"/>
              <a:gd name="T71" fmla="*/ 232 h 375"/>
              <a:gd name="T72" fmla="*/ 139 w 345"/>
              <a:gd name="T73" fmla="*/ 290 h 375"/>
              <a:gd name="T74" fmla="*/ 173 w 345"/>
              <a:gd name="T75" fmla="*/ 60 h 375"/>
              <a:gd name="T76" fmla="*/ 164 w 345"/>
              <a:gd name="T77" fmla="*/ 54 h 375"/>
              <a:gd name="T78" fmla="*/ 169 w 345"/>
              <a:gd name="T79" fmla="*/ 0 h 375"/>
              <a:gd name="T80" fmla="*/ 93 w 345"/>
              <a:gd name="T81" fmla="*/ 264 h 375"/>
              <a:gd name="T82" fmla="*/ 93 w 345"/>
              <a:gd name="T83" fmla="*/ 252 h 375"/>
              <a:gd name="T84" fmla="*/ 86 w 345"/>
              <a:gd name="T85" fmla="*/ 96 h 375"/>
              <a:gd name="T86" fmla="*/ 94 w 345"/>
              <a:gd name="T87" fmla="*/ 84 h 375"/>
              <a:gd name="T88" fmla="*/ 82 w 345"/>
              <a:gd name="T89" fmla="*/ 203 h 375"/>
              <a:gd name="T90" fmla="*/ 80 w 345"/>
              <a:gd name="T91" fmla="*/ 152 h 375"/>
              <a:gd name="T92" fmla="*/ 86 w 345"/>
              <a:gd name="T93" fmla="*/ 96 h 375"/>
              <a:gd name="T94" fmla="*/ 50 w 345"/>
              <a:gd name="T95" fmla="*/ 64 h 375"/>
              <a:gd name="T96" fmla="*/ 53 w 345"/>
              <a:gd name="T97" fmla="*/ 49 h 375"/>
              <a:gd name="T98" fmla="*/ 86 w 345"/>
              <a:gd name="T99" fmla="*/ 249 h 375"/>
              <a:gd name="T100" fmla="*/ 53 w 345"/>
              <a:gd name="T101" fmla="*/ 297 h 375"/>
              <a:gd name="T102" fmla="*/ 50 w 345"/>
              <a:gd name="T103" fmla="*/ 282 h 375"/>
              <a:gd name="T104" fmla="*/ 86 w 345"/>
              <a:gd name="T105" fmla="*/ 249 h 375"/>
              <a:gd name="T106" fmla="*/ 57 w 345"/>
              <a:gd name="T107" fmla="*/ 167 h 375"/>
              <a:gd name="T108" fmla="*/ 54 w 345"/>
              <a:gd name="T109" fmla="*/ 180 h 375"/>
              <a:gd name="T110" fmla="*/ 0 w 345"/>
              <a:gd name="T111" fmla="*/ 176 h 375"/>
              <a:gd name="T112" fmla="*/ 8 w 345"/>
              <a:gd name="T113" fmla="*/ 16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45" h="375">
                <a:moveTo>
                  <a:pt x="258" y="130"/>
                </a:moveTo>
                <a:lnTo>
                  <a:pt x="258" y="130"/>
                </a:lnTo>
                <a:lnTo>
                  <a:pt x="262" y="141"/>
                </a:lnTo>
                <a:lnTo>
                  <a:pt x="266" y="150"/>
                </a:lnTo>
                <a:lnTo>
                  <a:pt x="268" y="161"/>
                </a:lnTo>
                <a:lnTo>
                  <a:pt x="268" y="172"/>
                </a:lnTo>
                <a:lnTo>
                  <a:pt x="268" y="172"/>
                </a:lnTo>
                <a:lnTo>
                  <a:pt x="268" y="184"/>
                </a:lnTo>
                <a:lnTo>
                  <a:pt x="266" y="194"/>
                </a:lnTo>
                <a:lnTo>
                  <a:pt x="262" y="205"/>
                </a:lnTo>
                <a:lnTo>
                  <a:pt x="258" y="214"/>
                </a:lnTo>
                <a:lnTo>
                  <a:pt x="258" y="130"/>
                </a:lnTo>
                <a:lnTo>
                  <a:pt x="258" y="130"/>
                </a:lnTo>
                <a:close/>
                <a:moveTo>
                  <a:pt x="258" y="272"/>
                </a:moveTo>
                <a:lnTo>
                  <a:pt x="258" y="249"/>
                </a:lnTo>
                <a:lnTo>
                  <a:pt x="258" y="249"/>
                </a:lnTo>
                <a:lnTo>
                  <a:pt x="261" y="251"/>
                </a:lnTo>
                <a:lnTo>
                  <a:pt x="264" y="252"/>
                </a:lnTo>
                <a:lnTo>
                  <a:pt x="264" y="252"/>
                </a:lnTo>
                <a:lnTo>
                  <a:pt x="295" y="282"/>
                </a:lnTo>
                <a:lnTo>
                  <a:pt x="295" y="282"/>
                </a:lnTo>
                <a:lnTo>
                  <a:pt x="296" y="286"/>
                </a:lnTo>
                <a:lnTo>
                  <a:pt x="296" y="289"/>
                </a:lnTo>
                <a:lnTo>
                  <a:pt x="296" y="291"/>
                </a:lnTo>
                <a:lnTo>
                  <a:pt x="295" y="295"/>
                </a:lnTo>
                <a:lnTo>
                  <a:pt x="295" y="295"/>
                </a:lnTo>
                <a:lnTo>
                  <a:pt x="291" y="297"/>
                </a:lnTo>
                <a:lnTo>
                  <a:pt x="288" y="298"/>
                </a:lnTo>
                <a:lnTo>
                  <a:pt x="284" y="297"/>
                </a:lnTo>
                <a:lnTo>
                  <a:pt x="281" y="295"/>
                </a:lnTo>
                <a:lnTo>
                  <a:pt x="258" y="272"/>
                </a:lnTo>
                <a:lnTo>
                  <a:pt x="258" y="272"/>
                </a:lnTo>
                <a:close/>
                <a:moveTo>
                  <a:pt x="258" y="96"/>
                </a:moveTo>
                <a:lnTo>
                  <a:pt x="258" y="73"/>
                </a:lnTo>
                <a:lnTo>
                  <a:pt x="281" y="50"/>
                </a:lnTo>
                <a:lnTo>
                  <a:pt x="281" y="50"/>
                </a:lnTo>
                <a:lnTo>
                  <a:pt x="284" y="49"/>
                </a:lnTo>
                <a:lnTo>
                  <a:pt x="288" y="48"/>
                </a:lnTo>
                <a:lnTo>
                  <a:pt x="291" y="49"/>
                </a:lnTo>
                <a:lnTo>
                  <a:pt x="295" y="50"/>
                </a:lnTo>
                <a:lnTo>
                  <a:pt x="295" y="50"/>
                </a:lnTo>
                <a:lnTo>
                  <a:pt x="296" y="53"/>
                </a:lnTo>
                <a:lnTo>
                  <a:pt x="296" y="57"/>
                </a:lnTo>
                <a:lnTo>
                  <a:pt x="296" y="60"/>
                </a:lnTo>
                <a:lnTo>
                  <a:pt x="295" y="64"/>
                </a:lnTo>
                <a:lnTo>
                  <a:pt x="264" y="94"/>
                </a:lnTo>
                <a:lnTo>
                  <a:pt x="264" y="94"/>
                </a:lnTo>
                <a:lnTo>
                  <a:pt x="264" y="94"/>
                </a:lnTo>
                <a:lnTo>
                  <a:pt x="261" y="95"/>
                </a:lnTo>
                <a:lnTo>
                  <a:pt x="258" y="96"/>
                </a:lnTo>
                <a:lnTo>
                  <a:pt x="258" y="96"/>
                </a:lnTo>
                <a:close/>
                <a:moveTo>
                  <a:pt x="284" y="172"/>
                </a:moveTo>
                <a:lnTo>
                  <a:pt x="284" y="172"/>
                </a:lnTo>
                <a:lnTo>
                  <a:pt x="284" y="172"/>
                </a:lnTo>
                <a:lnTo>
                  <a:pt x="285" y="169"/>
                </a:lnTo>
                <a:lnTo>
                  <a:pt x="287" y="167"/>
                </a:lnTo>
                <a:lnTo>
                  <a:pt x="289" y="164"/>
                </a:lnTo>
                <a:lnTo>
                  <a:pt x="294" y="164"/>
                </a:lnTo>
                <a:lnTo>
                  <a:pt x="336" y="164"/>
                </a:lnTo>
                <a:lnTo>
                  <a:pt x="336" y="164"/>
                </a:lnTo>
                <a:lnTo>
                  <a:pt x="340" y="164"/>
                </a:lnTo>
                <a:lnTo>
                  <a:pt x="342" y="167"/>
                </a:lnTo>
                <a:lnTo>
                  <a:pt x="344" y="169"/>
                </a:lnTo>
                <a:lnTo>
                  <a:pt x="345" y="172"/>
                </a:lnTo>
                <a:lnTo>
                  <a:pt x="345" y="172"/>
                </a:lnTo>
                <a:lnTo>
                  <a:pt x="344" y="176"/>
                </a:lnTo>
                <a:lnTo>
                  <a:pt x="342" y="179"/>
                </a:lnTo>
                <a:lnTo>
                  <a:pt x="340" y="180"/>
                </a:lnTo>
                <a:lnTo>
                  <a:pt x="336" y="182"/>
                </a:lnTo>
                <a:lnTo>
                  <a:pt x="294" y="182"/>
                </a:lnTo>
                <a:lnTo>
                  <a:pt x="294" y="182"/>
                </a:lnTo>
                <a:lnTo>
                  <a:pt x="289" y="180"/>
                </a:lnTo>
                <a:lnTo>
                  <a:pt x="287" y="179"/>
                </a:lnTo>
                <a:lnTo>
                  <a:pt x="285" y="176"/>
                </a:lnTo>
                <a:lnTo>
                  <a:pt x="284" y="172"/>
                </a:lnTo>
                <a:lnTo>
                  <a:pt x="284" y="172"/>
                </a:lnTo>
                <a:close/>
                <a:moveTo>
                  <a:pt x="173" y="77"/>
                </a:moveTo>
                <a:lnTo>
                  <a:pt x="173" y="77"/>
                </a:lnTo>
                <a:lnTo>
                  <a:pt x="187" y="79"/>
                </a:lnTo>
                <a:lnTo>
                  <a:pt x="200" y="81"/>
                </a:lnTo>
                <a:lnTo>
                  <a:pt x="212" y="85"/>
                </a:lnTo>
                <a:lnTo>
                  <a:pt x="224" y="92"/>
                </a:lnTo>
                <a:lnTo>
                  <a:pt x="235" y="100"/>
                </a:lnTo>
                <a:lnTo>
                  <a:pt x="243" y="108"/>
                </a:lnTo>
                <a:lnTo>
                  <a:pt x="252" y="119"/>
                </a:lnTo>
                <a:lnTo>
                  <a:pt x="258" y="130"/>
                </a:lnTo>
                <a:lnTo>
                  <a:pt x="258" y="214"/>
                </a:lnTo>
                <a:lnTo>
                  <a:pt x="258" y="214"/>
                </a:lnTo>
                <a:lnTo>
                  <a:pt x="252" y="225"/>
                </a:lnTo>
                <a:lnTo>
                  <a:pt x="245" y="236"/>
                </a:lnTo>
                <a:lnTo>
                  <a:pt x="235" y="245"/>
                </a:lnTo>
                <a:lnTo>
                  <a:pt x="224" y="252"/>
                </a:lnTo>
                <a:lnTo>
                  <a:pt x="224" y="328"/>
                </a:lnTo>
                <a:lnTo>
                  <a:pt x="224" y="328"/>
                </a:lnTo>
                <a:lnTo>
                  <a:pt x="224" y="337"/>
                </a:lnTo>
                <a:lnTo>
                  <a:pt x="222" y="345"/>
                </a:lnTo>
                <a:lnTo>
                  <a:pt x="216" y="354"/>
                </a:lnTo>
                <a:lnTo>
                  <a:pt x="211" y="360"/>
                </a:lnTo>
                <a:lnTo>
                  <a:pt x="204" y="367"/>
                </a:lnTo>
                <a:lnTo>
                  <a:pt x="196" y="371"/>
                </a:lnTo>
                <a:lnTo>
                  <a:pt x="188" y="374"/>
                </a:lnTo>
                <a:lnTo>
                  <a:pt x="178" y="375"/>
                </a:lnTo>
                <a:lnTo>
                  <a:pt x="173" y="375"/>
                </a:lnTo>
                <a:lnTo>
                  <a:pt x="173" y="290"/>
                </a:lnTo>
                <a:lnTo>
                  <a:pt x="206" y="290"/>
                </a:lnTo>
                <a:lnTo>
                  <a:pt x="206" y="247"/>
                </a:lnTo>
                <a:lnTo>
                  <a:pt x="206" y="247"/>
                </a:lnTo>
                <a:lnTo>
                  <a:pt x="207" y="242"/>
                </a:lnTo>
                <a:lnTo>
                  <a:pt x="211" y="238"/>
                </a:lnTo>
                <a:lnTo>
                  <a:pt x="211" y="238"/>
                </a:lnTo>
                <a:lnTo>
                  <a:pt x="219" y="233"/>
                </a:lnTo>
                <a:lnTo>
                  <a:pt x="226" y="226"/>
                </a:lnTo>
                <a:lnTo>
                  <a:pt x="233" y="219"/>
                </a:lnTo>
                <a:lnTo>
                  <a:pt x="238" y="211"/>
                </a:lnTo>
                <a:lnTo>
                  <a:pt x="242" y="202"/>
                </a:lnTo>
                <a:lnTo>
                  <a:pt x="246" y="192"/>
                </a:lnTo>
                <a:lnTo>
                  <a:pt x="248" y="183"/>
                </a:lnTo>
                <a:lnTo>
                  <a:pt x="249" y="172"/>
                </a:lnTo>
                <a:lnTo>
                  <a:pt x="249" y="172"/>
                </a:lnTo>
                <a:lnTo>
                  <a:pt x="248" y="157"/>
                </a:lnTo>
                <a:lnTo>
                  <a:pt x="242" y="144"/>
                </a:lnTo>
                <a:lnTo>
                  <a:pt x="235" y="130"/>
                </a:lnTo>
                <a:lnTo>
                  <a:pt x="226" y="119"/>
                </a:lnTo>
                <a:lnTo>
                  <a:pt x="226" y="119"/>
                </a:lnTo>
                <a:lnTo>
                  <a:pt x="215" y="110"/>
                </a:lnTo>
                <a:lnTo>
                  <a:pt x="203" y="103"/>
                </a:lnTo>
                <a:lnTo>
                  <a:pt x="188" y="99"/>
                </a:lnTo>
                <a:lnTo>
                  <a:pt x="173" y="96"/>
                </a:lnTo>
                <a:lnTo>
                  <a:pt x="173" y="96"/>
                </a:lnTo>
                <a:lnTo>
                  <a:pt x="173" y="77"/>
                </a:lnTo>
                <a:lnTo>
                  <a:pt x="173" y="77"/>
                </a:lnTo>
                <a:lnTo>
                  <a:pt x="173" y="77"/>
                </a:lnTo>
                <a:close/>
                <a:moveTo>
                  <a:pt x="258" y="73"/>
                </a:moveTo>
                <a:lnTo>
                  <a:pt x="252" y="81"/>
                </a:lnTo>
                <a:lnTo>
                  <a:pt x="252" y="81"/>
                </a:lnTo>
                <a:lnTo>
                  <a:pt x="250" y="84"/>
                </a:lnTo>
                <a:lnTo>
                  <a:pt x="249" y="87"/>
                </a:lnTo>
                <a:lnTo>
                  <a:pt x="250" y="91"/>
                </a:lnTo>
                <a:lnTo>
                  <a:pt x="252" y="94"/>
                </a:lnTo>
                <a:lnTo>
                  <a:pt x="252" y="94"/>
                </a:lnTo>
                <a:lnTo>
                  <a:pt x="254" y="95"/>
                </a:lnTo>
                <a:lnTo>
                  <a:pt x="258" y="96"/>
                </a:lnTo>
                <a:lnTo>
                  <a:pt x="258" y="73"/>
                </a:lnTo>
                <a:lnTo>
                  <a:pt x="258" y="73"/>
                </a:lnTo>
                <a:close/>
                <a:moveTo>
                  <a:pt x="258" y="249"/>
                </a:moveTo>
                <a:lnTo>
                  <a:pt x="258" y="249"/>
                </a:lnTo>
                <a:lnTo>
                  <a:pt x="254" y="251"/>
                </a:lnTo>
                <a:lnTo>
                  <a:pt x="252" y="252"/>
                </a:lnTo>
                <a:lnTo>
                  <a:pt x="252" y="252"/>
                </a:lnTo>
                <a:lnTo>
                  <a:pt x="250" y="255"/>
                </a:lnTo>
                <a:lnTo>
                  <a:pt x="249" y="259"/>
                </a:lnTo>
                <a:lnTo>
                  <a:pt x="250" y="261"/>
                </a:lnTo>
                <a:lnTo>
                  <a:pt x="252" y="264"/>
                </a:lnTo>
                <a:lnTo>
                  <a:pt x="258" y="272"/>
                </a:lnTo>
                <a:lnTo>
                  <a:pt x="258" y="249"/>
                </a:lnTo>
                <a:lnTo>
                  <a:pt x="258" y="249"/>
                </a:lnTo>
                <a:close/>
                <a:moveTo>
                  <a:pt x="173" y="60"/>
                </a:moveTo>
                <a:lnTo>
                  <a:pt x="173" y="0"/>
                </a:lnTo>
                <a:lnTo>
                  <a:pt x="173" y="0"/>
                </a:lnTo>
                <a:lnTo>
                  <a:pt x="176" y="1"/>
                </a:lnTo>
                <a:lnTo>
                  <a:pt x="178" y="3"/>
                </a:lnTo>
                <a:lnTo>
                  <a:pt x="180" y="6"/>
                </a:lnTo>
                <a:lnTo>
                  <a:pt x="181" y="8"/>
                </a:lnTo>
                <a:lnTo>
                  <a:pt x="181" y="52"/>
                </a:lnTo>
                <a:lnTo>
                  <a:pt x="181" y="52"/>
                </a:lnTo>
                <a:lnTo>
                  <a:pt x="180" y="54"/>
                </a:lnTo>
                <a:lnTo>
                  <a:pt x="178" y="57"/>
                </a:lnTo>
                <a:lnTo>
                  <a:pt x="176" y="60"/>
                </a:lnTo>
                <a:lnTo>
                  <a:pt x="173" y="60"/>
                </a:lnTo>
                <a:lnTo>
                  <a:pt x="173" y="60"/>
                </a:lnTo>
                <a:close/>
                <a:moveTo>
                  <a:pt x="173" y="375"/>
                </a:moveTo>
                <a:lnTo>
                  <a:pt x="166" y="375"/>
                </a:lnTo>
                <a:lnTo>
                  <a:pt x="166" y="375"/>
                </a:lnTo>
                <a:lnTo>
                  <a:pt x="157" y="374"/>
                </a:lnTo>
                <a:lnTo>
                  <a:pt x="147" y="371"/>
                </a:lnTo>
                <a:lnTo>
                  <a:pt x="139" y="367"/>
                </a:lnTo>
                <a:lnTo>
                  <a:pt x="132" y="360"/>
                </a:lnTo>
                <a:lnTo>
                  <a:pt x="127" y="354"/>
                </a:lnTo>
                <a:lnTo>
                  <a:pt x="123" y="345"/>
                </a:lnTo>
                <a:lnTo>
                  <a:pt x="120" y="337"/>
                </a:lnTo>
                <a:lnTo>
                  <a:pt x="119" y="328"/>
                </a:lnTo>
                <a:lnTo>
                  <a:pt x="119" y="252"/>
                </a:lnTo>
                <a:lnTo>
                  <a:pt x="119" y="252"/>
                </a:lnTo>
                <a:lnTo>
                  <a:pt x="109" y="244"/>
                </a:lnTo>
                <a:lnTo>
                  <a:pt x="100" y="234"/>
                </a:lnTo>
                <a:lnTo>
                  <a:pt x="93" y="224"/>
                </a:lnTo>
                <a:lnTo>
                  <a:pt x="86" y="213"/>
                </a:lnTo>
                <a:lnTo>
                  <a:pt x="86" y="131"/>
                </a:lnTo>
                <a:lnTo>
                  <a:pt x="86" y="131"/>
                </a:lnTo>
                <a:lnTo>
                  <a:pt x="93" y="121"/>
                </a:lnTo>
                <a:lnTo>
                  <a:pt x="101" y="110"/>
                </a:lnTo>
                <a:lnTo>
                  <a:pt x="111" y="100"/>
                </a:lnTo>
                <a:lnTo>
                  <a:pt x="122" y="92"/>
                </a:lnTo>
                <a:lnTo>
                  <a:pt x="132" y="85"/>
                </a:lnTo>
                <a:lnTo>
                  <a:pt x="146" y="81"/>
                </a:lnTo>
                <a:lnTo>
                  <a:pt x="158" y="79"/>
                </a:lnTo>
                <a:lnTo>
                  <a:pt x="173" y="77"/>
                </a:lnTo>
                <a:lnTo>
                  <a:pt x="173" y="96"/>
                </a:lnTo>
                <a:lnTo>
                  <a:pt x="173" y="96"/>
                </a:lnTo>
                <a:lnTo>
                  <a:pt x="158" y="99"/>
                </a:lnTo>
                <a:lnTo>
                  <a:pt x="143" y="103"/>
                </a:lnTo>
                <a:lnTo>
                  <a:pt x="131" y="110"/>
                </a:lnTo>
                <a:lnTo>
                  <a:pt x="119" y="119"/>
                </a:lnTo>
                <a:lnTo>
                  <a:pt x="119" y="119"/>
                </a:lnTo>
                <a:lnTo>
                  <a:pt x="109" y="130"/>
                </a:lnTo>
                <a:lnTo>
                  <a:pt x="103" y="144"/>
                </a:lnTo>
                <a:lnTo>
                  <a:pt x="99" y="157"/>
                </a:lnTo>
                <a:lnTo>
                  <a:pt x="97" y="172"/>
                </a:lnTo>
                <a:lnTo>
                  <a:pt x="97" y="172"/>
                </a:lnTo>
                <a:lnTo>
                  <a:pt x="97" y="183"/>
                </a:lnTo>
                <a:lnTo>
                  <a:pt x="100" y="192"/>
                </a:lnTo>
                <a:lnTo>
                  <a:pt x="103" y="202"/>
                </a:lnTo>
                <a:lnTo>
                  <a:pt x="107" y="210"/>
                </a:lnTo>
                <a:lnTo>
                  <a:pt x="112" y="218"/>
                </a:lnTo>
                <a:lnTo>
                  <a:pt x="119" y="226"/>
                </a:lnTo>
                <a:lnTo>
                  <a:pt x="126" y="232"/>
                </a:lnTo>
                <a:lnTo>
                  <a:pt x="134" y="237"/>
                </a:lnTo>
                <a:lnTo>
                  <a:pt x="134" y="237"/>
                </a:lnTo>
                <a:lnTo>
                  <a:pt x="134" y="237"/>
                </a:lnTo>
                <a:lnTo>
                  <a:pt x="138" y="241"/>
                </a:lnTo>
                <a:lnTo>
                  <a:pt x="139" y="247"/>
                </a:lnTo>
                <a:lnTo>
                  <a:pt x="139" y="290"/>
                </a:lnTo>
                <a:lnTo>
                  <a:pt x="173" y="290"/>
                </a:lnTo>
                <a:lnTo>
                  <a:pt x="173" y="375"/>
                </a:lnTo>
                <a:lnTo>
                  <a:pt x="173" y="375"/>
                </a:lnTo>
                <a:close/>
                <a:moveTo>
                  <a:pt x="173" y="0"/>
                </a:moveTo>
                <a:lnTo>
                  <a:pt x="173" y="60"/>
                </a:lnTo>
                <a:lnTo>
                  <a:pt x="173" y="60"/>
                </a:lnTo>
                <a:lnTo>
                  <a:pt x="172" y="60"/>
                </a:lnTo>
                <a:lnTo>
                  <a:pt x="172" y="60"/>
                </a:lnTo>
                <a:lnTo>
                  <a:pt x="172" y="60"/>
                </a:lnTo>
                <a:lnTo>
                  <a:pt x="169" y="60"/>
                </a:lnTo>
                <a:lnTo>
                  <a:pt x="166" y="58"/>
                </a:lnTo>
                <a:lnTo>
                  <a:pt x="164" y="54"/>
                </a:lnTo>
                <a:lnTo>
                  <a:pt x="164" y="52"/>
                </a:lnTo>
                <a:lnTo>
                  <a:pt x="164" y="8"/>
                </a:lnTo>
                <a:lnTo>
                  <a:pt x="164" y="8"/>
                </a:lnTo>
                <a:lnTo>
                  <a:pt x="164" y="6"/>
                </a:lnTo>
                <a:lnTo>
                  <a:pt x="166" y="3"/>
                </a:lnTo>
                <a:lnTo>
                  <a:pt x="169" y="0"/>
                </a:lnTo>
                <a:lnTo>
                  <a:pt x="172" y="0"/>
                </a:lnTo>
                <a:lnTo>
                  <a:pt x="172" y="0"/>
                </a:lnTo>
                <a:lnTo>
                  <a:pt x="173" y="0"/>
                </a:lnTo>
                <a:lnTo>
                  <a:pt x="173" y="0"/>
                </a:lnTo>
                <a:close/>
                <a:moveTo>
                  <a:pt x="86" y="271"/>
                </a:moveTo>
                <a:lnTo>
                  <a:pt x="93" y="264"/>
                </a:lnTo>
                <a:lnTo>
                  <a:pt x="93" y="264"/>
                </a:lnTo>
                <a:lnTo>
                  <a:pt x="94" y="261"/>
                </a:lnTo>
                <a:lnTo>
                  <a:pt x="96" y="259"/>
                </a:lnTo>
                <a:lnTo>
                  <a:pt x="94" y="255"/>
                </a:lnTo>
                <a:lnTo>
                  <a:pt x="93" y="252"/>
                </a:lnTo>
                <a:lnTo>
                  <a:pt x="93" y="252"/>
                </a:lnTo>
                <a:lnTo>
                  <a:pt x="90" y="251"/>
                </a:lnTo>
                <a:lnTo>
                  <a:pt x="86" y="249"/>
                </a:lnTo>
                <a:lnTo>
                  <a:pt x="86" y="271"/>
                </a:lnTo>
                <a:lnTo>
                  <a:pt x="86" y="271"/>
                </a:lnTo>
                <a:close/>
                <a:moveTo>
                  <a:pt x="86" y="96"/>
                </a:moveTo>
                <a:lnTo>
                  <a:pt x="86" y="96"/>
                </a:lnTo>
                <a:lnTo>
                  <a:pt x="90" y="95"/>
                </a:lnTo>
                <a:lnTo>
                  <a:pt x="93" y="94"/>
                </a:lnTo>
                <a:lnTo>
                  <a:pt x="93" y="94"/>
                </a:lnTo>
                <a:lnTo>
                  <a:pt x="94" y="91"/>
                </a:lnTo>
                <a:lnTo>
                  <a:pt x="96" y="87"/>
                </a:lnTo>
                <a:lnTo>
                  <a:pt x="94" y="84"/>
                </a:lnTo>
                <a:lnTo>
                  <a:pt x="93" y="81"/>
                </a:lnTo>
                <a:lnTo>
                  <a:pt x="86" y="75"/>
                </a:lnTo>
                <a:lnTo>
                  <a:pt x="86" y="96"/>
                </a:lnTo>
                <a:close/>
                <a:moveTo>
                  <a:pt x="86" y="213"/>
                </a:moveTo>
                <a:lnTo>
                  <a:pt x="86" y="213"/>
                </a:lnTo>
                <a:lnTo>
                  <a:pt x="82" y="203"/>
                </a:lnTo>
                <a:lnTo>
                  <a:pt x="80" y="194"/>
                </a:lnTo>
                <a:lnTo>
                  <a:pt x="78" y="183"/>
                </a:lnTo>
                <a:lnTo>
                  <a:pt x="77" y="172"/>
                </a:lnTo>
                <a:lnTo>
                  <a:pt x="77" y="172"/>
                </a:lnTo>
                <a:lnTo>
                  <a:pt x="78" y="161"/>
                </a:lnTo>
                <a:lnTo>
                  <a:pt x="80" y="152"/>
                </a:lnTo>
                <a:lnTo>
                  <a:pt x="82" y="141"/>
                </a:lnTo>
                <a:lnTo>
                  <a:pt x="86" y="131"/>
                </a:lnTo>
                <a:lnTo>
                  <a:pt x="86" y="213"/>
                </a:lnTo>
                <a:lnTo>
                  <a:pt x="86" y="213"/>
                </a:lnTo>
                <a:close/>
                <a:moveTo>
                  <a:pt x="86" y="75"/>
                </a:moveTo>
                <a:lnTo>
                  <a:pt x="86" y="96"/>
                </a:lnTo>
                <a:lnTo>
                  <a:pt x="86" y="96"/>
                </a:lnTo>
                <a:lnTo>
                  <a:pt x="84" y="95"/>
                </a:lnTo>
                <a:lnTo>
                  <a:pt x="80" y="94"/>
                </a:lnTo>
                <a:lnTo>
                  <a:pt x="80" y="94"/>
                </a:lnTo>
                <a:lnTo>
                  <a:pt x="50" y="64"/>
                </a:lnTo>
                <a:lnTo>
                  <a:pt x="50" y="64"/>
                </a:lnTo>
                <a:lnTo>
                  <a:pt x="48" y="60"/>
                </a:lnTo>
                <a:lnTo>
                  <a:pt x="47" y="57"/>
                </a:lnTo>
                <a:lnTo>
                  <a:pt x="48" y="53"/>
                </a:lnTo>
                <a:lnTo>
                  <a:pt x="50" y="50"/>
                </a:lnTo>
                <a:lnTo>
                  <a:pt x="50" y="50"/>
                </a:lnTo>
                <a:lnTo>
                  <a:pt x="53" y="49"/>
                </a:lnTo>
                <a:lnTo>
                  <a:pt x="57" y="48"/>
                </a:lnTo>
                <a:lnTo>
                  <a:pt x="59" y="49"/>
                </a:lnTo>
                <a:lnTo>
                  <a:pt x="62" y="50"/>
                </a:lnTo>
                <a:lnTo>
                  <a:pt x="86" y="75"/>
                </a:lnTo>
                <a:lnTo>
                  <a:pt x="86" y="75"/>
                </a:lnTo>
                <a:close/>
                <a:moveTo>
                  <a:pt x="86" y="249"/>
                </a:moveTo>
                <a:lnTo>
                  <a:pt x="86" y="271"/>
                </a:lnTo>
                <a:lnTo>
                  <a:pt x="62" y="295"/>
                </a:lnTo>
                <a:lnTo>
                  <a:pt x="62" y="295"/>
                </a:lnTo>
                <a:lnTo>
                  <a:pt x="59" y="297"/>
                </a:lnTo>
                <a:lnTo>
                  <a:pt x="57" y="298"/>
                </a:lnTo>
                <a:lnTo>
                  <a:pt x="53" y="297"/>
                </a:lnTo>
                <a:lnTo>
                  <a:pt x="50" y="295"/>
                </a:lnTo>
                <a:lnTo>
                  <a:pt x="50" y="295"/>
                </a:lnTo>
                <a:lnTo>
                  <a:pt x="48" y="291"/>
                </a:lnTo>
                <a:lnTo>
                  <a:pt x="47" y="289"/>
                </a:lnTo>
                <a:lnTo>
                  <a:pt x="48" y="286"/>
                </a:lnTo>
                <a:lnTo>
                  <a:pt x="50" y="282"/>
                </a:lnTo>
                <a:lnTo>
                  <a:pt x="80" y="252"/>
                </a:lnTo>
                <a:lnTo>
                  <a:pt x="80" y="252"/>
                </a:lnTo>
                <a:lnTo>
                  <a:pt x="80" y="252"/>
                </a:lnTo>
                <a:lnTo>
                  <a:pt x="84" y="251"/>
                </a:lnTo>
                <a:lnTo>
                  <a:pt x="86" y="249"/>
                </a:lnTo>
                <a:lnTo>
                  <a:pt x="86" y="249"/>
                </a:lnTo>
                <a:close/>
                <a:moveTo>
                  <a:pt x="8" y="164"/>
                </a:moveTo>
                <a:lnTo>
                  <a:pt x="8" y="164"/>
                </a:lnTo>
                <a:lnTo>
                  <a:pt x="51" y="164"/>
                </a:lnTo>
                <a:lnTo>
                  <a:pt x="51" y="164"/>
                </a:lnTo>
                <a:lnTo>
                  <a:pt x="54" y="164"/>
                </a:lnTo>
                <a:lnTo>
                  <a:pt x="57" y="167"/>
                </a:lnTo>
                <a:lnTo>
                  <a:pt x="59" y="169"/>
                </a:lnTo>
                <a:lnTo>
                  <a:pt x="59" y="172"/>
                </a:lnTo>
                <a:lnTo>
                  <a:pt x="59" y="172"/>
                </a:lnTo>
                <a:lnTo>
                  <a:pt x="59" y="176"/>
                </a:lnTo>
                <a:lnTo>
                  <a:pt x="57" y="179"/>
                </a:lnTo>
                <a:lnTo>
                  <a:pt x="54" y="180"/>
                </a:lnTo>
                <a:lnTo>
                  <a:pt x="51" y="182"/>
                </a:lnTo>
                <a:lnTo>
                  <a:pt x="8" y="182"/>
                </a:lnTo>
                <a:lnTo>
                  <a:pt x="8" y="182"/>
                </a:lnTo>
                <a:lnTo>
                  <a:pt x="5" y="180"/>
                </a:lnTo>
                <a:lnTo>
                  <a:pt x="2" y="179"/>
                </a:lnTo>
                <a:lnTo>
                  <a:pt x="0" y="176"/>
                </a:lnTo>
                <a:lnTo>
                  <a:pt x="0" y="172"/>
                </a:lnTo>
                <a:lnTo>
                  <a:pt x="0" y="172"/>
                </a:lnTo>
                <a:lnTo>
                  <a:pt x="0" y="169"/>
                </a:lnTo>
                <a:lnTo>
                  <a:pt x="2" y="167"/>
                </a:lnTo>
                <a:lnTo>
                  <a:pt x="5" y="164"/>
                </a:lnTo>
                <a:lnTo>
                  <a:pt x="8" y="164"/>
                </a:lnTo>
                <a:lnTo>
                  <a:pt x="8" y="16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ṣḷîḋè"/>
          <p:cNvSpPr>
            <a:spLocks/>
          </p:cNvSpPr>
          <p:nvPr/>
        </p:nvSpPr>
        <p:spPr bwMode="auto">
          <a:xfrm>
            <a:off x="1482734" y="1327572"/>
            <a:ext cx="466186" cy="456144"/>
          </a:xfrm>
          <a:custGeom>
            <a:avLst/>
            <a:gdLst>
              <a:gd name="T0" fmla="*/ 200 w 325"/>
              <a:gd name="T1" fmla="*/ 35 h 318"/>
              <a:gd name="T2" fmla="*/ 214 w 325"/>
              <a:gd name="T3" fmla="*/ 29 h 318"/>
              <a:gd name="T4" fmla="*/ 215 w 325"/>
              <a:gd name="T5" fmla="*/ 16 h 318"/>
              <a:gd name="T6" fmla="*/ 321 w 325"/>
              <a:gd name="T7" fmla="*/ 177 h 318"/>
              <a:gd name="T8" fmla="*/ 325 w 325"/>
              <a:gd name="T9" fmla="*/ 196 h 318"/>
              <a:gd name="T10" fmla="*/ 314 w 325"/>
              <a:gd name="T11" fmla="*/ 218 h 318"/>
              <a:gd name="T12" fmla="*/ 291 w 325"/>
              <a:gd name="T13" fmla="*/ 158 h 318"/>
              <a:gd name="T14" fmla="*/ 293 w 325"/>
              <a:gd name="T15" fmla="*/ 154 h 318"/>
              <a:gd name="T16" fmla="*/ 194 w 325"/>
              <a:gd name="T17" fmla="*/ 174 h 318"/>
              <a:gd name="T18" fmla="*/ 276 w 325"/>
              <a:gd name="T19" fmla="*/ 126 h 318"/>
              <a:gd name="T20" fmla="*/ 194 w 325"/>
              <a:gd name="T21" fmla="*/ 168 h 318"/>
              <a:gd name="T22" fmla="*/ 261 w 325"/>
              <a:gd name="T23" fmla="*/ 98 h 318"/>
              <a:gd name="T24" fmla="*/ 257 w 325"/>
              <a:gd name="T25" fmla="*/ 96 h 318"/>
              <a:gd name="T26" fmla="*/ 244 w 325"/>
              <a:gd name="T27" fmla="*/ 73 h 318"/>
              <a:gd name="T28" fmla="*/ 244 w 325"/>
              <a:gd name="T29" fmla="*/ 67 h 318"/>
              <a:gd name="T30" fmla="*/ 15 w 325"/>
              <a:gd name="T31" fmla="*/ 116 h 318"/>
              <a:gd name="T32" fmla="*/ 16 w 325"/>
              <a:gd name="T33" fmla="*/ 126 h 318"/>
              <a:gd name="T34" fmla="*/ 34 w 325"/>
              <a:gd name="T35" fmla="*/ 131 h 318"/>
              <a:gd name="T36" fmla="*/ 41 w 325"/>
              <a:gd name="T37" fmla="*/ 117 h 318"/>
              <a:gd name="T38" fmla="*/ 31 w 325"/>
              <a:gd name="T39" fmla="*/ 107 h 318"/>
              <a:gd name="T40" fmla="*/ 51 w 325"/>
              <a:gd name="T41" fmla="*/ 107 h 318"/>
              <a:gd name="T42" fmla="*/ 64 w 325"/>
              <a:gd name="T43" fmla="*/ 113 h 318"/>
              <a:gd name="T44" fmla="*/ 76 w 325"/>
              <a:gd name="T45" fmla="*/ 104 h 318"/>
              <a:gd name="T46" fmla="*/ 70 w 325"/>
              <a:gd name="T47" fmla="*/ 89 h 318"/>
              <a:gd name="T48" fmla="*/ 85 w 325"/>
              <a:gd name="T49" fmla="*/ 81 h 318"/>
              <a:gd name="T50" fmla="*/ 95 w 325"/>
              <a:gd name="T51" fmla="*/ 93 h 318"/>
              <a:gd name="T52" fmla="*/ 108 w 325"/>
              <a:gd name="T53" fmla="*/ 88 h 318"/>
              <a:gd name="T54" fmla="*/ 110 w 325"/>
              <a:gd name="T55" fmla="*/ 74 h 318"/>
              <a:gd name="T56" fmla="*/ 121 w 325"/>
              <a:gd name="T57" fmla="*/ 56 h 318"/>
              <a:gd name="T58" fmla="*/ 125 w 325"/>
              <a:gd name="T59" fmla="*/ 71 h 318"/>
              <a:gd name="T60" fmla="*/ 140 w 325"/>
              <a:gd name="T61" fmla="*/ 73 h 318"/>
              <a:gd name="T62" fmla="*/ 145 w 325"/>
              <a:gd name="T63" fmla="*/ 54 h 318"/>
              <a:gd name="T64" fmla="*/ 156 w 325"/>
              <a:gd name="T65" fmla="*/ 38 h 318"/>
              <a:gd name="T66" fmla="*/ 157 w 325"/>
              <a:gd name="T67" fmla="*/ 47 h 318"/>
              <a:gd name="T68" fmla="*/ 175 w 325"/>
              <a:gd name="T69" fmla="*/ 52 h 318"/>
              <a:gd name="T70" fmla="*/ 181 w 325"/>
              <a:gd name="T71" fmla="*/ 40 h 318"/>
              <a:gd name="T72" fmla="*/ 172 w 325"/>
              <a:gd name="T73" fmla="*/ 28 h 318"/>
              <a:gd name="T74" fmla="*/ 192 w 325"/>
              <a:gd name="T75" fmla="*/ 28 h 318"/>
              <a:gd name="T76" fmla="*/ 47 w 325"/>
              <a:gd name="T77" fmla="*/ 174 h 318"/>
              <a:gd name="T78" fmla="*/ 46 w 325"/>
              <a:gd name="T79" fmla="*/ 178 h 318"/>
              <a:gd name="T80" fmla="*/ 194 w 325"/>
              <a:gd name="T81" fmla="*/ 100 h 318"/>
              <a:gd name="T82" fmla="*/ 62 w 325"/>
              <a:gd name="T83" fmla="*/ 204 h 318"/>
              <a:gd name="T84" fmla="*/ 66 w 325"/>
              <a:gd name="T85" fmla="*/ 208 h 318"/>
              <a:gd name="T86" fmla="*/ 80 w 325"/>
              <a:gd name="T87" fmla="*/ 231 h 318"/>
              <a:gd name="T88" fmla="*/ 79 w 325"/>
              <a:gd name="T89" fmla="*/ 235 h 318"/>
              <a:gd name="T90" fmla="*/ 194 w 325"/>
              <a:gd name="T91" fmla="*/ 174 h 318"/>
              <a:gd name="T92" fmla="*/ 93 w 325"/>
              <a:gd name="T93" fmla="*/ 261 h 318"/>
              <a:gd name="T94" fmla="*/ 98 w 325"/>
              <a:gd name="T95" fmla="*/ 265 h 318"/>
              <a:gd name="T96" fmla="*/ 142 w 325"/>
              <a:gd name="T97" fmla="*/ 314 h 318"/>
              <a:gd name="T98" fmla="*/ 123 w 325"/>
              <a:gd name="T99" fmla="*/ 318 h 318"/>
              <a:gd name="T100" fmla="*/ 102 w 325"/>
              <a:gd name="T101" fmla="*/ 30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25" h="318">
                <a:moveTo>
                  <a:pt x="194" y="31"/>
                </a:moveTo>
                <a:lnTo>
                  <a:pt x="194" y="31"/>
                </a:lnTo>
                <a:lnTo>
                  <a:pt x="196" y="33"/>
                </a:lnTo>
                <a:lnTo>
                  <a:pt x="200" y="35"/>
                </a:lnTo>
                <a:lnTo>
                  <a:pt x="206" y="35"/>
                </a:lnTo>
                <a:lnTo>
                  <a:pt x="210" y="33"/>
                </a:lnTo>
                <a:lnTo>
                  <a:pt x="210" y="33"/>
                </a:lnTo>
                <a:lnTo>
                  <a:pt x="214" y="29"/>
                </a:lnTo>
                <a:lnTo>
                  <a:pt x="215" y="25"/>
                </a:lnTo>
                <a:lnTo>
                  <a:pt x="217" y="20"/>
                </a:lnTo>
                <a:lnTo>
                  <a:pt x="215" y="16"/>
                </a:lnTo>
                <a:lnTo>
                  <a:pt x="215" y="16"/>
                </a:lnTo>
                <a:lnTo>
                  <a:pt x="211" y="12"/>
                </a:lnTo>
                <a:lnTo>
                  <a:pt x="207" y="9"/>
                </a:lnTo>
                <a:lnTo>
                  <a:pt x="223" y="0"/>
                </a:lnTo>
                <a:lnTo>
                  <a:pt x="321" y="177"/>
                </a:lnTo>
                <a:lnTo>
                  <a:pt x="321" y="177"/>
                </a:lnTo>
                <a:lnTo>
                  <a:pt x="324" y="182"/>
                </a:lnTo>
                <a:lnTo>
                  <a:pt x="325" y="189"/>
                </a:lnTo>
                <a:lnTo>
                  <a:pt x="325" y="196"/>
                </a:lnTo>
                <a:lnTo>
                  <a:pt x="324" y="201"/>
                </a:lnTo>
                <a:lnTo>
                  <a:pt x="322" y="208"/>
                </a:lnTo>
                <a:lnTo>
                  <a:pt x="318" y="212"/>
                </a:lnTo>
                <a:lnTo>
                  <a:pt x="314" y="218"/>
                </a:lnTo>
                <a:lnTo>
                  <a:pt x="309" y="222"/>
                </a:lnTo>
                <a:lnTo>
                  <a:pt x="194" y="285"/>
                </a:lnTo>
                <a:lnTo>
                  <a:pt x="194" y="212"/>
                </a:lnTo>
                <a:lnTo>
                  <a:pt x="291" y="158"/>
                </a:lnTo>
                <a:lnTo>
                  <a:pt x="291" y="158"/>
                </a:lnTo>
                <a:lnTo>
                  <a:pt x="293" y="155"/>
                </a:lnTo>
                <a:lnTo>
                  <a:pt x="293" y="154"/>
                </a:lnTo>
                <a:lnTo>
                  <a:pt x="293" y="154"/>
                </a:lnTo>
                <a:lnTo>
                  <a:pt x="291" y="153"/>
                </a:lnTo>
                <a:lnTo>
                  <a:pt x="288" y="153"/>
                </a:lnTo>
                <a:lnTo>
                  <a:pt x="194" y="205"/>
                </a:lnTo>
                <a:lnTo>
                  <a:pt x="194" y="174"/>
                </a:lnTo>
                <a:lnTo>
                  <a:pt x="275" y="130"/>
                </a:lnTo>
                <a:lnTo>
                  <a:pt x="275" y="130"/>
                </a:lnTo>
                <a:lnTo>
                  <a:pt x="276" y="127"/>
                </a:lnTo>
                <a:lnTo>
                  <a:pt x="276" y="126"/>
                </a:lnTo>
                <a:lnTo>
                  <a:pt x="276" y="126"/>
                </a:lnTo>
                <a:lnTo>
                  <a:pt x="275" y="124"/>
                </a:lnTo>
                <a:lnTo>
                  <a:pt x="272" y="124"/>
                </a:lnTo>
                <a:lnTo>
                  <a:pt x="194" y="168"/>
                </a:lnTo>
                <a:lnTo>
                  <a:pt x="194" y="138"/>
                </a:lnTo>
                <a:lnTo>
                  <a:pt x="260" y="101"/>
                </a:lnTo>
                <a:lnTo>
                  <a:pt x="260" y="101"/>
                </a:lnTo>
                <a:lnTo>
                  <a:pt x="261" y="98"/>
                </a:lnTo>
                <a:lnTo>
                  <a:pt x="261" y="97"/>
                </a:lnTo>
                <a:lnTo>
                  <a:pt x="261" y="97"/>
                </a:lnTo>
                <a:lnTo>
                  <a:pt x="259" y="96"/>
                </a:lnTo>
                <a:lnTo>
                  <a:pt x="257" y="96"/>
                </a:lnTo>
                <a:lnTo>
                  <a:pt x="194" y="131"/>
                </a:lnTo>
                <a:lnTo>
                  <a:pt x="194" y="100"/>
                </a:lnTo>
                <a:lnTo>
                  <a:pt x="244" y="73"/>
                </a:lnTo>
                <a:lnTo>
                  <a:pt x="244" y="73"/>
                </a:lnTo>
                <a:lnTo>
                  <a:pt x="245" y="70"/>
                </a:lnTo>
                <a:lnTo>
                  <a:pt x="245" y="69"/>
                </a:lnTo>
                <a:lnTo>
                  <a:pt x="245" y="69"/>
                </a:lnTo>
                <a:lnTo>
                  <a:pt x="244" y="67"/>
                </a:lnTo>
                <a:lnTo>
                  <a:pt x="241" y="67"/>
                </a:lnTo>
                <a:lnTo>
                  <a:pt x="194" y="93"/>
                </a:lnTo>
                <a:lnTo>
                  <a:pt x="194" y="31"/>
                </a:lnTo>
                <a:close/>
                <a:moveTo>
                  <a:pt x="15" y="116"/>
                </a:moveTo>
                <a:lnTo>
                  <a:pt x="15" y="116"/>
                </a:lnTo>
                <a:lnTo>
                  <a:pt x="15" y="120"/>
                </a:lnTo>
                <a:lnTo>
                  <a:pt x="16" y="126"/>
                </a:lnTo>
                <a:lnTo>
                  <a:pt x="16" y="126"/>
                </a:lnTo>
                <a:lnTo>
                  <a:pt x="19" y="130"/>
                </a:lnTo>
                <a:lnTo>
                  <a:pt x="24" y="132"/>
                </a:lnTo>
                <a:lnTo>
                  <a:pt x="28" y="132"/>
                </a:lnTo>
                <a:lnTo>
                  <a:pt x="34" y="131"/>
                </a:lnTo>
                <a:lnTo>
                  <a:pt x="34" y="131"/>
                </a:lnTo>
                <a:lnTo>
                  <a:pt x="38" y="127"/>
                </a:lnTo>
                <a:lnTo>
                  <a:pt x="41" y="123"/>
                </a:lnTo>
                <a:lnTo>
                  <a:pt x="41" y="117"/>
                </a:lnTo>
                <a:lnTo>
                  <a:pt x="39" y="113"/>
                </a:lnTo>
                <a:lnTo>
                  <a:pt x="39" y="113"/>
                </a:lnTo>
                <a:lnTo>
                  <a:pt x="35" y="109"/>
                </a:lnTo>
                <a:lnTo>
                  <a:pt x="31" y="107"/>
                </a:lnTo>
                <a:lnTo>
                  <a:pt x="50" y="96"/>
                </a:lnTo>
                <a:lnTo>
                  <a:pt x="50" y="96"/>
                </a:lnTo>
                <a:lnTo>
                  <a:pt x="50" y="101"/>
                </a:lnTo>
                <a:lnTo>
                  <a:pt x="51" y="107"/>
                </a:lnTo>
                <a:lnTo>
                  <a:pt x="51" y="107"/>
                </a:lnTo>
                <a:lnTo>
                  <a:pt x="54" y="111"/>
                </a:lnTo>
                <a:lnTo>
                  <a:pt x="60" y="112"/>
                </a:lnTo>
                <a:lnTo>
                  <a:pt x="64" y="113"/>
                </a:lnTo>
                <a:lnTo>
                  <a:pt x="69" y="111"/>
                </a:lnTo>
                <a:lnTo>
                  <a:pt x="69" y="111"/>
                </a:lnTo>
                <a:lnTo>
                  <a:pt x="73" y="108"/>
                </a:lnTo>
                <a:lnTo>
                  <a:pt x="76" y="104"/>
                </a:lnTo>
                <a:lnTo>
                  <a:pt x="76" y="98"/>
                </a:lnTo>
                <a:lnTo>
                  <a:pt x="75" y="93"/>
                </a:lnTo>
                <a:lnTo>
                  <a:pt x="75" y="93"/>
                </a:lnTo>
                <a:lnTo>
                  <a:pt x="70" y="89"/>
                </a:lnTo>
                <a:lnTo>
                  <a:pt x="66" y="88"/>
                </a:lnTo>
                <a:lnTo>
                  <a:pt x="85" y="77"/>
                </a:lnTo>
                <a:lnTo>
                  <a:pt x="85" y="77"/>
                </a:lnTo>
                <a:lnTo>
                  <a:pt x="85" y="81"/>
                </a:lnTo>
                <a:lnTo>
                  <a:pt x="87" y="86"/>
                </a:lnTo>
                <a:lnTo>
                  <a:pt x="87" y="86"/>
                </a:lnTo>
                <a:lnTo>
                  <a:pt x="89" y="90"/>
                </a:lnTo>
                <a:lnTo>
                  <a:pt x="95" y="93"/>
                </a:lnTo>
                <a:lnTo>
                  <a:pt x="99" y="93"/>
                </a:lnTo>
                <a:lnTo>
                  <a:pt x="104" y="92"/>
                </a:lnTo>
                <a:lnTo>
                  <a:pt x="104" y="92"/>
                </a:lnTo>
                <a:lnTo>
                  <a:pt x="108" y="88"/>
                </a:lnTo>
                <a:lnTo>
                  <a:pt x="111" y="84"/>
                </a:lnTo>
                <a:lnTo>
                  <a:pt x="111" y="78"/>
                </a:lnTo>
                <a:lnTo>
                  <a:pt x="110" y="74"/>
                </a:lnTo>
                <a:lnTo>
                  <a:pt x="110" y="74"/>
                </a:lnTo>
                <a:lnTo>
                  <a:pt x="106" y="70"/>
                </a:lnTo>
                <a:lnTo>
                  <a:pt x="102" y="67"/>
                </a:lnTo>
                <a:lnTo>
                  <a:pt x="121" y="56"/>
                </a:lnTo>
                <a:lnTo>
                  <a:pt x="121" y="56"/>
                </a:lnTo>
                <a:lnTo>
                  <a:pt x="121" y="62"/>
                </a:lnTo>
                <a:lnTo>
                  <a:pt x="122" y="67"/>
                </a:lnTo>
                <a:lnTo>
                  <a:pt x="122" y="67"/>
                </a:lnTo>
                <a:lnTo>
                  <a:pt x="125" y="71"/>
                </a:lnTo>
                <a:lnTo>
                  <a:pt x="130" y="73"/>
                </a:lnTo>
                <a:lnTo>
                  <a:pt x="134" y="74"/>
                </a:lnTo>
                <a:lnTo>
                  <a:pt x="140" y="73"/>
                </a:lnTo>
                <a:lnTo>
                  <a:pt x="140" y="73"/>
                </a:lnTo>
                <a:lnTo>
                  <a:pt x="144" y="69"/>
                </a:lnTo>
                <a:lnTo>
                  <a:pt x="146" y="65"/>
                </a:lnTo>
                <a:lnTo>
                  <a:pt x="146" y="59"/>
                </a:lnTo>
                <a:lnTo>
                  <a:pt x="145" y="54"/>
                </a:lnTo>
                <a:lnTo>
                  <a:pt x="145" y="54"/>
                </a:lnTo>
                <a:lnTo>
                  <a:pt x="141" y="50"/>
                </a:lnTo>
                <a:lnTo>
                  <a:pt x="137" y="48"/>
                </a:lnTo>
                <a:lnTo>
                  <a:pt x="156" y="38"/>
                </a:lnTo>
                <a:lnTo>
                  <a:pt x="156" y="38"/>
                </a:lnTo>
                <a:lnTo>
                  <a:pt x="154" y="43"/>
                </a:lnTo>
                <a:lnTo>
                  <a:pt x="157" y="47"/>
                </a:lnTo>
                <a:lnTo>
                  <a:pt x="157" y="47"/>
                </a:lnTo>
                <a:lnTo>
                  <a:pt x="160" y="51"/>
                </a:lnTo>
                <a:lnTo>
                  <a:pt x="164" y="54"/>
                </a:lnTo>
                <a:lnTo>
                  <a:pt x="169" y="54"/>
                </a:lnTo>
                <a:lnTo>
                  <a:pt x="175" y="52"/>
                </a:lnTo>
                <a:lnTo>
                  <a:pt x="175" y="52"/>
                </a:lnTo>
                <a:lnTo>
                  <a:pt x="179" y="50"/>
                </a:lnTo>
                <a:lnTo>
                  <a:pt x="180" y="44"/>
                </a:lnTo>
                <a:lnTo>
                  <a:pt x="181" y="40"/>
                </a:lnTo>
                <a:lnTo>
                  <a:pt x="180" y="35"/>
                </a:lnTo>
                <a:lnTo>
                  <a:pt x="180" y="35"/>
                </a:lnTo>
                <a:lnTo>
                  <a:pt x="176" y="31"/>
                </a:lnTo>
                <a:lnTo>
                  <a:pt x="172" y="28"/>
                </a:lnTo>
                <a:lnTo>
                  <a:pt x="191" y="19"/>
                </a:lnTo>
                <a:lnTo>
                  <a:pt x="191" y="19"/>
                </a:lnTo>
                <a:lnTo>
                  <a:pt x="190" y="23"/>
                </a:lnTo>
                <a:lnTo>
                  <a:pt x="192" y="28"/>
                </a:lnTo>
                <a:lnTo>
                  <a:pt x="192" y="28"/>
                </a:lnTo>
                <a:lnTo>
                  <a:pt x="194" y="31"/>
                </a:lnTo>
                <a:lnTo>
                  <a:pt x="194" y="93"/>
                </a:lnTo>
                <a:lnTo>
                  <a:pt x="47" y="174"/>
                </a:lnTo>
                <a:lnTo>
                  <a:pt x="47" y="174"/>
                </a:lnTo>
                <a:lnTo>
                  <a:pt x="46" y="176"/>
                </a:lnTo>
                <a:lnTo>
                  <a:pt x="46" y="178"/>
                </a:lnTo>
                <a:lnTo>
                  <a:pt x="46" y="178"/>
                </a:lnTo>
                <a:lnTo>
                  <a:pt x="49" y="180"/>
                </a:lnTo>
                <a:lnTo>
                  <a:pt x="50" y="180"/>
                </a:lnTo>
                <a:lnTo>
                  <a:pt x="50" y="180"/>
                </a:lnTo>
                <a:lnTo>
                  <a:pt x="194" y="100"/>
                </a:lnTo>
                <a:lnTo>
                  <a:pt x="194" y="131"/>
                </a:lnTo>
                <a:lnTo>
                  <a:pt x="64" y="203"/>
                </a:lnTo>
                <a:lnTo>
                  <a:pt x="64" y="203"/>
                </a:lnTo>
                <a:lnTo>
                  <a:pt x="62" y="204"/>
                </a:lnTo>
                <a:lnTo>
                  <a:pt x="62" y="207"/>
                </a:lnTo>
                <a:lnTo>
                  <a:pt x="62" y="207"/>
                </a:lnTo>
                <a:lnTo>
                  <a:pt x="64" y="208"/>
                </a:lnTo>
                <a:lnTo>
                  <a:pt x="66" y="208"/>
                </a:lnTo>
                <a:lnTo>
                  <a:pt x="66" y="208"/>
                </a:lnTo>
                <a:lnTo>
                  <a:pt x="194" y="138"/>
                </a:lnTo>
                <a:lnTo>
                  <a:pt x="194" y="168"/>
                </a:lnTo>
                <a:lnTo>
                  <a:pt x="80" y="231"/>
                </a:lnTo>
                <a:lnTo>
                  <a:pt x="80" y="231"/>
                </a:lnTo>
                <a:lnTo>
                  <a:pt x="77" y="233"/>
                </a:lnTo>
                <a:lnTo>
                  <a:pt x="79" y="235"/>
                </a:lnTo>
                <a:lnTo>
                  <a:pt x="79" y="235"/>
                </a:lnTo>
                <a:lnTo>
                  <a:pt x="80" y="237"/>
                </a:lnTo>
                <a:lnTo>
                  <a:pt x="83" y="237"/>
                </a:lnTo>
                <a:lnTo>
                  <a:pt x="83" y="237"/>
                </a:lnTo>
                <a:lnTo>
                  <a:pt x="194" y="174"/>
                </a:lnTo>
                <a:lnTo>
                  <a:pt x="194" y="205"/>
                </a:lnTo>
                <a:lnTo>
                  <a:pt x="95" y="260"/>
                </a:lnTo>
                <a:lnTo>
                  <a:pt x="95" y="260"/>
                </a:lnTo>
                <a:lnTo>
                  <a:pt x="93" y="261"/>
                </a:lnTo>
                <a:lnTo>
                  <a:pt x="93" y="264"/>
                </a:lnTo>
                <a:lnTo>
                  <a:pt x="93" y="264"/>
                </a:lnTo>
                <a:lnTo>
                  <a:pt x="96" y="265"/>
                </a:lnTo>
                <a:lnTo>
                  <a:pt x="98" y="265"/>
                </a:lnTo>
                <a:lnTo>
                  <a:pt x="98" y="265"/>
                </a:lnTo>
                <a:lnTo>
                  <a:pt x="194" y="212"/>
                </a:lnTo>
                <a:lnTo>
                  <a:pt x="194" y="285"/>
                </a:lnTo>
                <a:lnTo>
                  <a:pt x="142" y="314"/>
                </a:lnTo>
                <a:lnTo>
                  <a:pt x="142" y="314"/>
                </a:lnTo>
                <a:lnTo>
                  <a:pt x="137" y="316"/>
                </a:lnTo>
                <a:lnTo>
                  <a:pt x="130" y="318"/>
                </a:lnTo>
                <a:lnTo>
                  <a:pt x="123" y="318"/>
                </a:lnTo>
                <a:lnTo>
                  <a:pt x="118" y="316"/>
                </a:lnTo>
                <a:lnTo>
                  <a:pt x="111" y="314"/>
                </a:lnTo>
                <a:lnTo>
                  <a:pt x="107" y="311"/>
                </a:lnTo>
                <a:lnTo>
                  <a:pt x="102" y="306"/>
                </a:lnTo>
                <a:lnTo>
                  <a:pt x="98" y="300"/>
                </a:lnTo>
                <a:lnTo>
                  <a:pt x="0" y="124"/>
                </a:lnTo>
                <a:lnTo>
                  <a:pt x="15" y="11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$ḻïďe"/>
          <p:cNvSpPr>
            <a:spLocks/>
          </p:cNvSpPr>
          <p:nvPr/>
        </p:nvSpPr>
        <p:spPr bwMode="auto">
          <a:xfrm>
            <a:off x="3120838" y="3272641"/>
            <a:ext cx="441800" cy="463316"/>
          </a:xfrm>
          <a:custGeom>
            <a:avLst/>
            <a:gdLst>
              <a:gd name="T0" fmla="*/ 306 w 308"/>
              <a:gd name="T1" fmla="*/ 96 h 323"/>
              <a:gd name="T2" fmla="*/ 218 w 308"/>
              <a:gd name="T3" fmla="*/ 308 h 323"/>
              <a:gd name="T4" fmla="*/ 227 w 308"/>
              <a:gd name="T5" fmla="*/ 224 h 323"/>
              <a:gd name="T6" fmla="*/ 233 w 308"/>
              <a:gd name="T7" fmla="*/ 209 h 323"/>
              <a:gd name="T8" fmla="*/ 246 w 308"/>
              <a:gd name="T9" fmla="*/ 184 h 323"/>
              <a:gd name="T10" fmla="*/ 250 w 308"/>
              <a:gd name="T11" fmla="*/ 159 h 323"/>
              <a:gd name="T12" fmla="*/ 280 w 308"/>
              <a:gd name="T13" fmla="*/ 109 h 323"/>
              <a:gd name="T14" fmla="*/ 218 w 308"/>
              <a:gd name="T15" fmla="*/ 75 h 323"/>
              <a:gd name="T16" fmla="*/ 201 w 308"/>
              <a:gd name="T17" fmla="*/ 320 h 323"/>
              <a:gd name="T18" fmla="*/ 197 w 308"/>
              <a:gd name="T19" fmla="*/ 289 h 323"/>
              <a:gd name="T20" fmla="*/ 208 w 308"/>
              <a:gd name="T21" fmla="*/ 262 h 323"/>
              <a:gd name="T22" fmla="*/ 218 w 308"/>
              <a:gd name="T23" fmla="*/ 248 h 323"/>
              <a:gd name="T24" fmla="*/ 203 w 308"/>
              <a:gd name="T25" fmla="*/ 161 h 323"/>
              <a:gd name="T26" fmla="*/ 189 w 308"/>
              <a:gd name="T27" fmla="*/ 184 h 323"/>
              <a:gd name="T28" fmla="*/ 186 w 308"/>
              <a:gd name="T29" fmla="*/ 202 h 323"/>
              <a:gd name="T30" fmla="*/ 185 w 308"/>
              <a:gd name="T31" fmla="*/ 155 h 323"/>
              <a:gd name="T32" fmla="*/ 180 w 308"/>
              <a:gd name="T33" fmla="*/ 26 h 323"/>
              <a:gd name="T34" fmla="*/ 174 w 308"/>
              <a:gd name="T35" fmla="*/ 318 h 323"/>
              <a:gd name="T36" fmla="*/ 147 w 308"/>
              <a:gd name="T37" fmla="*/ 218 h 323"/>
              <a:gd name="T38" fmla="*/ 166 w 308"/>
              <a:gd name="T39" fmla="*/ 199 h 323"/>
              <a:gd name="T40" fmla="*/ 147 w 308"/>
              <a:gd name="T41" fmla="*/ 170 h 323"/>
              <a:gd name="T42" fmla="*/ 180 w 308"/>
              <a:gd name="T43" fmla="*/ 170 h 323"/>
              <a:gd name="T44" fmla="*/ 170 w 308"/>
              <a:gd name="T45" fmla="*/ 225 h 323"/>
              <a:gd name="T46" fmla="*/ 168 w 308"/>
              <a:gd name="T47" fmla="*/ 243 h 323"/>
              <a:gd name="T48" fmla="*/ 151 w 308"/>
              <a:gd name="T49" fmla="*/ 263 h 323"/>
              <a:gd name="T50" fmla="*/ 180 w 308"/>
              <a:gd name="T51" fmla="*/ 321 h 323"/>
              <a:gd name="T52" fmla="*/ 147 w 308"/>
              <a:gd name="T53" fmla="*/ 10 h 323"/>
              <a:gd name="T54" fmla="*/ 119 w 308"/>
              <a:gd name="T55" fmla="*/ 0 h 323"/>
              <a:gd name="T56" fmla="*/ 132 w 308"/>
              <a:gd name="T57" fmla="*/ 260 h 323"/>
              <a:gd name="T58" fmla="*/ 147 w 308"/>
              <a:gd name="T59" fmla="*/ 306 h 323"/>
              <a:gd name="T60" fmla="*/ 139 w 308"/>
              <a:gd name="T61" fmla="*/ 134 h 323"/>
              <a:gd name="T62" fmla="*/ 128 w 308"/>
              <a:gd name="T63" fmla="*/ 159 h 323"/>
              <a:gd name="T64" fmla="*/ 121 w 308"/>
              <a:gd name="T65" fmla="*/ 174 h 323"/>
              <a:gd name="T66" fmla="*/ 123 w 308"/>
              <a:gd name="T67" fmla="*/ 125 h 323"/>
              <a:gd name="T68" fmla="*/ 147 w 308"/>
              <a:gd name="T69" fmla="*/ 235 h 323"/>
              <a:gd name="T70" fmla="*/ 98 w 308"/>
              <a:gd name="T71" fmla="*/ 283 h 323"/>
              <a:gd name="T72" fmla="*/ 103 w 308"/>
              <a:gd name="T73" fmla="*/ 4 h 323"/>
              <a:gd name="T74" fmla="*/ 111 w 308"/>
              <a:gd name="T75" fmla="*/ 34 h 323"/>
              <a:gd name="T76" fmla="*/ 119 w 308"/>
              <a:gd name="T77" fmla="*/ 122 h 323"/>
              <a:gd name="T78" fmla="*/ 119 w 308"/>
              <a:gd name="T79" fmla="*/ 141 h 323"/>
              <a:gd name="T80" fmla="*/ 109 w 308"/>
              <a:gd name="T81" fmla="*/ 197 h 323"/>
              <a:gd name="T82" fmla="*/ 107 w 308"/>
              <a:gd name="T83" fmla="*/ 214 h 323"/>
              <a:gd name="T84" fmla="*/ 105 w 308"/>
              <a:gd name="T85" fmla="*/ 171 h 323"/>
              <a:gd name="T86" fmla="*/ 98 w 308"/>
              <a:gd name="T87" fmla="*/ 147 h 323"/>
              <a:gd name="T88" fmla="*/ 119 w 308"/>
              <a:gd name="T89" fmla="*/ 141 h 323"/>
              <a:gd name="T90" fmla="*/ 86 w 308"/>
              <a:gd name="T91" fmla="*/ 206 h 323"/>
              <a:gd name="T92" fmla="*/ 97 w 308"/>
              <a:gd name="T93" fmla="*/ 188 h 323"/>
              <a:gd name="T94" fmla="*/ 90 w 308"/>
              <a:gd name="T95" fmla="*/ 239 h 323"/>
              <a:gd name="T96" fmla="*/ 86 w 308"/>
              <a:gd name="T97" fmla="*/ 22 h 323"/>
              <a:gd name="T98" fmla="*/ 93 w 308"/>
              <a:gd name="T99" fmla="*/ 68 h 323"/>
              <a:gd name="T100" fmla="*/ 86 w 308"/>
              <a:gd name="T101" fmla="*/ 22 h 323"/>
              <a:gd name="T102" fmla="*/ 86 w 308"/>
              <a:gd name="T103" fmla="*/ 278 h 323"/>
              <a:gd name="T104" fmla="*/ 77 w 308"/>
              <a:gd name="T105" fmla="*/ 230 h 323"/>
              <a:gd name="T106" fmla="*/ 86 w 308"/>
              <a:gd name="T107" fmla="*/ 107 h 323"/>
              <a:gd name="T108" fmla="*/ 67 w 308"/>
              <a:gd name="T109" fmla="*/ 126 h 323"/>
              <a:gd name="T110" fmla="*/ 86 w 308"/>
              <a:gd name="T111" fmla="*/ 141 h 323"/>
              <a:gd name="T112" fmla="*/ 58 w 308"/>
              <a:gd name="T113" fmla="*/ 83 h 323"/>
              <a:gd name="T114" fmla="*/ 86 w 308"/>
              <a:gd name="T115" fmla="*/ 190 h 323"/>
              <a:gd name="T116" fmla="*/ 2 w 308"/>
              <a:gd name="T117" fmla="*/ 226 h 323"/>
              <a:gd name="T118" fmla="*/ 58 w 308"/>
              <a:gd name="T119" fmla="*/ 147 h 323"/>
              <a:gd name="T120" fmla="*/ 50 w 308"/>
              <a:gd name="T121" fmla="*/ 172 h 323"/>
              <a:gd name="T122" fmla="*/ 42 w 308"/>
              <a:gd name="T123" fmla="*/ 186 h 323"/>
              <a:gd name="T124" fmla="*/ 29 w 308"/>
              <a:gd name="T125" fmla="*/ 21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8" h="323">
                <a:moveTo>
                  <a:pt x="218" y="44"/>
                </a:moveTo>
                <a:lnTo>
                  <a:pt x="288" y="76"/>
                </a:lnTo>
                <a:lnTo>
                  <a:pt x="288" y="76"/>
                </a:lnTo>
                <a:lnTo>
                  <a:pt x="293" y="80"/>
                </a:lnTo>
                <a:lnTo>
                  <a:pt x="299" y="84"/>
                </a:lnTo>
                <a:lnTo>
                  <a:pt x="303" y="90"/>
                </a:lnTo>
                <a:lnTo>
                  <a:pt x="306" y="96"/>
                </a:lnTo>
                <a:lnTo>
                  <a:pt x="308" y="103"/>
                </a:lnTo>
                <a:lnTo>
                  <a:pt x="308" y="110"/>
                </a:lnTo>
                <a:lnTo>
                  <a:pt x="307" y="117"/>
                </a:lnTo>
                <a:lnTo>
                  <a:pt x="304" y="124"/>
                </a:lnTo>
                <a:lnTo>
                  <a:pt x="222" y="301"/>
                </a:lnTo>
                <a:lnTo>
                  <a:pt x="222" y="301"/>
                </a:lnTo>
                <a:lnTo>
                  <a:pt x="218" y="308"/>
                </a:lnTo>
                <a:lnTo>
                  <a:pt x="218" y="248"/>
                </a:lnTo>
                <a:lnTo>
                  <a:pt x="218" y="248"/>
                </a:lnTo>
                <a:lnTo>
                  <a:pt x="219" y="245"/>
                </a:lnTo>
                <a:lnTo>
                  <a:pt x="227" y="228"/>
                </a:lnTo>
                <a:lnTo>
                  <a:pt x="227" y="228"/>
                </a:lnTo>
                <a:lnTo>
                  <a:pt x="228" y="226"/>
                </a:lnTo>
                <a:lnTo>
                  <a:pt x="227" y="224"/>
                </a:lnTo>
                <a:lnTo>
                  <a:pt x="227" y="222"/>
                </a:lnTo>
                <a:lnTo>
                  <a:pt x="224" y="221"/>
                </a:lnTo>
                <a:lnTo>
                  <a:pt x="218" y="217"/>
                </a:lnTo>
                <a:lnTo>
                  <a:pt x="218" y="202"/>
                </a:lnTo>
                <a:lnTo>
                  <a:pt x="230" y="209"/>
                </a:lnTo>
                <a:lnTo>
                  <a:pt x="230" y="209"/>
                </a:lnTo>
                <a:lnTo>
                  <a:pt x="233" y="209"/>
                </a:lnTo>
                <a:lnTo>
                  <a:pt x="235" y="209"/>
                </a:lnTo>
                <a:lnTo>
                  <a:pt x="237" y="207"/>
                </a:lnTo>
                <a:lnTo>
                  <a:pt x="238" y="206"/>
                </a:lnTo>
                <a:lnTo>
                  <a:pt x="246" y="188"/>
                </a:lnTo>
                <a:lnTo>
                  <a:pt x="246" y="188"/>
                </a:lnTo>
                <a:lnTo>
                  <a:pt x="247" y="186"/>
                </a:lnTo>
                <a:lnTo>
                  <a:pt x="246" y="184"/>
                </a:lnTo>
                <a:lnTo>
                  <a:pt x="246" y="182"/>
                </a:lnTo>
                <a:lnTo>
                  <a:pt x="243" y="180"/>
                </a:lnTo>
                <a:lnTo>
                  <a:pt x="218" y="168"/>
                </a:lnTo>
                <a:lnTo>
                  <a:pt x="218" y="145"/>
                </a:lnTo>
                <a:lnTo>
                  <a:pt x="243" y="157"/>
                </a:lnTo>
                <a:lnTo>
                  <a:pt x="243" y="157"/>
                </a:lnTo>
                <a:lnTo>
                  <a:pt x="250" y="159"/>
                </a:lnTo>
                <a:lnTo>
                  <a:pt x="257" y="157"/>
                </a:lnTo>
                <a:lnTo>
                  <a:pt x="262" y="155"/>
                </a:lnTo>
                <a:lnTo>
                  <a:pt x="266" y="149"/>
                </a:lnTo>
                <a:lnTo>
                  <a:pt x="279" y="122"/>
                </a:lnTo>
                <a:lnTo>
                  <a:pt x="279" y="122"/>
                </a:lnTo>
                <a:lnTo>
                  <a:pt x="280" y="115"/>
                </a:lnTo>
                <a:lnTo>
                  <a:pt x="280" y="109"/>
                </a:lnTo>
                <a:lnTo>
                  <a:pt x="276" y="103"/>
                </a:lnTo>
                <a:lnTo>
                  <a:pt x="270" y="99"/>
                </a:lnTo>
                <a:lnTo>
                  <a:pt x="218" y="75"/>
                </a:lnTo>
                <a:lnTo>
                  <a:pt x="218" y="44"/>
                </a:lnTo>
                <a:close/>
                <a:moveTo>
                  <a:pt x="180" y="26"/>
                </a:moveTo>
                <a:lnTo>
                  <a:pt x="218" y="44"/>
                </a:lnTo>
                <a:lnTo>
                  <a:pt x="218" y="75"/>
                </a:lnTo>
                <a:lnTo>
                  <a:pt x="180" y="57"/>
                </a:lnTo>
                <a:lnTo>
                  <a:pt x="180" y="26"/>
                </a:lnTo>
                <a:lnTo>
                  <a:pt x="180" y="26"/>
                </a:lnTo>
                <a:close/>
                <a:moveTo>
                  <a:pt x="218" y="308"/>
                </a:moveTo>
                <a:lnTo>
                  <a:pt x="218" y="308"/>
                </a:lnTo>
                <a:lnTo>
                  <a:pt x="211" y="316"/>
                </a:lnTo>
                <a:lnTo>
                  <a:pt x="201" y="320"/>
                </a:lnTo>
                <a:lnTo>
                  <a:pt x="191" y="323"/>
                </a:lnTo>
                <a:lnTo>
                  <a:pt x="180" y="321"/>
                </a:lnTo>
                <a:lnTo>
                  <a:pt x="180" y="283"/>
                </a:lnTo>
                <a:lnTo>
                  <a:pt x="193" y="289"/>
                </a:lnTo>
                <a:lnTo>
                  <a:pt x="193" y="289"/>
                </a:lnTo>
                <a:lnTo>
                  <a:pt x="195" y="289"/>
                </a:lnTo>
                <a:lnTo>
                  <a:pt x="197" y="289"/>
                </a:lnTo>
                <a:lnTo>
                  <a:pt x="199" y="287"/>
                </a:lnTo>
                <a:lnTo>
                  <a:pt x="200" y="286"/>
                </a:lnTo>
                <a:lnTo>
                  <a:pt x="208" y="268"/>
                </a:lnTo>
                <a:lnTo>
                  <a:pt x="208" y="268"/>
                </a:lnTo>
                <a:lnTo>
                  <a:pt x="209" y="266"/>
                </a:lnTo>
                <a:lnTo>
                  <a:pt x="209" y="264"/>
                </a:lnTo>
                <a:lnTo>
                  <a:pt x="208" y="262"/>
                </a:lnTo>
                <a:lnTo>
                  <a:pt x="205" y="260"/>
                </a:lnTo>
                <a:lnTo>
                  <a:pt x="180" y="249"/>
                </a:lnTo>
                <a:lnTo>
                  <a:pt x="180" y="235"/>
                </a:lnTo>
                <a:lnTo>
                  <a:pt x="212" y="248"/>
                </a:lnTo>
                <a:lnTo>
                  <a:pt x="212" y="248"/>
                </a:lnTo>
                <a:lnTo>
                  <a:pt x="215" y="249"/>
                </a:lnTo>
                <a:lnTo>
                  <a:pt x="218" y="248"/>
                </a:lnTo>
                <a:lnTo>
                  <a:pt x="218" y="308"/>
                </a:lnTo>
                <a:lnTo>
                  <a:pt x="218" y="308"/>
                </a:lnTo>
                <a:close/>
                <a:moveTo>
                  <a:pt x="218" y="145"/>
                </a:moveTo>
                <a:lnTo>
                  <a:pt x="218" y="168"/>
                </a:lnTo>
                <a:lnTo>
                  <a:pt x="205" y="163"/>
                </a:lnTo>
                <a:lnTo>
                  <a:pt x="205" y="163"/>
                </a:lnTo>
                <a:lnTo>
                  <a:pt x="203" y="161"/>
                </a:lnTo>
                <a:lnTo>
                  <a:pt x="201" y="163"/>
                </a:lnTo>
                <a:lnTo>
                  <a:pt x="199" y="164"/>
                </a:lnTo>
                <a:lnTo>
                  <a:pt x="197" y="165"/>
                </a:lnTo>
                <a:lnTo>
                  <a:pt x="189" y="183"/>
                </a:lnTo>
                <a:lnTo>
                  <a:pt x="189" y="183"/>
                </a:lnTo>
                <a:lnTo>
                  <a:pt x="189" y="183"/>
                </a:lnTo>
                <a:lnTo>
                  <a:pt x="189" y="184"/>
                </a:lnTo>
                <a:lnTo>
                  <a:pt x="189" y="187"/>
                </a:lnTo>
                <a:lnTo>
                  <a:pt x="191" y="190"/>
                </a:lnTo>
                <a:lnTo>
                  <a:pt x="192" y="191"/>
                </a:lnTo>
                <a:lnTo>
                  <a:pt x="218" y="202"/>
                </a:lnTo>
                <a:lnTo>
                  <a:pt x="218" y="217"/>
                </a:lnTo>
                <a:lnTo>
                  <a:pt x="186" y="202"/>
                </a:lnTo>
                <a:lnTo>
                  <a:pt x="186" y="202"/>
                </a:lnTo>
                <a:lnTo>
                  <a:pt x="184" y="202"/>
                </a:lnTo>
                <a:lnTo>
                  <a:pt x="180" y="203"/>
                </a:lnTo>
                <a:lnTo>
                  <a:pt x="180" y="170"/>
                </a:lnTo>
                <a:lnTo>
                  <a:pt x="185" y="160"/>
                </a:lnTo>
                <a:lnTo>
                  <a:pt x="185" y="160"/>
                </a:lnTo>
                <a:lnTo>
                  <a:pt x="185" y="157"/>
                </a:lnTo>
                <a:lnTo>
                  <a:pt x="185" y="155"/>
                </a:lnTo>
                <a:lnTo>
                  <a:pt x="184" y="153"/>
                </a:lnTo>
                <a:lnTo>
                  <a:pt x="182" y="152"/>
                </a:lnTo>
                <a:lnTo>
                  <a:pt x="180" y="151"/>
                </a:lnTo>
                <a:lnTo>
                  <a:pt x="180" y="128"/>
                </a:lnTo>
                <a:lnTo>
                  <a:pt x="218" y="145"/>
                </a:lnTo>
                <a:close/>
                <a:moveTo>
                  <a:pt x="147" y="10"/>
                </a:moveTo>
                <a:lnTo>
                  <a:pt x="180" y="26"/>
                </a:lnTo>
                <a:lnTo>
                  <a:pt x="180" y="57"/>
                </a:lnTo>
                <a:lnTo>
                  <a:pt x="147" y="41"/>
                </a:lnTo>
                <a:lnTo>
                  <a:pt x="147" y="10"/>
                </a:lnTo>
                <a:lnTo>
                  <a:pt x="147" y="10"/>
                </a:lnTo>
                <a:close/>
                <a:moveTo>
                  <a:pt x="180" y="321"/>
                </a:moveTo>
                <a:lnTo>
                  <a:pt x="180" y="321"/>
                </a:lnTo>
                <a:lnTo>
                  <a:pt x="174" y="318"/>
                </a:lnTo>
                <a:lnTo>
                  <a:pt x="147" y="306"/>
                </a:lnTo>
                <a:lnTo>
                  <a:pt x="147" y="240"/>
                </a:lnTo>
                <a:lnTo>
                  <a:pt x="147" y="240"/>
                </a:lnTo>
                <a:lnTo>
                  <a:pt x="147" y="240"/>
                </a:lnTo>
                <a:lnTo>
                  <a:pt x="149" y="237"/>
                </a:lnTo>
                <a:lnTo>
                  <a:pt x="147" y="235"/>
                </a:lnTo>
                <a:lnTo>
                  <a:pt x="147" y="218"/>
                </a:lnTo>
                <a:lnTo>
                  <a:pt x="150" y="220"/>
                </a:lnTo>
                <a:lnTo>
                  <a:pt x="150" y="220"/>
                </a:lnTo>
                <a:lnTo>
                  <a:pt x="153" y="221"/>
                </a:lnTo>
                <a:lnTo>
                  <a:pt x="155" y="220"/>
                </a:lnTo>
                <a:lnTo>
                  <a:pt x="157" y="218"/>
                </a:lnTo>
                <a:lnTo>
                  <a:pt x="158" y="217"/>
                </a:lnTo>
                <a:lnTo>
                  <a:pt x="166" y="199"/>
                </a:lnTo>
                <a:lnTo>
                  <a:pt x="166" y="199"/>
                </a:lnTo>
                <a:lnTo>
                  <a:pt x="166" y="198"/>
                </a:lnTo>
                <a:lnTo>
                  <a:pt x="166" y="195"/>
                </a:lnTo>
                <a:lnTo>
                  <a:pt x="165" y="193"/>
                </a:lnTo>
                <a:lnTo>
                  <a:pt x="163" y="191"/>
                </a:lnTo>
                <a:lnTo>
                  <a:pt x="147" y="184"/>
                </a:lnTo>
                <a:lnTo>
                  <a:pt x="147" y="170"/>
                </a:lnTo>
                <a:lnTo>
                  <a:pt x="169" y="180"/>
                </a:lnTo>
                <a:lnTo>
                  <a:pt x="169" y="180"/>
                </a:lnTo>
                <a:lnTo>
                  <a:pt x="172" y="180"/>
                </a:lnTo>
                <a:lnTo>
                  <a:pt x="173" y="180"/>
                </a:lnTo>
                <a:lnTo>
                  <a:pt x="176" y="179"/>
                </a:lnTo>
                <a:lnTo>
                  <a:pt x="177" y="176"/>
                </a:lnTo>
                <a:lnTo>
                  <a:pt x="180" y="170"/>
                </a:lnTo>
                <a:lnTo>
                  <a:pt x="180" y="203"/>
                </a:lnTo>
                <a:lnTo>
                  <a:pt x="180" y="203"/>
                </a:lnTo>
                <a:lnTo>
                  <a:pt x="178" y="206"/>
                </a:lnTo>
                <a:lnTo>
                  <a:pt x="170" y="222"/>
                </a:lnTo>
                <a:lnTo>
                  <a:pt x="170" y="222"/>
                </a:lnTo>
                <a:lnTo>
                  <a:pt x="170" y="222"/>
                </a:lnTo>
                <a:lnTo>
                  <a:pt x="170" y="225"/>
                </a:lnTo>
                <a:lnTo>
                  <a:pt x="170" y="228"/>
                </a:lnTo>
                <a:lnTo>
                  <a:pt x="172" y="229"/>
                </a:lnTo>
                <a:lnTo>
                  <a:pt x="173" y="230"/>
                </a:lnTo>
                <a:lnTo>
                  <a:pt x="180" y="235"/>
                </a:lnTo>
                <a:lnTo>
                  <a:pt x="180" y="249"/>
                </a:lnTo>
                <a:lnTo>
                  <a:pt x="168" y="243"/>
                </a:lnTo>
                <a:lnTo>
                  <a:pt x="168" y="243"/>
                </a:lnTo>
                <a:lnTo>
                  <a:pt x="166" y="243"/>
                </a:lnTo>
                <a:lnTo>
                  <a:pt x="163" y="243"/>
                </a:lnTo>
                <a:lnTo>
                  <a:pt x="162" y="244"/>
                </a:lnTo>
                <a:lnTo>
                  <a:pt x="161" y="245"/>
                </a:lnTo>
                <a:lnTo>
                  <a:pt x="151" y="263"/>
                </a:lnTo>
                <a:lnTo>
                  <a:pt x="151" y="263"/>
                </a:lnTo>
                <a:lnTo>
                  <a:pt x="151" y="263"/>
                </a:lnTo>
                <a:lnTo>
                  <a:pt x="151" y="266"/>
                </a:lnTo>
                <a:lnTo>
                  <a:pt x="151" y="267"/>
                </a:lnTo>
                <a:lnTo>
                  <a:pt x="153" y="270"/>
                </a:lnTo>
                <a:lnTo>
                  <a:pt x="155" y="271"/>
                </a:lnTo>
                <a:lnTo>
                  <a:pt x="180" y="283"/>
                </a:lnTo>
                <a:lnTo>
                  <a:pt x="180" y="321"/>
                </a:lnTo>
                <a:lnTo>
                  <a:pt x="180" y="321"/>
                </a:lnTo>
                <a:close/>
                <a:moveTo>
                  <a:pt x="180" y="128"/>
                </a:moveTo>
                <a:lnTo>
                  <a:pt x="180" y="151"/>
                </a:lnTo>
                <a:lnTo>
                  <a:pt x="147" y="136"/>
                </a:lnTo>
                <a:lnTo>
                  <a:pt x="147" y="113"/>
                </a:lnTo>
                <a:lnTo>
                  <a:pt x="180" y="128"/>
                </a:lnTo>
                <a:close/>
                <a:moveTo>
                  <a:pt x="135" y="4"/>
                </a:moveTo>
                <a:lnTo>
                  <a:pt x="147" y="10"/>
                </a:lnTo>
                <a:lnTo>
                  <a:pt x="147" y="41"/>
                </a:lnTo>
                <a:lnTo>
                  <a:pt x="128" y="33"/>
                </a:lnTo>
                <a:lnTo>
                  <a:pt x="128" y="33"/>
                </a:lnTo>
                <a:lnTo>
                  <a:pt x="124" y="31"/>
                </a:lnTo>
                <a:lnTo>
                  <a:pt x="119" y="31"/>
                </a:lnTo>
                <a:lnTo>
                  <a:pt x="119" y="0"/>
                </a:lnTo>
                <a:lnTo>
                  <a:pt x="119" y="0"/>
                </a:lnTo>
                <a:lnTo>
                  <a:pt x="127" y="2"/>
                </a:lnTo>
                <a:lnTo>
                  <a:pt x="135" y="4"/>
                </a:lnTo>
                <a:lnTo>
                  <a:pt x="135" y="4"/>
                </a:lnTo>
                <a:close/>
                <a:moveTo>
                  <a:pt x="147" y="306"/>
                </a:moveTo>
                <a:lnTo>
                  <a:pt x="119" y="293"/>
                </a:lnTo>
                <a:lnTo>
                  <a:pt x="119" y="253"/>
                </a:lnTo>
                <a:lnTo>
                  <a:pt x="132" y="260"/>
                </a:lnTo>
                <a:lnTo>
                  <a:pt x="132" y="260"/>
                </a:lnTo>
                <a:lnTo>
                  <a:pt x="134" y="260"/>
                </a:lnTo>
                <a:lnTo>
                  <a:pt x="136" y="260"/>
                </a:lnTo>
                <a:lnTo>
                  <a:pt x="138" y="259"/>
                </a:lnTo>
                <a:lnTo>
                  <a:pt x="139" y="258"/>
                </a:lnTo>
                <a:lnTo>
                  <a:pt x="147" y="240"/>
                </a:lnTo>
                <a:lnTo>
                  <a:pt x="147" y="306"/>
                </a:lnTo>
                <a:lnTo>
                  <a:pt x="147" y="306"/>
                </a:lnTo>
                <a:close/>
                <a:moveTo>
                  <a:pt x="147" y="113"/>
                </a:moveTo>
                <a:lnTo>
                  <a:pt x="147" y="136"/>
                </a:lnTo>
                <a:lnTo>
                  <a:pt x="144" y="134"/>
                </a:lnTo>
                <a:lnTo>
                  <a:pt x="144" y="134"/>
                </a:lnTo>
                <a:lnTo>
                  <a:pt x="142" y="133"/>
                </a:lnTo>
                <a:lnTo>
                  <a:pt x="139" y="134"/>
                </a:lnTo>
                <a:lnTo>
                  <a:pt x="138" y="134"/>
                </a:lnTo>
                <a:lnTo>
                  <a:pt x="136" y="137"/>
                </a:lnTo>
                <a:lnTo>
                  <a:pt x="128" y="155"/>
                </a:lnTo>
                <a:lnTo>
                  <a:pt x="128" y="155"/>
                </a:lnTo>
                <a:lnTo>
                  <a:pt x="128" y="155"/>
                </a:lnTo>
                <a:lnTo>
                  <a:pt x="128" y="156"/>
                </a:lnTo>
                <a:lnTo>
                  <a:pt x="128" y="159"/>
                </a:lnTo>
                <a:lnTo>
                  <a:pt x="130" y="160"/>
                </a:lnTo>
                <a:lnTo>
                  <a:pt x="131" y="161"/>
                </a:lnTo>
                <a:lnTo>
                  <a:pt x="147" y="170"/>
                </a:lnTo>
                <a:lnTo>
                  <a:pt x="147" y="184"/>
                </a:lnTo>
                <a:lnTo>
                  <a:pt x="126" y="174"/>
                </a:lnTo>
                <a:lnTo>
                  <a:pt x="126" y="174"/>
                </a:lnTo>
                <a:lnTo>
                  <a:pt x="121" y="174"/>
                </a:lnTo>
                <a:lnTo>
                  <a:pt x="119" y="175"/>
                </a:lnTo>
                <a:lnTo>
                  <a:pt x="119" y="141"/>
                </a:lnTo>
                <a:lnTo>
                  <a:pt x="124" y="130"/>
                </a:lnTo>
                <a:lnTo>
                  <a:pt x="124" y="130"/>
                </a:lnTo>
                <a:lnTo>
                  <a:pt x="124" y="129"/>
                </a:lnTo>
                <a:lnTo>
                  <a:pt x="124" y="126"/>
                </a:lnTo>
                <a:lnTo>
                  <a:pt x="123" y="125"/>
                </a:lnTo>
                <a:lnTo>
                  <a:pt x="121" y="124"/>
                </a:lnTo>
                <a:lnTo>
                  <a:pt x="119" y="122"/>
                </a:lnTo>
                <a:lnTo>
                  <a:pt x="119" y="99"/>
                </a:lnTo>
                <a:lnTo>
                  <a:pt x="147" y="113"/>
                </a:lnTo>
                <a:lnTo>
                  <a:pt x="147" y="113"/>
                </a:lnTo>
                <a:close/>
                <a:moveTo>
                  <a:pt x="147" y="218"/>
                </a:moveTo>
                <a:lnTo>
                  <a:pt x="147" y="235"/>
                </a:lnTo>
                <a:lnTo>
                  <a:pt x="147" y="235"/>
                </a:lnTo>
                <a:lnTo>
                  <a:pt x="144" y="232"/>
                </a:lnTo>
                <a:lnTo>
                  <a:pt x="119" y="220"/>
                </a:lnTo>
                <a:lnTo>
                  <a:pt x="119" y="205"/>
                </a:lnTo>
                <a:lnTo>
                  <a:pt x="147" y="218"/>
                </a:lnTo>
                <a:close/>
                <a:moveTo>
                  <a:pt x="119" y="293"/>
                </a:moveTo>
                <a:lnTo>
                  <a:pt x="98" y="283"/>
                </a:lnTo>
                <a:lnTo>
                  <a:pt x="98" y="244"/>
                </a:lnTo>
                <a:lnTo>
                  <a:pt x="119" y="253"/>
                </a:lnTo>
                <a:lnTo>
                  <a:pt x="119" y="293"/>
                </a:lnTo>
                <a:lnTo>
                  <a:pt x="119" y="293"/>
                </a:lnTo>
                <a:close/>
                <a:moveTo>
                  <a:pt x="98" y="7"/>
                </a:moveTo>
                <a:lnTo>
                  <a:pt x="98" y="7"/>
                </a:lnTo>
                <a:lnTo>
                  <a:pt x="103" y="4"/>
                </a:lnTo>
                <a:lnTo>
                  <a:pt x="108" y="3"/>
                </a:lnTo>
                <a:lnTo>
                  <a:pt x="113" y="2"/>
                </a:lnTo>
                <a:lnTo>
                  <a:pt x="119" y="0"/>
                </a:lnTo>
                <a:lnTo>
                  <a:pt x="119" y="31"/>
                </a:lnTo>
                <a:lnTo>
                  <a:pt x="119" y="31"/>
                </a:lnTo>
                <a:lnTo>
                  <a:pt x="115" y="33"/>
                </a:lnTo>
                <a:lnTo>
                  <a:pt x="111" y="34"/>
                </a:lnTo>
                <a:lnTo>
                  <a:pt x="108" y="37"/>
                </a:lnTo>
                <a:lnTo>
                  <a:pt x="105" y="41"/>
                </a:lnTo>
                <a:lnTo>
                  <a:pt x="98" y="56"/>
                </a:lnTo>
                <a:lnTo>
                  <a:pt x="98" y="7"/>
                </a:lnTo>
                <a:lnTo>
                  <a:pt x="98" y="7"/>
                </a:lnTo>
                <a:close/>
                <a:moveTo>
                  <a:pt x="119" y="99"/>
                </a:moveTo>
                <a:lnTo>
                  <a:pt x="119" y="122"/>
                </a:lnTo>
                <a:lnTo>
                  <a:pt x="98" y="113"/>
                </a:lnTo>
                <a:lnTo>
                  <a:pt x="98" y="90"/>
                </a:lnTo>
                <a:lnTo>
                  <a:pt x="98" y="90"/>
                </a:lnTo>
                <a:lnTo>
                  <a:pt x="101" y="91"/>
                </a:lnTo>
                <a:lnTo>
                  <a:pt x="119" y="99"/>
                </a:lnTo>
                <a:lnTo>
                  <a:pt x="119" y="99"/>
                </a:lnTo>
                <a:close/>
                <a:moveTo>
                  <a:pt x="119" y="141"/>
                </a:moveTo>
                <a:lnTo>
                  <a:pt x="119" y="175"/>
                </a:lnTo>
                <a:lnTo>
                  <a:pt x="119" y="175"/>
                </a:lnTo>
                <a:lnTo>
                  <a:pt x="117" y="176"/>
                </a:lnTo>
                <a:lnTo>
                  <a:pt x="109" y="194"/>
                </a:lnTo>
                <a:lnTo>
                  <a:pt x="109" y="194"/>
                </a:lnTo>
                <a:lnTo>
                  <a:pt x="109" y="194"/>
                </a:lnTo>
                <a:lnTo>
                  <a:pt x="109" y="197"/>
                </a:lnTo>
                <a:lnTo>
                  <a:pt x="109" y="199"/>
                </a:lnTo>
                <a:lnTo>
                  <a:pt x="111" y="201"/>
                </a:lnTo>
                <a:lnTo>
                  <a:pt x="112" y="202"/>
                </a:lnTo>
                <a:lnTo>
                  <a:pt x="119" y="205"/>
                </a:lnTo>
                <a:lnTo>
                  <a:pt x="119" y="220"/>
                </a:lnTo>
                <a:lnTo>
                  <a:pt x="107" y="214"/>
                </a:lnTo>
                <a:lnTo>
                  <a:pt x="107" y="214"/>
                </a:lnTo>
                <a:lnTo>
                  <a:pt x="104" y="214"/>
                </a:lnTo>
                <a:lnTo>
                  <a:pt x="103" y="214"/>
                </a:lnTo>
                <a:lnTo>
                  <a:pt x="100" y="216"/>
                </a:lnTo>
                <a:lnTo>
                  <a:pt x="98" y="217"/>
                </a:lnTo>
                <a:lnTo>
                  <a:pt x="98" y="218"/>
                </a:lnTo>
                <a:lnTo>
                  <a:pt x="98" y="186"/>
                </a:lnTo>
                <a:lnTo>
                  <a:pt x="105" y="171"/>
                </a:lnTo>
                <a:lnTo>
                  <a:pt x="105" y="171"/>
                </a:lnTo>
                <a:lnTo>
                  <a:pt x="105" y="168"/>
                </a:lnTo>
                <a:lnTo>
                  <a:pt x="105" y="167"/>
                </a:lnTo>
                <a:lnTo>
                  <a:pt x="104" y="164"/>
                </a:lnTo>
                <a:lnTo>
                  <a:pt x="103" y="163"/>
                </a:lnTo>
                <a:lnTo>
                  <a:pt x="98" y="161"/>
                </a:lnTo>
                <a:lnTo>
                  <a:pt x="98" y="147"/>
                </a:lnTo>
                <a:lnTo>
                  <a:pt x="108" y="152"/>
                </a:lnTo>
                <a:lnTo>
                  <a:pt x="108" y="152"/>
                </a:lnTo>
                <a:lnTo>
                  <a:pt x="111" y="152"/>
                </a:lnTo>
                <a:lnTo>
                  <a:pt x="112" y="152"/>
                </a:lnTo>
                <a:lnTo>
                  <a:pt x="115" y="151"/>
                </a:lnTo>
                <a:lnTo>
                  <a:pt x="116" y="148"/>
                </a:lnTo>
                <a:lnTo>
                  <a:pt x="119" y="141"/>
                </a:lnTo>
                <a:close/>
                <a:moveTo>
                  <a:pt x="98" y="283"/>
                </a:moveTo>
                <a:lnTo>
                  <a:pt x="86" y="278"/>
                </a:lnTo>
                <a:lnTo>
                  <a:pt x="86" y="212"/>
                </a:lnTo>
                <a:lnTo>
                  <a:pt x="86" y="212"/>
                </a:lnTo>
                <a:lnTo>
                  <a:pt x="86" y="212"/>
                </a:lnTo>
                <a:lnTo>
                  <a:pt x="86" y="209"/>
                </a:lnTo>
                <a:lnTo>
                  <a:pt x="86" y="206"/>
                </a:lnTo>
                <a:lnTo>
                  <a:pt x="86" y="190"/>
                </a:lnTo>
                <a:lnTo>
                  <a:pt x="89" y="191"/>
                </a:lnTo>
                <a:lnTo>
                  <a:pt x="89" y="191"/>
                </a:lnTo>
                <a:lnTo>
                  <a:pt x="92" y="191"/>
                </a:lnTo>
                <a:lnTo>
                  <a:pt x="93" y="191"/>
                </a:lnTo>
                <a:lnTo>
                  <a:pt x="96" y="190"/>
                </a:lnTo>
                <a:lnTo>
                  <a:pt x="97" y="188"/>
                </a:lnTo>
                <a:lnTo>
                  <a:pt x="98" y="186"/>
                </a:lnTo>
                <a:lnTo>
                  <a:pt x="98" y="218"/>
                </a:lnTo>
                <a:lnTo>
                  <a:pt x="90" y="235"/>
                </a:lnTo>
                <a:lnTo>
                  <a:pt x="90" y="235"/>
                </a:lnTo>
                <a:lnTo>
                  <a:pt x="90" y="235"/>
                </a:lnTo>
                <a:lnTo>
                  <a:pt x="90" y="237"/>
                </a:lnTo>
                <a:lnTo>
                  <a:pt x="90" y="239"/>
                </a:lnTo>
                <a:lnTo>
                  <a:pt x="92" y="241"/>
                </a:lnTo>
                <a:lnTo>
                  <a:pt x="93" y="243"/>
                </a:lnTo>
                <a:lnTo>
                  <a:pt x="98" y="244"/>
                </a:lnTo>
                <a:lnTo>
                  <a:pt x="98" y="283"/>
                </a:lnTo>
                <a:lnTo>
                  <a:pt x="98" y="283"/>
                </a:lnTo>
                <a:close/>
                <a:moveTo>
                  <a:pt x="86" y="22"/>
                </a:moveTo>
                <a:lnTo>
                  <a:pt x="86" y="22"/>
                </a:lnTo>
                <a:lnTo>
                  <a:pt x="86" y="22"/>
                </a:lnTo>
                <a:lnTo>
                  <a:pt x="92" y="14"/>
                </a:lnTo>
                <a:lnTo>
                  <a:pt x="98" y="7"/>
                </a:lnTo>
                <a:lnTo>
                  <a:pt x="98" y="56"/>
                </a:lnTo>
                <a:lnTo>
                  <a:pt x="93" y="68"/>
                </a:lnTo>
                <a:lnTo>
                  <a:pt x="93" y="68"/>
                </a:lnTo>
                <a:lnTo>
                  <a:pt x="93" y="68"/>
                </a:lnTo>
                <a:lnTo>
                  <a:pt x="92" y="73"/>
                </a:lnTo>
                <a:lnTo>
                  <a:pt x="92" y="79"/>
                </a:lnTo>
                <a:lnTo>
                  <a:pt x="94" y="84"/>
                </a:lnTo>
                <a:lnTo>
                  <a:pt x="98" y="90"/>
                </a:lnTo>
                <a:lnTo>
                  <a:pt x="98" y="113"/>
                </a:lnTo>
                <a:lnTo>
                  <a:pt x="86" y="107"/>
                </a:lnTo>
                <a:lnTo>
                  <a:pt x="86" y="22"/>
                </a:lnTo>
                <a:lnTo>
                  <a:pt x="86" y="22"/>
                </a:lnTo>
                <a:close/>
                <a:moveTo>
                  <a:pt x="98" y="147"/>
                </a:moveTo>
                <a:lnTo>
                  <a:pt x="98" y="161"/>
                </a:lnTo>
                <a:lnTo>
                  <a:pt x="86" y="156"/>
                </a:lnTo>
                <a:lnTo>
                  <a:pt x="86" y="141"/>
                </a:lnTo>
                <a:lnTo>
                  <a:pt x="98" y="147"/>
                </a:lnTo>
                <a:close/>
                <a:moveTo>
                  <a:pt x="86" y="278"/>
                </a:moveTo>
                <a:lnTo>
                  <a:pt x="58" y="264"/>
                </a:lnTo>
                <a:lnTo>
                  <a:pt x="58" y="225"/>
                </a:lnTo>
                <a:lnTo>
                  <a:pt x="70" y="232"/>
                </a:lnTo>
                <a:lnTo>
                  <a:pt x="70" y="232"/>
                </a:lnTo>
                <a:lnTo>
                  <a:pt x="73" y="232"/>
                </a:lnTo>
                <a:lnTo>
                  <a:pt x="75" y="232"/>
                </a:lnTo>
                <a:lnTo>
                  <a:pt x="77" y="230"/>
                </a:lnTo>
                <a:lnTo>
                  <a:pt x="78" y="229"/>
                </a:lnTo>
                <a:lnTo>
                  <a:pt x="86" y="212"/>
                </a:lnTo>
                <a:lnTo>
                  <a:pt x="86" y="278"/>
                </a:lnTo>
                <a:lnTo>
                  <a:pt x="86" y="278"/>
                </a:lnTo>
                <a:close/>
                <a:moveTo>
                  <a:pt x="58" y="83"/>
                </a:moveTo>
                <a:lnTo>
                  <a:pt x="86" y="22"/>
                </a:lnTo>
                <a:lnTo>
                  <a:pt x="86" y="107"/>
                </a:lnTo>
                <a:lnTo>
                  <a:pt x="82" y="106"/>
                </a:lnTo>
                <a:lnTo>
                  <a:pt x="82" y="106"/>
                </a:lnTo>
                <a:lnTo>
                  <a:pt x="81" y="105"/>
                </a:lnTo>
                <a:lnTo>
                  <a:pt x="78" y="105"/>
                </a:lnTo>
                <a:lnTo>
                  <a:pt x="77" y="106"/>
                </a:lnTo>
                <a:lnTo>
                  <a:pt x="75" y="109"/>
                </a:lnTo>
                <a:lnTo>
                  <a:pt x="67" y="126"/>
                </a:lnTo>
                <a:lnTo>
                  <a:pt x="67" y="126"/>
                </a:lnTo>
                <a:lnTo>
                  <a:pt x="67" y="126"/>
                </a:lnTo>
                <a:lnTo>
                  <a:pt x="66" y="128"/>
                </a:lnTo>
                <a:lnTo>
                  <a:pt x="67" y="130"/>
                </a:lnTo>
                <a:lnTo>
                  <a:pt x="67" y="132"/>
                </a:lnTo>
                <a:lnTo>
                  <a:pt x="70" y="133"/>
                </a:lnTo>
                <a:lnTo>
                  <a:pt x="86" y="141"/>
                </a:lnTo>
                <a:lnTo>
                  <a:pt x="86" y="156"/>
                </a:lnTo>
                <a:lnTo>
                  <a:pt x="65" y="145"/>
                </a:lnTo>
                <a:lnTo>
                  <a:pt x="65" y="145"/>
                </a:lnTo>
                <a:lnTo>
                  <a:pt x="61" y="145"/>
                </a:lnTo>
                <a:lnTo>
                  <a:pt x="58" y="147"/>
                </a:lnTo>
                <a:lnTo>
                  <a:pt x="58" y="83"/>
                </a:lnTo>
                <a:lnTo>
                  <a:pt x="58" y="83"/>
                </a:lnTo>
                <a:close/>
                <a:moveTo>
                  <a:pt x="86" y="190"/>
                </a:moveTo>
                <a:lnTo>
                  <a:pt x="86" y="206"/>
                </a:lnTo>
                <a:lnTo>
                  <a:pt x="86" y="206"/>
                </a:lnTo>
                <a:lnTo>
                  <a:pt x="84" y="203"/>
                </a:lnTo>
                <a:lnTo>
                  <a:pt x="58" y="191"/>
                </a:lnTo>
                <a:lnTo>
                  <a:pt x="58" y="176"/>
                </a:lnTo>
                <a:lnTo>
                  <a:pt x="86" y="190"/>
                </a:lnTo>
                <a:close/>
                <a:moveTo>
                  <a:pt x="58" y="264"/>
                </a:moveTo>
                <a:lnTo>
                  <a:pt x="21" y="247"/>
                </a:lnTo>
                <a:lnTo>
                  <a:pt x="21" y="247"/>
                </a:lnTo>
                <a:lnTo>
                  <a:pt x="14" y="243"/>
                </a:lnTo>
                <a:lnTo>
                  <a:pt x="9" y="239"/>
                </a:lnTo>
                <a:lnTo>
                  <a:pt x="5" y="233"/>
                </a:lnTo>
                <a:lnTo>
                  <a:pt x="2" y="226"/>
                </a:lnTo>
                <a:lnTo>
                  <a:pt x="1" y="220"/>
                </a:lnTo>
                <a:lnTo>
                  <a:pt x="0" y="213"/>
                </a:lnTo>
                <a:lnTo>
                  <a:pt x="1" y="206"/>
                </a:lnTo>
                <a:lnTo>
                  <a:pt x="4" y="199"/>
                </a:lnTo>
                <a:lnTo>
                  <a:pt x="58" y="83"/>
                </a:lnTo>
                <a:lnTo>
                  <a:pt x="58" y="147"/>
                </a:lnTo>
                <a:lnTo>
                  <a:pt x="58" y="147"/>
                </a:lnTo>
                <a:lnTo>
                  <a:pt x="56" y="148"/>
                </a:lnTo>
                <a:lnTo>
                  <a:pt x="48" y="165"/>
                </a:lnTo>
                <a:lnTo>
                  <a:pt x="48" y="165"/>
                </a:lnTo>
                <a:lnTo>
                  <a:pt x="48" y="165"/>
                </a:lnTo>
                <a:lnTo>
                  <a:pt x="48" y="168"/>
                </a:lnTo>
                <a:lnTo>
                  <a:pt x="48" y="170"/>
                </a:lnTo>
                <a:lnTo>
                  <a:pt x="50" y="172"/>
                </a:lnTo>
                <a:lnTo>
                  <a:pt x="51" y="174"/>
                </a:lnTo>
                <a:lnTo>
                  <a:pt x="58" y="176"/>
                </a:lnTo>
                <a:lnTo>
                  <a:pt x="58" y="191"/>
                </a:lnTo>
                <a:lnTo>
                  <a:pt x="46" y="186"/>
                </a:lnTo>
                <a:lnTo>
                  <a:pt x="46" y="186"/>
                </a:lnTo>
                <a:lnTo>
                  <a:pt x="43" y="184"/>
                </a:lnTo>
                <a:lnTo>
                  <a:pt x="42" y="186"/>
                </a:lnTo>
                <a:lnTo>
                  <a:pt x="39" y="187"/>
                </a:lnTo>
                <a:lnTo>
                  <a:pt x="38" y="188"/>
                </a:lnTo>
                <a:lnTo>
                  <a:pt x="29" y="206"/>
                </a:lnTo>
                <a:lnTo>
                  <a:pt x="29" y="206"/>
                </a:lnTo>
                <a:lnTo>
                  <a:pt x="29" y="206"/>
                </a:lnTo>
                <a:lnTo>
                  <a:pt x="29" y="207"/>
                </a:lnTo>
                <a:lnTo>
                  <a:pt x="29" y="210"/>
                </a:lnTo>
                <a:lnTo>
                  <a:pt x="31" y="212"/>
                </a:lnTo>
                <a:lnTo>
                  <a:pt x="32" y="213"/>
                </a:lnTo>
                <a:lnTo>
                  <a:pt x="58" y="225"/>
                </a:lnTo>
                <a:lnTo>
                  <a:pt x="58" y="26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ṩḻiḋê"/>
          <p:cNvSpPr>
            <a:spLocks/>
          </p:cNvSpPr>
          <p:nvPr/>
        </p:nvSpPr>
        <p:spPr bwMode="auto">
          <a:xfrm>
            <a:off x="1280481" y="2817275"/>
            <a:ext cx="559422" cy="301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ïşḷïḓê"/>
          <p:cNvSpPr>
            <a:spLocks/>
          </p:cNvSpPr>
          <p:nvPr/>
        </p:nvSpPr>
        <p:spPr bwMode="auto">
          <a:xfrm>
            <a:off x="1303432" y="2761334"/>
            <a:ext cx="513521" cy="301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ṣ1îḑè"/>
          <p:cNvSpPr>
            <a:spLocks/>
          </p:cNvSpPr>
          <p:nvPr/>
        </p:nvSpPr>
        <p:spPr bwMode="auto">
          <a:xfrm>
            <a:off x="1505684" y="2703958"/>
            <a:ext cx="109016" cy="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ŝliḍé"/>
          <p:cNvSpPr>
            <a:spLocks/>
          </p:cNvSpPr>
          <p:nvPr/>
        </p:nvSpPr>
        <p:spPr bwMode="auto">
          <a:xfrm>
            <a:off x="1525766" y="2495971"/>
            <a:ext cx="70287" cy="2266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śḷíďé"/>
          <p:cNvSpPr>
            <a:spLocks/>
          </p:cNvSpPr>
          <p:nvPr/>
        </p:nvSpPr>
        <p:spPr bwMode="auto">
          <a:xfrm>
            <a:off x="1505684" y="2484496"/>
            <a:ext cx="109016" cy="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ṣļîďè"/>
          <p:cNvSpPr>
            <a:spLocks/>
          </p:cNvSpPr>
          <p:nvPr/>
        </p:nvSpPr>
        <p:spPr bwMode="auto">
          <a:xfrm>
            <a:off x="1343595" y="2703958"/>
            <a:ext cx="107582" cy="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šľíḋe"/>
          <p:cNvSpPr>
            <a:spLocks/>
          </p:cNvSpPr>
          <p:nvPr/>
        </p:nvSpPr>
        <p:spPr bwMode="auto">
          <a:xfrm>
            <a:off x="1362242" y="2495971"/>
            <a:ext cx="70287" cy="2266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sḻïḓé"/>
          <p:cNvSpPr>
            <a:spLocks/>
          </p:cNvSpPr>
          <p:nvPr/>
        </p:nvSpPr>
        <p:spPr bwMode="auto">
          <a:xfrm>
            <a:off x="1343595" y="2484496"/>
            <a:ext cx="107582" cy="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Sļîḑe"/>
          <p:cNvSpPr>
            <a:spLocks/>
          </p:cNvSpPr>
          <p:nvPr/>
        </p:nvSpPr>
        <p:spPr bwMode="auto">
          <a:xfrm>
            <a:off x="1669207" y="2703958"/>
            <a:ext cx="109016" cy="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ṥ1íḑe"/>
          <p:cNvSpPr>
            <a:spLocks/>
          </p:cNvSpPr>
          <p:nvPr/>
        </p:nvSpPr>
        <p:spPr bwMode="auto">
          <a:xfrm>
            <a:off x="1689289" y="2495971"/>
            <a:ext cx="68852" cy="2266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ṥ1ide"/>
          <p:cNvSpPr>
            <a:spLocks/>
          </p:cNvSpPr>
          <p:nvPr/>
        </p:nvSpPr>
        <p:spPr bwMode="auto">
          <a:xfrm>
            <a:off x="1669207" y="2484496"/>
            <a:ext cx="109016" cy="286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$ļïḍé"/>
          <p:cNvSpPr>
            <a:spLocks/>
          </p:cNvSpPr>
          <p:nvPr/>
        </p:nvSpPr>
        <p:spPr bwMode="auto">
          <a:xfrm>
            <a:off x="1303432" y="2421382"/>
            <a:ext cx="513521" cy="301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şľíďè"/>
          <p:cNvSpPr>
            <a:spLocks/>
          </p:cNvSpPr>
          <p:nvPr/>
        </p:nvSpPr>
        <p:spPr bwMode="auto">
          <a:xfrm>
            <a:off x="1303432" y="2259296"/>
            <a:ext cx="513521" cy="162087"/>
          </a:xfrm>
          <a:custGeom>
            <a:avLst/>
            <a:gdLst>
              <a:gd name="T0" fmla="*/ 179 w 358"/>
              <a:gd name="T1" fmla="*/ 0 h 113"/>
              <a:gd name="T2" fmla="*/ 0 w 358"/>
              <a:gd name="T3" fmla="*/ 113 h 113"/>
              <a:gd name="T4" fmla="*/ 358 w 358"/>
              <a:gd name="T5" fmla="*/ 113 h 113"/>
              <a:gd name="T6" fmla="*/ 179 w 358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8" h="113">
                <a:moveTo>
                  <a:pt x="179" y="0"/>
                </a:moveTo>
                <a:lnTo>
                  <a:pt x="0" y="113"/>
                </a:lnTo>
                <a:lnTo>
                  <a:pt x="358" y="113"/>
                </a:lnTo>
                <a:lnTo>
                  <a:pt x="179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ŝļïḋê"/>
          <p:cNvSpPr>
            <a:spLocks/>
          </p:cNvSpPr>
          <p:nvPr/>
        </p:nvSpPr>
        <p:spPr bwMode="auto">
          <a:xfrm>
            <a:off x="2515514" y="2406253"/>
            <a:ext cx="712905" cy="466185"/>
          </a:xfrm>
          <a:custGeom>
            <a:avLst/>
            <a:gdLst>
              <a:gd name="T0" fmla="*/ 497 w 497"/>
              <a:gd name="T1" fmla="*/ 0 h 325"/>
              <a:gd name="T2" fmla="*/ 386 w 497"/>
              <a:gd name="T3" fmla="*/ 37 h 325"/>
              <a:gd name="T4" fmla="*/ 386 w 497"/>
              <a:gd name="T5" fmla="*/ 210 h 325"/>
              <a:gd name="T6" fmla="*/ 386 w 497"/>
              <a:gd name="T7" fmla="*/ 210 h 325"/>
              <a:gd name="T8" fmla="*/ 397 w 497"/>
              <a:gd name="T9" fmla="*/ 209 h 325"/>
              <a:gd name="T10" fmla="*/ 405 w 497"/>
              <a:gd name="T11" fmla="*/ 206 h 325"/>
              <a:gd name="T12" fmla="*/ 409 w 497"/>
              <a:gd name="T13" fmla="*/ 204 h 325"/>
              <a:gd name="T14" fmla="*/ 411 w 497"/>
              <a:gd name="T15" fmla="*/ 201 h 325"/>
              <a:gd name="T16" fmla="*/ 413 w 497"/>
              <a:gd name="T17" fmla="*/ 197 h 325"/>
              <a:gd name="T18" fmla="*/ 413 w 497"/>
              <a:gd name="T19" fmla="*/ 194 h 325"/>
              <a:gd name="T20" fmla="*/ 413 w 497"/>
              <a:gd name="T21" fmla="*/ 118 h 325"/>
              <a:gd name="T22" fmla="*/ 399 w 497"/>
              <a:gd name="T23" fmla="*/ 118 h 325"/>
              <a:gd name="T24" fmla="*/ 399 w 497"/>
              <a:gd name="T25" fmla="*/ 86 h 325"/>
              <a:gd name="T26" fmla="*/ 413 w 497"/>
              <a:gd name="T27" fmla="*/ 86 h 325"/>
              <a:gd name="T28" fmla="*/ 447 w 497"/>
              <a:gd name="T29" fmla="*/ 86 h 325"/>
              <a:gd name="T30" fmla="*/ 462 w 497"/>
              <a:gd name="T31" fmla="*/ 86 h 325"/>
              <a:gd name="T32" fmla="*/ 462 w 497"/>
              <a:gd name="T33" fmla="*/ 118 h 325"/>
              <a:gd name="T34" fmla="*/ 447 w 497"/>
              <a:gd name="T35" fmla="*/ 118 h 325"/>
              <a:gd name="T36" fmla="*/ 447 w 497"/>
              <a:gd name="T37" fmla="*/ 194 h 325"/>
              <a:gd name="T38" fmla="*/ 447 w 497"/>
              <a:gd name="T39" fmla="*/ 194 h 325"/>
              <a:gd name="T40" fmla="*/ 446 w 497"/>
              <a:gd name="T41" fmla="*/ 204 h 325"/>
              <a:gd name="T42" fmla="*/ 442 w 497"/>
              <a:gd name="T43" fmla="*/ 212 h 325"/>
              <a:gd name="T44" fmla="*/ 436 w 497"/>
              <a:gd name="T45" fmla="*/ 220 h 325"/>
              <a:gd name="T46" fmla="*/ 430 w 497"/>
              <a:gd name="T47" fmla="*/ 227 h 325"/>
              <a:gd name="T48" fmla="*/ 420 w 497"/>
              <a:gd name="T49" fmla="*/ 232 h 325"/>
              <a:gd name="T50" fmla="*/ 411 w 497"/>
              <a:gd name="T51" fmla="*/ 236 h 325"/>
              <a:gd name="T52" fmla="*/ 399 w 497"/>
              <a:gd name="T53" fmla="*/ 239 h 325"/>
              <a:gd name="T54" fmla="*/ 386 w 497"/>
              <a:gd name="T55" fmla="*/ 239 h 325"/>
              <a:gd name="T56" fmla="*/ 386 w 497"/>
              <a:gd name="T57" fmla="*/ 289 h 325"/>
              <a:gd name="T58" fmla="*/ 497 w 497"/>
              <a:gd name="T59" fmla="*/ 325 h 325"/>
              <a:gd name="T60" fmla="*/ 497 w 497"/>
              <a:gd name="T61" fmla="*/ 0 h 325"/>
              <a:gd name="T62" fmla="*/ 386 w 497"/>
              <a:gd name="T63" fmla="*/ 37 h 325"/>
              <a:gd name="T64" fmla="*/ 0 w 497"/>
              <a:gd name="T65" fmla="*/ 163 h 325"/>
              <a:gd name="T66" fmla="*/ 386 w 497"/>
              <a:gd name="T67" fmla="*/ 289 h 325"/>
              <a:gd name="T68" fmla="*/ 386 w 497"/>
              <a:gd name="T69" fmla="*/ 239 h 325"/>
              <a:gd name="T70" fmla="*/ 386 w 497"/>
              <a:gd name="T71" fmla="*/ 239 h 325"/>
              <a:gd name="T72" fmla="*/ 374 w 497"/>
              <a:gd name="T73" fmla="*/ 239 h 325"/>
              <a:gd name="T74" fmla="*/ 363 w 497"/>
              <a:gd name="T75" fmla="*/ 236 h 325"/>
              <a:gd name="T76" fmla="*/ 353 w 497"/>
              <a:gd name="T77" fmla="*/ 232 h 325"/>
              <a:gd name="T78" fmla="*/ 343 w 497"/>
              <a:gd name="T79" fmla="*/ 227 h 325"/>
              <a:gd name="T80" fmla="*/ 336 w 497"/>
              <a:gd name="T81" fmla="*/ 220 h 325"/>
              <a:gd name="T82" fmla="*/ 331 w 497"/>
              <a:gd name="T83" fmla="*/ 212 h 325"/>
              <a:gd name="T84" fmla="*/ 327 w 497"/>
              <a:gd name="T85" fmla="*/ 204 h 325"/>
              <a:gd name="T86" fmla="*/ 325 w 497"/>
              <a:gd name="T87" fmla="*/ 194 h 325"/>
              <a:gd name="T88" fmla="*/ 325 w 497"/>
              <a:gd name="T89" fmla="*/ 118 h 325"/>
              <a:gd name="T90" fmla="*/ 311 w 497"/>
              <a:gd name="T91" fmla="*/ 118 h 325"/>
              <a:gd name="T92" fmla="*/ 311 w 497"/>
              <a:gd name="T93" fmla="*/ 86 h 325"/>
              <a:gd name="T94" fmla="*/ 325 w 497"/>
              <a:gd name="T95" fmla="*/ 86 h 325"/>
              <a:gd name="T96" fmla="*/ 359 w 497"/>
              <a:gd name="T97" fmla="*/ 86 h 325"/>
              <a:gd name="T98" fmla="*/ 376 w 497"/>
              <a:gd name="T99" fmla="*/ 86 h 325"/>
              <a:gd name="T100" fmla="*/ 376 w 497"/>
              <a:gd name="T101" fmla="*/ 118 h 325"/>
              <a:gd name="T102" fmla="*/ 359 w 497"/>
              <a:gd name="T103" fmla="*/ 118 h 325"/>
              <a:gd name="T104" fmla="*/ 359 w 497"/>
              <a:gd name="T105" fmla="*/ 194 h 325"/>
              <a:gd name="T106" fmla="*/ 359 w 497"/>
              <a:gd name="T107" fmla="*/ 194 h 325"/>
              <a:gd name="T108" fmla="*/ 361 w 497"/>
              <a:gd name="T109" fmla="*/ 197 h 325"/>
              <a:gd name="T110" fmla="*/ 362 w 497"/>
              <a:gd name="T111" fmla="*/ 201 h 325"/>
              <a:gd name="T112" fmla="*/ 365 w 497"/>
              <a:gd name="T113" fmla="*/ 204 h 325"/>
              <a:gd name="T114" fmla="*/ 367 w 497"/>
              <a:gd name="T115" fmla="*/ 206 h 325"/>
              <a:gd name="T116" fmla="*/ 376 w 497"/>
              <a:gd name="T117" fmla="*/ 209 h 325"/>
              <a:gd name="T118" fmla="*/ 386 w 497"/>
              <a:gd name="T119" fmla="*/ 210 h 325"/>
              <a:gd name="T120" fmla="*/ 386 w 497"/>
              <a:gd name="T121" fmla="*/ 3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325">
                <a:moveTo>
                  <a:pt x="497" y="0"/>
                </a:moveTo>
                <a:lnTo>
                  <a:pt x="386" y="37"/>
                </a:lnTo>
                <a:lnTo>
                  <a:pt x="386" y="210"/>
                </a:lnTo>
                <a:lnTo>
                  <a:pt x="386" y="210"/>
                </a:lnTo>
                <a:lnTo>
                  <a:pt x="397" y="209"/>
                </a:lnTo>
                <a:lnTo>
                  <a:pt x="405" y="206"/>
                </a:lnTo>
                <a:lnTo>
                  <a:pt x="409" y="204"/>
                </a:lnTo>
                <a:lnTo>
                  <a:pt x="411" y="201"/>
                </a:lnTo>
                <a:lnTo>
                  <a:pt x="413" y="197"/>
                </a:lnTo>
                <a:lnTo>
                  <a:pt x="413" y="194"/>
                </a:lnTo>
                <a:lnTo>
                  <a:pt x="413" y="118"/>
                </a:lnTo>
                <a:lnTo>
                  <a:pt x="399" y="118"/>
                </a:lnTo>
                <a:lnTo>
                  <a:pt x="399" y="86"/>
                </a:lnTo>
                <a:lnTo>
                  <a:pt x="413" y="86"/>
                </a:lnTo>
                <a:lnTo>
                  <a:pt x="447" y="86"/>
                </a:lnTo>
                <a:lnTo>
                  <a:pt x="462" y="86"/>
                </a:lnTo>
                <a:lnTo>
                  <a:pt x="462" y="118"/>
                </a:lnTo>
                <a:lnTo>
                  <a:pt x="447" y="118"/>
                </a:lnTo>
                <a:lnTo>
                  <a:pt x="447" y="194"/>
                </a:lnTo>
                <a:lnTo>
                  <a:pt x="447" y="194"/>
                </a:lnTo>
                <a:lnTo>
                  <a:pt x="446" y="204"/>
                </a:lnTo>
                <a:lnTo>
                  <a:pt x="442" y="212"/>
                </a:lnTo>
                <a:lnTo>
                  <a:pt x="436" y="220"/>
                </a:lnTo>
                <a:lnTo>
                  <a:pt x="430" y="227"/>
                </a:lnTo>
                <a:lnTo>
                  <a:pt x="420" y="232"/>
                </a:lnTo>
                <a:lnTo>
                  <a:pt x="411" y="236"/>
                </a:lnTo>
                <a:lnTo>
                  <a:pt x="399" y="239"/>
                </a:lnTo>
                <a:lnTo>
                  <a:pt x="386" y="239"/>
                </a:lnTo>
                <a:lnTo>
                  <a:pt x="386" y="289"/>
                </a:lnTo>
                <a:lnTo>
                  <a:pt x="497" y="325"/>
                </a:lnTo>
                <a:lnTo>
                  <a:pt x="497" y="0"/>
                </a:lnTo>
                <a:close/>
                <a:moveTo>
                  <a:pt x="386" y="37"/>
                </a:moveTo>
                <a:lnTo>
                  <a:pt x="0" y="163"/>
                </a:lnTo>
                <a:lnTo>
                  <a:pt x="386" y="289"/>
                </a:lnTo>
                <a:lnTo>
                  <a:pt x="386" y="239"/>
                </a:lnTo>
                <a:lnTo>
                  <a:pt x="386" y="239"/>
                </a:lnTo>
                <a:lnTo>
                  <a:pt x="374" y="239"/>
                </a:lnTo>
                <a:lnTo>
                  <a:pt x="363" y="236"/>
                </a:lnTo>
                <a:lnTo>
                  <a:pt x="353" y="232"/>
                </a:lnTo>
                <a:lnTo>
                  <a:pt x="343" y="227"/>
                </a:lnTo>
                <a:lnTo>
                  <a:pt x="336" y="220"/>
                </a:lnTo>
                <a:lnTo>
                  <a:pt x="331" y="212"/>
                </a:lnTo>
                <a:lnTo>
                  <a:pt x="327" y="204"/>
                </a:lnTo>
                <a:lnTo>
                  <a:pt x="325" y="194"/>
                </a:lnTo>
                <a:lnTo>
                  <a:pt x="325" y="118"/>
                </a:lnTo>
                <a:lnTo>
                  <a:pt x="311" y="118"/>
                </a:lnTo>
                <a:lnTo>
                  <a:pt x="311" y="86"/>
                </a:lnTo>
                <a:lnTo>
                  <a:pt x="325" y="86"/>
                </a:lnTo>
                <a:lnTo>
                  <a:pt x="359" y="86"/>
                </a:lnTo>
                <a:lnTo>
                  <a:pt x="376" y="86"/>
                </a:lnTo>
                <a:lnTo>
                  <a:pt x="376" y="118"/>
                </a:lnTo>
                <a:lnTo>
                  <a:pt x="359" y="118"/>
                </a:lnTo>
                <a:lnTo>
                  <a:pt x="359" y="194"/>
                </a:lnTo>
                <a:lnTo>
                  <a:pt x="359" y="194"/>
                </a:lnTo>
                <a:lnTo>
                  <a:pt x="361" y="197"/>
                </a:lnTo>
                <a:lnTo>
                  <a:pt x="362" y="201"/>
                </a:lnTo>
                <a:lnTo>
                  <a:pt x="365" y="204"/>
                </a:lnTo>
                <a:lnTo>
                  <a:pt x="367" y="206"/>
                </a:lnTo>
                <a:lnTo>
                  <a:pt x="376" y="209"/>
                </a:lnTo>
                <a:lnTo>
                  <a:pt x="386" y="210"/>
                </a:lnTo>
                <a:lnTo>
                  <a:pt x="386" y="3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$1íḓè"/>
          <p:cNvSpPr>
            <a:spLocks/>
          </p:cNvSpPr>
          <p:nvPr/>
        </p:nvSpPr>
        <p:spPr bwMode="auto">
          <a:xfrm>
            <a:off x="1488471" y="2919774"/>
            <a:ext cx="167827" cy="289752"/>
          </a:xfrm>
          <a:custGeom>
            <a:avLst/>
            <a:gdLst>
              <a:gd name="T0" fmla="*/ 112713 w 117"/>
              <a:gd name="T1" fmla="*/ 269875 h 202"/>
              <a:gd name="T2" fmla="*/ 127000 w 117"/>
              <a:gd name="T3" fmla="*/ 274638 h 202"/>
              <a:gd name="T4" fmla="*/ 134938 w 117"/>
              <a:gd name="T5" fmla="*/ 287338 h 202"/>
              <a:gd name="T6" fmla="*/ 134938 w 117"/>
              <a:gd name="T7" fmla="*/ 298450 h 202"/>
              <a:gd name="T8" fmla="*/ 127000 w 117"/>
              <a:gd name="T9" fmla="*/ 315913 h 202"/>
              <a:gd name="T10" fmla="*/ 119063 w 117"/>
              <a:gd name="T11" fmla="*/ 320675 h 202"/>
              <a:gd name="T12" fmla="*/ 112713 w 117"/>
              <a:gd name="T13" fmla="*/ 269875 h 202"/>
              <a:gd name="T14" fmla="*/ 112713 w 117"/>
              <a:gd name="T15" fmla="*/ 249238 h 202"/>
              <a:gd name="T16" fmla="*/ 112713 w 117"/>
              <a:gd name="T17" fmla="*/ 107950 h 202"/>
              <a:gd name="T18" fmla="*/ 127000 w 117"/>
              <a:gd name="T19" fmla="*/ 122238 h 202"/>
              <a:gd name="T20" fmla="*/ 134938 w 117"/>
              <a:gd name="T21" fmla="*/ 144463 h 202"/>
              <a:gd name="T22" fmla="*/ 146050 w 117"/>
              <a:gd name="T23" fmla="*/ 184150 h 202"/>
              <a:gd name="T24" fmla="*/ 149225 w 117"/>
              <a:gd name="T25" fmla="*/ 190500 h 202"/>
              <a:gd name="T26" fmla="*/ 158750 w 117"/>
              <a:gd name="T27" fmla="*/ 200025 h 202"/>
              <a:gd name="T28" fmla="*/ 174625 w 117"/>
              <a:gd name="T29" fmla="*/ 201613 h 202"/>
              <a:gd name="T30" fmla="*/ 185738 w 117"/>
              <a:gd name="T31" fmla="*/ 230188 h 202"/>
              <a:gd name="T32" fmla="*/ 104775 w 117"/>
              <a:gd name="T33" fmla="*/ 269875 h 202"/>
              <a:gd name="T34" fmla="*/ 112713 w 117"/>
              <a:gd name="T35" fmla="*/ 269875 h 202"/>
              <a:gd name="T36" fmla="*/ 112713 w 117"/>
              <a:gd name="T37" fmla="*/ 320675 h 202"/>
              <a:gd name="T38" fmla="*/ 96838 w 117"/>
              <a:gd name="T39" fmla="*/ 315913 h 202"/>
              <a:gd name="T40" fmla="*/ 88900 w 117"/>
              <a:gd name="T41" fmla="*/ 300038 h 202"/>
              <a:gd name="T42" fmla="*/ 88900 w 117"/>
              <a:gd name="T43" fmla="*/ 292100 h 202"/>
              <a:gd name="T44" fmla="*/ 96838 w 117"/>
              <a:gd name="T45" fmla="*/ 274638 h 202"/>
              <a:gd name="T46" fmla="*/ 104775 w 117"/>
              <a:gd name="T47" fmla="*/ 269875 h 202"/>
              <a:gd name="T48" fmla="*/ 112713 w 117"/>
              <a:gd name="T49" fmla="*/ 107950 h 202"/>
              <a:gd name="T50" fmla="*/ 95250 w 117"/>
              <a:gd name="T51" fmla="*/ 98425 h 202"/>
              <a:gd name="T52" fmla="*/ 74613 w 117"/>
              <a:gd name="T53" fmla="*/ 96838 h 202"/>
              <a:gd name="T54" fmla="*/ 53975 w 117"/>
              <a:gd name="T55" fmla="*/ 12700 h 202"/>
              <a:gd name="T56" fmla="*/ 46038 w 117"/>
              <a:gd name="T57" fmla="*/ 1588 h 202"/>
              <a:gd name="T58" fmla="*/ 30163 w 117"/>
              <a:gd name="T59" fmla="*/ 0 h 202"/>
              <a:gd name="T60" fmla="*/ 23813 w 117"/>
              <a:gd name="T61" fmla="*/ 1588 h 202"/>
              <a:gd name="T62" fmla="*/ 15875 w 117"/>
              <a:gd name="T63" fmla="*/ 14288 h 202"/>
              <a:gd name="T64" fmla="*/ 38100 w 117"/>
              <a:gd name="T65" fmla="*/ 104775 h 202"/>
              <a:gd name="T66" fmla="*/ 30163 w 117"/>
              <a:gd name="T67" fmla="*/ 111125 h 202"/>
              <a:gd name="T68" fmla="*/ 17463 w 117"/>
              <a:gd name="T69" fmla="*/ 123825 h 202"/>
              <a:gd name="T70" fmla="*/ 9525 w 117"/>
              <a:gd name="T71" fmla="*/ 144463 h 202"/>
              <a:gd name="T72" fmla="*/ 6350 w 117"/>
              <a:gd name="T73" fmla="*/ 165100 h 202"/>
              <a:gd name="T74" fmla="*/ 9525 w 117"/>
              <a:gd name="T75" fmla="*/ 176213 h 202"/>
              <a:gd name="T76" fmla="*/ 19050 w 117"/>
              <a:gd name="T77" fmla="*/ 219075 h 202"/>
              <a:gd name="T78" fmla="*/ 19050 w 117"/>
              <a:gd name="T79" fmla="*/ 225425 h 202"/>
              <a:gd name="T80" fmla="*/ 15875 w 117"/>
              <a:gd name="T81" fmla="*/ 236538 h 202"/>
              <a:gd name="T82" fmla="*/ 4763 w 117"/>
              <a:gd name="T83" fmla="*/ 247650 h 202"/>
              <a:gd name="T84" fmla="*/ 9525 w 117"/>
              <a:gd name="T85" fmla="*/ 277813 h 202"/>
              <a:gd name="T86" fmla="*/ 112713 w 117"/>
              <a:gd name="T87" fmla="*/ 107950 h 20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7" h="202">
                <a:moveTo>
                  <a:pt x="71" y="170"/>
                </a:moveTo>
                <a:lnTo>
                  <a:pt x="71" y="170"/>
                </a:lnTo>
                <a:lnTo>
                  <a:pt x="76" y="170"/>
                </a:lnTo>
                <a:lnTo>
                  <a:pt x="80" y="173"/>
                </a:lnTo>
                <a:lnTo>
                  <a:pt x="84" y="177"/>
                </a:lnTo>
                <a:lnTo>
                  <a:pt x="85" y="181"/>
                </a:lnTo>
                <a:lnTo>
                  <a:pt x="85" y="188"/>
                </a:lnTo>
                <a:lnTo>
                  <a:pt x="84" y="193"/>
                </a:lnTo>
                <a:lnTo>
                  <a:pt x="80" y="199"/>
                </a:lnTo>
                <a:lnTo>
                  <a:pt x="75" y="202"/>
                </a:lnTo>
                <a:lnTo>
                  <a:pt x="71" y="202"/>
                </a:lnTo>
                <a:lnTo>
                  <a:pt x="71" y="170"/>
                </a:lnTo>
                <a:close/>
                <a:moveTo>
                  <a:pt x="71" y="157"/>
                </a:moveTo>
                <a:lnTo>
                  <a:pt x="71" y="68"/>
                </a:lnTo>
                <a:lnTo>
                  <a:pt x="76" y="72"/>
                </a:lnTo>
                <a:lnTo>
                  <a:pt x="80" y="77"/>
                </a:lnTo>
                <a:lnTo>
                  <a:pt x="83" y="84"/>
                </a:lnTo>
                <a:lnTo>
                  <a:pt x="85" y="91"/>
                </a:lnTo>
                <a:lnTo>
                  <a:pt x="92" y="116"/>
                </a:lnTo>
                <a:lnTo>
                  <a:pt x="94" y="120"/>
                </a:lnTo>
                <a:lnTo>
                  <a:pt x="96" y="123"/>
                </a:lnTo>
                <a:lnTo>
                  <a:pt x="100" y="126"/>
                </a:lnTo>
                <a:lnTo>
                  <a:pt x="103" y="127"/>
                </a:lnTo>
                <a:lnTo>
                  <a:pt x="110" y="127"/>
                </a:lnTo>
                <a:lnTo>
                  <a:pt x="112" y="127"/>
                </a:lnTo>
                <a:lnTo>
                  <a:pt x="117" y="145"/>
                </a:lnTo>
                <a:lnTo>
                  <a:pt x="71" y="157"/>
                </a:lnTo>
                <a:close/>
                <a:moveTo>
                  <a:pt x="66" y="170"/>
                </a:moveTo>
                <a:lnTo>
                  <a:pt x="66" y="170"/>
                </a:lnTo>
                <a:lnTo>
                  <a:pt x="71" y="170"/>
                </a:lnTo>
                <a:lnTo>
                  <a:pt x="71" y="202"/>
                </a:lnTo>
                <a:lnTo>
                  <a:pt x="65" y="200"/>
                </a:lnTo>
                <a:lnTo>
                  <a:pt x="61" y="199"/>
                </a:lnTo>
                <a:lnTo>
                  <a:pt x="57" y="195"/>
                </a:lnTo>
                <a:lnTo>
                  <a:pt x="56" y="189"/>
                </a:lnTo>
                <a:lnTo>
                  <a:pt x="56" y="184"/>
                </a:lnTo>
                <a:lnTo>
                  <a:pt x="57" y="179"/>
                </a:lnTo>
                <a:lnTo>
                  <a:pt x="61" y="173"/>
                </a:lnTo>
                <a:lnTo>
                  <a:pt x="66" y="170"/>
                </a:lnTo>
                <a:close/>
                <a:moveTo>
                  <a:pt x="71" y="68"/>
                </a:moveTo>
                <a:lnTo>
                  <a:pt x="71" y="68"/>
                </a:lnTo>
                <a:lnTo>
                  <a:pt x="65" y="65"/>
                </a:lnTo>
                <a:lnTo>
                  <a:pt x="60" y="62"/>
                </a:lnTo>
                <a:lnTo>
                  <a:pt x="54" y="61"/>
                </a:lnTo>
                <a:lnTo>
                  <a:pt x="47" y="61"/>
                </a:lnTo>
                <a:lnTo>
                  <a:pt x="34" y="8"/>
                </a:lnTo>
                <a:lnTo>
                  <a:pt x="31" y="4"/>
                </a:lnTo>
                <a:lnTo>
                  <a:pt x="29" y="1"/>
                </a:lnTo>
                <a:lnTo>
                  <a:pt x="24" y="0"/>
                </a:lnTo>
                <a:lnTo>
                  <a:pt x="19" y="0"/>
                </a:lnTo>
                <a:lnTo>
                  <a:pt x="15" y="1"/>
                </a:lnTo>
                <a:lnTo>
                  <a:pt x="12" y="5"/>
                </a:lnTo>
                <a:lnTo>
                  <a:pt x="10" y="9"/>
                </a:lnTo>
                <a:lnTo>
                  <a:pt x="11" y="15"/>
                </a:lnTo>
                <a:lnTo>
                  <a:pt x="24" y="66"/>
                </a:lnTo>
                <a:lnTo>
                  <a:pt x="19" y="70"/>
                </a:lnTo>
                <a:lnTo>
                  <a:pt x="15" y="74"/>
                </a:lnTo>
                <a:lnTo>
                  <a:pt x="11" y="78"/>
                </a:lnTo>
                <a:lnTo>
                  <a:pt x="7" y="84"/>
                </a:lnTo>
                <a:lnTo>
                  <a:pt x="6" y="91"/>
                </a:lnTo>
                <a:lnTo>
                  <a:pt x="4" y="96"/>
                </a:lnTo>
                <a:lnTo>
                  <a:pt x="4" y="104"/>
                </a:lnTo>
                <a:lnTo>
                  <a:pt x="6" y="111"/>
                </a:lnTo>
                <a:lnTo>
                  <a:pt x="12" y="138"/>
                </a:lnTo>
                <a:lnTo>
                  <a:pt x="12" y="142"/>
                </a:lnTo>
                <a:lnTo>
                  <a:pt x="12" y="146"/>
                </a:lnTo>
                <a:lnTo>
                  <a:pt x="10" y="149"/>
                </a:lnTo>
                <a:lnTo>
                  <a:pt x="8" y="152"/>
                </a:lnTo>
                <a:lnTo>
                  <a:pt x="3" y="156"/>
                </a:lnTo>
                <a:lnTo>
                  <a:pt x="0" y="157"/>
                </a:lnTo>
                <a:lnTo>
                  <a:pt x="6" y="175"/>
                </a:lnTo>
                <a:lnTo>
                  <a:pt x="71" y="157"/>
                </a:lnTo>
                <a:lnTo>
                  <a:pt x="71" y="6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Slídê"/>
          <p:cNvSpPr>
            <a:spLocks/>
          </p:cNvSpPr>
          <p:nvPr/>
        </p:nvSpPr>
        <p:spPr bwMode="auto">
          <a:xfrm>
            <a:off x="2783750" y="1917116"/>
            <a:ext cx="334219" cy="411678"/>
          </a:xfrm>
          <a:custGeom>
            <a:avLst/>
            <a:gdLst>
              <a:gd name="T0" fmla="*/ 260350 w 233"/>
              <a:gd name="T1" fmla="*/ 0 h 287"/>
              <a:gd name="T2" fmla="*/ 369888 w 233"/>
              <a:gd name="T3" fmla="*/ 393700 h 287"/>
              <a:gd name="T4" fmla="*/ 342900 w 233"/>
              <a:gd name="T5" fmla="*/ 444500 h 287"/>
              <a:gd name="T6" fmla="*/ 260350 w 233"/>
              <a:gd name="T7" fmla="*/ 358775 h 287"/>
              <a:gd name="T8" fmla="*/ 284163 w 233"/>
              <a:gd name="T9" fmla="*/ 346075 h 287"/>
              <a:gd name="T10" fmla="*/ 307975 w 233"/>
              <a:gd name="T11" fmla="*/ 303213 h 287"/>
              <a:gd name="T12" fmla="*/ 307975 w 233"/>
              <a:gd name="T13" fmla="*/ 249238 h 287"/>
              <a:gd name="T14" fmla="*/ 282575 w 233"/>
              <a:gd name="T15" fmla="*/ 234950 h 287"/>
              <a:gd name="T16" fmla="*/ 260350 w 233"/>
              <a:gd name="T17" fmla="*/ 187325 h 287"/>
              <a:gd name="T18" fmla="*/ 265113 w 233"/>
              <a:gd name="T19" fmla="*/ 333375 h 287"/>
              <a:gd name="T20" fmla="*/ 285750 w 233"/>
              <a:gd name="T21" fmla="*/ 277813 h 287"/>
              <a:gd name="T22" fmla="*/ 277813 w 233"/>
              <a:gd name="T23" fmla="*/ 254000 h 287"/>
              <a:gd name="T24" fmla="*/ 260350 w 233"/>
              <a:gd name="T25" fmla="*/ 254000 h 287"/>
              <a:gd name="T26" fmla="*/ 211138 w 233"/>
              <a:gd name="T27" fmla="*/ 22225 h 287"/>
              <a:gd name="T28" fmla="*/ 260350 w 233"/>
              <a:gd name="T29" fmla="*/ 187325 h 287"/>
              <a:gd name="T30" fmla="*/ 215900 w 233"/>
              <a:gd name="T31" fmla="*/ 176213 h 287"/>
              <a:gd name="T32" fmla="*/ 211138 w 233"/>
              <a:gd name="T33" fmla="*/ 455613 h 287"/>
              <a:gd name="T34" fmla="*/ 222250 w 233"/>
              <a:gd name="T35" fmla="*/ 355600 h 287"/>
              <a:gd name="T36" fmla="*/ 260350 w 233"/>
              <a:gd name="T37" fmla="*/ 455613 h 287"/>
              <a:gd name="T38" fmla="*/ 242888 w 233"/>
              <a:gd name="T39" fmla="*/ 319088 h 287"/>
              <a:gd name="T40" fmla="*/ 247650 w 233"/>
              <a:gd name="T41" fmla="*/ 333375 h 287"/>
              <a:gd name="T42" fmla="*/ 260350 w 233"/>
              <a:gd name="T43" fmla="*/ 254000 h 287"/>
              <a:gd name="T44" fmla="*/ 152400 w 233"/>
              <a:gd name="T45" fmla="*/ 0 h 287"/>
              <a:gd name="T46" fmla="*/ 211138 w 233"/>
              <a:gd name="T47" fmla="*/ 174625 h 287"/>
              <a:gd name="T48" fmla="*/ 163513 w 233"/>
              <a:gd name="T49" fmla="*/ 182563 h 287"/>
              <a:gd name="T50" fmla="*/ 152400 w 233"/>
              <a:gd name="T51" fmla="*/ 455613 h 287"/>
              <a:gd name="T52" fmla="*/ 209550 w 233"/>
              <a:gd name="T53" fmla="*/ 314325 h 287"/>
              <a:gd name="T54" fmla="*/ 211138 w 233"/>
              <a:gd name="T55" fmla="*/ 346075 h 287"/>
              <a:gd name="T56" fmla="*/ 160338 w 233"/>
              <a:gd name="T57" fmla="*/ 268288 h 287"/>
              <a:gd name="T58" fmla="*/ 152400 w 233"/>
              <a:gd name="T59" fmla="*/ 254000 h 287"/>
              <a:gd name="T60" fmla="*/ 152400 w 233"/>
              <a:gd name="T61" fmla="*/ 211138 h 287"/>
              <a:gd name="T62" fmla="*/ 130175 w 233"/>
              <a:gd name="T63" fmla="*/ 22225 h 287"/>
              <a:gd name="T64" fmla="*/ 152400 w 233"/>
              <a:gd name="T65" fmla="*/ 192088 h 287"/>
              <a:gd name="T66" fmla="*/ 130175 w 233"/>
              <a:gd name="T67" fmla="*/ 79375 h 287"/>
              <a:gd name="T68" fmla="*/ 130175 w 233"/>
              <a:gd name="T69" fmla="*/ 260350 h 287"/>
              <a:gd name="T70" fmla="*/ 152400 w 233"/>
              <a:gd name="T71" fmla="*/ 358775 h 287"/>
              <a:gd name="T72" fmla="*/ 142875 w 233"/>
              <a:gd name="T73" fmla="*/ 228600 h 287"/>
              <a:gd name="T74" fmla="*/ 63500 w 233"/>
              <a:gd name="T75" fmla="*/ 0 h 287"/>
              <a:gd name="T76" fmla="*/ 42863 w 233"/>
              <a:gd name="T77" fmla="*/ 23813 h 287"/>
              <a:gd name="T78" fmla="*/ 26988 w 233"/>
              <a:gd name="T79" fmla="*/ 49213 h 287"/>
              <a:gd name="T80" fmla="*/ 130175 w 233"/>
              <a:gd name="T81" fmla="*/ 79375 h 287"/>
              <a:gd name="T82" fmla="*/ 96838 w 233"/>
              <a:gd name="T83" fmla="*/ 246063 h 287"/>
              <a:gd name="T84" fmla="*/ 60325 w 233"/>
              <a:gd name="T85" fmla="*/ 254000 h 287"/>
              <a:gd name="T86" fmla="*/ 46038 w 233"/>
              <a:gd name="T87" fmla="*/ 276225 h 287"/>
              <a:gd name="T88" fmla="*/ 63500 w 233"/>
              <a:gd name="T89" fmla="*/ 290513 h 287"/>
              <a:gd name="T90" fmla="*/ 73025 w 233"/>
              <a:gd name="T91" fmla="*/ 284163 h 287"/>
              <a:gd name="T92" fmla="*/ 71438 w 233"/>
              <a:gd name="T93" fmla="*/ 273050 h 287"/>
              <a:gd name="T94" fmla="*/ 90488 w 233"/>
              <a:gd name="T95" fmla="*/ 260350 h 287"/>
              <a:gd name="T96" fmla="*/ 76200 w 233"/>
              <a:gd name="T97" fmla="*/ 309563 h 287"/>
              <a:gd name="T98" fmla="*/ 65088 w 233"/>
              <a:gd name="T99" fmla="*/ 369888 h 287"/>
              <a:gd name="T100" fmla="*/ 84138 w 233"/>
              <a:gd name="T101" fmla="*/ 387350 h 287"/>
              <a:gd name="T102" fmla="*/ 95250 w 233"/>
              <a:gd name="T103" fmla="*/ 374650 h 287"/>
              <a:gd name="T104" fmla="*/ 115888 w 233"/>
              <a:gd name="T105" fmla="*/ 284163 h 287"/>
              <a:gd name="T106" fmla="*/ 63500 w 233"/>
              <a:gd name="T107" fmla="*/ 455613 h 287"/>
              <a:gd name="T108" fmla="*/ 20638 w 233"/>
              <a:gd name="T109" fmla="*/ 436563 h 287"/>
              <a:gd name="T110" fmla="*/ 0 w 233"/>
              <a:gd name="T111" fmla="*/ 61913 h 287"/>
              <a:gd name="T112" fmla="*/ 20638 w 233"/>
              <a:gd name="T113" fmla="*/ 19050 h 287"/>
              <a:gd name="T114" fmla="*/ 63500 w 233"/>
              <a:gd name="T115" fmla="*/ 0 h 28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33" h="287">
                <a:moveTo>
                  <a:pt x="164" y="0"/>
                </a:moveTo>
                <a:lnTo>
                  <a:pt x="233" y="0"/>
                </a:lnTo>
                <a:lnTo>
                  <a:pt x="233" y="14"/>
                </a:lnTo>
                <a:lnTo>
                  <a:pt x="164" y="14"/>
                </a:lnTo>
                <a:lnTo>
                  <a:pt x="164" y="0"/>
                </a:lnTo>
                <a:close/>
                <a:moveTo>
                  <a:pt x="164" y="50"/>
                </a:moveTo>
                <a:lnTo>
                  <a:pt x="233" y="50"/>
                </a:lnTo>
                <a:lnTo>
                  <a:pt x="233" y="248"/>
                </a:lnTo>
                <a:lnTo>
                  <a:pt x="232" y="256"/>
                </a:lnTo>
                <a:lnTo>
                  <a:pt x="229" y="263"/>
                </a:lnTo>
                <a:lnTo>
                  <a:pt x="226" y="270"/>
                </a:lnTo>
                <a:lnTo>
                  <a:pt x="221" y="275"/>
                </a:lnTo>
                <a:lnTo>
                  <a:pt x="216" y="280"/>
                </a:lnTo>
                <a:lnTo>
                  <a:pt x="209" y="285"/>
                </a:lnTo>
                <a:lnTo>
                  <a:pt x="202" y="286"/>
                </a:lnTo>
                <a:lnTo>
                  <a:pt x="194" y="287"/>
                </a:lnTo>
                <a:lnTo>
                  <a:pt x="164" y="287"/>
                </a:lnTo>
                <a:lnTo>
                  <a:pt x="164" y="226"/>
                </a:lnTo>
                <a:lnTo>
                  <a:pt x="168" y="225"/>
                </a:lnTo>
                <a:lnTo>
                  <a:pt x="174" y="222"/>
                </a:lnTo>
                <a:lnTo>
                  <a:pt x="179" y="218"/>
                </a:lnTo>
                <a:lnTo>
                  <a:pt x="183" y="213"/>
                </a:lnTo>
                <a:lnTo>
                  <a:pt x="187" y="207"/>
                </a:lnTo>
                <a:lnTo>
                  <a:pt x="191" y="199"/>
                </a:lnTo>
                <a:lnTo>
                  <a:pt x="194" y="191"/>
                </a:lnTo>
                <a:lnTo>
                  <a:pt x="195" y="183"/>
                </a:lnTo>
                <a:lnTo>
                  <a:pt x="195" y="175"/>
                </a:lnTo>
                <a:lnTo>
                  <a:pt x="195" y="163"/>
                </a:lnTo>
                <a:lnTo>
                  <a:pt x="194" y="157"/>
                </a:lnTo>
                <a:lnTo>
                  <a:pt x="191" y="155"/>
                </a:lnTo>
                <a:lnTo>
                  <a:pt x="189" y="151"/>
                </a:lnTo>
                <a:lnTo>
                  <a:pt x="186" y="149"/>
                </a:lnTo>
                <a:lnTo>
                  <a:pt x="182" y="148"/>
                </a:lnTo>
                <a:lnTo>
                  <a:pt x="178" y="148"/>
                </a:lnTo>
                <a:lnTo>
                  <a:pt x="171" y="149"/>
                </a:lnTo>
                <a:lnTo>
                  <a:pt x="164" y="152"/>
                </a:lnTo>
                <a:lnTo>
                  <a:pt x="172" y="117"/>
                </a:lnTo>
                <a:lnTo>
                  <a:pt x="164" y="118"/>
                </a:lnTo>
                <a:lnTo>
                  <a:pt x="164" y="50"/>
                </a:lnTo>
                <a:close/>
                <a:moveTo>
                  <a:pt x="164" y="211"/>
                </a:moveTo>
                <a:lnTo>
                  <a:pt x="164" y="211"/>
                </a:lnTo>
                <a:lnTo>
                  <a:pt x="167" y="210"/>
                </a:lnTo>
                <a:lnTo>
                  <a:pt x="170" y="207"/>
                </a:lnTo>
                <a:lnTo>
                  <a:pt x="175" y="199"/>
                </a:lnTo>
                <a:lnTo>
                  <a:pt x="179" y="187"/>
                </a:lnTo>
                <a:lnTo>
                  <a:pt x="180" y="175"/>
                </a:lnTo>
                <a:lnTo>
                  <a:pt x="179" y="165"/>
                </a:lnTo>
                <a:lnTo>
                  <a:pt x="178" y="163"/>
                </a:lnTo>
                <a:lnTo>
                  <a:pt x="175" y="160"/>
                </a:lnTo>
                <a:lnTo>
                  <a:pt x="172" y="159"/>
                </a:lnTo>
                <a:lnTo>
                  <a:pt x="167" y="159"/>
                </a:lnTo>
                <a:lnTo>
                  <a:pt x="164" y="160"/>
                </a:lnTo>
                <a:lnTo>
                  <a:pt x="164" y="211"/>
                </a:lnTo>
                <a:close/>
                <a:moveTo>
                  <a:pt x="133" y="0"/>
                </a:moveTo>
                <a:lnTo>
                  <a:pt x="164" y="0"/>
                </a:lnTo>
                <a:lnTo>
                  <a:pt x="164" y="14"/>
                </a:lnTo>
                <a:lnTo>
                  <a:pt x="133" y="14"/>
                </a:lnTo>
                <a:lnTo>
                  <a:pt x="133" y="0"/>
                </a:lnTo>
                <a:close/>
                <a:moveTo>
                  <a:pt x="133" y="50"/>
                </a:moveTo>
                <a:lnTo>
                  <a:pt x="164" y="50"/>
                </a:lnTo>
                <a:lnTo>
                  <a:pt x="164" y="118"/>
                </a:lnTo>
                <a:lnTo>
                  <a:pt x="149" y="119"/>
                </a:lnTo>
                <a:lnTo>
                  <a:pt x="133" y="192"/>
                </a:lnTo>
                <a:lnTo>
                  <a:pt x="133" y="122"/>
                </a:lnTo>
                <a:lnTo>
                  <a:pt x="136" y="111"/>
                </a:lnTo>
                <a:lnTo>
                  <a:pt x="133" y="110"/>
                </a:lnTo>
                <a:lnTo>
                  <a:pt x="133" y="50"/>
                </a:lnTo>
                <a:close/>
                <a:moveTo>
                  <a:pt x="164" y="287"/>
                </a:moveTo>
                <a:lnTo>
                  <a:pt x="133" y="287"/>
                </a:lnTo>
                <a:lnTo>
                  <a:pt x="133" y="218"/>
                </a:lnTo>
                <a:lnTo>
                  <a:pt x="137" y="222"/>
                </a:lnTo>
                <a:lnTo>
                  <a:pt x="140" y="224"/>
                </a:lnTo>
                <a:lnTo>
                  <a:pt x="143" y="226"/>
                </a:lnTo>
                <a:lnTo>
                  <a:pt x="152" y="228"/>
                </a:lnTo>
                <a:lnTo>
                  <a:pt x="164" y="226"/>
                </a:lnTo>
                <a:lnTo>
                  <a:pt x="164" y="287"/>
                </a:lnTo>
                <a:close/>
                <a:moveTo>
                  <a:pt x="164" y="160"/>
                </a:moveTo>
                <a:lnTo>
                  <a:pt x="164" y="160"/>
                </a:lnTo>
                <a:lnTo>
                  <a:pt x="163" y="161"/>
                </a:lnTo>
                <a:lnTo>
                  <a:pt x="153" y="201"/>
                </a:lnTo>
                <a:lnTo>
                  <a:pt x="153" y="205"/>
                </a:lnTo>
                <a:lnTo>
                  <a:pt x="153" y="207"/>
                </a:lnTo>
                <a:lnTo>
                  <a:pt x="156" y="210"/>
                </a:lnTo>
                <a:lnTo>
                  <a:pt x="159" y="211"/>
                </a:lnTo>
                <a:lnTo>
                  <a:pt x="161" y="211"/>
                </a:lnTo>
                <a:lnTo>
                  <a:pt x="164" y="211"/>
                </a:lnTo>
                <a:lnTo>
                  <a:pt x="164" y="160"/>
                </a:lnTo>
                <a:close/>
                <a:moveTo>
                  <a:pt x="96" y="0"/>
                </a:moveTo>
                <a:lnTo>
                  <a:pt x="133" y="0"/>
                </a:lnTo>
                <a:lnTo>
                  <a:pt x="133" y="14"/>
                </a:lnTo>
                <a:lnTo>
                  <a:pt x="96" y="14"/>
                </a:lnTo>
                <a:lnTo>
                  <a:pt x="96" y="0"/>
                </a:lnTo>
                <a:close/>
                <a:moveTo>
                  <a:pt x="96" y="50"/>
                </a:moveTo>
                <a:lnTo>
                  <a:pt x="133" y="50"/>
                </a:lnTo>
                <a:lnTo>
                  <a:pt x="133" y="110"/>
                </a:lnTo>
                <a:lnTo>
                  <a:pt x="124" y="109"/>
                </a:lnTo>
                <a:lnTo>
                  <a:pt x="117" y="110"/>
                </a:lnTo>
                <a:lnTo>
                  <a:pt x="110" y="111"/>
                </a:lnTo>
                <a:lnTo>
                  <a:pt x="103" y="115"/>
                </a:lnTo>
                <a:lnTo>
                  <a:pt x="96" y="121"/>
                </a:lnTo>
                <a:lnTo>
                  <a:pt x="96" y="50"/>
                </a:lnTo>
                <a:close/>
                <a:moveTo>
                  <a:pt x="133" y="287"/>
                </a:moveTo>
                <a:lnTo>
                  <a:pt x="96" y="287"/>
                </a:lnTo>
                <a:lnTo>
                  <a:pt x="96" y="226"/>
                </a:lnTo>
                <a:lnTo>
                  <a:pt x="111" y="226"/>
                </a:lnTo>
                <a:lnTo>
                  <a:pt x="133" y="122"/>
                </a:lnTo>
                <a:lnTo>
                  <a:pt x="133" y="192"/>
                </a:lnTo>
                <a:lnTo>
                  <a:pt x="132" y="198"/>
                </a:lnTo>
                <a:lnTo>
                  <a:pt x="132" y="207"/>
                </a:lnTo>
                <a:lnTo>
                  <a:pt x="132" y="213"/>
                </a:lnTo>
                <a:lnTo>
                  <a:pt x="133" y="218"/>
                </a:lnTo>
                <a:lnTo>
                  <a:pt x="133" y="287"/>
                </a:lnTo>
                <a:close/>
                <a:moveTo>
                  <a:pt x="96" y="186"/>
                </a:moveTo>
                <a:lnTo>
                  <a:pt x="101" y="169"/>
                </a:lnTo>
                <a:lnTo>
                  <a:pt x="96" y="168"/>
                </a:lnTo>
                <a:lnTo>
                  <a:pt x="96" y="186"/>
                </a:lnTo>
                <a:close/>
                <a:moveTo>
                  <a:pt x="96" y="160"/>
                </a:moveTo>
                <a:lnTo>
                  <a:pt x="96" y="160"/>
                </a:lnTo>
                <a:lnTo>
                  <a:pt x="102" y="163"/>
                </a:lnTo>
                <a:lnTo>
                  <a:pt x="111" y="119"/>
                </a:lnTo>
                <a:lnTo>
                  <a:pt x="105" y="125"/>
                </a:lnTo>
                <a:lnTo>
                  <a:pt x="96" y="133"/>
                </a:lnTo>
                <a:lnTo>
                  <a:pt x="96" y="160"/>
                </a:lnTo>
                <a:close/>
                <a:moveTo>
                  <a:pt x="82" y="0"/>
                </a:moveTo>
                <a:lnTo>
                  <a:pt x="96" y="0"/>
                </a:lnTo>
                <a:lnTo>
                  <a:pt x="96" y="14"/>
                </a:lnTo>
                <a:lnTo>
                  <a:pt x="82" y="14"/>
                </a:lnTo>
                <a:lnTo>
                  <a:pt x="82" y="0"/>
                </a:lnTo>
                <a:close/>
                <a:moveTo>
                  <a:pt x="82" y="50"/>
                </a:moveTo>
                <a:lnTo>
                  <a:pt x="96" y="50"/>
                </a:lnTo>
                <a:lnTo>
                  <a:pt x="96" y="121"/>
                </a:lnTo>
                <a:lnTo>
                  <a:pt x="96" y="122"/>
                </a:lnTo>
                <a:lnTo>
                  <a:pt x="82" y="137"/>
                </a:lnTo>
                <a:lnTo>
                  <a:pt x="82" y="50"/>
                </a:lnTo>
                <a:close/>
                <a:moveTo>
                  <a:pt x="96" y="287"/>
                </a:moveTo>
                <a:lnTo>
                  <a:pt x="82" y="287"/>
                </a:lnTo>
                <a:lnTo>
                  <a:pt x="82" y="164"/>
                </a:lnTo>
                <a:lnTo>
                  <a:pt x="90" y="165"/>
                </a:lnTo>
                <a:lnTo>
                  <a:pt x="96" y="168"/>
                </a:lnTo>
                <a:lnTo>
                  <a:pt x="96" y="186"/>
                </a:lnTo>
                <a:lnTo>
                  <a:pt x="88" y="226"/>
                </a:lnTo>
                <a:lnTo>
                  <a:pt x="96" y="226"/>
                </a:lnTo>
                <a:lnTo>
                  <a:pt x="96" y="287"/>
                </a:lnTo>
                <a:close/>
                <a:moveTo>
                  <a:pt x="96" y="133"/>
                </a:moveTo>
                <a:lnTo>
                  <a:pt x="96" y="133"/>
                </a:lnTo>
                <a:lnTo>
                  <a:pt x="90" y="144"/>
                </a:lnTo>
                <a:lnTo>
                  <a:pt x="83" y="157"/>
                </a:lnTo>
                <a:lnTo>
                  <a:pt x="96" y="160"/>
                </a:lnTo>
                <a:lnTo>
                  <a:pt x="96" y="133"/>
                </a:lnTo>
                <a:close/>
                <a:moveTo>
                  <a:pt x="40" y="0"/>
                </a:moveTo>
                <a:lnTo>
                  <a:pt x="82" y="0"/>
                </a:lnTo>
                <a:lnTo>
                  <a:pt x="82" y="14"/>
                </a:lnTo>
                <a:lnTo>
                  <a:pt x="36" y="14"/>
                </a:lnTo>
                <a:lnTo>
                  <a:pt x="27" y="15"/>
                </a:lnTo>
                <a:lnTo>
                  <a:pt x="22" y="19"/>
                </a:lnTo>
                <a:lnTo>
                  <a:pt x="18" y="25"/>
                </a:lnTo>
                <a:lnTo>
                  <a:pt x="17" y="31"/>
                </a:lnTo>
                <a:lnTo>
                  <a:pt x="18" y="39"/>
                </a:lnTo>
                <a:lnTo>
                  <a:pt x="22" y="45"/>
                </a:lnTo>
                <a:lnTo>
                  <a:pt x="27" y="49"/>
                </a:lnTo>
                <a:lnTo>
                  <a:pt x="36" y="50"/>
                </a:lnTo>
                <a:lnTo>
                  <a:pt x="82" y="50"/>
                </a:lnTo>
                <a:lnTo>
                  <a:pt x="82" y="137"/>
                </a:lnTo>
                <a:lnTo>
                  <a:pt x="69" y="155"/>
                </a:lnTo>
                <a:lnTo>
                  <a:pt x="61" y="155"/>
                </a:lnTo>
                <a:lnTo>
                  <a:pt x="48" y="156"/>
                </a:lnTo>
                <a:lnTo>
                  <a:pt x="42" y="157"/>
                </a:lnTo>
                <a:lnTo>
                  <a:pt x="38" y="160"/>
                </a:lnTo>
                <a:lnTo>
                  <a:pt x="34" y="163"/>
                </a:lnTo>
                <a:lnTo>
                  <a:pt x="31" y="167"/>
                </a:lnTo>
                <a:lnTo>
                  <a:pt x="29" y="169"/>
                </a:lnTo>
                <a:lnTo>
                  <a:pt x="29" y="174"/>
                </a:lnTo>
                <a:lnTo>
                  <a:pt x="29" y="178"/>
                </a:lnTo>
                <a:lnTo>
                  <a:pt x="31" y="180"/>
                </a:lnTo>
                <a:lnTo>
                  <a:pt x="34" y="182"/>
                </a:lnTo>
                <a:lnTo>
                  <a:pt x="40" y="183"/>
                </a:lnTo>
                <a:lnTo>
                  <a:pt x="42" y="183"/>
                </a:lnTo>
                <a:lnTo>
                  <a:pt x="45" y="182"/>
                </a:lnTo>
                <a:lnTo>
                  <a:pt x="46" y="179"/>
                </a:lnTo>
                <a:lnTo>
                  <a:pt x="48" y="178"/>
                </a:lnTo>
                <a:lnTo>
                  <a:pt x="46" y="174"/>
                </a:lnTo>
                <a:lnTo>
                  <a:pt x="45" y="172"/>
                </a:lnTo>
                <a:lnTo>
                  <a:pt x="48" y="168"/>
                </a:lnTo>
                <a:lnTo>
                  <a:pt x="52" y="165"/>
                </a:lnTo>
                <a:lnTo>
                  <a:pt x="57" y="164"/>
                </a:lnTo>
                <a:lnTo>
                  <a:pt x="64" y="164"/>
                </a:lnTo>
                <a:lnTo>
                  <a:pt x="54" y="182"/>
                </a:lnTo>
                <a:lnTo>
                  <a:pt x="48" y="195"/>
                </a:lnTo>
                <a:lnTo>
                  <a:pt x="44" y="207"/>
                </a:lnTo>
                <a:lnTo>
                  <a:pt x="41" y="218"/>
                </a:lnTo>
                <a:lnTo>
                  <a:pt x="41" y="228"/>
                </a:lnTo>
                <a:lnTo>
                  <a:pt x="41" y="233"/>
                </a:lnTo>
                <a:lnTo>
                  <a:pt x="42" y="237"/>
                </a:lnTo>
                <a:lnTo>
                  <a:pt x="45" y="240"/>
                </a:lnTo>
                <a:lnTo>
                  <a:pt x="49" y="243"/>
                </a:lnTo>
                <a:lnTo>
                  <a:pt x="53" y="244"/>
                </a:lnTo>
                <a:lnTo>
                  <a:pt x="61" y="244"/>
                </a:lnTo>
                <a:lnTo>
                  <a:pt x="60" y="240"/>
                </a:lnTo>
                <a:lnTo>
                  <a:pt x="60" y="236"/>
                </a:lnTo>
                <a:lnTo>
                  <a:pt x="61" y="221"/>
                </a:lnTo>
                <a:lnTo>
                  <a:pt x="64" y="207"/>
                </a:lnTo>
                <a:lnTo>
                  <a:pt x="68" y="194"/>
                </a:lnTo>
                <a:lnTo>
                  <a:pt x="73" y="179"/>
                </a:lnTo>
                <a:lnTo>
                  <a:pt x="80" y="164"/>
                </a:lnTo>
                <a:lnTo>
                  <a:pt x="82" y="164"/>
                </a:lnTo>
                <a:lnTo>
                  <a:pt x="82" y="287"/>
                </a:lnTo>
                <a:lnTo>
                  <a:pt x="40" y="287"/>
                </a:lnTo>
                <a:lnTo>
                  <a:pt x="31" y="286"/>
                </a:lnTo>
                <a:lnTo>
                  <a:pt x="25" y="285"/>
                </a:lnTo>
                <a:lnTo>
                  <a:pt x="18" y="280"/>
                </a:lnTo>
                <a:lnTo>
                  <a:pt x="13" y="275"/>
                </a:lnTo>
                <a:lnTo>
                  <a:pt x="7" y="270"/>
                </a:lnTo>
                <a:lnTo>
                  <a:pt x="4" y="263"/>
                </a:lnTo>
                <a:lnTo>
                  <a:pt x="2" y="256"/>
                </a:lnTo>
                <a:lnTo>
                  <a:pt x="0" y="248"/>
                </a:lnTo>
                <a:lnTo>
                  <a:pt x="0" y="39"/>
                </a:lnTo>
                <a:lnTo>
                  <a:pt x="2" y="31"/>
                </a:lnTo>
                <a:lnTo>
                  <a:pt x="4" y="25"/>
                </a:lnTo>
                <a:lnTo>
                  <a:pt x="7" y="18"/>
                </a:lnTo>
                <a:lnTo>
                  <a:pt x="13" y="12"/>
                </a:lnTo>
                <a:lnTo>
                  <a:pt x="18" y="7"/>
                </a:lnTo>
                <a:lnTo>
                  <a:pt x="25" y="4"/>
                </a:lnTo>
                <a:lnTo>
                  <a:pt x="31" y="2"/>
                </a:lnTo>
                <a:lnTo>
                  <a:pt x="4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iş1ïḑè"/>
          <p:cNvSpPr>
            <a:spLocks/>
          </p:cNvSpPr>
          <p:nvPr/>
        </p:nvSpPr>
        <p:spPr bwMode="auto">
          <a:xfrm>
            <a:off x="1960395" y="2348876"/>
            <a:ext cx="507783" cy="510652"/>
          </a:xfrm>
          <a:custGeom>
            <a:avLst/>
            <a:gdLst>
              <a:gd name="T0" fmla="*/ 534988 w 354"/>
              <a:gd name="T1" fmla="*/ 474663 h 356"/>
              <a:gd name="T2" fmla="*/ 558800 w 354"/>
              <a:gd name="T3" fmla="*/ 144463 h 356"/>
              <a:gd name="T4" fmla="*/ 538163 w 354"/>
              <a:gd name="T5" fmla="*/ 244475 h 356"/>
              <a:gd name="T6" fmla="*/ 528638 w 354"/>
              <a:gd name="T7" fmla="*/ 238125 h 356"/>
              <a:gd name="T8" fmla="*/ 528638 w 354"/>
              <a:gd name="T9" fmla="*/ 327025 h 356"/>
              <a:gd name="T10" fmla="*/ 458788 w 354"/>
              <a:gd name="T11" fmla="*/ 350838 h 356"/>
              <a:gd name="T12" fmla="*/ 485775 w 354"/>
              <a:gd name="T13" fmla="*/ 387350 h 356"/>
              <a:gd name="T14" fmla="*/ 449263 w 354"/>
              <a:gd name="T15" fmla="*/ 423863 h 356"/>
              <a:gd name="T16" fmla="*/ 485775 w 354"/>
              <a:gd name="T17" fmla="*/ 536575 h 356"/>
              <a:gd name="T18" fmla="*/ 449263 w 354"/>
              <a:gd name="T19" fmla="*/ 93663 h 356"/>
              <a:gd name="T20" fmla="*/ 503238 w 354"/>
              <a:gd name="T21" fmla="*/ 93663 h 356"/>
              <a:gd name="T22" fmla="*/ 430213 w 354"/>
              <a:gd name="T23" fmla="*/ 74613 h 356"/>
              <a:gd name="T24" fmla="*/ 417513 w 354"/>
              <a:gd name="T25" fmla="*/ 19050 h 356"/>
              <a:gd name="T26" fmla="*/ 431800 w 354"/>
              <a:gd name="T27" fmla="*/ 354013 h 356"/>
              <a:gd name="T28" fmla="*/ 449263 w 354"/>
              <a:gd name="T29" fmla="*/ 107950 h 356"/>
              <a:gd name="T30" fmla="*/ 431800 w 354"/>
              <a:gd name="T31" fmla="*/ 419100 h 356"/>
              <a:gd name="T32" fmla="*/ 434975 w 354"/>
              <a:gd name="T33" fmla="*/ 565150 h 356"/>
              <a:gd name="T34" fmla="*/ 417513 w 354"/>
              <a:gd name="T35" fmla="*/ 44450 h 356"/>
              <a:gd name="T36" fmla="*/ 411163 w 354"/>
              <a:gd name="T37" fmla="*/ 79375 h 356"/>
              <a:gd name="T38" fmla="*/ 374650 w 354"/>
              <a:gd name="T39" fmla="*/ 79375 h 356"/>
              <a:gd name="T40" fmla="*/ 365125 w 354"/>
              <a:gd name="T41" fmla="*/ 44450 h 356"/>
              <a:gd name="T42" fmla="*/ 417513 w 354"/>
              <a:gd name="T43" fmla="*/ 107950 h 356"/>
              <a:gd name="T44" fmla="*/ 417513 w 354"/>
              <a:gd name="T45" fmla="*/ 366713 h 356"/>
              <a:gd name="T46" fmla="*/ 361950 w 354"/>
              <a:gd name="T47" fmla="*/ 427038 h 356"/>
              <a:gd name="T48" fmla="*/ 361950 w 354"/>
              <a:gd name="T49" fmla="*/ 342900 h 356"/>
              <a:gd name="T50" fmla="*/ 417513 w 354"/>
              <a:gd name="T51" fmla="*/ 552450 h 356"/>
              <a:gd name="T52" fmla="*/ 361950 w 354"/>
              <a:gd name="T53" fmla="*/ 44450 h 356"/>
              <a:gd name="T54" fmla="*/ 357188 w 354"/>
              <a:gd name="T55" fmla="*/ 77788 h 356"/>
              <a:gd name="T56" fmla="*/ 361950 w 354"/>
              <a:gd name="T57" fmla="*/ 6350 h 356"/>
              <a:gd name="T58" fmla="*/ 284163 w 354"/>
              <a:gd name="T59" fmla="*/ 107950 h 356"/>
              <a:gd name="T60" fmla="*/ 361950 w 354"/>
              <a:gd name="T61" fmla="*/ 342900 h 356"/>
              <a:gd name="T62" fmla="*/ 361950 w 354"/>
              <a:gd name="T63" fmla="*/ 474663 h 356"/>
              <a:gd name="T64" fmla="*/ 211138 w 354"/>
              <a:gd name="T65" fmla="*/ 68263 h 356"/>
              <a:gd name="T66" fmla="*/ 200025 w 354"/>
              <a:gd name="T67" fmla="*/ 6350 h 356"/>
              <a:gd name="T68" fmla="*/ 284163 w 354"/>
              <a:gd name="T69" fmla="*/ 107950 h 356"/>
              <a:gd name="T70" fmla="*/ 284163 w 354"/>
              <a:gd name="T71" fmla="*/ 384175 h 356"/>
              <a:gd name="T72" fmla="*/ 271463 w 354"/>
              <a:gd name="T73" fmla="*/ 257175 h 356"/>
              <a:gd name="T74" fmla="*/ 182563 w 354"/>
              <a:gd name="T75" fmla="*/ 49213 h 356"/>
              <a:gd name="T76" fmla="*/ 195263 w 354"/>
              <a:gd name="T77" fmla="*/ 79375 h 356"/>
              <a:gd name="T78" fmla="*/ 158750 w 354"/>
              <a:gd name="T79" fmla="*/ 68263 h 356"/>
              <a:gd name="T80" fmla="*/ 142875 w 354"/>
              <a:gd name="T81" fmla="*/ 19050 h 356"/>
              <a:gd name="T82" fmla="*/ 200025 w 354"/>
              <a:gd name="T83" fmla="*/ 152400 h 356"/>
              <a:gd name="T84" fmla="*/ 142875 w 354"/>
              <a:gd name="T85" fmla="*/ 406400 h 356"/>
              <a:gd name="T86" fmla="*/ 200025 w 354"/>
              <a:gd name="T87" fmla="*/ 257175 h 356"/>
              <a:gd name="T88" fmla="*/ 142875 w 354"/>
              <a:gd name="T89" fmla="*/ 552450 h 356"/>
              <a:gd name="T90" fmla="*/ 125413 w 354"/>
              <a:gd name="T91" fmla="*/ 61913 h 356"/>
              <a:gd name="T92" fmla="*/ 112713 w 354"/>
              <a:gd name="T93" fmla="*/ 31750 h 356"/>
              <a:gd name="T94" fmla="*/ 142875 w 354"/>
              <a:gd name="T95" fmla="*/ 257175 h 356"/>
              <a:gd name="T96" fmla="*/ 142875 w 354"/>
              <a:gd name="T97" fmla="*/ 107950 h 356"/>
              <a:gd name="T98" fmla="*/ 128588 w 354"/>
              <a:gd name="T99" fmla="*/ 419100 h 356"/>
              <a:gd name="T100" fmla="*/ 133350 w 354"/>
              <a:gd name="T101" fmla="*/ 560388 h 356"/>
              <a:gd name="T102" fmla="*/ 58738 w 354"/>
              <a:gd name="T103" fmla="*/ 93663 h 356"/>
              <a:gd name="T104" fmla="*/ 112713 w 354"/>
              <a:gd name="T105" fmla="*/ 31750 h 356"/>
              <a:gd name="T106" fmla="*/ 85725 w 354"/>
              <a:gd name="T107" fmla="*/ 360363 h 356"/>
              <a:gd name="T108" fmla="*/ 79375 w 354"/>
              <a:gd name="T109" fmla="*/ 407988 h 356"/>
              <a:gd name="T110" fmla="*/ 25400 w 354"/>
              <a:gd name="T111" fmla="*/ 474663 h 356"/>
              <a:gd name="T112" fmla="*/ 112713 w 354"/>
              <a:gd name="T113" fmla="*/ 107950 h 356"/>
              <a:gd name="T114" fmla="*/ 77788 w 354"/>
              <a:gd name="T115" fmla="*/ 547688 h 356"/>
              <a:gd name="T116" fmla="*/ 31750 w 354"/>
              <a:gd name="T117" fmla="*/ 238125 h 356"/>
              <a:gd name="T118" fmla="*/ 25400 w 354"/>
              <a:gd name="T119" fmla="*/ 244475 h 356"/>
              <a:gd name="T120" fmla="*/ 0 w 354"/>
              <a:gd name="T121" fmla="*/ 150813 h 356"/>
              <a:gd name="T122" fmla="*/ 25400 w 354"/>
              <a:gd name="T123" fmla="*/ 152400 h 356"/>
              <a:gd name="T124" fmla="*/ 25400 w 354"/>
              <a:gd name="T125" fmla="*/ 333375 h 35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54" h="356">
                <a:moveTo>
                  <a:pt x="337" y="299"/>
                </a:moveTo>
                <a:lnTo>
                  <a:pt x="337" y="210"/>
                </a:lnTo>
                <a:lnTo>
                  <a:pt x="340" y="215"/>
                </a:lnTo>
                <a:lnTo>
                  <a:pt x="341" y="222"/>
                </a:lnTo>
                <a:lnTo>
                  <a:pt x="341" y="299"/>
                </a:lnTo>
                <a:lnTo>
                  <a:pt x="337" y="299"/>
                </a:lnTo>
                <a:close/>
                <a:moveTo>
                  <a:pt x="337" y="154"/>
                </a:moveTo>
                <a:lnTo>
                  <a:pt x="337" y="96"/>
                </a:lnTo>
                <a:lnTo>
                  <a:pt x="339" y="95"/>
                </a:lnTo>
                <a:lnTo>
                  <a:pt x="348" y="91"/>
                </a:lnTo>
                <a:lnTo>
                  <a:pt x="350" y="91"/>
                </a:lnTo>
                <a:lnTo>
                  <a:pt x="352" y="91"/>
                </a:lnTo>
                <a:lnTo>
                  <a:pt x="354" y="93"/>
                </a:lnTo>
                <a:lnTo>
                  <a:pt x="354" y="95"/>
                </a:lnTo>
                <a:lnTo>
                  <a:pt x="354" y="142"/>
                </a:lnTo>
                <a:lnTo>
                  <a:pt x="352" y="147"/>
                </a:lnTo>
                <a:lnTo>
                  <a:pt x="350" y="149"/>
                </a:lnTo>
                <a:lnTo>
                  <a:pt x="348" y="150"/>
                </a:lnTo>
                <a:lnTo>
                  <a:pt x="339" y="154"/>
                </a:lnTo>
                <a:lnTo>
                  <a:pt x="337" y="154"/>
                </a:lnTo>
                <a:close/>
                <a:moveTo>
                  <a:pt x="337" y="96"/>
                </a:moveTo>
                <a:lnTo>
                  <a:pt x="337" y="154"/>
                </a:lnTo>
                <a:lnTo>
                  <a:pt x="335" y="153"/>
                </a:lnTo>
                <a:lnTo>
                  <a:pt x="333" y="150"/>
                </a:lnTo>
                <a:lnTo>
                  <a:pt x="333" y="103"/>
                </a:lnTo>
                <a:lnTo>
                  <a:pt x="335" y="99"/>
                </a:lnTo>
                <a:lnTo>
                  <a:pt x="337" y="96"/>
                </a:lnTo>
                <a:close/>
                <a:moveTo>
                  <a:pt x="337" y="210"/>
                </a:moveTo>
                <a:lnTo>
                  <a:pt x="337" y="210"/>
                </a:lnTo>
                <a:lnTo>
                  <a:pt x="333" y="206"/>
                </a:lnTo>
                <a:lnTo>
                  <a:pt x="329" y="202"/>
                </a:lnTo>
                <a:lnTo>
                  <a:pt x="324" y="199"/>
                </a:lnTo>
                <a:lnTo>
                  <a:pt x="317" y="199"/>
                </a:lnTo>
                <a:lnTo>
                  <a:pt x="317" y="68"/>
                </a:lnTo>
                <a:lnTo>
                  <a:pt x="283" y="68"/>
                </a:lnTo>
                <a:lnTo>
                  <a:pt x="283" y="221"/>
                </a:lnTo>
                <a:lnTo>
                  <a:pt x="289" y="221"/>
                </a:lnTo>
                <a:lnTo>
                  <a:pt x="293" y="222"/>
                </a:lnTo>
                <a:lnTo>
                  <a:pt x="297" y="225"/>
                </a:lnTo>
                <a:lnTo>
                  <a:pt x="299" y="227"/>
                </a:lnTo>
                <a:lnTo>
                  <a:pt x="302" y="230"/>
                </a:lnTo>
                <a:lnTo>
                  <a:pt x="305" y="234"/>
                </a:lnTo>
                <a:lnTo>
                  <a:pt x="306" y="239"/>
                </a:lnTo>
                <a:lnTo>
                  <a:pt x="306" y="244"/>
                </a:lnTo>
                <a:lnTo>
                  <a:pt x="306" y="248"/>
                </a:lnTo>
                <a:lnTo>
                  <a:pt x="305" y="253"/>
                </a:lnTo>
                <a:lnTo>
                  <a:pt x="302" y="257"/>
                </a:lnTo>
                <a:lnTo>
                  <a:pt x="299" y="260"/>
                </a:lnTo>
                <a:lnTo>
                  <a:pt x="297" y="262"/>
                </a:lnTo>
                <a:lnTo>
                  <a:pt x="293" y="265"/>
                </a:lnTo>
                <a:lnTo>
                  <a:pt x="289" y="267"/>
                </a:lnTo>
                <a:lnTo>
                  <a:pt x="283" y="267"/>
                </a:lnTo>
                <a:lnTo>
                  <a:pt x="283" y="299"/>
                </a:lnTo>
                <a:lnTo>
                  <a:pt x="337" y="299"/>
                </a:lnTo>
                <a:lnTo>
                  <a:pt x="337" y="210"/>
                </a:lnTo>
                <a:close/>
                <a:moveTo>
                  <a:pt x="283" y="356"/>
                </a:moveTo>
                <a:lnTo>
                  <a:pt x="283" y="314"/>
                </a:lnTo>
                <a:lnTo>
                  <a:pt x="306" y="314"/>
                </a:lnTo>
                <a:lnTo>
                  <a:pt x="306" y="338"/>
                </a:lnTo>
                <a:lnTo>
                  <a:pt x="305" y="345"/>
                </a:lnTo>
                <a:lnTo>
                  <a:pt x="301" y="350"/>
                </a:lnTo>
                <a:lnTo>
                  <a:pt x="295" y="355"/>
                </a:lnTo>
                <a:lnTo>
                  <a:pt x="289" y="356"/>
                </a:lnTo>
                <a:lnTo>
                  <a:pt x="283" y="356"/>
                </a:lnTo>
                <a:close/>
                <a:moveTo>
                  <a:pt x="283" y="59"/>
                </a:moveTo>
                <a:lnTo>
                  <a:pt x="283" y="20"/>
                </a:lnTo>
                <a:lnTo>
                  <a:pt x="298" y="30"/>
                </a:lnTo>
                <a:lnTo>
                  <a:pt x="309" y="38"/>
                </a:lnTo>
                <a:lnTo>
                  <a:pt x="313" y="43"/>
                </a:lnTo>
                <a:lnTo>
                  <a:pt x="316" y="49"/>
                </a:lnTo>
                <a:lnTo>
                  <a:pt x="317" y="54"/>
                </a:lnTo>
                <a:lnTo>
                  <a:pt x="317" y="59"/>
                </a:lnTo>
                <a:lnTo>
                  <a:pt x="283" y="59"/>
                </a:lnTo>
                <a:close/>
                <a:moveTo>
                  <a:pt x="283" y="20"/>
                </a:moveTo>
                <a:lnTo>
                  <a:pt x="283" y="59"/>
                </a:lnTo>
                <a:lnTo>
                  <a:pt x="263" y="59"/>
                </a:lnTo>
                <a:lnTo>
                  <a:pt x="263" y="50"/>
                </a:lnTo>
                <a:lnTo>
                  <a:pt x="268" y="50"/>
                </a:lnTo>
                <a:lnTo>
                  <a:pt x="271" y="47"/>
                </a:lnTo>
                <a:lnTo>
                  <a:pt x="274" y="43"/>
                </a:lnTo>
                <a:lnTo>
                  <a:pt x="275" y="39"/>
                </a:lnTo>
                <a:lnTo>
                  <a:pt x="274" y="35"/>
                </a:lnTo>
                <a:lnTo>
                  <a:pt x="271" y="31"/>
                </a:lnTo>
                <a:lnTo>
                  <a:pt x="268" y="28"/>
                </a:lnTo>
                <a:lnTo>
                  <a:pt x="263" y="28"/>
                </a:lnTo>
                <a:lnTo>
                  <a:pt x="263" y="12"/>
                </a:lnTo>
                <a:lnTo>
                  <a:pt x="283" y="20"/>
                </a:lnTo>
                <a:close/>
                <a:moveTo>
                  <a:pt x="283" y="68"/>
                </a:moveTo>
                <a:lnTo>
                  <a:pt x="283" y="221"/>
                </a:lnTo>
                <a:lnTo>
                  <a:pt x="278" y="221"/>
                </a:lnTo>
                <a:lnTo>
                  <a:pt x="272" y="223"/>
                </a:lnTo>
                <a:lnTo>
                  <a:pt x="267" y="227"/>
                </a:lnTo>
                <a:lnTo>
                  <a:pt x="263" y="231"/>
                </a:lnTo>
                <a:lnTo>
                  <a:pt x="263" y="162"/>
                </a:lnTo>
                <a:lnTo>
                  <a:pt x="272" y="162"/>
                </a:lnTo>
                <a:lnTo>
                  <a:pt x="272" y="96"/>
                </a:lnTo>
                <a:lnTo>
                  <a:pt x="263" y="96"/>
                </a:lnTo>
                <a:lnTo>
                  <a:pt x="263" y="68"/>
                </a:lnTo>
                <a:lnTo>
                  <a:pt x="283" y="68"/>
                </a:lnTo>
                <a:close/>
                <a:moveTo>
                  <a:pt x="283" y="267"/>
                </a:moveTo>
                <a:lnTo>
                  <a:pt x="283" y="299"/>
                </a:lnTo>
                <a:lnTo>
                  <a:pt x="263" y="299"/>
                </a:lnTo>
                <a:lnTo>
                  <a:pt x="263" y="256"/>
                </a:lnTo>
                <a:lnTo>
                  <a:pt x="267" y="260"/>
                </a:lnTo>
                <a:lnTo>
                  <a:pt x="272" y="264"/>
                </a:lnTo>
                <a:lnTo>
                  <a:pt x="278" y="267"/>
                </a:lnTo>
                <a:lnTo>
                  <a:pt x="283" y="267"/>
                </a:lnTo>
                <a:close/>
                <a:moveTo>
                  <a:pt x="283" y="314"/>
                </a:moveTo>
                <a:lnTo>
                  <a:pt x="283" y="356"/>
                </a:lnTo>
                <a:lnTo>
                  <a:pt x="278" y="356"/>
                </a:lnTo>
                <a:lnTo>
                  <a:pt x="274" y="356"/>
                </a:lnTo>
                <a:lnTo>
                  <a:pt x="270" y="353"/>
                </a:lnTo>
                <a:lnTo>
                  <a:pt x="267" y="352"/>
                </a:lnTo>
                <a:lnTo>
                  <a:pt x="263" y="348"/>
                </a:lnTo>
                <a:lnTo>
                  <a:pt x="263" y="314"/>
                </a:lnTo>
                <a:lnTo>
                  <a:pt x="283" y="314"/>
                </a:lnTo>
                <a:close/>
                <a:moveTo>
                  <a:pt x="263" y="12"/>
                </a:moveTo>
                <a:lnTo>
                  <a:pt x="263" y="28"/>
                </a:lnTo>
                <a:lnTo>
                  <a:pt x="259" y="28"/>
                </a:lnTo>
                <a:lnTo>
                  <a:pt x="256" y="31"/>
                </a:lnTo>
                <a:lnTo>
                  <a:pt x="253" y="35"/>
                </a:lnTo>
                <a:lnTo>
                  <a:pt x="252" y="39"/>
                </a:lnTo>
                <a:lnTo>
                  <a:pt x="253" y="43"/>
                </a:lnTo>
                <a:lnTo>
                  <a:pt x="256" y="47"/>
                </a:lnTo>
                <a:lnTo>
                  <a:pt x="259" y="50"/>
                </a:lnTo>
                <a:lnTo>
                  <a:pt x="263" y="50"/>
                </a:lnTo>
                <a:lnTo>
                  <a:pt x="263" y="59"/>
                </a:lnTo>
                <a:lnTo>
                  <a:pt x="228" y="59"/>
                </a:lnTo>
                <a:lnTo>
                  <a:pt x="228" y="50"/>
                </a:lnTo>
                <a:lnTo>
                  <a:pt x="230" y="50"/>
                </a:lnTo>
                <a:lnTo>
                  <a:pt x="236" y="50"/>
                </a:lnTo>
                <a:lnTo>
                  <a:pt x="238" y="47"/>
                </a:lnTo>
                <a:lnTo>
                  <a:pt x="241" y="43"/>
                </a:lnTo>
                <a:lnTo>
                  <a:pt x="243" y="39"/>
                </a:lnTo>
                <a:lnTo>
                  <a:pt x="241" y="35"/>
                </a:lnTo>
                <a:lnTo>
                  <a:pt x="238" y="31"/>
                </a:lnTo>
                <a:lnTo>
                  <a:pt x="236" y="28"/>
                </a:lnTo>
                <a:lnTo>
                  <a:pt x="230" y="28"/>
                </a:lnTo>
                <a:lnTo>
                  <a:pt x="228" y="28"/>
                </a:lnTo>
                <a:lnTo>
                  <a:pt x="228" y="4"/>
                </a:lnTo>
                <a:lnTo>
                  <a:pt x="247" y="8"/>
                </a:lnTo>
                <a:lnTo>
                  <a:pt x="263" y="12"/>
                </a:lnTo>
                <a:close/>
                <a:moveTo>
                  <a:pt x="263" y="68"/>
                </a:moveTo>
                <a:lnTo>
                  <a:pt x="263" y="96"/>
                </a:lnTo>
                <a:lnTo>
                  <a:pt x="228" y="96"/>
                </a:lnTo>
                <a:lnTo>
                  <a:pt x="228" y="68"/>
                </a:lnTo>
                <a:lnTo>
                  <a:pt x="263" y="68"/>
                </a:lnTo>
                <a:close/>
                <a:moveTo>
                  <a:pt x="263" y="162"/>
                </a:moveTo>
                <a:lnTo>
                  <a:pt x="263" y="231"/>
                </a:lnTo>
                <a:lnTo>
                  <a:pt x="262" y="237"/>
                </a:lnTo>
                <a:lnTo>
                  <a:pt x="260" y="244"/>
                </a:lnTo>
                <a:lnTo>
                  <a:pt x="262" y="250"/>
                </a:lnTo>
                <a:lnTo>
                  <a:pt x="263" y="256"/>
                </a:lnTo>
                <a:lnTo>
                  <a:pt x="263" y="299"/>
                </a:lnTo>
                <a:lnTo>
                  <a:pt x="228" y="299"/>
                </a:lnTo>
                <a:lnTo>
                  <a:pt x="228" y="269"/>
                </a:lnTo>
                <a:lnTo>
                  <a:pt x="229" y="269"/>
                </a:lnTo>
                <a:lnTo>
                  <a:pt x="229" y="253"/>
                </a:lnTo>
                <a:lnTo>
                  <a:pt x="228" y="253"/>
                </a:lnTo>
                <a:lnTo>
                  <a:pt x="228" y="242"/>
                </a:lnTo>
                <a:lnTo>
                  <a:pt x="229" y="242"/>
                </a:lnTo>
                <a:lnTo>
                  <a:pt x="229" y="227"/>
                </a:lnTo>
                <a:lnTo>
                  <a:pt x="228" y="227"/>
                </a:lnTo>
                <a:lnTo>
                  <a:pt x="228" y="216"/>
                </a:lnTo>
                <a:lnTo>
                  <a:pt x="229" y="216"/>
                </a:lnTo>
                <a:lnTo>
                  <a:pt x="229" y="200"/>
                </a:lnTo>
                <a:lnTo>
                  <a:pt x="228" y="200"/>
                </a:lnTo>
                <a:lnTo>
                  <a:pt x="228" y="162"/>
                </a:lnTo>
                <a:lnTo>
                  <a:pt x="263" y="162"/>
                </a:lnTo>
                <a:close/>
                <a:moveTo>
                  <a:pt x="263" y="314"/>
                </a:moveTo>
                <a:lnTo>
                  <a:pt x="263" y="348"/>
                </a:lnTo>
                <a:lnTo>
                  <a:pt x="262" y="344"/>
                </a:lnTo>
                <a:lnTo>
                  <a:pt x="260" y="338"/>
                </a:lnTo>
                <a:lnTo>
                  <a:pt x="260" y="314"/>
                </a:lnTo>
                <a:lnTo>
                  <a:pt x="263" y="314"/>
                </a:lnTo>
                <a:close/>
                <a:moveTo>
                  <a:pt x="228" y="4"/>
                </a:moveTo>
                <a:lnTo>
                  <a:pt x="228" y="28"/>
                </a:lnTo>
                <a:lnTo>
                  <a:pt x="225" y="30"/>
                </a:lnTo>
                <a:lnTo>
                  <a:pt x="222" y="32"/>
                </a:lnTo>
                <a:lnTo>
                  <a:pt x="221" y="35"/>
                </a:lnTo>
                <a:lnTo>
                  <a:pt x="220" y="39"/>
                </a:lnTo>
                <a:lnTo>
                  <a:pt x="221" y="43"/>
                </a:lnTo>
                <a:lnTo>
                  <a:pt x="222" y="46"/>
                </a:lnTo>
                <a:lnTo>
                  <a:pt x="225" y="49"/>
                </a:lnTo>
                <a:lnTo>
                  <a:pt x="228" y="50"/>
                </a:lnTo>
                <a:lnTo>
                  <a:pt x="228" y="59"/>
                </a:lnTo>
                <a:lnTo>
                  <a:pt x="179" y="59"/>
                </a:lnTo>
                <a:lnTo>
                  <a:pt x="179" y="0"/>
                </a:lnTo>
                <a:lnTo>
                  <a:pt x="203" y="1"/>
                </a:lnTo>
                <a:lnTo>
                  <a:pt x="228" y="4"/>
                </a:lnTo>
                <a:close/>
                <a:moveTo>
                  <a:pt x="228" y="68"/>
                </a:moveTo>
                <a:lnTo>
                  <a:pt x="228" y="96"/>
                </a:lnTo>
                <a:lnTo>
                  <a:pt x="183" y="96"/>
                </a:lnTo>
                <a:lnTo>
                  <a:pt x="183" y="162"/>
                </a:lnTo>
                <a:lnTo>
                  <a:pt x="228" y="162"/>
                </a:lnTo>
                <a:lnTo>
                  <a:pt x="228" y="200"/>
                </a:lnTo>
                <a:lnTo>
                  <a:pt x="179" y="200"/>
                </a:lnTo>
                <a:lnTo>
                  <a:pt x="179" y="68"/>
                </a:lnTo>
                <a:lnTo>
                  <a:pt x="228" y="68"/>
                </a:lnTo>
                <a:close/>
                <a:moveTo>
                  <a:pt x="228" y="216"/>
                </a:moveTo>
                <a:lnTo>
                  <a:pt x="228" y="227"/>
                </a:lnTo>
                <a:lnTo>
                  <a:pt x="179" y="227"/>
                </a:lnTo>
                <a:lnTo>
                  <a:pt x="179" y="216"/>
                </a:lnTo>
                <a:lnTo>
                  <a:pt x="228" y="216"/>
                </a:lnTo>
                <a:close/>
                <a:moveTo>
                  <a:pt x="228" y="242"/>
                </a:moveTo>
                <a:lnTo>
                  <a:pt x="228" y="253"/>
                </a:lnTo>
                <a:lnTo>
                  <a:pt x="179" y="253"/>
                </a:lnTo>
                <a:lnTo>
                  <a:pt x="179" y="242"/>
                </a:lnTo>
                <a:lnTo>
                  <a:pt x="228" y="242"/>
                </a:lnTo>
                <a:close/>
                <a:moveTo>
                  <a:pt x="228" y="269"/>
                </a:moveTo>
                <a:lnTo>
                  <a:pt x="228" y="299"/>
                </a:lnTo>
                <a:lnTo>
                  <a:pt x="179" y="299"/>
                </a:lnTo>
                <a:lnTo>
                  <a:pt x="179" y="269"/>
                </a:lnTo>
                <a:lnTo>
                  <a:pt x="228" y="269"/>
                </a:lnTo>
                <a:close/>
                <a:moveTo>
                  <a:pt x="126" y="50"/>
                </a:moveTo>
                <a:lnTo>
                  <a:pt x="126" y="50"/>
                </a:lnTo>
                <a:lnTo>
                  <a:pt x="129" y="49"/>
                </a:lnTo>
                <a:lnTo>
                  <a:pt x="132" y="46"/>
                </a:lnTo>
                <a:lnTo>
                  <a:pt x="133" y="43"/>
                </a:lnTo>
                <a:lnTo>
                  <a:pt x="134" y="39"/>
                </a:lnTo>
                <a:lnTo>
                  <a:pt x="133" y="35"/>
                </a:lnTo>
                <a:lnTo>
                  <a:pt x="132" y="32"/>
                </a:lnTo>
                <a:lnTo>
                  <a:pt x="129" y="30"/>
                </a:lnTo>
                <a:lnTo>
                  <a:pt x="126" y="28"/>
                </a:lnTo>
                <a:lnTo>
                  <a:pt x="126" y="4"/>
                </a:lnTo>
                <a:lnTo>
                  <a:pt x="150" y="1"/>
                </a:lnTo>
                <a:lnTo>
                  <a:pt x="176" y="0"/>
                </a:lnTo>
                <a:lnTo>
                  <a:pt x="179" y="0"/>
                </a:lnTo>
                <a:lnTo>
                  <a:pt x="179" y="59"/>
                </a:lnTo>
                <a:lnTo>
                  <a:pt x="126" y="59"/>
                </a:lnTo>
                <a:lnTo>
                  <a:pt x="126" y="50"/>
                </a:lnTo>
                <a:close/>
                <a:moveTo>
                  <a:pt x="179" y="68"/>
                </a:moveTo>
                <a:lnTo>
                  <a:pt x="179" y="200"/>
                </a:lnTo>
                <a:lnTo>
                  <a:pt x="127" y="200"/>
                </a:lnTo>
                <a:lnTo>
                  <a:pt x="127" y="216"/>
                </a:lnTo>
                <a:lnTo>
                  <a:pt x="179" y="216"/>
                </a:lnTo>
                <a:lnTo>
                  <a:pt x="179" y="227"/>
                </a:lnTo>
                <a:lnTo>
                  <a:pt x="127" y="227"/>
                </a:lnTo>
                <a:lnTo>
                  <a:pt x="127" y="242"/>
                </a:lnTo>
                <a:lnTo>
                  <a:pt x="179" y="242"/>
                </a:lnTo>
                <a:lnTo>
                  <a:pt x="179" y="253"/>
                </a:lnTo>
                <a:lnTo>
                  <a:pt x="127" y="253"/>
                </a:lnTo>
                <a:lnTo>
                  <a:pt x="127" y="269"/>
                </a:lnTo>
                <a:lnTo>
                  <a:pt x="179" y="269"/>
                </a:lnTo>
                <a:lnTo>
                  <a:pt x="179" y="299"/>
                </a:lnTo>
                <a:lnTo>
                  <a:pt x="126" y="299"/>
                </a:lnTo>
                <a:lnTo>
                  <a:pt x="126" y="162"/>
                </a:lnTo>
                <a:lnTo>
                  <a:pt x="171" y="162"/>
                </a:lnTo>
                <a:lnTo>
                  <a:pt x="171" y="96"/>
                </a:lnTo>
                <a:lnTo>
                  <a:pt x="126" y="96"/>
                </a:lnTo>
                <a:lnTo>
                  <a:pt x="126" y="68"/>
                </a:lnTo>
                <a:lnTo>
                  <a:pt x="179" y="68"/>
                </a:lnTo>
                <a:close/>
                <a:moveTo>
                  <a:pt x="123" y="28"/>
                </a:moveTo>
                <a:lnTo>
                  <a:pt x="123" y="28"/>
                </a:lnTo>
                <a:lnTo>
                  <a:pt x="118" y="28"/>
                </a:lnTo>
                <a:lnTo>
                  <a:pt x="115" y="31"/>
                </a:lnTo>
                <a:lnTo>
                  <a:pt x="113" y="35"/>
                </a:lnTo>
                <a:lnTo>
                  <a:pt x="111" y="39"/>
                </a:lnTo>
                <a:lnTo>
                  <a:pt x="113" y="43"/>
                </a:lnTo>
                <a:lnTo>
                  <a:pt x="115" y="47"/>
                </a:lnTo>
                <a:lnTo>
                  <a:pt x="118" y="50"/>
                </a:lnTo>
                <a:lnTo>
                  <a:pt x="123" y="50"/>
                </a:lnTo>
                <a:lnTo>
                  <a:pt x="126" y="50"/>
                </a:lnTo>
                <a:lnTo>
                  <a:pt x="126" y="59"/>
                </a:lnTo>
                <a:lnTo>
                  <a:pt x="90" y="59"/>
                </a:lnTo>
                <a:lnTo>
                  <a:pt x="90" y="50"/>
                </a:lnTo>
                <a:lnTo>
                  <a:pt x="95" y="50"/>
                </a:lnTo>
                <a:lnTo>
                  <a:pt x="98" y="47"/>
                </a:lnTo>
                <a:lnTo>
                  <a:pt x="100" y="43"/>
                </a:lnTo>
                <a:lnTo>
                  <a:pt x="102" y="39"/>
                </a:lnTo>
                <a:lnTo>
                  <a:pt x="100" y="35"/>
                </a:lnTo>
                <a:lnTo>
                  <a:pt x="98" y="31"/>
                </a:lnTo>
                <a:lnTo>
                  <a:pt x="95" y="28"/>
                </a:lnTo>
                <a:lnTo>
                  <a:pt x="90" y="28"/>
                </a:lnTo>
                <a:lnTo>
                  <a:pt x="90" y="12"/>
                </a:lnTo>
                <a:lnTo>
                  <a:pt x="107" y="8"/>
                </a:lnTo>
                <a:lnTo>
                  <a:pt x="126" y="4"/>
                </a:lnTo>
                <a:lnTo>
                  <a:pt x="126" y="28"/>
                </a:lnTo>
                <a:lnTo>
                  <a:pt x="123" y="28"/>
                </a:lnTo>
                <a:close/>
                <a:moveTo>
                  <a:pt x="126" y="68"/>
                </a:moveTo>
                <a:lnTo>
                  <a:pt x="126" y="96"/>
                </a:lnTo>
                <a:lnTo>
                  <a:pt x="90" y="96"/>
                </a:lnTo>
                <a:lnTo>
                  <a:pt x="90" y="68"/>
                </a:lnTo>
                <a:lnTo>
                  <a:pt x="126" y="68"/>
                </a:lnTo>
                <a:close/>
                <a:moveTo>
                  <a:pt x="126" y="162"/>
                </a:moveTo>
                <a:lnTo>
                  <a:pt x="126" y="299"/>
                </a:lnTo>
                <a:lnTo>
                  <a:pt x="90" y="299"/>
                </a:lnTo>
                <a:lnTo>
                  <a:pt x="90" y="256"/>
                </a:lnTo>
                <a:lnTo>
                  <a:pt x="92" y="250"/>
                </a:lnTo>
                <a:lnTo>
                  <a:pt x="94" y="244"/>
                </a:lnTo>
                <a:lnTo>
                  <a:pt x="92" y="237"/>
                </a:lnTo>
                <a:lnTo>
                  <a:pt x="90" y="231"/>
                </a:lnTo>
                <a:lnTo>
                  <a:pt x="90" y="162"/>
                </a:lnTo>
                <a:lnTo>
                  <a:pt x="126" y="162"/>
                </a:lnTo>
                <a:close/>
                <a:moveTo>
                  <a:pt x="90" y="348"/>
                </a:moveTo>
                <a:lnTo>
                  <a:pt x="90" y="314"/>
                </a:lnTo>
                <a:lnTo>
                  <a:pt x="94" y="314"/>
                </a:lnTo>
                <a:lnTo>
                  <a:pt x="94" y="338"/>
                </a:lnTo>
                <a:lnTo>
                  <a:pt x="92" y="344"/>
                </a:lnTo>
                <a:lnTo>
                  <a:pt x="90" y="348"/>
                </a:lnTo>
                <a:close/>
                <a:moveTo>
                  <a:pt x="90" y="12"/>
                </a:moveTo>
                <a:lnTo>
                  <a:pt x="90" y="28"/>
                </a:lnTo>
                <a:lnTo>
                  <a:pt x="85" y="28"/>
                </a:lnTo>
                <a:lnTo>
                  <a:pt x="83" y="31"/>
                </a:lnTo>
                <a:lnTo>
                  <a:pt x="80" y="35"/>
                </a:lnTo>
                <a:lnTo>
                  <a:pt x="79" y="39"/>
                </a:lnTo>
                <a:lnTo>
                  <a:pt x="80" y="43"/>
                </a:lnTo>
                <a:lnTo>
                  <a:pt x="83" y="47"/>
                </a:lnTo>
                <a:lnTo>
                  <a:pt x="85" y="50"/>
                </a:lnTo>
                <a:lnTo>
                  <a:pt x="90" y="50"/>
                </a:lnTo>
                <a:lnTo>
                  <a:pt x="90" y="59"/>
                </a:lnTo>
                <a:lnTo>
                  <a:pt x="71" y="59"/>
                </a:lnTo>
                <a:lnTo>
                  <a:pt x="71" y="20"/>
                </a:lnTo>
                <a:lnTo>
                  <a:pt x="90" y="12"/>
                </a:lnTo>
                <a:close/>
                <a:moveTo>
                  <a:pt x="90" y="68"/>
                </a:moveTo>
                <a:lnTo>
                  <a:pt x="90" y="96"/>
                </a:lnTo>
                <a:lnTo>
                  <a:pt x="81" y="96"/>
                </a:lnTo>
                <a:lnTo>
                  <a:pt x="81" y="162"/>
                </a:lnTo>
                <a:lnTo>
                  <a:pt x="90" y="162"/>
                </a:lnTo>
                <a:lnTo>
                  <a:pt x="90" y="231"/>
                </a:lnTo>
                <a:lnTo>
                  <a:pt x="87" y="227"/>
                </a:lnTo>
                <a:lnTo>
                  <a:pt x="81" y="223"/>
                </a:lnTo>
                <a:lnTo>
                  <a:pt x="76" y="221"/>
                </a:lnTo>
                <a:lnTo>
                  <a:pt x="71" y="221"/>
                </a:lnTo>
                <a:lnTo>
                  <a:pt x="71" y="68"/>
                </a:lnTo>
                <a:lnTo>
                  <a:pt x="90" y="68"/>
                </a:lnTo>
                <a:close/>
                <a:moveTo>
                  <a:pt x="90" y="256"/>
                </a:moveTo>
                <a:lnTo>
                  <a:pt x="90" y="299"/>
                </a:lnTo>
                <a:lnTo>
                  <a:pt x="71" y="299"/>
                </a:lnTo>
                <a:lnTo>
                  <a:pt x="71" y="267"/>
                </a:lnTo>
                <a:lnTo>
                  <a:pt x="76" y="267"/>
                </a:lnTo>
                <a:lnTo>
                  <a:pt x="81" y="264"/>
                </a:lnTo>
                <a:lnTo>
                  <a:pt x="87" y="260"/>
                </a:lnTo>
                <a:lnTo>
                  <a:pt x="90" y="256"/>
                </a:lnTo>
                <a:close/>
                <a:moveTo>
                  <a:pt x="90" y="314"/>
                </a:moveTo>
                <a:lnTo>
                  <a:pt x="90" y="348"/>
                </a:lnTo>
                <a:lnTo>
                  <a:pt x="87" y="352"/>
                </a:lnTo>
                <a:lnTo>
                  <a:pt x="84" y="353"/>
                </a:lnTo>
                <a:lnTo>
                  <a:pt x="80" y="356"/>
                </a:lnTo>
                <a:lnTo>
                  <a:pt x="75" y="356"/>
                </a:lnTo>
                <a:lnTo>
                  <a:pt x="71" y="356"/>
                </a:lnTo>
                <a:lnTo>
                  <a:pt x="71" y="314"/>
                </a:lnTo>
                <a:lnTo>
                  <a:pt x="90" y="314"/>
                </a:lnTo>
                <a:close/>
                <a:moveTo>
                  <a:pt x="71" y="20"/>
                </a:moveTo>
                <a:lnTo>
                  <a:pt x="71" y="59"/>
                </a:lnTo>
                <a:lnTo>
                  <a:pt x="37" y="59"/>
                </a:lnTo>
                <a:lnTo>
                  <a:pt x="37" y="54"/>
                </a:lnTo>
                <a:lnTo>
                  <a:pt x="38" y="49"/>
                </a:lnTo>
                <a:lnTo>
                  <a:pt x="41" y="43"/>
                </a:lnTo>
                <a:lnTo>
                  <a:pt x="45" y="38"/>
                </a:lnTo>
                <a:lnTo>
                  <a:pt x="56" y="30"/>
                </a:lnTo>
                <a:lnTo>
                  <a:pt x="71" y="20"/>
                </a:lnTo>
                <a:close/>
                <a:moveTo>
                  <a:pt x="71" y="68"/>
                </a:moveTo>
                <a:lnTo>
                  <a:pt x="71" y="221"/>
                </a:lnTo>
                <a:lnTo>
                  <a:pt x="65" y="221"/>
                </a:lnTo>
                <a:lnTo>
                  <a:pt x="61" y="222"/>
                </a:lnTo>
                <a:lnTo>
                  <a:pt x="57" y="225"/>
                </a:lnTo>
                <a:lnTo>
                  <a:pt x="54" y="227"/>
                </a:lnTo>
                <a:lnTo>
                  <a:pt x="50" y="230"/>
                </a:lnTo>
                <a:lnTo>
                  <a:pt x="49" y="234"/>
                </a:lnTo>
                <a:lnTo>
                  <a:pt x="48" y="239"/>
                </a:lnTo>
                <a:lnTo>
                  <a:pt x="48" y="244"/>
                </a:lnTo>
                <a:lnTo>
                  <a:pt x="48" y="248"/>
                </a:lnTo>
                <a:lnTo>
                  <a:pt x="49" y="253"/>
                </a:lnTo>
                <a:lnTo>
                  <a:pt x="50" y="257"/>
                </a:lnTo>
                <a:lnTo>
                  <a:pt x="54" y="260"/>
                </a:lnTo>
                <a:lnTo>
                  <a:pt x="57" y="262"/>
                </a:lnTo>
                <a:lnTo>
                  <a:pt x="61" y="265"/>
                </a:lnTo>
                <a:lnTo>
                  <a:pt x="65" y="267"/>
                </a:lnTo>
                <a:lnTo>
                  <a:pt x="71" y="267"/>
                </a:lnTo>
                <a:lnTo>
                  <a:pt x="71" y="299"/>
                </a:lnTo>
                <a:lnTo>
                  <a:pt x="16" y="299"/>
                </a:lnTo>
                <a:lnTo>
                  <a:pt x="16" y="210"/>
                </a:lnTo>
                <a:lnTo>
                  <a:pt x="20" y="206"/>
                </a:lnTo>
                <a:lnTo>
                  <a:pt x="25" y="202"/>
                </a:lnTo>
                <a:lnTo>
                  <a:pt x="30" y="199"/>
                </a:lnTo>
                <a:lnTo>
                  <a:pt x="37" y="199"/>
                </a:lnTo>
                <a:lnTo>
                  <a:pt x="37" y="68"/>
                </a:lnTo>
                <a:lnTo>
                  <a:pt x="71" y="68"/>
                </a:lnTo>
                <a:close/>
                <a:moveTo>
                  <a:pt x="71" y="314"/>
                </a:moveTo>
                <a:lnTo>
                  <a:pt x="71" y="356"/>
                </a:lnTo>
                <a:lnTo>
                  <a:pt x="65" y="356"/>
                </a:lnTo>
                <a:lnTo>
                  <a:pt x="58" y="355"/>
                </a:lnTo>
                <a:lnTo>
                  <a:pt x="53" y="350"/>
                </a:lnTo>
                <a:lnTo>
                  <a:pt x="49" y="345"/>
                </a:lnTo>
                <a:lnTo>
                  <a:pt x="48" y="338"/>
                </a:lnTo>
                <a:lnTo>
                  <a:pt x="48" y="314"/>
                </a:lnTo>
                <a:lnTo>
                  <a:pt x="71" y="314"/>
                </a:lnTo>
                <a:close/>
                <a:moveTo>
                  <a:pt x="16" y="154"/>
                </a:moveTo>
                <a:lnTo>
                  <a:pt x="16" y="154"/>
                </a:lnTo>
                <a:lnTo>
                  <a:pt x="19" y="153"/>
                </a:lnTo>
                <a:lnTo>
                  <a:pt x="20" y="150"/>
                </a:lnTo>
                <a:lnTo>
                  <a:pt x="20" y="103"/>
                </a:lnTo>
                <a:lnTo>
                  <a:pt x="19" y="99"/>
                </a:lnTo>
                <a:lnTo>
                  <a:pt x="16" y="96"/>
                </a:lnTo>
                <a:lnTo>
                  <a:pt x="16" y="154"/>
                </a:lnTo>
                <a:close/>
                <a:moveTo>
                  <a:pt x="16" y="96"/>
                </a:moveTo>
                <a:lnTo>
                  <a:pt x="16" y="154"/>
                </a:lnTo>
                <a:lnTo>
                  <a:pt x="15" y="154"/>
                </a:lnTo>
                <a:lnTo>
                  <a:pt x="6" y="150"/>
                </a:lnTo>
                <a:lnTo>
                  <a:pt x="4" y="149"/>
                </a:lnTo>
                <a:lnTo>
                  <a:pt x="2" y="147"/>
                </a:lnTo>
                <a:lnTo>
                  <a:pt x="0" y="142"/>
                </a:lnTo>
                <a:lnTo>
                  <a:pt x="0" y="95"/>
                </a:lnTo>
                <a:lnTo>
                  <a:pt x="0" y="93"/>
                </a:lnTo>
                <a:lnTo>
                  <a:pt x="2" y="91"/>
                </a:lnTo>
                <a:lnTo>
                  <a:pt x="4" y="91"/>
                </a:lnTo>
                <a:lnTo>
                  <a:pt x="6" y="91"/>
                </a:lnTo>
                <a:lnTo>
                  <a:pt x="15" y="95"/>
                </a:lnTo>
                <a:lnTo>
                  <a:pt x="16" y="96"/>
                </a:lnTo>
                <a:close/>
                <a:moveTo>
                  <a:pt x="16" y="210"/>
                </a:moveTo>
                <a:lnTo>
                  <a:pt x="16" y="299"/>
                </a:lnTo>
                <a:lnTo>
                  <a:pt x="12" y="299"/>
                </a:lnTo>
                <a:lnTo>
                  <a:pt x="12" y="222"/>
                </a:lnTo>
                <a:lnTo>
                  <a:pt x="14" y="215"/>
                </a:lnTo>
                <a:lnTo>
                  <a:pt x="16" y="2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ṡļïḓé"/>
          <p:cNvSpPr>
            <a:spLocks/>
          </p:cNvSpPr>
          <p:nvPr/>
        </p:nvSpPr>
        <p:spPr bwMode="auto">
          <a:xfrm>
            <a:off x="2336212" y="3004404"/>
            <a:ext cx="572332" cy="436063"/>
          </a:xfrm>
          <a:custGeom>
            <a:avLst/>
            <a:gdLst>
              <a:gd name="T0" fmla="*/ 628650 w 399"/>
              <a:gd name="T1" fmla="*/ 452438 h 304"/>
              <a:gd name="T2" fmla="*/ 619125 w 399"/>
              <a:gd name="T3" fmla="*/ 15875 h 304"/>
              <a:gd name="T4" fmla="*/ 554038 w 399"/>
              <a:gd name="T5" fmla="*/ 34925 h 304"/>
              <a:gd name="T6" fmla="*/ 596900 w 399"/>
              <a:gd name="T7" fmla="*/ 76200 h 304"/>
              <a:gd name="T8" fmla="*/ 571500 w 399"/>
              <a:gd name="T9" fmla="*/ 446088 h 304"/>
              <a:gd name="T10" fmla="*/ 482600 w 399"/>
              <a:gd name="T11" fmla="*/ 406400 h 304"/>
              <a:gd name="T12" fmla="*/ 547688 w 399"/>
              <a:gd name="T13" fmla="*/ 66675 h 304"/>
              <a:gd name="T14" fmla="*/ 566738 w 399"/>
              <a:gd name="T15" fmla="*/ 398463 h 304"/>
              <a:gd name="T16" fmla="*/ 403225 w 399"/>
              <a:gd name="T17" fmla="*/ 34925 h 304"/>
              <a:gd name="T18" fmla="*/ 403225 w 399"/>
              <a:gd name="T19" fmla="*/ 482600 h 304"/>
              <a:gd name="T20" fmla="*/ 403225 w 399"/>
              <a:gd name="T21" fmla="*/ 419100 h 304"/>
              <a:gd name="T22" fmla="*/ 439738 w 399"/>
              <a:gd name="T23" fmla="*/ 265113 h 304"/>
              <a:gd name="T24" fmla="*/ 434975 w 399"/>
              <a:gd name="T25" fmla="*/ 211138 h 304"/>
              <a:gd name="T26" fmla="*/ 433388 w 399"/>
              <a:gd name="T27" fmla="*/ 173038 h 304"/>
              <a:gd name="T28" fmla="*/ 403225 w 399"/>
              <a:gd name="T29" fmla="*/ 65088 h 304"/>
              <a:gd name="T30" fmla="*/ 412750 w 399"/>
              <a:gd name="T31" fmla="*/ 271463 h 304"/>
              <a:gd name="T32" fmla="*/ 403225 w 399"/>
              <a:gd name="T33" fmla="*/ 217488 h 304"/>
              <a:gd name="T34" fmla="*/ 407988 w 399"/>
              <a:gd name="T35" fmla="*/ 163513 h 304"/>
              <a:gd name="T36" fmla="*/ 317500 w 399"/>
              <a:gd name="T37" fmla="*/ 0 h 304"/>
              <a:gd name="T38" fmla="*/ 317500 w 399"/>
              <a:gd name="T39" fmla="*/ 447675 h 304"/>
              <a:gd name="T40" fmla="*/ 382588 w 399"/>
              <a:gd name="T41" fmla="*/ 147638 h 304"/>
              <a:gd name="T42" fmla="*/ 358775 w 399"/>
              <a:gd name="T43" fmla="*/ 192088 h 304"/>
              <a:gd name="T44" fmla="*/ 365125 w 399"/>
              <a:gd name="T45" fmla="*/ 228600 h 304"/>
              <a:gd name="T46" fmla="*/ 368300 w 399"/>
              <a:gd name="T47" fmla="*/ 282575 h 304"/>
              <a:gd name="T48" fmla="*/ 317500 w 399"/>
              <a:gd name="T49" fmla="*/ 295275 h 304"/>
              <a:gd name="T50" fmla="*/ 403225 w 399"/>
              <a:gd name="T51" fmla="*/ 65088 h 304"/>
              <a:gd name="T52" fmla="*/ 384175 w 399"/>
              <a:gd name="T53" fmla="*/ 163513 h 304"/>
              <a:gd name="T54" fmla="*/ 398463 w 399"/>
              <a:gd name="T55" fmla="*/ 203200 h 304"/>
              <a:gd name="T56" fmla="*/ 398463 w 399"/>
              <a:gd name="T57" fmla="*/ 215900 h 304"/>
              <a:gd name="T58" fmla="*/ 390525 w 399"/>
              <a:gd name="T59" fmla="*/ 269875 h 304"/>
              <a:gd name="T60" fmla="*/ 214313 w 399"/>
              <a:gd name="T61" fmla="*/ 34925 h 304"/>
              <a:gd name="T62" fmla="*/ 214313 w 399"/>
              <a:gd name="T63" fmla="*/ 482600 h 304"/>
              <a:gd name="T64" fmla="*/ 274638 w 399"/>
              <a:gd name="T65" fmla="*/ 282575 h 304"/>
              <a:gd name="T66" fmla="*/ 220663 w 399"/>
              <a:gd name="T67" fmla="*/ 338138 h 304"/>
              <a:gd name="T68" fmla="*/ 257175 w 399"/>
              <a:gd name="T69" fmla="*/ 290513 h 304"/>
              <a:gd name="T70" fmla="*/ 234950 w 399"/>
              <a:gd name="T71" fmla="*/ 242888 h 304"/>
              <a:gd name="T72" fmla="*/ 215900 w 399"/>
              <a:gd name="T73" fmla="*/ 200025 h 304"/>
              <a:gd name="T74" fmla="*/ 227013 w 399"/>
              <a:gd name="T75" fmla="*/ 215900 h 304"/>
              <a:gd name="T76" fmla="*/ 238125 w 399"/>
              <a:gd name="T77" fmla="*/ 193675 h 304"/>
              <a:gd name="T78" fmla="*/ 317500 w 399"/>
              <a:gd name="T79" fmla="*/ 65088 h 304"/>
              <a:gd name="T80" fmla="*/ 233363 w 399"/>
              <a:gd name="T81" fmla="*/ 306388 h 304"/>
              <a:gd name="T82" fmla="*/ 220663 w 399"/>
              <a:gd name="T83" fmla="*/ 260350 h 304"/>
              <a:gd name="T84" fmla="*/ 39688 w 399"/>
              <a:gd name="T85" fmla="*/ 3175 h 304"/>
              <a:gd name="T86" fmla="*/ 0 w 399"/>
              <a:gd name="T87" fmla="*/ 433388 h 304"/>
              <a:gd name="T88" fmla="*/ 39688 w 399"/>
              <a:gd name="T89" fmla="*/ 482600 h 304"/>
              <a:gd name="T90" fmla="*/ 63500 w 399"/>
              <a:gd name="T91" fmla="*/ 446088 h 304"/>
              <a:gd name="T92" fmla="*/ 38100 w 399"/>
              <a:gd name="T93" fmla="*/ 76200 h 304"/>
              <a:gd name="T94" fmla="*/ 79375 w 399"/>
              <a:gd name="T95" fmla="*/ 34925 h 304"/>
              <a:gd name="T96" fmla="*/ 196850 w 399"/>
              <a:gd name="T97" fmla="*/ 198438 h 304"/>
              <a:gd name="T98" fmla="*/ 168275 w 399"/>
              <a:gd name="T99" fmla="*/ 277813 h 304"/>
              <a:gd name="T100" fmla="*/ 185738 w 399"/>
              <a:gd name="T101" fmla="*/ 331788 h 304"/>
              <a:gd name="T102" fmla="*/ 85725 w 399"/>
              <a:gd name="T103" fmla="*/ 415925 h 304"/>
              <a:gd name="T104" fmla="*/ 68263 w 399"/>
              <a:gd name="T105" fmla="*/ 84138 h 304"/>
              <a:gd name="T106" fmla="*/ 214313 w 399"/>
              <a:gd name="T107" fmla="*/ 247650 h 304"/>
              <a:gd name="T108" fmla="*/ 207963 w 399"/>
              <a:gd name="T109" fmla="*/ 279400 h 304"/>
              <a:gd name="T110" fmla="*/ 203200 w 399"/>
              <a:gd name="T111" fmla="*/ 315913 h 304"/>
              <a:gd name="T112" fmla="*/ 201613 w 399"/>
              <a:gd name="T113" fmla="*/ 217488 h 30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99" h="304">
                <a:moveTo>
                  <a:pt x="368" y="304"/>
                </a:moveTo>
                <a:lnTo>
                  <a:pt x="368" y="304"/>
                </a:lnTo>
                <a:lnTo>
                  <a:pt x="373" y="304"/>
                </a:lnTo>
                <a:lnTo>
                  <a:pt x="380" y="302"/>
                </a:lnTo>
                <a:lnTo>
                  <a:pt x="385" y="298"/>
                </a:lnTo>
                <a:lnTo>
                  <a:pt x="390" y="294"/>
                </a:lnTo>
                <a:lnTo>
                  <a:pt x="394" y="290"/>
                </a:lnTo>
                <a:lnTo>
                  <a:pt x="396" y="285"/>
                </a:lnTo>
                <a:lnTo>
                  <a:pt x="399" y="279"/>
                </a:lnTo>
                <a:lnTo>
                  <a:pt x="399" y="273"/>
                </a:lnTo>
                <a:lnTo>
                  <a:pt x="399" y="33"/>
                </a:lnTo>
                <a:lnTo>
                  <a:pt x="399" y="26"/>
                </a:lnTo>
                <a:lnTo>
                  <a:pt x="396" y="21"/>
                </a:lnTo>
                <a:lnTo>
                  <a:pt x="394" y="15"/>
                </a:lnTo>
                <a:lnTo>
                  <a:pt x="390" y="10"/>
                </a:lnTo>
                <a:lnTo>
                  <a:pt x="385" y="6"/>
                </a:lnTo>
                <a:lnTo>
                  <a:pt x="380" y="3"/>
                </a:lnTo>
                <a:lnTo>
                  <a:pt x="373" y="2"/>
                </a:lnTo>
                <a:lnTo>
                  <a:pt x="368" y="0"/>
                </a:lnTo>
                <a:lnTo>
                  <a:pt x="304" y="0"/>
                </a:lnTo>
                <a:lnTo>
                  <a:pt x="304" y="22"/>
                </a:lnTo>
                <a:lnTo>
                  <a:pt x="349" y="22"/>
                </a:lnTo>
                <a:lnTo>
                  <a:pt x="354" y="22"/>
                </a:lnTo>
                <a:lnTo>
                  <a:pt x="360" y="25"/>
                </a:lnTo>
                <a:lnTo>
                  <a:pt x="364" y="26"/>
                </a:lnTo>
                <a:lnTo>
                  <a:pt x="368" y="30"/>
                </a:lnTo>
                <a:lnTo>
                  <a:pt x="371" y="34"/>
                </a:lnTo>
                <a:lnTo>
                  <a:pt x="373" y="38"/>
                </a:lnTo>
                <a:lnTo>
                  <a:pt x="375" y="42"/>
                </a:lnTo>
                <a:lnTo>
                  <a:pt x="376" y="48"/>
                </a:lnTo>
                <a:lnTo>
                  <a:pt x="376" y="256"/>
                </a:lnTo>
                <a:lnTo>
                  <a:pt x="375" y="262"/>
                </a:lnTo>
                <a:lnTo>
                  <a:pt x="373" y="267"/>
                </a:lnTo>
                <a:lnTo>
                  <a:pt x="371" y="271"/>
                </a:lnTo>
                <a:lnTo>
                  <a:pt x="368" y="275"/>
                </a:lnTo>
                <a:lnTo>
                  <a:pt x="364" y="278"/>
                </a:lnTo>
                <a:lnTo>
                  <a:pt x="360" y="281"/>
                </a:lnTo>
                <a:lnTo>
                  <a:pt x="354" y="282"/>
                </a:lnTo>
                <a:lnTo>
                  <a:pt x="349" y="282"/>
                </a:lnTo>
                <a:lnTo>
                  <a:pt x="304" y="282"/>
                </a:lnTo>
                <a:lnTo>
                  <a:pt x="304" y="304"/>
                </a:lnTo>
                <a:lnTo>
                  <a:pt x="368" y="304"/>
                </a:lnTo>
                <a:close/>
                <a:moveTo>
                  <a:pt x="304" y="264"/>
                </a:moveTo>
                <a:lnTo>
                  <a:pt x="304" y="256"/>
                </a:lnTo>
                <a:lnTo>
                  <a:pt x="337" y="256"/>
                </a:lnTo>
                <a:lnTo>
                  <a:pt x="337" y="243"/>
                </a:lnTo>
                <a:lnTo>
                  <a:pt x="304" y="243"/>
                </a:lnTo>
                <a:lnTo>
                  <a:pt x="304" y="41"/>
                </a:lnTo>
                <a:lnTo>
                  <a:pt x="337" y="41"/>
                </a:lnTo>
                <a:lnTo>
                  <a:pt x="341" y="41"/>
                </a:lnTo>
                <a:lnTo>
                  <a:pt x="345" y="42"/>
                </a:lnTo>
                <a:lnTo>
                  <a:pt x="352" y="46"/>
                </a:lnTo>
                <a:lnTo>
                  <a:pt x="357" y="53"/>
                </a:lnTo>
                <a:lnTo>
                  <a:pt x="357" y="57"/>
                </a:lnTo>
                <a:lnTo>
                  <a:pt x="358" y="61"/>
                </a:lnTo>
                <a:lnTo>
                  <a:pt x="358" y="243"/>
                </a:lnTo>
                <a:lnTo>
                  <a:pt x="357" y="247"/>
                </a:lnTo>
                <a:lnTo>
                  <a:pt x="357" y="251"/>
                </a:lnTo>
                <a:lnTo>
                  <a:pt x="352" y="258"/>
                </a:lnTo>
                <a:lnTo>
                  <a:pt x="345" y="262"/>
                </a:lnTo>
                <a:lnTo>
                  <a:pt x="341" y="263"/>
                </a:lnTo>
                <a:lnTo>
                  <a:pt x="337" y="264"/>
                </a:lnTo>
                <a:lnTo>
                  <a:pt x="304" y="264"/>
                </a:lnTo>
                <a:close/>
                <a:moveTo>
                  <a:pt x="304" y="0"/>
                </a:moveTo>
                <a:lnTo>
                  <a:pt x="254" y="0"/>
                </a:lnTo>
                <a:lnTo>
                  <a:pt x="254" y="22"/>
                </a:lnTo>
                <a:lnTo>
                  <a:pt x="304" y="22"/>
                </a:lnTo>
                <a:lnTo>
                  <a:pt x="304" y="0"/>
                </a:lnTo>
                <a:close/>
                <a:moveTo>
                  <a:pt x="254" y="304"/>
                </a:moveTo>
                <a:lnTo>
                  <a:pt x="304" y="304"/>
                </a:lnTo>
                <a:lnTo>
                  <a:pt x="304" y="282"/>
                </a:lnTo>
                <a:lnTo>
                  <a:pt x="254" y="282"/>
                </a:lnTo>
                <a:lnTo>
                  <a:pt x="254" y="304"/>
                </a:lnTo>
                <a:close/>
                <a:moveTo>
                  <a:pt x="304" y="41"/>
                </a:moveTo>
                <a:lnTo>
                  <a:pt x="304" y="243"/>
                </a:lnTo>
                <a:lnTo>
                  <a:pt x="270" y="243"/>
                </a:lnTo>
                <a:lnTo>
                  <a:pt x="270" y="256"/>
                </a:lnTo>
                <a:lnTo>
                  <a:pt x="304" y="256"/>
                </a:lnTo>
                <a:lnTo>
                  <a:pt x="304" y="264"/>
                </a:lnTo>
                <a:lnTo>
                  <a:pt x="254" y="264"/>
                </a:lnTo>
                <a:lnTo>
                  <a:pt x="254" y="183"/>
                </a:lnTo>
                <a:lnTo>
                  <a:pt x="257" y="183"/>
                </a:lnTo>
                <a:lnTo>
                  <a:pt x="265" y="179"/>
                </a:lnTo>
                <a:lnTo>
                  <a:pt x="272" y="174"/>
                </a:lnTo>
                <a:lnTo>
                  <a:pt x="277" y="167"/>
                </a:lnTo>
                <a:lnTo>
                  <a:pt x="281" y="159"/>
                </a:lnTo>
                <a:lnTo>
                  <a:pt x="281" y="151"/>
                </a:lnTo>
                <a:lnTo>
                  <a:pt x="281" y="143"/>
                </a:lnTo>
                <a:lnTo>
                  <a:pt x="278" y="137"/>
                </a:lnTo>
                <a:lnTo>
                  <a:pt x="274" y="133"/>
                </a:lnTo>
                <a:lnTo>
                  <a:pt x="269" y="130"/>
                </a:lnTo>
                <a:lnTo>
                  <a:pt x="262" y="129"/>
                </a:lnTo>
                <a:lnTo>
                  <a:pt x="268" y="122"/>
                </a:lnTo>
                <a:lnTo>
                  <a:pt x="272" y="116"/>
                </a:lnTo>
                <a:lnTo>
                  <a:pt x="273" y="109"/>
                </a:lnTo>
                <a:lnTo>
                  <a:pt x="273" y="102"/>
                </a:lnTo>
                <a:lnTo>
                  <a:pt x="270" y="97"/>
                </a:lnTo>
                <a:lnTo>
                  <a:pt x="264" y="93"/>
                </a:lnTo>
                <a:lnTo>
                  <a:pt x="260" y="90"/>
                </a:lnTo>
                <a:lnTo>
                  <a:pt x="254" y="90"/>
                </a:lnTo>
                <a:lnTo>
                  <a:pt x="254" y="41"/>
                </a:lnTo>
                <a:lnTo>
                  <a:pt x="304" y="41"/>
                </a:lnTo>
                <a:close/>
                <a:moveTo>
                  <a:pt x="254" y="175"/>
                </a:moveTo>
                <a:lnTo>
                  <a:pt x="254" y="175"/>
                </a:lnTo>
                <a:lnTo>
                  <a:pt x="257" y="174"/>
                </a:lnTo>
                <a:lnTo>
                  <a:pt x="260" y="171"/>
                </a:lnTo>
                <a:lnTo>
                  <a:pt x="264" y="166"/>
                </a:lnTo>
                <a:lnTo>
                  <a:pt x="265" y="159"/>
                </a:lnTo>
                <a:lnTo>
                  <a:pt x="264" y="151"/>
                </a:lnTo>
                <a:lnTo>
                  <a:pt x="260" y="143"/>
                </a:lnTo>
                <a:lnTo>
                  <a:pt x="257" y="140"/>
                </a:lnTo>
                <a:lnTo>
                  <a:pt x="254" y="137"/>
                </a:lnTo>
                <a:lnTo>
                  <a:pt x="254" y="175"/>
                </a:lnTo>
                <a:close/>
                <a:moveTo>
                  <a:pt x="254" y="124"/>
                </a:moveTo>
                <a:lnTo>
                  <a:pt x="254" y="124"/>
                </a:lnTo>
                <a:lnTo>
                  <a:pt x="257" y="117"/>
                </a:lnTo>
                <a:lnTo>
                  <a:pt x="258" y="109"/>
                </a:lnTo>
                <a:lnTo>
                  <a:pt x="257" y="103"/>
                </a:lnTo>
                <a:lnTo>
                  <a:pt x="255" y="99"/>
                </a:lnTo>
                <a:lnTo>
                  <a:pt x="254" y="98"/>
                </a:lnTo>
                <a:lnTo>
                  <a:pt x="254" y="97"/>
                </a:lnTo>
                <a:lnTo>
                  <a:pt x="254" y="124"/>
                </a:lnTo>
                <a:close/>
                <a:moveTo>
                  <a:pt x="254" y="0"/>
                </a:moveTo>
                <a:lnTo>
                  <a:pt x="200" y="0"/>
                </a:lnTo>
                <a:lnTo>
                  <a:pt x="200" y="22"/>
                </a:lnTo>
                <a:lnTo>
                  <a:pt x="254" y="22"/>
                </a:lnTo>
                <a:lnTo>
                  <a:pt x="254" y="0"/>
                </a:lnTo>
                <a:close/>
                <a:moveTo>
                  <a:pt x="200" y="304"/>
                </a:moveTo>
                <a:lnTo>
                  <a:pt x="254" y="304"/>
                </a:lnTo>
                <a:lnTo>
                  <a:pt x="254" y="282"/>
                </a:lnTo>
                <a:lnTo>
                  <a:pt x="200" y="282"/>
                </a:lnTo>
                <a:lnTo>
                  <a:pt x="200" y="304"/>
                </a:lnTo>
                <a:close/>
                <a:moveTo>
                  <a:pt x="254" y="41"/>
                </a:moveTo>
                <a:lnTo>
                  <a:pt x="254" y="90"/>
                </a:lnTo>
                <a:lnTo>
                  <a:pt x="246" y="91"/>
                </a:lnTo>
                <a:lnTo>
                  <a:pt x="241" y="93"/>
                </a:lnTo>
                <a:lnTo>
                  <a:pt x="236" y="95"/>
                </a:lnTo>
                <a:lnTo>
                  <a:pt x="232" y="99"/>
                </a:lnTo>
                <a:lnTo>
                  <a:pt x="230" y="103"/>
                </a:lnTo>
                <a:lnTo>
                  <a:pt x="227" y="107"/>
                </a:lnTo>
                <a:lnTo>
                  <a:pt x="226" y="111"/>
                </a:lnTo>
                <a:lnTo>
                  <a:pt x="226" y="117"/>
                </a:lnTo>
                <a:lnTo>
                  <a:pt x="226" y="121"/>
                </a:lnTo>
                <a:lnTo>
                  <a:pt x="228" y="125"/>
                </a:lnTo>
                <a:lnTo>
                  <a:pt x="231" y="129"/>
                </a:lnTo>
                <a:lnTo>
                  <a:pt x="235" y="132"/>
                </a:lnTo>
                <a:lnTo>
                  <a:pt x="241" y="134"/>
                </a:lnTo>
                <a:lnTo>
                  <a:pt x="232" y="141"/>
                </a:lnTo>
                <a:lnTo>
                  <a:pt x="230" y="144"/>
                </a:lnTo>
                <a:lnTo>
                  <a:pt x="227" y="148"/>
                </a:lnTo>
                <a:lnTo>
                  <a:pt x="226" y="158"/>
                </a:lnTo>
                <a:lnTo>
                  <a:pt x="226" y="166"/>
                </a:lnTo>
                <a:lnTo>
                  <a:pt x="227" y="171"/>
                </a:lnTo>
                <a:lnTo>
                  <a:pt x="230" y="174"/>
                </a:lnTo>
                <a:lnTo>
                  <a:pt x="232" y="178"/>
                </a:lnTo>
                <a:lnTo>
                  <a:pt x="236" y="181"/>
                </a:lnTo>
                <a:lnTo>
                  <a:pt x="241" y="182"/>
                </a:lnTo>
                <a:lnTo>
                  <a:pt x="245" y="183"/>
                </a:lnTo>
                <a:lnTo>
                  <a:pt x="254" y="183"/>
                </a:lnTo>
                <a:lnTo>
                  <a:pt x="254" y="264"/>
                </a:lnTo>
                <a:lnTo>
                  <a:pt x="200" y="264"/>
                </a:lnTo>
                <a:lnTo>
                  <a:pt x="200" y="186"/>
                </a:lnTo>
                <a:lnTo>
                  <a:pt x="201" y="186"/>
                </a:lnTo>
                <a:lnTo>
                  <a:pt x="200" y="171"/>
                </a:lnTo>
                <a:lnTo>
                  <a:pt x="216" y="167"/>
                </a:lnTo>
                <a:lnTo>
                  <a:pt x="215" y="153"/>
                </a:lnTo>
                <a:lnTo>
                  <a:pt x="200" y="158"/>
                </a:lnTo>
                <a:lnTo>
                  <a:pt x="200" y="145"/>
                </a:lnTo>
                <a:lnTo>
                  <a:pt x="200" y="41"/>
                </a:lnTo>
                <a:lnTo>
                  <a:pt x="254" y="41"/>
                </a:lnTo>
                <a:close/>
                <a:moveTo>
                  <a:pt x="254" y="97"/>
                </a:moveTo>
                <a:lnTo>
                  <a:pt x="254" y="97"/>
                </a:lnTo>
                <a:lnTo>
                  <a:pt x="251" y="97"/>
                </a:lnTo>
                <a:lnTo>
                  <a:pt x="249" y="97"/>
                </a:lnTo>
                <a:lnTo>
                  <a:pt x="245" y="99"/>
                </a:lnTo>
                <a:lnTo>
                  <a:pt x="242" y="103"/>
                </a:lnTo>
                <a:lnTo>
                  <a:pt x="241" y="109"/>
                </a:lnTo>
                <a:lnTo>
                  <a:pt x="241" y="114"/>
                </a:lnTo>
                <a:lnTo>
                  <a:pt x="242" y="118"/>
                </a:lnTo>
                <a:lnTo>
                  <a:pt x="245" y="122"/>
                </a:lnTo>
                <a:lnTo>
                  <a:pt x="247" y="125"/>
                </a:lnTo>
                <a:lnTo>
                  <a:pt x="251" y="128"/>
                </a:lnTo>
                <a:lnTo>
                  <a:pt x="254" y="124"/>
                </a:lnTo>
                <a:lnTo>
                  <a:pt x="254" y="97"/>
                </a:lnTo>
                <a:close/>
                <a:moveTo>
                  <a:pt x="254" y="137"/>
                </a:moveTo>
                <a:lnTo>
                  <a:pt x="254" y="137"/>
                </a:lnTo>
                <a:lnTo>
                  <a:pt x="251" y="136"/>
                </a:lnTo>
                <a:lnTo>
                  <a:pt x="247" y="141"/>
                </a:lnTo>
                <a:lnTo>
                  <a:pt x="245" y="147"/>
                </a:lnTo>
                <a:lnTo>
                  <a:pt x="243" y="152"/>
                </a:lnTo>
                <a:lnTo>
                  <a:pt x="243" y="159"/>
                </a:lnTo>
                <a:lnTo>
                  <a:pt x="243" y="164"/>
                </a:lnTo>
                <a:lnTo>
                  <a:pt x="246" y="170"/>
                </a:lnTo>
                <a:lnTo>
                  <a:pt x="249" y="172"/>
                </a:lnTo>
                <a:lnTo>
                  <a:pt x="251" y="174"/>
                </a:lnTo>
                <a:lnTo>
                  <a:pt x="254" y="175"/>
                </a:lnTo>
                <a:lnTo>
                  <a:pt x="254" y="137"/>
                </a:lnTo>
                <a:close/>
                <a:moveTo>
                  <a:pt x="200" y="0"/>
                </a:moveTo>
                <a:lnTo>
                  <a:pt x="135" y="0"/>
                </a:lnTo>
                <a:lnTo>
                  <a:pt x="135" y="22"/>
                </a:lnTo>
                <a:lnTo>
                  <a:pt x="200" y="22"/>
                </a:lnTo>
                <a:lnTo>
                  <a:pt x="200" y="0"/>
                </a:lnTo>
                <a:close/>
                <a:moveTo>
                  <a:pt x="135" y="304"/>
                </a:moveTo>
                <a:lnTo>
                  <a:pt x="200" y="304"/>
                </a:lnTo>
                <a:lnTo>
                  <a:pt x="200" y="282"/>
                </a:lnTo>
                <a:lnTo>
                  <a:pt x="135" y="282"/>
                </a:lnTo>
                <a:lnTo>
                  <a:pt x="135" y="304"/>
                </a:lnTo>
                <a:close/>
                <a:moveTo>
                  <a:pt x="200" y="41"/>
                </a:moveTo>
                <a:lnTo>
                  <a:pt x="200" y="145"/>
                </a:lnTo>
                <a:lnTo>
                  <a:pt x="200" y="143"/>
                </a:lnTo>
                <a:lnTo>
                  <a:pt x="186" y="145"/>
                </a:lnTo>
                <a:lnTo>
                  <a:pt x="186" y="160"/>
                </a:lnTo>
                <a:lnTo>
                  <a:pt x="171" y="164"/>
                </a:lnTo>
                <a:lnTo>
                  <a:pt x="173" y="178"/>
                </a:lnTo>
                <a:lnTo>
                  <a:pt x="188" y="174"/>
                </a:lnTo>
                <a:lnTo>
                  <a:pt x="188" y="190"/>
                </a:lnTo>
                <a:lnTo>
                  <a:pt x="200" y="186"/>
                </a:lnTo>
                <a:lnTo>
                  <a:pt x="200" y="264"/>
                </a:lnTo>
                <a:lnTo>
                  <a:pt x="135" y="264"/>
                </a:lnTo>
                <a:lnTo>
                  <a:pt x="135" y="214"/>
                </a:lnTo>
                <a:lnTo>
                  <a:pt x="139" y="213"/>
                </a:lnTo>
                <a:lnTo>
                  <a:pt x="144" y="210"/>
                </a:lnTo>
                <a:lnTo>
                  <a:pt x="150" y="208"/>
                </a:lnTo>
                <a:lnTo>
                  <a:pt x="155" y="202"/>
                </a:lnTo>
                <a:lnTo>
                  <a:pt x="158" y="197"/>
                </a:lnTo>
                <a:lnTo>
                  <a:pt x="161" y="190"/>
                </a:lnTo>
                <a:lnTo>
                  <a:pt x="162" y="183"/>
                </a:lnTo>
                <a:lnTo>
                  <a:pt x="162" y="176"/>
                </a:lnTo>
                <a:lnTo>
                  <a:pt x="162" y="170"/>
                </a:lnTo>
                <a:lnTo>
                  <a:pt x="158" y="163"/>
                </a:lnTo>
                <a:lnTo>
                  <a:pt x="154" y="158"/>
                </a:lnTo>
                <a:lnTo>
                  <a:pt x="148" y="153"/>
                </a:lnTo>
                <a:lnTo>
                  <a:pt x="144" y="153"/>
                </a:lnTo>
                <a:lnTo>
                  <a:pt x="139" y="155"/>
                </a:lnTo>
                <a:lnTo>
                  <a:pt x="135" y="156"/>
                </a:lnTo>
                <a:lnTo>
                  <a:pt x="135" y="128"/>
                </a:lnTo>
                <a:lnTo>
                  <a:pt x="136" y="126"/>
                </a:lnTo>
                <a:lnTo>
                  <a:pt x="139" y="126"/>
                </a:lnTo>
                <a:lnTo>
                  <a:pt x="140" y="128"/>
                </a:lnTo>
                <a:lnTo>
                  <a:pt x="143" y="129"/>
                </a:lnTo>
                <a:lnTo>
                  <a:pt x="143" y="132"/>
                </a:lnTo>
                <a:lnTo>
                  <a:pt x="143" y="134"/>
                </a:lnTo>
                <a:lnTo>
                  <a:pt x="143" y="136"/>
                </a:lnTo>
                <a:lnTo>
                  <a:pt x="147" y="134"/>
                </a:lnTo>
                <a:lnTo>
                  <a:pt x="150" y="132"/>
                </a:lnTo>
                <a:lnTo>
                  <a:pt x="151" y="129"/>
                </a:lnTo>
                <a:lnTo>
                  <a:pt x="151" y="125"/>
                </a:lnTo>
                <a:lnTo>
                  <a:pt x="150" y="122"/>
                </a:lnTo>
                <a:lnTo>
                  <a:pt x="146" y="120"/>
                </a:lnTo>
                <a:lnTo>
                  <a:pt x="140" y="120"/>
                </a:lnTo>
                <a:lnTo>
                  <a:pt x="135" y="120"/>
                </a:lnTo>
                <a:lnTo>
                  <a:pt x="135" y="41"/>
                </a:lnTo>
                <a:lnTo>
                  <a:pt x="200" y="41"/>
                </a:lnTo>
                <a:close/>
                <a:moveTo>
                  <a:pt x="135" y="204"/>
                </a:moveTo>
                <a:lnTo>
                  <a:pt x="135" y="204"/>
                </a:lnTo>
                <a:lnTo>
                  <a:pt x="138" y="204"/>
                </a:lnTo>
                <a:lnTo>
                  <a:pt x="140" y="202"/>
                </a:lnTo>
                <a:lnTo>
                  <a:pt x="143" y="199"/>
                </a:lnTo>
                <a:lnTo>
                  <a:pt x="146" y="197"/>
                </a:lnTo>
                <a:lnTo>
                  <a:pt x="147" y="193"/>
                </a:lnTo>
                <a:lnTo>
                  <a:pt x="150" y="185"/>
                </a:lnTo>
                <a:lnTo>
                  <a:pt x="148" y="175"/>
                </a:lnTo>
                <a:lnTo>
                  <a:pt x="147" y="170"/>
                </a:lnTo>
                <a:lnTo>
                  <a:pt x="144" y="167"/>
                </a:lnTo>
                <a:lnTo>
                  <a:pt x="142" y="164"/>
                </a:lnTo>
                <a:lnTo>
                  <a:pt x="139" y="164"/>
                </a:lnTo>
                <a:lnTo>
                  <a:pt x="136" y="166"/>
                </a:lnTo>
                <a:lnTo>
                  <a:pt x="135" y="168"/>
                </a:lnTo>
                <a:lnTo>
                  <a:pt x="135" y="204"/>
                </a:lnTo>
                <a:close/>
                <a:moveTo>
                  <a:pt x="135" y="0"/>
                </a:moveTo>
                <a:lnTo>
                  <a:pt x="32" y="0"/>
                </a:lnTo>
                <a:lnTo>
                  <a:pt x="25" y="2"/>
                </a:lnTo>
                <a:lnTo>
                  <a:pt x="20" y="3"/>
                </a:lnTo>
                <a:lnTo>
                  <a:pt x="14" y="6"/>
                </a:lnTo>
                <a:lnTo>
                  <a:pt x="9" y="10"/>
                </a:lnTo>
                <a:lnTo>
                  <a:pt x="5" y="15"/>
                </a:lnTo>
                <a:lnTo>
                  <a:pt x="2" y="21"/>
                </a:lnTo>
                <a:lnTo>
                  <a:pt x="1" y="26"/>
                </a:lnTo>
                <a:lnTo>
                  <a:pt x="0" y="33"/>
                </a:lnTo>
                <a:lnTo>
                  <a:pt x="0" y="273"/>
                </a:lnTo>
                <a:lnTo>
                  <a:pt x="1" y="279"/>
                </a:lnTo>
                <a:lnTo>
                  <a:pt x="2" y="285"/>
                </a:lnTo>
                <a:lnTo>
                  <a:pt x="5" y="290"/>
                </a:lnTo>
                <a:lnTo>
                  <a:pt x="9" y="294"/>
                </a:lnTo>
                <a:lnTo>
                  <a:pt x="14" y="298"/>
                </a:lnTo>
                <a:lnTo>
                  <a:pt x="20" y="302"/>
                </a:lnTo>
                <a:lnTo>
                  <a:pt x="25" y="304"/>
                </a:lnTo>
                <a:lnTo>
                  <a:pt x="32" y="304"/>
                </a:lnTo>
                <a:lnTo>
                  <a:pt x="135" y="304"/>
                </a:lnTo>
                <a:lnTo>
                  <a:pt x="135" y="282"/>
                </a:lnTo>
                <a:lnTo>
                  <a:pt x="50" y="282"/>
                </a:lnTo>
                <a:lnTo>
                  <a:pt x="44" y="282"/>
                </a:lnTo>
                <a:lnTo>
                  <a:pt x="40" y="281"/>
                </a:lnTo>
                <a:lnTo>
                  <a:pt x="35" y="278"/>
                </a:lnTo>
                <a:lnTo>
                  <a:pt x="32" y="275"/>
                </a:lnTo>
                <a:lnTo>
                  <a:pt x="28" y="271"/>
                </a:lnTo>
                <a:lnTo>
                  <a:pt x="25" y="267"/>
                </a:lnTo>
                <a:lnTo>
                  <a:pt x="24" y="262"/>
                </a:lnTo>
                <a:lnTo>
                  <a:pt x="24" y="256"/>
                </a:lnTo>
                <a:lnTo>
                  <a:pt x="24" y="48"/>
                </a:lnTo>
                <a:lnTo>
                  <a:pt x="24" y="42"/>
                </a:lnTo>
                <a:lnTo>
                  <a:pt x="25" y="38"/>
                </a:lnTo>
                <a:lnTo>
                  <a:pt x="28" y="34"/>
                </a:lnTo>
                <a:lnTo>
                  <a:pt x="32" y="30"/>
                </a:lnTo>
                <a:lnTo>
                  <a:pt x="35" y="26"/>
                </a:lnTo>
                <a:lnTo>
                  <a:pt x="40" y="25"/>
                </a:lnTo>
                <a:lnTo>
                  <a:pt x="44" y="22"/>
                </a:lnTo>
                <a:lnTo>
                  <a:pt x="50" y="22"/>
                </a:lnTo>
                <a:lnTo>
                  <a:pt x="135" y="22"/>
                </a:lnTo>
                <a:lnTo>
                  <a:pt x="135" y="0"/>
                </a:lnTo>
                <a:close/>
                <a:moveTo>
                  <a:pt x="135" y="41"/>
                </a:moveTo>
                <a:lnTo>
                  <a:pt x="135" y="120"/>
                </a:lnTo>
                <a:lnTo>
                  <a:pt x="130" y="122"/>
                </a:lnTo>
                <a:lnTo>
                  <a:pt x="124" y="125"/>
                </a:lnTo>
                <a:lnTo>
                  <a:pt x="120" y="129"/>
                </a:lnTo>
                <a:lnTo>
                  <a:pt x="116" y="133"/>
                </a:lnTo>
                <a:lnTo>
                  <a:pt x="112" y="139"/>
                </a:lnTo>
                <a:lnTo>
                  <a:pt x="111" y="144"/>
                </a:lnTo>
                <a:lnTo>
                  <a:pt x="106" y="159"/>
                </a:lnTo>
                <a:lnTo>
                  <a:pt x="106" y="175"/>
                </a:lnTo>
                <a:lnTo>
                  <a:pt x="108" y="185"/>
                </a:lnTo>
                <a:lnTo>
                  <a:pt x="109" y="194"/>
                </a:lnTo>
                <a:lnTo>
                  <a:pt x="111" y="195"/>
                </a:lnTo>
                <a:lnTo>
                  <a:pt x="113" y="205"/>
                </a:lnTo>
                <a:lnTo>
                  <a:pt x="117" y="209"/>
                </a:lnTo>
                <a:lnTo>
                  <a:pt x="121" y="213"/>
                </a:lnTo>
                <a:lnTo>
                  <a:pt x="128" y="214"/>
                </a:lnTo>
                <a:lnTo>
                  <a:pt x="135" y="214"/>
                </a:lnTo>
                <a:lnTo>
                  <a:pt x="135" y="264"/>
                </a:lnTo>
                <a:lnTo>
                  <a:pt x="62" y="264"/>
                </a:lnTo>
                <a:lnTo>
                  <a:pt x="58" y="263"/>
                </a:lnTo>
                <a:lnTo>
                  <a:pt x="54" y="262"/>
                </a:lnTo>
                <a:lnTo>
                  <a:pt x="47" y="258"/>
                </a:lnTo>
                <a:lnTo>
                  <a:pt x="43" y="251"/>
                </a:lnTo>
                <a:lnTo>
                  <a:pt x="41" y="247"/>
                </a:lnTo>
                <a:lnTo>
                  <a:pt x="41" y="243"/>
                </a:lnTo>
                <a:lnTo>
                  <a:pt x="41" y="61"/>
                </a:lnTo>
                <a:lnTo>
                  <a:pt x="41" y="57"/>
                </a:lnTo>
                <a:lnTo>
                  <a:pt x="43" y="53"/>
                </a:lnTo>
                <a:lnTo>
                  <a:pt x="47" y="46"/>
                </a:lnTo>
                <a:lnTo>
                  <a:pt x="54" y="42"/>
                </a:lnTo>
                <a:lnTo>
                  <a:pt x="58" y="41"/>
                </a:lnTo>
                <a:lnTo>
                  <a:pt x="62" y="41"/>
                </a:lnTo>
                <a:lnTo>
                  <a:pt x="135" y="41"/>
                </a:lnTo>
                <a:close/>
                <a:moveTo>
                  <a:pt x="135" y="128"/>
                </a:moveTo>
                <a:lnTo>
                  <a:pt x="135" y="156"/>
                </a:lnTo>
                <a:lnTo>
                  <a:pt x="130" y="160"/>
                </a:lnTo>
                <a:lnTo>
                  <a:pt x="127" y="166"/>
                </a:lnTo>
                <a:lnTo>
                  <a:pt x="127" y="171"/>
                </a:lnTo>
                <a:lnTo>
                  <a:pt x="128" y="174"/>
                </a:lnTo>
                <a:lnTo>
                  <a:pt x="131" y="176"/>
                </a:lnTo>
                <a:lnTo>
                  <a:pt x="132" y="171"/>
                </a:lnTo>
                <a:lnTo>
                  <a:pt x="135" y="168"/>
                </a:lnTo>
                <a:lnTo>
                  <a:pt x="135" y="204"/>
                </a:lnTo>
                <a:lnTo>
                  <a:pt x="131" y="202"/>
                </a:lnTo>
                <a:lnTo>
                  <a:pt x="128" y="199"/>
                </a:lnTo>
                <a:lnTo>
                  <a:pt x="127" y="194"/>
                </a:lnTo>
                <a:lnTo>
                  <a:pt x="124" y="181"/>
                </a:lnTo>
                <a:lnTo>
                  <a:pt x="123" y="163"/>
                </a:lnTo>
                <a:lnTo>
                  <a:pt x="123" y="148"/>
                </a:lnTo>
                <a:lnTo>
                  <a:pt x="127" y="137"/>
                </a:lnTo>
                <a:lnTo>
                  <a:pt x="131" y="130"/>
                </a:lnTo>
                <a:lnTo>
                  <a:pt x="135" y="12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ŝļïḑê"/>
          <p:cNvSpPr>
            <a:spLocks/>
          </p:cNvSpPr>
          <p:nvPr/>
        </p:nvSpPr>
        <p:spPr bwMode="auto">
          <a:xfrm>
            <a:off x="2534161" y="2369776"/>
            <a:ext cx="189343" cy="143441"/>
          </a:xfrm>
          <a:custGeom>
            <a:avLst/>
            <a:gdLst>
              <a:gd name="T0" fmla="*/ 39 w 132"/>
              <a:gd name="T1" fmla="*/ 0 h 100"/>
              <a:gd name="T2" fmla="*/ 39 w 132"/>
              <a:gd name="T3" fmla="*/ 0 h 100"/>
              <a:gd name="T4" fmla="*/ 47 w 132"/>
              <a:gd name="T5" fmla="*/ 0 h 100"/>
              <a:gd name="T6" fmla="*/ 54 w 132"/>
              <a:gd name="T7" fmla="*/ 2 h 100"/>
              <a:gd name="T8" fmla="*/ 61 w 132"/>
              <a:gd name="T9" fmla="*/ 5 h 100"/>
              <a:gd name="T10" fmla="*/ 66 w 132"/>
              <a:gd name="T11" fmla="*/ 9 h 100"/>
              <a:gd name="T12" fmla="*/ 66 w 132"/>
              <a:gd name="T13" fmla="*/ 9 h 100"/>
              <a:gd name="T14" fmla="*/ 71 w 132"/>
              <a:gd name="T15" fmla="*/ 5 h 100"/>
              <a:gd name="T16" fmla="*/ 78 w 132"/>
              <a:gd name="T17" fmla="*/ 2 h 100"/>
              <a:gd name="T18" fmla="*/ 85 w 132"/>
              <a:gd name="T19" fmla="*/ 0 h 100"/>
              <a:gd name="T20" fmla="*/ 93 w 132"/>
              <a:gd name="T21" fmla="*/ 0 h 100"/>
              <a:gd name="T22" fmla="*/ 93 w 132"/>
              <a:gd name="T23" fmla="*/ 0 h 100"/>
              <a:gd name="T24" fmla="*/ 101 w 132"/>
              <a:gd name="T25" fmla="*/ 0 h 100"/>
              <a:gd name="T26" fmla="*/ 108 w 132"/>
              <a:gd name="T27" fmla="*/ 2 h 100"/>
              <a:gd name="T28" fmla="*/ 115 w 132"/>
              <a:gd name="T29" fmla="*/ 6 h 100"/>
              <a:gd name="T30" fmla="*/ 120 w 132"/>
              <a:gd name="T31" fmla="*/ 11 h 100"/>
              <a:gd name="T32" fmla="*/ 126 w 132"/>
              <a:gd name="T33" fmla="*/ 16 h 100"/>
              <a:gd name="T34" fmla="*/ 130 w 132"/>
              <a:gd name="T35" fmla="*/ 23 h 100"/>
              <a:gd name="T36" fmla="*/ 131 w 132"/>
              <a:gd name="T37" fmla="*/ 31 h 100"/>
              <a:gd name="T38" fmla="*/ 132 w 132"/>
              <a:gd name="T39" fmla="*/ 38 h 100"/>
              <a:gd name="T40" fmla="*/ 132 w 132"/>
              <a:gd name="T41" fmla="*/ 38 h 100"/>
              <a:gd name="T42" fmla="*/ 131 w 132"/>
              <a:gd name="T43" fmla="*/ 47 h 100"/>
              <a:gd name="T44" fmla="*/ 128 w 132"/>
              <a:gd name="T45" fmla="*/ 58 h 100"/>
              <a:gd name="T46" fmla="*/ 123 w 132"/>
              <a:gd name="T47" fmla="*/ 69 h 100"/>
              <a:gd name="T48" fmla="*/ 116 w 132"/>
              <a:gd name="T49" fmla="*/ 78 h 100"/>
              <a:gd name="T50" fmla="*/ 107 w 132"/>
              <a:gd name="T51" fmla="*/ 86 h 100"/>
              <a:gd name="T52" fmla="*/ 94 w 132"/>
              <a:gd name="T53" fmla="*/ 93 h 100"/>
              <a:gd name="T54" fmla="*/ 88 w 132"/>
              <a:gd name="T55" fmla="*/ 96 h 100"/>
              <a:gd name="T56" fmla="*/ 81 w 132"/>
              <a:gd name="T57" fmla="*/ 99 h 100"/>
              <a:gd name="T58" fmla="*/ 73 w 132"/>
              <a:gd name="T59" fmla="*/ 99 h 100"/>
              <a:gd name="T60" fmla="*/ 63 w 132"/>
              <a:gd name="T61" fmla="*/ 100 h 100"/>
              <a:gd name="T62" fmla="*/ 63 w 132"/>
              <a:gd name="T63" fmla="*/ 100 h 100"/>
              <a:gd name="T64" fmla="*/ 55 w 132"/>
              <a:gd name="T65" fmla="*/ 99 h 100"/>
              <a:gd name="T66" fmla="*/ 47 w 132"/>
              <a:gd name="T67" fmla="*/ 97 h 100"/>
              <a:gd name="T68" fmla="*/ 39 w 132"/>
              <a:gd name="T69" fmla="*/ 96 h 100"/>
              <a:gd name="T70" fmla="*/ 32 w 132"/>
              <a:gd name="T71" fmla="*/ 93 h 100"/>
              <a:gd name="T72" fmla="*/ 27 w 132"/>
              <a:gd name="T73" fmla="*/ 90 h 100"/>
              <a:gd name="T74" fmla="*/ 21 w 132"/>
              <a:gd name="T75" fmla="*/ 86 h 100"/>
              <a:gd name="T76" fmla="*/ 13 w 132"/>
              <a:gd name="T77" fmla="*/ 77 h 100"/>
              <a:gd name="T78" fmla="*/ 6 w 132"/>
              <a:gd name="T79" fmla="*/ 67 h 100"/>
              <a:gd name="T80" fmla="*/ 2 w 132"/>
              <a:gd name="T81" fmla="*/ 57 h 100"/>
              <a:gd name="T82" fmla="*/ 0 w 132"/>
              <a:gd name="T83" fmla="*/ 47 h 100"/>
              <a:gd name="T84" fmla="*/ 0 w 132"/>
              <a:gd name="T85" fmla="*/ 38 h 100"/>
              <a:gd name="T86" fmla="*/ 0 w 132"/>
              <a:gd name="T87" fmla="*/ 38 h 100"/>
              <a:gd name="T88" fmla="*/ 0 w 132"/>
              <a:gd name="T89" fmla="*/ 31 h 100"/>
              <a:gd name="T90" fmla="*/ 2 w 132"/>
              <a:gd name="T91" fmla="*/ 23 h 100"/>
              <a:gd name="T92" fmla="*/ 6 w 132"/>
              <a:gd name="T93" fmla="*/ 16 h 100"/>
              <a:gd name="T94" fmla="*/ 12 w 132"/>
              <a:gd name="T95" fmla="*/ 11 h 100"/>
              <a:gd name="T96" fmla="*/ 17 w 132"/>
              <a:gd name="T97" fmla="*/ 6 h 100"/>
              <a:gd name="T98" fmla="*/ 24 w 132"/>
              <a:gd name="T99" fmla="*/ 2 h 100"/>
              <a:gd name="T100" fmla="*/ 31 w 132"/>
              <a:gd name="T101" fmla="*/ 0 h 100"/>
              <a:gd name="T102" fmla="*/ 39 w 132"/>
              <a:gd name="T103" fmla="*/ 0 h 100"/>
              <a:gd name="T104" fmla="*/ 39 w 132"/>
              <a:gd name="T105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" h="100">
                <a:moveTo>
                  <a:pt x="39" y="0"/>
                </a:moveTo>
                <a:lnTo>
                  <a:pt x="39" y="0"/>
                </a:lnTo>
                <a:lnTo>
                  <a:pt x="47" y="0"/>
                </a:lnTo>
                <a:lnTo>
                  <a:pt x="54" y="2"/>
                </a:lnTo>
                <a:lnTo>
                  <a:pt x="61" y="5"/>
                </a:lnTo>
                <a:lnTo>
                  <a:pt x="66" y="9"/>
                </a:lnTo>
                <a:lnTo>
                  <a:pt x="66" y="9"/>
                </a:lnTo>
                <a:lnTo>
                  <a:pt x="71" y="5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93" y="0"/>
                </a:lnTo>
                <a:lnTo>
                  <a:pt x="101" y="0"/>
                </a:lnTo>
                <a:lnTo>
                  <a:pt x="108" y="2"/>
                </a:lnTo>
                <a:lnTo>
                  <a:pt x="115" y="6"/>
                </a:lnTo>
                <a:lnTo>
                  <a:pt x="120" y="11"/>
                </a:lnTo>
                <a:lnTo>
                  <a:pt x="126" y="16"/>
                </a:lnTo>
                <a:lnTo>
                  <a:pt x="130" y="23"/>
                </a:lnTo>
                <a:lnTo>
                  <a:pt x="131" y="31"/>
                </a:lnTo>
                <a:lnTo>
                  <a:pt x="132" y="38"/>
                </a:lnTo>
                <a:lnTo>
                  <a:pt x="132" y="38"/>
                </a:lnTo>
                <a:lnTo>
                  <a:pt x="131" y="47"/>
                </a:lnTo>
                <a:lnTo>
                  <a:pt x="128" y="58"/>
                </a:lnTo>
                <a:lnTo>
                  <a:pt x="123" y="69"/>
                </a:lnTo>
                <a:lnTo>
                  <a:pt x="116" y="78"/>
                </a:lnTo>
                <a:lnTo>
                  <a:pt x="107" y="86"/>
                </a:lnTo>
                <a:lnTo>
                  <a:pt x="94" y="93"/>
                </a:lnTo>
                <a:lnTo>
                  <a:pt x="88" y="96"/>
                </a:lnTo>
                <a:lnTo>
                  <a:pt x="81" y="99"/>
                </a:lnTo>
                <a:lnTo>
                  <a:pt x="73" y="99"/>
                </a:lnTo>
                <a:lnTo>
                  <a:pt x="63" y="100"/>
                </a:lnTo>
                <a:lnTo>
                  <a:pt x="63" y="100"/>
                </a:lnTo>
                <a:lnTo>
                  <a:pt x="55" y="99"/>
                </a:lnTo>
                <a:lnTo>
                  <a:pt x="47" y="97"/>
                </a:lnTo>
                <a:lnTo>
                  <a:pt x="39" y="96"/>
                </a:lnTo>
                <a:lnTo>
                  <a:pt x="32" y="93"/>
                </a:lnTo>
                <a:lnTo>
                  <a:pt x="27" y="90"/>
                </a:lnTo>
                <a:lnTo>
                  <a:pt x="21" y="86"/>
                </a:lnTo>
                <a:lnTo>
                  <a:pt x="13" y="77"/>
                </a:lnTo>
                <a:lnTo>
                  <a:pt x="6" y="67"/>
                </a:lnTo>
                <a:lnTo>
                  <a:pt x="2" y="57"/>
                </a:lnTo>
                <a:lnTo>
                  <a:pt x="0" y="47"/>
                </a:lnTo>
                <a:lnTo>
                  <a:pt x="0" y="38"/>
                </a:lnTo>
                <a:lnTo>
                  <a:pt x="0" y="38"/>
                </a:lnTo>
                <a:lnTo>
                  <a:pt x="0" y="31"/>
                </a:lnTo>
                <a:lnTo>
                  <a:pt x="2" y="23"/>
                </a:lnTo>
                <a:lnTo>
                  <a:pt x="6" y="16"/>
                </a:lnTo>
                <a:lnTo>
                  <a:pt x="12" y="11"/>
                </a:lnTo>
                <a:lnTo>
                  <a:pt x="17" y="6"/>
                </a:lnTo>
                <a:lnTo>
                  <a:pt x="24" y="2"/>
                </a:lnTo>
                <a:lnTo>
                  <a:pt x="31" y="0"/>
                </a:lnTo>
                <a:lnTo>
                  <a:pt x="39" y="0"/>
                </a:lnTo>
                <a:lnTo>
                  <a:pt x="39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ślidê"/>
          <p:cNvSpPr>
            <a:spLocks/>
          </p:cNvSpPr>
          <p:nvPr/>
        </p:nvSpPr>
        <p:spPr bwMode="auto">
          <a:xfrm>
            <a:off x="2585800" y="2332481"/>
            <a:ext cx="47336" cy="65983"/>
          </a:xfrm>
          <a:custGeom>
            <a:avLst/>
            <a:gdLst>
              <a:gd name="T0" fmla="*/ 29 w 33"/>
              <a:gd name="T1" fmla="*/ 46 h 46"/>
              <a:gd name="T2" fmla="*/ 29 w 33"/>
              <a:gd name="T3" fmla="*/ 46 h 46"/>
              <a:gd name="T4" fmla="*/ 31 w 33"/>
              <a:gd name="T5" fmla="*/ 39 h 46"/>
              <a:gd name="T6" fmla="*/ 33 w 33"/>
              <a:gd name="T7" fmla="*/ 34 h 46"/>
              <a:gd name="T8" fmla="*/ 33 w 33"/>
              <a:gd name="T9" fmla="*/ 27 h 46"/>
              <a:gd name="T10" fmla="*/ 33 w 33"/>
              <a:gd name="T11" fmla="*/ 22 h 46"/>
              <a:gd name="T12" fmla="*/ 30 w 33"/>
              <a:gd name="T13" fmla="*/ 15 h 46"/>
              <a:gd name="T14" fmla="*/ 27 w 33"/>
              <a:gd name="T15" fmla="*/ 9 h 46"/>
              <a:gd name="T16" fmla="*/ 25 w 33"/>
              <a:gd name="T17" fmla="*/ 4 h 46"/>
              <a:gd name="T18" fmla="*/ 19 w 33"/>
              <a:gd name="T19" fmla="*/ 0 h 46"/>
              <a:gd name="T20" fmla="*/ 0 w 33"/>
              <a:gd name="T21" fmla="*/ 3 h 46"/>
              <a:gd name="T22" fmla="*/ 0 w 33"/>
              <a:gd name="T23" fmla="*/ 3 h 46"/>
              <a:gd name="T24" fmla="*/ 12 w 33"/>
              <a:gd name="T25" fmla="*/ 11 h 46"/>
              <a:gd name="T26" fmla="*/ 18 w 33"/>
              <a:gd name="T27" fmla="*/ 15 h 46"/>
              <a:gd name="T28" fmla="*/ 22 w 33"/>
              <a:gd name="T29" fmla="*/ 19 h 46"/>
              <a:gd name="T30" fmla="*/ 25 w 33"/>
              <a:gd name="T31" fmla="*/ 24 h 46"/>
              <a:gd name="T32" fmla="*/ 27 w 33"/>
              <a:gd name="T33" fmla="*/ 31 h 46"/>
              <a:gd name="T34" fmla="*/ 29 w 33"/>
              <a:gd name="T35" fmla="*/ 38 h 46"/>
              <a:gd name="T36" fmla="*/ 29 w 33"/>
              <a:gd name="T37" fmla="*/ 46 h 46"/>
              <a:gd name="T38" fmla="*/ 29 w 33"/>
              <a:gd name="T3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46">
                <a:moveTo>
                  <a:pt x="29" y="46"/>
                </a:moveTo>
                <a:lnTo>
                  <a:pt x="29" y="46"/>
                </a:lnTo>
                <a:lnTo>
                  <a:pt x="31" y="39"/>
                </a:lnTo>
                <a:lnTo>
                  <a:pt x="33" y="34"/>
                </a:lnTo>
                <a:lnTo>
                  <a:pt x="33" y="27"/>
                </a:lnTo>
                <a:lnTo>
                  <a:pt x="33" y="22"/>
                </a:lnTo>
                <a:lnTo>
                  <a:pt x="30" y="15"/>
                </a:lnTo>
                <a:lnTo>
                  <a:pt x="27" y="9"/>
                </a:lnTo>
                <a:lnTo>
                  <a:pt x="25" y="4"/>
                </a:lnTo>
                <a:lnTo>
                  <a:pt x="19" y="0"/>
                </a:lnTo>
                <a:lnTo>
                  <a:pt x="0" y="3"/>
                </a:lnTo>
                <a:lnTo>
                  <a:pt x="0" y="3"/>
                </a:lnTo>
                <a:lnTo>
                  <a:pt x="12" y="11"/>
                </a:lnTo>
                <a:lnTo>
                  <a:pt x="18" y="15"/>
                </a:lnTo>
                <a:lnTo>
                  <a:pt x="22" y="19"/>
                </a:lnTo>
                <a:lnTo>
                  <a:pt x="25" y="24"/>
                </a:lnTo>
                <a:lnTo>
                  <a:pt x="27" y="31"/>
                </a:lnTo>
                <a:lnTo>
                  <a:pt x="29" y="38"/>
                </a:lnTo>
                <a:lnTo>
                  <a:pt x="29" y="46"/>
                </a:lnTo>
                <a:lnTo>
                  <a:pt x="29" y="4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şļíḑè"/>
          <p:cNvSpPr>
            <a:spLocks/>
          </p:cNvSpPr>
          <p:nvPr/>
        </p:nvSpPr>
        <p:spPr bwMode="auto">
          <a:xfrm>
            <a:off x="2734980" y="3527967"/>
            <a:ext cx="196515" cy="273973"/>
          </a:xfrm>
          <a:custGeom>
            <a:avLst/>
            <a:gdLst>
              <a:gd name="T0" fmla="*/ 125 w 137"/>
              <a:gd name="T1" fmla="*/ 55 h 191"/>
              <a:gd name="T2" fmla="*/ 126 w 137"/>
              <a:gd name="T3" fmla="*/ 51 h 191"/>
              <a:gd name="T4" fmla="*/ 133 w 137"/>
              <a:gd name="T5" fmla="*/ 34 h 191"/>
              <a:gd name="T6" fmla="*/ 136 w 137"/>
              <a:gd name="T7" fmla="*/ 29 h 191"/>
              <a:gd name="T8" fmla="*/ 137 w 137"/>
              <a:gd name="T9" fmla="*/ 21 h 191"/>
              <a:gd name="T10" fmla="*/ 136 w 137"/>
              <a:gd name="T11" fmla="*/ 13 h 191"/>
              <a:gd name="T12" fmla="*/ 132 w 137"/>
              <a:gd name="T13" fmla="*/ 6 h 191"/>
              <a:gd name="T14" fmla="*/ 128 w 137"/>
              <a:gd name="T15" fmla="*/ 4 h 191"/>
              <a:gd name="T16" fmla="*/ 116 w 137"/>
              <a:gd name="T17" fmla="*/ 0 h 191"/>
              <a:gd name="T18" fmla="*/ 103 w 137"/>
              <a:gd name="T19" fmla="*/ 4 h 191"/>
              <a:gd name="T20" fmla="*/ 113 w 137"/>
              <a:gd name="T21" fmla="*/ 39 h 191"/>
              <a:gd name="T22" fmla="*/ 103 w 137"/>
              <a:gd name="T23" fmla="*/ 59 h 191"/>
              <a:gd name="T24" fmla="*/ 110 w 137"/>
              <a:gd name="T25" fmla="*/ 48 h 191"/>
              <a:gd name="T26" fmla="*/ 110 w 137"/>
              <a:gd name="T27" fmla="*/ 42 h 191"/>
              <a:gd name="T28" fmla="*/ 120 w 137"/>
              <a:gd name="T29" fmla="*/ 48 h 191"/>
              <a:gd name="T30" fmla="*/ 121 w 137"/>
              <a:gd name="T31" fmla="*/ 52 h 191"/>
              <a:gd name="T32" fmla="*/ 121 w 137"/>
              <a:gd name="T33" fmla="*/ 57 h 191"/>
              <a:gd name="T34" fmla="*/ 103 w 137"/>
              <a:gd name="T35" fmla="*/ 89 h 191"/>
              <a:gd name="T36" fmla="*/ 97 w 137"/>
              <a:gd name="T37" fmla="*/ 93 h 191"/>
              <a:gd name="T38" fmla="*/ 99 w 137"/>
              <a:gd name="T39" fmla="*/ 92 h 191"/>
              <a:gd name="T40" fmla="*/ 103 w 137"/>
              <a:gd name="T41" fmla="*/ 89 h 191"/>
              <a:gd name="T42" fmla="*/ 101 w 137"/>
              <a:gd name="T43" fmla="*/ 85 h 191"/>
              <a:gd name="T44" fmla="*/ 99 w 137"/>
              <a:gd name="T45" fmla="*/ 86 h 191"/>
              <a:gd name="T46" fmla="*/ 95 w 137"/>
              <a:gd name="T47" fmla="*/ 88 h 191"/>
              <a:gd name="T48" fmla="*/ 84 w 137"/>
              <a:gd name="T49" fmla="*/ 81 h 191"/>
              <a:gd name="T50" fmla="*/ 84 w 137"/>
              <a:gd name="T51" fmla="*/ 81 h 191"/>
              <a:gd name="T52" fmla="*/ 90 w 137"/>
              <a:gd name="T53" fmla="*/ 78 h 191"/>
              <a:gd name="T54" fmla="*/ 103 w 137"/>
              <a:gd name="T55" fmla="*/ 34 h 191"/>
              <a:gd name="T56" fmla="*/ 88 w 137"/>
              <a:gd name="T57" fmla="*/ 23 h 191"/>
              <a:gd name="T58" fmla="*/ 80 w 137"/>
              <a:gd name="T59" fmla="*/ 25 h 191"/>
              <a:gd name="T60" fmla="*/ 57 w 137"/>
              <a:gd name="T61" fmla="*/ 59 h 191"/>
              <a:gd name="T62" fmla="*/ 57 w 137"/>
              <a:gd name="T63" fmla="*/ 66 h 191"/>
              <a:gd name="T64" fmla="*/ 22 w 137"/>
              <a:gd name="T65" fmla="*/ 153 h 191"/>
              <a:gd name="T66" fmla="*/ 26 w 137"/>
              <a:gd name="T67" fmla="*/ 154 h 191"/>
              <a:gd name="T68" fmla="*/ 29 w 137"/>
              <a:gd name="T69" fmla="*/ 155 h 191"/>
              <a:gd name="T70" fmla="*/ 29 w 137"/>
              <a:gd name="T71" fmla="*/ 162 h 191"/>
              <a:gd name="T72" fmla="*/ 33 w 137"/>
              <a:gd name="T73" fmla="*/ 161 h 191"/>
              <a:gd name="T74" fmla="*/ 38 w 137"/>
              <a:gd name="T75" fmla="*/ 162 h 191"/>
              <a:gd name="T76" fmla="*/ 40 w 137"/>
              <a:gd name="T77" fmla="*/ 163 h 191"/>
              <a:gd name="T78" fmla="*/ 41 w 137"/>
              <a:gd name="T79" fmla="*/ 169 h 191"/>
              <a:gd name="T80" fmla="*/ 38 w 137"/>
              <a:gd name="T81" fmla="*/ 173 h 191"/>
              <a:gd name="T82" fmla="*/ 22 w 137"/>
              <a:gd name="T83" fmla="*/ 182 h 191"/>
              <a:gd name="T84" fmla="*/ 41 w 137"/>
              <a:gd name="T85" fmla="*/ 176 h 191"/>
              <a:gd name="T86" fmla="*/ 103 w 137"/>
              <a:gd name="T87" fmla="*/ 29 h 191"/>
              <a:gd name="T88" fmla="*/ 97 w 137"/>
              <a:gd name="T89" fmla="*/ 9 h 191"/>
              <a:gd name="T90" fmla="*/ 103 w 137"/>
              <a:gd name="T91" fmla="*/ 4 h 191"/>
              <a:gd name="T92" fmla="*/ 22 w 137"/>
              <a:gd name="T93" fmla="*/ 117 h 191"/>
              <a:gd name="T94" fmla="*/ 2 w 137"/>
              <a:gd name="T95" fmla="*/ 191 h 191"/>
              <a:gd name="T96" fmla="*/ 22 w 137"/>
              <a:gd name="T97" fmla="*/ 180 h 191"/>
              <a:gd name="T98" fmla="*/ 5 w 137"/>
              <a:gd name="T99" fmla="*/ 174 h 191"/>
              <a:gd name="T100" fmla="*/ 5 w 137"/>
              <a:gd name="T101" fmla="*/ 150 h 191"/>
              <a:gd name="T102" fmla="*/ 6 w 137"/>
              <a:gd name="T103" fmla="*/ 149 h 191"/>
              <a:gd name="T104" fmla="*/ 10 w 137"/>
              <a:gd name="T105" fmla="*/ 146 h 191"/>
              <a:gd name="T106" fmla="*/ 15 w 137"/>
              <a:gd name="T107" fmla="*/ 146 h 191"/>
              <a:gd name="T108" fmla="*/ 17 w 137"/>
              <a:gd name="T109" fmla="*/ 149 h 191"/>
              <a:gd name="T110" fmla="*/ 18 w 137"/>
              <a:gd name="T111" fmla="*/ 155 h 191"/>
              <a:gd name="T112" fmla="*/ 19 w 137"/>
              <a:gd name="T113" fmla="*/ 154 h 191"/>
              <a:gd name="T114" fmla="*/ 22 w 137"/>
              <a:gd name="T115" fmla="*/ 117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91">
                <a:moveTo>
                  <a:pt x="103" y="89"/>
                </a:moveTo>
                <a:lnTo>
                  <a:pt x="125" y="55"/>
                </a:lnTo>
                <a:lnTo>
                  <a:pt x="125" y="55"/>
                </a:lnTo>
                <a:lnTo>
                  <a:pt x="126" y="51"/>
                </a:lnTo>
                <a:lnTo>
                  <a:pt x="125" y="47"/>
                </a:lnTo>
                <a:lnTo>
                  <a:pt x="133" y="34"/>
                </a:lnTo>
                <a:lnTo>
                  <a:pt x="133" y="34"/>
                </a:lnTo>
                <a:lnTo>
                  <a:pt x="136" y="29"/>
                </a:lnTo>
                <a:lnTo>
                  <a:pt x="137" y="25"/>
                </a:lnTo>
                <a:lnTo>
                  <a:pt x="137" y="21"/>
                </a:lnTo>
                <a:lnTo>
                  <a:pt x="137" y="17"/>
                </a:lnTo>
                <a:lnTo>
                  <a:pt x="136" y="13"/>
                </a:lnTo>
                <a:lnTo>
                  <a:pt x="135" y="9"/>
                </a:lnTo>
                <a:lnTo>
                  <a:pt x="132" y="6"/>
                </a:lnTo>
                <a:lnTo>
                  <a:pt x="128" y="4"/>
                </a:lnTo>
                <a:lnTo>
                  <a:pt x="128" y="4"/>
                </a:lnTo>
                <a:lnTo>
                  <a:pt x="121" y="0"/>
                </a:lnTo>
                <a:lnTo>
                  <a:pt x="116" y="0"/>
                </a:lnTo>
                <a:lnTo>
                  <a:pt x="109" y="1"/>
                </a:lnTo>
                <a:lnTo>
                  <a:pt x="103" y="4"/>
                </a:lnTo>
                <a:lnTo>
                  <a:pt x="103" y="29"/>
                </a:lnTo>
                <a:lnTo>
                  <a:pt x="113" y="39"/>
                </a:lnTo>
                <a:lnTo>
                  <a:pt x="103" y="34"/>
                </a:lnTo>
                <a:lnTo>
                  <a:pt x="103" y="59"/>
                </a:lnTo>
                <a:lnTo>
                  <a:pt x="110" y="48"/>
                </a:lnTo>
                <a:lnTo>
                  <a:pt x="110" y="48"/>
                </a:lnTo>
                <a:lnTo>
                  <a:pt x="110" y="46"/>
                </a:lnTo>
                <a:lnTo>
                  <a:pt x="110" y="42"/>
                </a:lnTo>
                <a:lnTo>
                  <a:pt x="120" y="48"/>
                </a:lnTo>
                <a:lnTo>
                  <a:pt x="120" y="48"/>
                </a:lnTo>
                <a:lnTo>
                  <a:pt x="121" y="50"/>
                </a:lnTo>
                <a:lnTo>
                  <a:pt x="121" y="52"/>
                </a:lnTo>
                <a:lnTo>
                  <a:pt x="121" y="54"/>
                </a:lnTo>
                <a:lnTo>
                  <a:pt x="121" y="57"/>
                </a:lnTo>
                <a:lnTo>
                  <a:pt x="103" y="82"/>
                </a:lnTo>
                <a:lnTo>
                  <a:pt x="103" y="89"/>
                </a:lnTo>
                <a:close/>
                <a:moveTo>
                  <a:pt x="41" y="176"/>
                </a:moveTo>
                <a:lnTo>
                  <a:pt x="97" y="93"/>
                </a:lnTo>
                <a:lnTo>
                  <a:pt x="97" y="93"/>
                </a:lnTo>
                <a:lnTo>
                  <a:pt x="99" y="92"/>
                </a:lnTo>
                <a:lnTo>
                  <a:pt x="102" y="89"/>
                </a:lnTo>
                <a:lnTo>
                  <a:pt x="103" y="89"/>
                </a:lnTo>
                <a:lnTo>
                  <a:pt x="103" y="82"/>
                </a:lnTo>
                <a:lnTo>
                  <a:pt x="101" y="85"/>
                </a:lnTo>
                <a:lnTo>
                  <a:pt x="101" y="85"/>
                </a:lnTo>
                <a:lnTo>
                  <a:pt x="99" y="86"/>
                </a:lnTo>
                <a:lnTo>
                  <a:pt x="98" y="88"/>
                </a:lnTo>
                <a:lnTo>
                  <a:pt x="95" y="88"/>
                </a:lnTo>
                <a:lnTo>
                  <a:pt x="94" y="86"/>
                </a:lnTo>
                <a:lnTo>
                  <a:pt x="84" y="81"/>
                </a:lnTo>
                <a:lnTo>
                  <a:pt x="84" y="81"/>
                </a:lnTo>
                <a:lnTo>
                  <a:pt x="84" y="81"/>
                </a:lnTo>
                <a:lnTo>
                  <a:pt x="87" y="80"/>
                </a:lnTo>
                <a:lnTo>
                  <a:pt x="90" y="78"/>
                </a:lnTo>
                <a:lnTo>
                  <a:pt x="103" y="59"/>
                </a:lnTo>
                <a:lnTo>
                  <a:pt x="103" y="34"/>
                </a:lnTo>
                <a:lnTo>
                  <a:pt x="88" y="23"/>
                </a:lnTo>
                <a:lnTo>
                  <a:pt x="88" y="23"/>
                </a:lnTo>
                <a:lnTo>
                  <a:pt x="83" y="23"/>
                </a:lnTo>
                <a:lnTo>
                  <a:pt x="80" y="25"/>
                </a:lnTo>
                <a:lnTo>
                  <a:pt x="57" y="59"/>
                </a:lnTo>
                <a:lnTo>
                  <a:pt x="57" y="59"/>
                </a:lnTo>
                <a:lnTo>
                  <a:pt x="56" y="63"/>
                </a:lnTo>
                <a:lnTo>
                  <a:pt x="57" y="66"/>
                </a:lnTo>
                <a:lnTo>
                  <a:pt x="22" y="117"/>
                </a:lnTo>
                <a:lnTo>
                  <a:pt x="22" y="153"/>
                </a:lnTo>
                <a:lnTo>
                  <a:pt x="22" y="153"/>
                </a:lnTo>
                <a:lnTo>
                  <a:pt x="26" y="154"/>
                </a:lnTo>
                <a:lnTo>
                  <a:pt x="26" y="154"/>
                </a:lnTo>
                <a:lnTo>
                  <a:pt x="29" y="155"/>
                </a:lnTo>
                <a:lnTo>
                  <a:pt x="29" y="158"/>
                </a:lnTo>
                <a:lnTo>
                  <a:pt x="29" y="162"/>
                </a:lnTo>
                <a:lnTo>
                  <a:pt x="29" y="162"/>
                </a:lnTo>
                <a:lnTo>
                  <a:pt x="33" y="161"/>
                </a:lnTo>
                <a:lnTo>
                  <a:pt x="36" y="161"/>
                </a:lnTo>
                <a:lnTo>
                  <a:pt x="38" y="162"/>
                </a:lnTo>
                <a:lnTo>
                  <a:pt x="38" y="162"/>
                </a:lnTo>
                <a:lnTo>
                  <a:pt x="40" y="163"/>
                </a:lnTo>
                <a:lnTo>
                  <a:pt x="41" y="166"/>
                </a:lnTo>
                <a:lnTo>
                  <a:pt x="41" y="169"/>
                </a:lnTo>
                <a:lnTo>
                  <a:pt x="40" y="172"/>
                </a:lnTo>
                <a:lnTo>
                  <a:pt x="38" y="173"/>
                </a:lnTo>
                <a:lnTo>
                  <a:pt x="22" y="180"/>
                </a:lnTo>
                <a:lnTo>
                  <a:pt x="22" y="182"/>
                </a:lnTo>
                <a:lnTo>
                  <a:pt x="41" y="176"/>
                </a:lnTo>
                <a:lnTo>
                  <a:pt x="41" y="176"/>
                </a:lnTo>
                <a:close/>
                <a:moveTo>
                  <a:pt x="103" y="4"/>
                </a:moveTo>
                <a:lnTo>
                  <a:pt x="103" y="29"/>
                </a:lnTo>
                <a:lnTo>
                  <a:pt x="91" y="17"/>
                </a:lnTo>
                <a:lnTo>
                  <a:pt x="97" y="9"/>
                </a:lnTo>
                <a:lnTo>
                  <a:pt x="97" y="9"/>
                </a:lnTo>
                <a:lnTo>
                  <a:pt x="103" y="4"/>
                </a:lnTo>
                <a:lnTo>
                  <a:pt x="103" y="4"/>
                </a:lnTo>
                <a:close/>
                <a:moveTo>
                  <a:pt x="22" y="117"/>
                </a:moveTo>
                <a:lnTo>
                  <a:pt x="0" y="150"/>
                </a:lnTo>
                <a:lnTo>
                  <a:pt x="2" y="191"/>
                </a:lnTo>
                <a:lnTo>
                  <a:pt x="22" y="182"/>
                </a:lnTo>
                <a:lnTo>
                  <a:pt x="22" y="180"/>
                </a:lnTo>
                <a:lnTo>
                  <a:pt x="17" y="182"/>
                </a:lnTo>
                <a:lnTo>
                  <a:pt x="5" y="174"/>
                </a:lnTo>
                <a:lnTo>
                  <a:pt x="5" y="150"/>
                </a:lnTo>
                <a:lnTo>
                  <a:pt x="5" y="150"/>
                </a:lnTo>
                <a:lnTo>
                  <a:pt x="6" y="149"/>
                </a:lnTo>
                <a:lnTo>
                  <a:pt x="6" y="149"/>
                </a:lnTo>
                <a:lnTo>
                  <a:pt x="7" y="146"/>
                </a:lnTo>
                <a:lnTo>
                  <a:pt x="10" y="146"/>
                </a:lnTo>
                <a:lnTo>
                  <a:pt x="13" y="146"/>
                </a:lnTo>
                <a:lnTo>
                  <a:pt x="15" y="146"/>
                </a:lnTo>
                <a:lnTo>
                  <a:pt x="15" y="146"/>
                </a:lnTo>
                <a:lnTo>
                  <a:pt x="17" y="149"/>
                </a:lnTo>
                <a:lnTo>
                  <a:pt x="18" y="150"/>
                </a:lnTo>
                <a:lnTo>
                  <a:pt x="18" y="155"/>
                </a:lnTo>
                <a:lnTo>
                  <a:pt x="18" y="155"/>
                </a:lnTo>
                <a:lnTo>
                  <a:pt x="19" y="154"/>
                </a:lnTo>
                <a:lnTo>
                  <a:pt x="22" y="153"/>
                </a:lnTo>
                <a:lnTo>
                  <a:pt x="22" y="11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ṣḻîḋê"/>
          <p:cNvSpPr>
            <a:spLocks/>
          </p:cNvSpPr>
          <p:nvPr/>
        </p:nvSpPr>
        <p:spPr bwMode="auto">
          <a:xfrm>
            <a:off x="1141343" y="2096419"/>
            <a:ext cx="252457" cy="273973"/>
          </a:xfrm>
          <a:custGeom>
            <a:avLst/>
            <a:gdLst>
              <a:gd name="T0" fmla="*/ 138 w 176"/>
              <a:gd name="T1" fmla="*/ 88 h 191"/>
              <a:gd name="T2" fmla="*/ 132 w 176"/>
              <a:gd name="T3" fmla="*/ 138 h 191"/>
              <a:gd name="T4" fmla="*/ 150 w 176"/>
              <a:gd name="T5" fmla="*/ 143 h 191"/>
              <a:gd name="T6" fmla="*/ 147 w 176"/>
              <a:gd name="T7" fmla="*/ 151 h 191"/>
              <a:gd name="T8" fmla="*/ 132 w 176"/>
              <a:gd name="T9" fmla="*/ 36 h 191"/>
              <a:gd name="T10" fmla="*/ 150 w 176"/>
              <a:gd name="T11" fmla="*/ 26 h 191"/>
              <a:gd name="T12" fmla="*/ 135 w 176"/>
              <a:gd name="T13" fmla="*/ 47 h 191"/>
              <a:gd name="T14" fmla="*/ 146 w 176"/>
              <a:gd name="T15" fmla="*/ 88 h 191"/>
              <a:gd name="T16" fmla="*/ 174 w 176"/>
              <a:gd name="T17" fmla="*/ 85 h 191"/>
              <a:gd name="T18" fmla="*/ 150 w 176"/>
              <a:gd name="T19" fmla="*/ 92 h 191"/>
              <a:gd name="T20" fmla="*/ 88 w 176"/>
              <a:gd name="T21" fmla="*/ 39 h 191"/>
              <a:gd name="T22" fmla="*/ 115 w 176"/>
              <a:gd name="T23" fmla="*/ 46 h 191"/>
              <a:gd name="T24" fmla="*/ 132 w 176"/>
              <a:gd name="T25" fmla="*/ 109 h 191"/>
              <a:gd name="T26" fmla="*/ 115 w 176"/>
              <a:gd name="T27" fmla="*/ 128 h 191"/>
              <a:gd name="T28" fmla="*/ 111 w 176"/>
              <a:gd name="T29" fmla="*/ 180 h 191"/>
              <a:gd name="T30" fmla="*/ 90 w 176"/>
              <a:gd name="T31" fmla="*/ 191 h 191"/>
              <a:gd name="T32" fmla="*/ 105 w 176"/>
              <a:gd name="T33" fmla="*/ 126 h 191"/>
              <a:gd name="T34" fmla="*/ 122 w 176"/>
              <a:gd name="T35" fmla="*/ 107 h 191"/>
              <a:gd name="T36" fmla="*/ 124 w 176"/>
              <a:gd name="T37" fmla="*/ 73 h 191"/>
              <a:gd name="T38" fmla="*/ 104 w 176"/>
              <a:gd name="T39" fmla="*/ 51 h 191"/>
              <a:gd name="T40" fmla="*/ 88 w 176"/>
              <a:gd name="T41" fmla="*/ 39 h 191"/>
              <a:gd name="T42" fmla="*/ 127 w 176"/>
              <a:gd name="T43" fmla="*/ 43 h 191"/>
              <a:gd name="T44" fmla="*/ 132 w 176"/>
              <a:gd name="T45" fmla="*/ 36 h 191"/>
              <a:gd name="T46" fmla="*/ 128 w 176"/>
              <a:gd name="T47" fmla="*/ 128 h 191"/>
              <a:gd name="T48" fmla="*/ 132 w 176"/>
              <a:gd name="T49" fmla="*/ 127 h 191"/>
              <a:gd name="T50" fmla="*/ 92 w 176"/>
              <a:gd name="T51" fmla="*/ 1 h 191"/>
              <a:gd name="T52" fmla="*/ 88 w 176"/>
              <a:gd name="T53" fmla="*/ 30 h 191"/>
              <a:gd name="T54" fmla="*/ 80 w 176"/>
              <a:gd name="T55" fmla="*/ 191 h 191"/>
              <a:gd name="T56" fmla="*/ 62 w 176"/>
              <a:gd name="T57" fmla="*/ 176 h 191"/>
              <a:gd name="T58" fmla="*/ 55 w 176"/>
              <a:gd name="T59" fmla="*/ 124 h 191"/>
              <a:gd name="T60" fmla="*/ 44 w 176"/>
              <a:gd name="T61" fmla="*/ 67 h 191"/>
              <a:gd name="T62" fmla="*/ 67 w 176"/>
              <a:gd name="T63" fmla="*/ 43 h 191"/>
              <a:gd name="T64" fmla="*/ 88 w 176"/>
              <a:gd name="T65" fmla="*/ 49 h 191"/>
              <a:gd name="T66" fmla="*/ 61 w 176"/>
              <a:gd name="T67" fmla="*/ 61 h 191"/>
              <a:gd name="T68" fmla="*/ 50 w 176"/>
              <a:gd name="T69" fmla="*/ 88 h 191"/>
              <a:gd name="T70" fmla="*/ 69 w 176"/>
              <a:gd name="T71" fmla="*/ 120 h 191"/>
              <a:gd name="T72" fmla="*/ 88 w 176"/>
              <a:gd name="T73" fmla="*/ 147 h 191"/>
              <a:gd name="T74" fmla="*/ 88 w 176"/>
              <a:gd name="T75" fmla="*/ 30 h 191"/>
              <a:gd name="T76" fmla="*/ 84 w 176"/>
              <a:gd name="T77" fmla="*/ 26 h 191"/>
              <a:gd name="T78" fmla="*/ 88 w 176"/>
              <a:gd name="T79" fmla="*/ 0 h 191"/>
              <a:gd name="T80" fmla="*/ 47 w 176"/>
              <a:gd name="T81" fmla="*/ 135 h 191"/>
              <a:gd name="T82" fmla="*/ 44 w 176"/>
              <a:gd name="T83" fmla="*/ 138 h 191"/>
              <a:gd name="T84" fmla="*/ 47 w 176"/>
              <a:gd name="T85" fmla="*/ 47 h 191"/>
              <a:gd name="T86" fmla="*/ 44 w 176"/>
              <a:gd name="T87" fmla="*/ 108 h 191"/>
              <a:gd name="T88" fmla="*/ 40 w 176"/>
              <a:gd name="T89" fmla="*/ 77 h 191"/>
              <a:gd name="T90" fmla="*/ 44 w 176"/>
              <a:gd name="T91" fmla="*/ 49 h 191"/>
              <a:gd name="T92" fmla="*/ 25 w 176"/>
              <a:gd name="T93" fmla="*/ 31 h 191"/>
              <a:gd name="T94" fmla="*/ 32 w 176"/>
              <a:gd name="T95" fmla="*/ 26 h 191"/>
              <a:gd name="T96" fmla="*/ 32 w 176"/>
              <a:gd name="T97" fmla="*/ 150 h 191"/>
              <a:gd name="T98" fmla="*/ 24 w 176"/>
              <a:gd name="T99" fmla="*/ 147 h 191"/>
              <a:gd name="T100" fmla="*/ 44 w 176"/>
              <a:gd name="T101" fmla="*/ 127 h 191"/>
              <a:gd name="T102" fmla="*/ 25 w 176"/>
              <a:gd name="T103" fmla="*/ 84 h 191"/>
              <a:gd name="T104" fmla="*/ 25 w 176"/>
              <a:gd name="T105" fmla="*/ 92 h 191"/>
              <a:gd name="T106" fmla="*/ 0 w 176"/>
              <a:gd name="T107" fmla="*/ 88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91">
                <a:moveTo>
                  <a:pt x="132" y="66"/>
                </a:moveTo>
                <a:lnTo>
                  <a:pt x="132" y="66"/>
                </a:lnTo>
                <a:lnTo>
                  <a:pt x="136" y="77"/>
                </a:lnTo>
                <a:lnTo>
                  <a:pt x="138" y="88"/>
                </a:lnTo>
                <a:lnTo>
                  <a:pt x="138" y="88"/>
                </a:lnTo>
                <a:lnTo>
                  <a:pt x="136" y="99"/>
                </a:lnTo>
                <a:lnTo>
                  <a:pt x="132" y="109"/>
                </a:lnTo>
                <a:lnTo>
                  <a:pt x="132" y="66"/>
                </a:lnTo>
                <a:lnTo>
                  <a:pt x="132" y="66"/>
                </a:lnTo>
                <a:close/>
                <a:moveTo>
                  <a:pt x="132" y="138"/>
                </a:moveTo>
                <a:lnTo>
                  <a:pt x="132" y="127"/>
                </a:lnTo>
                <a:lnTo>
                  <a:pt x="132" y="127"/>
                </a:lnTo>
                <a:lnTo>
                  <a:pt x="135" y="128"/>
                </a:lnTo>
                <a:lnTo>
                  <a:pt x="135" y="128"/>
                </a:lnTo>
                <a:lnTo>
                  <a:pt x="150" y="143"/>
                </a:lnTo>
                <a:lnTo>
                  <a:pt x="150" y="143"/>
                </a:lnTo>
                <a:lnTo>
                  <a:pt x="151" y="147"/>
                </a:lnTo>
                <a:lnTo>
                  <a:pt x="150" y="150"/>
                </a:lnTo>
                <a:lnTo>
                  <a:pt x="150" y="150"/>
                </a:lnTo>
                <a:lnTo>
                  <a:pt x="147" y="151"/>
                </a:lnTo>
                <a:lnTo>
                  <a:pt x="145" y="150"/>
                </a:lnTo>
                <a:lnTo>
                  <a:pt x="132" y="138"/>
                </a:lnTo>
                <a:lnTo>
                  <a:pt x="132" y="138"/>
                </a:lnTo>
                <a:close/>
                <a:moveTo>
                  <a:pt x="132" y="49"/>
                </a:moveTo>
                <a:lnTo>
                  <a:pt x="132" y="36"/>
                </a:lnTo>
                <a:lnTo>
                  <a:pt x="145" y="26"/>
                </a:lnTo>
                <a:lnTo>
                  <a:pt x="145" y="26"/>
                </a:lnTo>
                <a:lnTo>
                  <a:pt x="147" y="24"/>
                </a:lnTo>
                <a:lnTo>
                  <a:pt x="150" y="26"/>
                </a:lnTo>
                <a:lnTo>
                  <a:pt x="150" y="26"/>
                </a:lnTo>
                <a:lnTo>
                  <a:pt x="151" y="28"/>
                </a:lnTo>
                <a:lnTo>
                  <a:pt x="150" y="31"/>
                </a:lnTo>
                <a:lnTo>
                  <a:pt x="135" y="47"/>
                </a:lnTo>
                <a:lnTo>
                  <a:pt x="135" y="47"/>
                </a:lnTo>
                <a:lnTo>
                  <a:pt x="135" y="47"/>
                </a:lnTo>
                <a:lnTo>
                  <a:pt x="132" y="49"/>
                </a:lnTo>
                <a:lnTo>
                  <a:pt x="132" y="49"/>
                </a:lnTo>
                <a:close/>
                <a:moveTo>
                  <a:pt x="146" y="88"/>
                </a:moveTo>
                <a:lnTo>
                  <a:pt x="146" y="88"/>
                </a:lnTo>
                <a:lnTo>
                  <a:pt x="146" y="88"/>
                </a:lnTo>
                <a:lnTo>
                  <a:pt x="147" y="85"/>
                </a:lnTo>
                <a:lnTo>
                  <a:pt x="150" y="84"/>
                </a:lnTo>
                <a:lnTo>
                  <a:pt x="172" y="84"/>
                </a:lnTo>
                <a:lnTo>
                  <a:pt x="172" y="84"/>
                </a:lnTo>
                <a:lnTo>
                  <a:pt x="174" y="85"/>
                </a:lnTo>
                <a:lnTo>
                  <a:pt x="176" y="88"/>
                </a:lnTo>
                <a:lnTo>
                  <a:pt x="176" y="88"/>
                </a:lnTo>
                <a:lnTo>
                  <a:pt x="174" y="91"/>
                </a:lnTo>
                <a:lnTo>
                  <a:pt x="172" y="92"/>
                </a:lnTo>
                <a:lnTo>
                  <a:pt x="150" y="92"/>
                </a:lnTo>
                <a:lnTo>
                  <a:pt x="150" y="92"/>
                </a:lnTo>
                <a:lnTo>
                  <a:pt x="147" y="91"/>
                </a:lnTo>
                <a:lnTo>
                  <a:pt x="146" y="88"/>
                </a:lnTo>
                <a:lnTo>
                  <a:pt x="146" y="88"/>
                </a:lnTo>
                <a:close/>
                <a:moveTo>
                  <a:pt x="88" y="39"/>
                </a:moveTo>
                <a:lnTo>
                  <a:pt x="88" y="39"/>
                </a:lnTo>
                <a:lnTo>
                  <a:pt x="96" y="39"/>
                </a:lnTo>
                <a:lnTo>
                  <a:pt x="103" y="40"/>
                </a:lnTo>
                <a:lnTo>
                  <a:pt x="108" y="43"/>
                </a:lnTo>
                <a:lnTo>
                  <a:pt x="115" y="46"/>
                </a:lnTo>
                <a:lnTo>
                  <a:pt x="120" y="50"/>
                </a:lnTo>
                <a:lnTo>
                  <a:pt x="124" y="55"/>
                </a:lnTo>
                <a:lnTo>
                  <a:pt x="128" y="61"/>
                </a:lnTo>
                <a:lnTo>
                  <a:pt x="132" y="66"/>
                </a:lnTo>
                <a:lnTo>
                  <a:pt x="132" y="109"/>
                </a:lnTo>
                <a:lnTo>
                  <a:pt x="132" y="109"/>
                </a:lnTo>
                <a:lnTo>
                  <a:pt x="128" y="115"/>
                </a:lnTo>
                <a:lnTo>
                  <a:pt x="124" y="120"/>
                </a:lnTo>
                <a:lnTo>
                  <a:pt x="120" y="124"/>
                </a:lnTo>
                <a:lnTo>
                  <a:pt x="115" y="128"/>
                </a:lnTo>
                <a:lnTo>
                  <a:pt x="115" y="166"/>
                </a:lnTo>
                <a:lnTo>
                  <a:pt x="115" y="166"/>
                </a:lnTo>
                <a:lnTo>
                  <a:pt x="115" y="172"/>
                </a:lnTo>
                <a:lnTo>
                  <a:pt x="113" y="176"/>
                </a:lnTo>
                <a:lnTo>
                  <a:pt x="111" y="180"/>
                </a:lnTo>
                <a:lnTo>
                  <a:pt x="108" y="184"/>
                </a:lnTo>
                <a:lnTo>
                  <a:pt x="104" y="187"/>
                </a:lnTo>
                <a:lnTo>
                  <a:pt x="100" y="189"/>
                </a:lnTo>
                <a:lnTo>
                  <a:pt x="96" y="191"/>
                </a:lnTo>
                <a:lnTo>
                  <a:pt x="90" y="191"/>
                </a:lnTo>
                <a:lnTo>
                  <a:pt x="88" y="191"/>
                </a:lnTo>
                <a:lnTo>
                  <a:pt x="88" y="147"/>
                </a:lnTo>
                <a:lnTo>
                  <a:pt x="105" y="147"/>
                </a:lnTo>
                <a:lnTo>
                  <a:pt x="105" y="126"/>
                </a:lnTo>
                <a:lnTo>
                  <a:pt x="105" y="126"/>
                </a:lnTo>
                <a:lnTo>
                  <a:pt x="105" y="123"/>
                </a:lnTo>
                <a:lnTo>
                  <a:pt x="108" y="122"/>
                </a:lnTo>
                <a:lnTo>
                  <a:pt x="108" y="122"/>
                </a:lnTo>
                <a:lnTo>
                  <a:pt x="115" y="115"/>
                </a:lnTo>
                <a:lnTo>
                  <a:pt x="122" y="107"/>
                </a:lnTo>
                <a:lnTo>
                  <a:pt x="126" y="99"/>
                </a:lnTo>
                <a:lnTo>
                  <a:pt x="127" y="88"/>
                </a:lnTo>
                <a:lnTo>
                  <a:pt x="127" y="88"/>
                </a:lnTo>
                <a:lnTo>
                  <a:pt x="126" y="80"/>
                </a:lnTo>
                <a:lnTo>
                  <a:pt x="124" y="73"/>
                </a:lnTo>
                <a:lnTo>
                  <a:pt x="120" y="66"/>
                </a:lnTo>
                <a:lnTo>
                  <a:pt x="116" y="61"/>
                </a:lnTo>
                <a:lnTo>
                  <a:pt x="116" y="61"/>
                </a:lnTo>
                <a:lnTo>
                  <a:pt x="109" y="55"/>
                </a:lnTo>
                <a:lnTo>
                  <a:pt x="104" y="51"/>
                </a:lnTo>
                <a:lnTo>
                  <a:pt x="96" y="50"/>
                </a:lnTo>
                <a:lnTo>
                  <a:pt x="88" y="49"/>
                </a:lnTo>
                <a:lnTo>
                  <a:pt x="88" y="49"/>
                </a:lnTo>
                <a:lnTo>
                  <a:pt x="88" y="39"/>
                </a:lnTo>
                <a:lnTo>
                  <a:pt x="88" y="39"/>
                </a:lnTo>
                <a:lnTo>
                  <a:pt x="88" y="39"/>
                </a:lnTo>
                <a:close/>
                <a:moveTo>
                  <a:pt x="132" y="36"/>
                </a:moveTo>
                <a:lnTo>
                  <a:pt x="128" y="40"/>
                </a:lnTo>
                <a:lnTo>
                  <a:pt x="128" y="40"/>
                </a:lnTo>
                <a:lnTo>
                  <a:pt x="127" y="43"/>
                </a:lnTo>
                <a:lnTo>
                  <a:pt x="128" y="47"/>
                </a:lnTo>
                <a:lnTo>
                  <a:pt x="128" y="47"/>
                </a:lnTo>
                <a:lnTo>
                  <a:pt x="130" y="49"/>
                </a:lnTo>
                <a:lnTo>
                  <a:pt x="132" y="49"/>
                </a:lnTo>
                <a:lnTo>
                  <a:pt x="132" y="36"/>
                </a:lnTo>
                <a:lnTo>
                  <a:pt x="132" y="36"/>
                </a:lnTo>
                <a:close/>
                <a:moveTo>
                  <a:pt x="132" y="127"/>
                </a:moveTo>
                <a:lnTo>
                  <a:pt x="132" y="127"/>
                </a:lnTo>
                <a:lnTo>
                  <a:pt x="130" y="127"/>
                </a:lnTo>
                <a:lnTo>
                  <a:pt x="128" y="128"/>
                </a:lnTo>
                <a:lnTo>
                  <a:pt x="128" y="128"/>
                </a:lnTo>
                <a:lnTo>
                  <a:pt x="127" y="131"/>
                </a:lnTo>
                <a:lnTo>
                  <a:pt x="128" y="135"/>
                </a:lnTo>
                <a:lnTo>
                  <a:pt x="132" y="138"/>
                </a:lnTo>
                <a:lnTo>
                  <a:pt x="132" y="127"/>
                </a:lnTo>
                <a:lnTo>
                  <a:pt x="132" y="127"/>
                </a:lnTo>
                <a:close/>
                <a:moveTo>
                  <a:pt x="88" y="30"/>
                </a:moveTo>
                <a:lnTo>
                  <a:pt x="88" y="0"/>
                </a:lnTo>
                <a:lnTo>
                  <a:pt x="88" y="0"/>
                </a:lnTo>
                <a:lnTo>
                  <a:pt x="92" y="1"/>
                </a:lnTo>
                <a:lnTo>
                  <a:pt x="92" y="4"/>
                </a:lnTo>
                <a:lnTo>
                  <a:pt x="92" y="26"/>
                </a:lnTo>
                <a:lnTo>
                  <a:pt x="92" y="26"/>
                </a:lnTo>
                <a:lnTo>
                  <a:pt x="92" y="28"/>
                </a:lnTo>
                <a:lnTo>
                  <a:pt x="88" y="30"/>
                </a:lnTo>
                <a:lnTo>
                  <a:pt x="88" y="30"/>
                </a:lnTo>
                <a:close/>
                <a:moveTo>
                  <a:pt x="88" y="191"/>
                </a:moveTo>
                <a:lnTo>
                  <a:pt x="85" y="191"/>
                </a:lnTo>
                <a:lnTo>
                  <a:pt x="85" y="191"/>
                </a:lnTo>
                <a:lnTo>
                  <a:pt x="80" y="191"/>
                </a:lnTo>
                <a:lnTo>
                  <a:pt x="76" y="189"/>
                </a:lnTo>
                <a:lnTo>
                  <a:pt x="71" y="187"/>
                </a:lnTo>
                <a:lnTo>
                  <a:pt x="67" y="184"/>
                </a:lnTo>
                <a:lnTo>
                  <a:pt x="65" y="180"/>
                </a:lnTo>
                <a:lnTo>
                  <a:pt x="62" y="176"/>
                </a:lnTo>
                <a:lnTo>
                  <a:pt x="61" y="172"/>
                </a:lnTo>
                <a:lnTo>
                  <a:pt x="61" y="166"/>
                </a:lnTo>
                <a:lnTo>
                  <a:pt x="61" y="128"/>
                </a:lnTo>
                <a:lnTo>
                  <a:pt x="61" y="128"/>
                </a:lnTo>
                <a:lnTo>
                  <a:pt x="55" y="124"/>
                </a:lnTo>
                <a:lnTo>
                  <a:pt x="51" y="119"/>
                </a:lnTo>
                <a:lnTo>
                  <a:pt x="47" y="114"/>
                </a:lnTo>
                <a:lnTo>
                  <a:pt x="44" y="108"/>
                </a:lnTo>
                <a:lnTo>
                  <a:pt x="44" y="67"/>
                </a:lnTo>
                <a:lnTo>
                  <a:pt x="44" y="67"/>
                </a:lnTo>
                <a:lnTo>
                  <a:pt x="47" y="61"/>
                </a:lnTo>
                <a:lnTo>
                  <a:pt x="51" y="55"/>
                </a:lnTo>
                <a:lnTo>
                  <a:pt x="57" y="51"/>
                </a:lnTo>
                <a:lnTo>
                  <a:pt x="62" y="47"/>
                </a:lnTo>
                <a:lnTo>
                  <a:pt x="67" y="43"/>
                </a:lnTo>
                <a:lnTo>
                  <a:pt x="74" y="40"/>
                </a:lnTo>
                <a:lnTo>
                  <a:pt x="81" y="39"/>
                </a:lnTo>
                <a:lnTo>
                  <a:pt x="88" y="39"/>
                </a:lnTo>
                <a:lnTo>
                  <a:pt x="88" y="49"/>
                </a:lnTo>
                <a:lnTo>
                  <a:pt x="88" y="49"/>
                </a:lnTo>
                <a:lnTo>
                  <a:pt x="81" y="50"/>
                </a:lnTo>
                <a:lnTo>
                  <a:pt x="73" y="51"/>
                </a:lnTo>
                <a:lnTo>
                  <a:pt x="66" y="55"/>
                </a:lnTo>
                <a:lnTo>
                  <a:pt x="61" y="61"/>
                </a:lnTo>
                <a:lnTo>
                  <a:pt x="61" y="61"/>
                </a:lnTo>
                <a:lnTo>
                  <a:pt x="57" y="66"/>
                </a:lnTo>
                <a:lnTo>
                  <a:pt x="53" y="73"/>
                </a:lnTo>
                <a:lnTo>
                  <a:pt x="50" y="80"/>
                </a:lnTo>
                <a:lnTo>
                  <a:pt x="50" y="88"/>
                </a:lnTo>
                <a:lnTo>
                  <a:pt x="50" y="88"/>
                </a:lnTo>
                <a:lnTo>
                  <a:pt x="51" y="97"/>
                </a:lnTo>
                <a:lnTo>
                  <a:pt x="55" y="107"/>
                </a:lnTo>
                <a:lnTo>
                  <a:pt x="61" y="115"/>
                </a:lnTo>
                <a:lnTo>
                  <a:pt x="69" y="120"/>
                </a:lnTo>
                <a:lnTo>
                  <a:pt x="69" y="120"/>
                </a:lnTo>
                <a:lnTo>
                  <a:pt x="69" y="120"/>
                </a:lnTo>
                <a:lnTo>
                  <a:pt x="70" y="123"/>
                </a:lnTo>
                <a:lnTo>
                  <a:pt x="70" y="126"/>
                </a:lnTo>
                <a:lnTo>
                  <a:pt x="70" y="147"/>
                </a:lnTo>
                <a:lnTo>
                  <a:pt x="88" y="147"/>
                </a:lnTo>
                <a:lnTo>
                  <a:pt x="88" y="191"/>
                </a:lnTo>
                <a:lnTo>
                  <a:pt x="88" y="191"/>
                </a:lnTo>
                <a:close/>
                <a:moveTo>
                  <a:pt x="88" y="0"/>
                </a:move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8" y="30"/>
                </a:lnTo>
                <a:lnTo>
                  <a:pt x="85" y="28"/>
                </a:lnTo>
                <a:lnTo>
                  <a:pt x="84" y="26"/>
                </a:lnTo>
                <a:lnTo>
                  <a:pt x="84" y="4"/>
                </a:lnTo>
                <a:lnTo>
                  <a:pt x="84" y="4"/>
                </a:lnTo>
                <a:lnTo>
                  <a:pt x="85" y="1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lnTo>
                  <a:pt x="88" y="0"/>
                </a:lnTo>
                <a:close/>
                <a:moveTo>
                  <a:pt x="44" y="138"/>
                </a:moveTo>
                <a:lnTo>
                  <a:pt x="47" y="135"/>
                </a:lnTo>
                <a:lnTo>
                  <a:pt x="47" y="135"/>
                </a:lnTo>
                <a:lnTo>
                  <a:pt x="48" y="131"/>
                </a:lnTo>
                <a:lnTo>
                  <a:pt x="47" y="128"/>
                </a:lnTo>
                <a:lnTo>
                  <a:pt x="47" y="128"/>
                </a:lnTo>
                <a:lnTo>
                  <a:pt x="44" y="127"/>
                </a:lnTo>
                <a:lnTo>
                  <a:pt x="44" y="138"/>
                </a:lnTo>
                <a:lnTo>
                  <a:pt x="44" y="138"/>
                </a:lnTo>
                <a:close/>
                <a:moveTo>
                  <a:pt x="44" y="49"/>
                </a:moveTo>
                <a:lnTo>
                  <a:pt x="44" y="49"/>
                </a:lnTo>
                <a:lnTo>
                  <a:pt x="47" y="47"/>
                </a:lnTo>
                <a:lnTo>
                  <a:pt x="47" y="47"/>
                </a:lnTo>
                <a:lnTo>
                  <a:pt x="48" y="43"/>
                </a:lnTo>
                <a:lnTo>
                  <a:pt x="47" y="40"/>
                </a:lnTo>
                <a:lnTo>
                  <a:pt x="44" y="38"/>
                </a:lnTo>
                <a:lnTo>
                  <a:pt x="44" y="49"/>
                </a:lnTo>
                <a:close/>
                <a:moveTo>
                  <a:pt x="44" y="108"/>
                </a:moveTo>
                <a:lnTo>
                  <a:pt x="44" y="108"/>
                </a:lnTo>
                <a:lnTo>
                  <a:pt x="40" y="99"/>
                </a:lnTo>
                <a:lnTo>
                  <a:pt x="39" y="88"/>
                </a:lnTo>
                <a:lnTo>
                  <a:pt x="39" y="88"/>
                </a:lnTo>
                <a:lnTo>
                  <a:pt x="40" y="77"/>
                </a:lnTo>
                <a:lnTo>
                  <a:pt x="44" y="67"/>
                </a:lnTo>
                <a:lnTo>
                  <a:pt x="44" y="108"/>
                </a:lnTo>
                <a:lnTo>
                  <a:pt x="44" y="108"/>
                </a:lnTo>
                <a:close/>
                <a:moveTo>
                  <a:pt x="44" y="38"/>
                </a:moveTo>
                <a:lnTo>
                  <a:pt x="44" y="49"/>
                </a:lnTo>
                <a:lnTo>
                  <a:pt x="44" y="49"/>
                </a:lnTo>
                <a:lnTo>
                  <a:pt x="40" y="47"/>
                </a:lnTo>
                <a:lnTo>
                  <a:pt x="40" y="47"/>
                </a:lnTo>
                <a:lnTo>
                  <a:pt x="25" y="31"/>
                </a:lnTo>
                <a:lnTo>
                  <a:pt x="25" y="31"/>
                </a:lnTo>
                <a:lnTo>
                  <a:pt x="24" y="28"/>
                </a:lnTo>
                <a:lnTo>
                  <a:pt x="25" y="26"/>
                </a:lnTo>
                <a:lnTo>
                  <a:pt x="25" y="26"/>
                </a:lnTo>
                <a:lnTo>
                  <a:pt x="28" y="24"/>
                </a:lnTo>
                <a:lnTo>
                  <a:pt x="32" y="26"/>
                </a:lnTo>
                <a:lnTo>
                  <a:pt x="44" y="38"/>
                </a:lnTo>
                <a:lnTo>
                  <a:pt x="44" y="38"/>
                </a:lnTo>
                <a:close/>
                <a:moveTo>
                  <a:pt x="44" y="127"/>
                </a:moveTo>
                <a:lnTo>
                  <a:pt x="44" y="138"/>
                </a:lnTo>
                <a:lnTo>
                  <a:pt x="32" y="150"/>
                </a:lnTo>
                <a:lnTo>
                  <a:pt x="32" y="150"/>
                </a:lnTo>
                <a:lnTo>
                  <a:pt x="28" y="151"/>
                </a:lnTo>
                <a:lnTo>
                  <a:pt x="25" y="150"/>
                </a:lnTo>
                <a:lnTo>
                  <a:pt x="25" y="150"/>
                </a:lnTo>
                <a:lnTo>
                  <a:pt x="24" y="147"/>
                </a:lnTo>
                <a:lnTo>
                  <a:pt x="25" y="143"/>
                </a:lnTo>
                <a:lnTo>
                  <a:pt x="40" y="128"/>
                </a:lnTo>
                <a:lnTo>
                  <a:pt x="40" y="128"/>
                </a:lnTo>
                <a:lnTo>
                  <a:pt x="40" y="128"/>
                </a:lnTo>
                <a:lnTo>
                  <a:pt x="44" y="127"/>
                </a:lnTo>
                <a:lnTo>
                  <a:pt x="44" y="127"/>
                </a:lnTo>
                <a:close/>
                <a:moveTo>
                  <a:pt x="4" y="84"/>
                </a:moveTo>
                <a:lnTo>
                  <a:pt x="4" y="84"/>
                </a:lnTo>
                <a:lnTo>
                  <a:pt x="25" y="84"/>
                </a:lnTo>
                <a:lnTo>
                  <a:pt x="25" y="84"/>
                </a:lnTo>
                <a:lnTo>
                  <a:pt x="29" y="85"/>
                </a:lnTo>
                <a:lnTo>
                  <a:pt x="31" y="88"/>
                </a:lnTo>
                <a:lnTo>
                  <a:pt x="31" y="88"/>
                </a:lnTo>
                <a:lnTo>
                  <a:pt x="29" y="91"/>
                </a:lnTo>
                <a:lnTo>
                  <a:pt x="25" y="92"/>
                </a:lnTo>
                <a:lnTo>
                  <a:pt x="4" y="92"/>
                </a:lnTo>
                <a:lnTo>
                  <a:pt x="4" y="92"/>
                </a:lnTo>
                <a:lnTo>
                  <a:pt x="1" y="91"/>
                </a:lnTo>
                <a:lnTo>
                  <a:pt x="0" y="88"/>
                </a:lnTo>
                <a:lnTo>
                  <a:pt x="0" y="88"/>
                </a:lnTo>
                <a:lnTo>
                  <a:pt x="1" y="85"/>
                </a:lnTo>
                <a:lnTo>
                  <a:pt x="4" y="84"/>
                </a:lnTo>
                <a:lnTo>
                  <a:pt x="4" y="8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š1iďê"/>
          <p:cNvSpPr>
            <a:spLocks/>
          </p:cNvSpPr>
          <p:nvPr/>
        </p:nvSpPr>
        <p:spPr bwMode="auto">
          <a:xfrm>
            <a:off x="2273098" y="1723471"/>
            <a:ext cx="378686" cy="547947"/>
          </a:xfrm>
          <a:custGeom>
            <a:avLst/>
            <a:gdLst>
              <a:gd name="T0" fmla="*/ 209550 w 264"/>
              <a:gd name="T1" fmla="*/ 11113 h 382"/>
              <a:gd name="T2" fmla="*/ 222250 w 264"/>
              <a:gd name="T3" fmla="*/ 200025 h 382"/>
              <a:gd name="T4" fmla="*/ 247650 w 264"/>
              <a:gd name="T5" fmla="*/ 203200 h 382"/>
              <a:gd name="T6" fmla="*/ 295275 w 264"/>
              <a:gd name="T7" fmla="*/ 225425 h 382"/>
              <a:gd name="T8" fmla="*/ 327025 w 264"/>
              <a:gd name="T9" fmla="*/ 263525 h 382"/>
              <a:gd name="T10" fmla="*/ 346075 w 264"/>
              <a:gd name="T11" fmla="*/ 311150 h 382"/>
              <a:gd name="T12" fmla="*/ 349250 w 264"/>
              <a:gd name="T13" fmla="*/ 336550 h 382"/>
              <a:gd name="T14" fmla="*/ 349250 w 264"/>
              <a:gd name="T15" fmla="*/ 352425 h 382"/>
              <a:gd name="T16" fmla="*/ 341313 w 264"/>
              <a:gd name="T17" fmla="*/ 379413 h 382"/>
              <a:gd name="T18" fmla="*/ 333375 w 264"/>
              <a:gd name="T19" fmla="*/ 403225 h 382"/>
              <a:gd name="T20" fmla="*/ 307975 w 264"/>
              <a:gd name="T21" fmla="*/ 436563 h 382"/>
              <a:gd name="T22" fmla="*/ 276225 w 264"/>
              <a:gd name="T23" fmla="*/ 460375 h 382"/>
              <a:gd name="T24" fmla="*/ 252413 w 264"/>
              <a:gd name="T25" fmla="*/ 469900 h 382"/>
              <a:gd name="T26" fmla="*/ 223838 w 264"/>
              <a:gd name="T27" fmla="*/ 476250 h 382"/>
              <a:gd name="T28" fmla="*/ 209550 w 264"/>
              <a:gd name="T29" fmla="*/ 476250 h 382"/>
              <a:gd name="T30" fmla="*/ 209550 w 264"/>
              <a:gd name="T31" fmla="*/ 519113 h 382"/>
              <a:gd name="T32" fmla="*/ 228600 w 264"/>
              <a:gd name="T33" fmla="*/ 528638 h 382"/>
              <a:gd name="T34" fmla="*/ 236538 w 264"/>
              <a:gd name="T35" fmla="*/ 547688 h 382"/>
              <a:gd name="T36" fmla="*/ 234950 w 264"/>
              <a:gd name="T37" fmla="*/ 560388 h 382"/>
              <a:gd name="T38" fmla="*/ 219075 w 264"/>
              <a:gd name="T39" fmla="*/ 576263 h 382"/>
              <a:gd name="T40" fmla="*/ 209550 w 264"/>
              <a:gd name="T41" fmla="*/ 606425 h 382"/>
              <a:gd name="T42" fmla="*/ 361950 w 264"/>
              <a:gd name="T43" fmla="*/ 573088 h 382"/>
              <a:gd name="T44" fmla="*/ 361950 w 264"/>
              <a:gd name="T45" fmla="*/ 566738 h 382"/>
              <a:gd name="T46" fmla="*/ 350838 w 264"/>
              <a:gd name="T47" fmla="*/ 554038 h 382"/>
              <a:gd name="T48" fmla="*/ 319088 w 264"/>
              <a:gd name="T49" fmla="*/ 539750 h 382"/>
              <a:gd name="T50" fmla="*/ 288925 w 264"/>
              <a:gd name="T51" fmla="*/ 533400 h 382"/>
              <a:gd name="T52" fmla="*/ 339725 w 264"/>
              <a:gd name="T53" fmla="*/ 500063 h 382"/>
              <a:gd name="T54" fmla="*/ 382588 w 264"/>
              <a:gd name="T55" fmla="*/ 455613 h 382"/>
              <a:gd name="T56" fmla="*/ 407988 w 264"/>
              <a:gd name="T57" fmla="*/ 401638 h 382"/>
              <a:gd name="T58" fmla="*/ 419100 w 264"/>
              <a:gd name="T59" fmla="*/ 336550 h 382"/>
              <a:gd name="T60" fmla="*/ 417513 w 264"/>
              <a:gd name="T61" fmla="*/ 317500 h 382"/>
              <a:gd name="T62" fmla="*/ 411163 w 264"/>
              <a:gd name="T63" fmla="*/ 280988 h 382"/>
              <a:gd name="T64" fmla="*/ 398463 w 264"/>
              <a:gd name="T65" fmla="*/ 247650 h 382"/>
              <a:gd name="T66" fmla="*/ 381000 w 264"/>
              <a:gd name="T67" fmla="*/ 217488 h 382"/>
              <a:gd name="T68" fmla="*/ 357188 w 264"/>
              <a:gd name="T69" fmla="*/ 188913 h 382"/>
              <a:gd name="T70" fmla="*/ 328613 w 264"/>
              <a:gd name="T71" fmla="*/ 165100 h 382"/>
              <a:gd name="T72" fmla="*/ 296863 w 264"/>
              <a:gd name="T73" fmla="*/ 147638 h 382"/>
              <a:gd name="T74" fmla="*/ 261938 w 264"/>
              <a:gd name="T75" fmla="*/ 134938 h 382"/>
              <a:gd name="T76" fmla="*/ 276225 w 264"/>
              <a:gd name="T77" fmla="*/ 31750 h 382"/>
              <a:gd name="T78" fmla="*/ 176213 w 264"/>
              <a:gd name="T79" fmla="*/ 0 h 382"/>
              <a:gd name="T80" fmla="*/ 187325 w 264"/>
              <a:gd name="T81" fmla="*/ 309563 h 382"/>
              <a:gd name="T82" fmla="*/ 209550 w 264"/>
              <a:gd name="T83" fmla="*/ 11113 h 382"/>
              <a:gd name="T84" fmla="*/ 209550 w 264"/>
              <a:gd name="T85" fmla="*/ 476250 h 382"/>
              <a:gd name="T86" fmla="*/ 187325 w 264"/>
              <a:gd name="T87" fmla="*/ 474663 h 382"/>
              <a:gd name="T88" fmla="*/ 146050 w 264"/>
              <a:gd name="T89" fmla="*/ 461963 h 382"/>
              <a:gd name="T90" fmla="*/ 188913 w 264"/>
              <a:gd name="T91" fmla="*/ 450850 h 382"/>
              <a:gd name="T92" fmla="*/ 92075 w 264"/>
              <a:gd name="T93" fmla="*/ 412750 h 382"/>
              <a:gd name="T94" fmla="*/ 0 w 264"/>
              <a:gd name="T95" fmla="*/ 412750 h 382"/>
              <a:gd name="T96" fmla="*/ 34925 w 264"/>
              <a:gd name="T97" fmla="*/ 450850 h 382"/>
              <a:gd name="T98" fmla="*/ 53975 w 264"/>
              <a:gd name="T99" fmla="*/ 476250 h 382"/>
              <a:gd name="T100" fmla="*/ 103188 w 264"/>
              <a:gd name="T101" fmla="*/ 517525 h 382"/>
              <a:gd name="T102" fmla="*/ 131763 w 264"/>
              <a:gd name="T103" fmla="*/ 533400 h 382"/>
              <a:gd name="T104" fmla="*/ 77788 w 264"/>
              <a:gd name="T105" fmla="*/ 547688 h 382"/>
              <a:gd name="T106" fmla="*/ 61913 w 264"/>
              <a:gd name="T107" fmla="*/ 560388 h 382"/>
              <a:gd name="T108" fmla="*/ 55563 w 264"/>
              <a:gd name="T109" fmla="*/ 573088 h 382"/>
              <a:gd name="T110" fmla="*/ 209550 w 264"/>
              <a:gd name="T111" fmla="*/ 606425 h 382"/>
              <a:gd name="T112" fmla="*/ 209550 w 264"/>
              <a:gd name="T113" fmla="*/ 577850 h 382"/>
              <a:gd name="T114" fmla="*/ 188913 w 264"/>
              <a:gd name="T115" fmla="*/ 569913 h 382"/>
              <a:gd name="T116" fmla="*/ 180975 w 264"/>
              <a:gd name="T117" fmla="*/ 547688 h 382"/>
              <a:gd name="T118" fmla="*/ 182563 w 264"/>
              <a:gd name="T119" fmla="*/ 536575 h 382"/>
              <a:gd name="T120" fmla="*/ 198438 w 264"/>
              <a:gd name="T121" fmla="*/ 522288 h 382"/>
              <a:gd name="T122" fmla="*/ 209550 w 264"/>
              <a:gd name="T123" fmla="*/ 476250 h 3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64" h="382">
                <a:moveTo>
                  <a:pt x="174" y="20"/>
                </a:moveTo>
                <a:lnTo>
                  <a:pt x="132" y="7"/>
                </a:lnTo>
                <a:lnTo>
                  <a:pt x="132" y="151"/>
                </a:lnTo>
                <a:lnTo>
                  <a:pt x="140" y="126"/>
                </a:lnTo>
                <a:lnTo>
                  <a:pt x="156" y="128"/>
                </a:lnTo>
                <a:lnTo>
                  <a:pt x="172" y="134"/>
                </a:lnTo>
                <a:lnTo>
                  <a:pt x="186" y="142"/>
                </a:lnTo>
                <a:lnTo>
                  <a:pt x="197" y="153"/>
                </a:lnTo>
                <a:lnTo>
                  <a:pt x="206" y="166"/>
                </a:lnTo>
                <a:lnTo>
                  <a:pt x="214" y="180"/>
                </a:lnTo>
                <a:lnTo>
                  <a:pt x="218" y="196"/>
                </a:lnTo>
                <a:lnTo>
                  <a:pt x="220" y="204"/>
                </a:lnTo>
                <a:lnTo>
                  <a:pt x="220" y="212"/>
                </a:lnTo>
                <a:lnTo>
                  <a:pt x="220" y="222"/>
                </a:lnTo>
                <a:lnTo>
                  <a:pt x="218" y="230"/>
                </a:lnTo>
                <a:lnTo>
                  <a:pt x="215" y="239"/>
                </a:lnTo>
                <a:lnTo>
                  <a:pt x="213" y="246"/>
                </a:lnTo>
                <a:lnTo>
                  <a:pt x="210" y="254"/>
                </a:lnTo>
                <a:lnTo>
                  <a:pt x="205" y="262"/>
                </a:lnTo>
                <a:lnTo>
                  <a:pt x="194" y="275"/>
                </a:lnTo>
                <a:lnTo>
                  <a:pt x="182" y="286"/>
                </a:lnTo>
                <a:lnTo>
                  <a:pt x="174" y="290"/>
                </a:lnTo>
                <a:lnTo>
                  <a:pt x="167" y="294"/>
                </a:lnTo>
                <a:lnTo>
                  <a:pt x="159" y="296"/>
                </a:lnTo>
                <a:lnTo>
                  <a:pt x="150" y="299"/>
                </a:lnTo>
                <a:lnTo>
                  <a:pt x="141" y="300"/>
                </a:lnTo>
                <a:lnTo>
                  <a:pt x="132" y="300"/>
                </a:lnTo>
                <a:lnTo>
                  <a:pt x="132" y="327"/>
                </a:lnTo>
                <a:lnTo>
                  <a:pt x="138" y="329"/>
                </a:lnTo>
                <a:lnTo>
                  <a:pt x="144" y="333"/>
                </a:lnTo>
                <a:lnTo>
                  <a:pt x="148" y="338"/>
                </a:lnTo>
                <a:lnTo>
                  <a:pt x="149" y="345"/>
                </a:lnTo>
                <a:lnTo>
                  <a:pt x="148" y="353"/>
                </a:lnTo>
                <a:lnTo>
                  <a:pt x="144" y="359"/>
                </a:lnTo>
                <a:lnTo>
                  <a:pt x="138" y="363"/>
                </a:lnTo>
                <a:lnTo>
                  <a:pt x="132" y="364"/>
                </a:lnTo>
                <a:lnTo>
                  <a:pt x="132" y="382"/>
                </a:lnTo>
                <a:lnTo>
                  <a:pt x="228" y="382"/>
                </a:lnTo>
                <a:lnTo>
                  <a:pt x="228" y="361"/>
                </a:lnTo>
                <a:lnTo>
                  <a:pt x="228" y="357"/>
                </a:lnTo>
                <a:lnTo>
                  <a:pt x="225" y="353"/>
                </a:lnTo>
                <a:lnTo>
                  <a:pt x="221" y="349"/>
                </a:lnTo>
                <a:lnTo>
                  <a:pt x="215" y="345"/>
                </a:lnTo>
                <a:lnTo>
                  <a:pt x="201" y="340"/>
                </a:lnTo>
                <a:lnTo>
                  <a:pt x="182" y="336"/>
                </a:lnTo>
                <a:lnTo>
                  <a:pt x="199" y="326"/>
                </a:lnTo>
                <a:lnTo>
                  <a:pt x="214" y="315"/>
                </a:lnTo>
                <a:lnTo>
                  <a:pt x="229" y="302"/>
                </a:lnTo>
                <a:lnTo>
                  <a:pt x="241" y="287"/>
                </a:lnTo>
                <a:lnTo>
                  <a:pt x="251" y="271"/>
                </a:lnTo>
                <a:lnTo>
                  <a:pt x="257" y="253"/>
                </a:lnTo>
                <a:lnTo>
                  <a:pt x="263" y="233"/>
                </a:lnTo>
                <a:lnTo>
                  <a:pt x="264" y="212"/>
                </a:lnTo>
                <a:lnTo>
                  <a:pt x="263" y="200"/>
                </a:lnTo>
                <a:lnTo>
                  <a:pt x="262" y="189"/>
                </a:lnTo>
                <a:lnTo>
                  <a:pt x="259" y="177"/>
                </a:lnTo>
                <a:lnTo>
                  <a:pt x="256" y="166"/>
                </a:lnTo>
                <a:lnTo>
                  <a:pt x="251" y="156"/>
                </a:lnTo>
                <a:lnTo>
                  <a:pt x="245" y="146"/>
                </a:lnTo>
                <a:lnTo>
                  <a:pt x="240" y="137"/>
                </a:lnTo>
                <a:lnTo>
                  <a:pt x="232" y="127"/>
                </a:lnTo>
                <a:lnTo>
                  <a:pt x="225" y="119"/>
                </a:lnTo>
                <a:lnTo>
                  <a:pt x="215" y="111"/>
                </a:lnTo>
                <a:lnTo>
                  <a:pt x="207" y="104"/>
                </a:lnTo>
                <a:lnTo>
                  <a:pt x="198" y="99"/>
                </a:lnTo>
                <a:lnTo>
                  <a:pt x="187" y="93"/>
                </a:lnTo>
                <a:lnTo>
                  <a:pt x="176" y="88"/>
                </a:lnTo>
                <a:lnTo>
                  <a:pt x="165" y="85"/>
                </a:lnTo>
                <a:lnTo>
                  <a:pt x="153" y="82"/>
                </a:lnTo>
                <a:lnTo>
                  <a:pt x="174" y="20"/>
                </a:lnTo>
                <a:close/>
                <a:moveTo>
                  <a:pt x="132" y="7"/>
                </a:moveTo>
                <a:lnTo>
                  <a:pt x="111" y="0"/>
                </a:lnTo>
                <a:lnTo>
                  <a:pt x="56" y="174"/>
                </a:lnTo>
                <a:lnTo>
                  <a:pt x="118" y="195"/>
                </a:lnTo>
                <a:lnTo>
                  <a:pt x="132" y="151"/>
                </a:lnTo>
                <a:lnTo>
                  <a:pt x="132" y="7"/>
                </a:lnTo>
                <a:close/>
                <a:moveTo>
                  <a:pt x="132" y="300"/>
                </a:moveTo>
                <a:lnTo>
                  <a:pt x="132" y="300"/>
                </a:lnTo>
                <a:lnTo>
                  <a:pt x="118" y="299"/>
                </a:lnTo>
                <a:lnTo>
                  <a:pt x="104" y="296"/>
                </a:lnTo>
                <a:lnTo>
                  <a:pt x="92" y="291"/>
                </a:lnTo>
                <a:lnTo>
                  <a:pt x="80" y="284"/>
                </a:lnTo>
                <a:lnTo>
                  <a:pt x="119" y="284"/>
                </a:lnTo>
                <a:lnTo>
                  <a:pt x="119" y="260"/>
                </a:lnTo>
                <a:lnTo>
                  <a:pt x="58" y="260"/>
                </a:lnTo>
                <a:lnTo>
                  <a:pt x="10" y="260"/>
                </a:lnTo>
                <a:lnTo>
                  <a:pt x="0" y="260"/>
                </a:lnTo>
                <a:lnTo>
                  <a:pt x="0" y="284"/>
                </a:lnTo>
                <a:lnTo>
                  <a:pt x="22" y="284"/>
                </a:lnTo>
                <a:lnTo>
                  <a:pt x="34" y="300"/>
                </a:lnTo>
                <a:lnTo>
                  <a:pt x="48" y="314"/>
                </a:lnTo>
                <a:lnTo>
                  <a:pt x="65" y="326"/>
                </a:lnTo>
                <a:lnTo>
                  <a:pt x="83" y="336"/>
                </a:lnTo>
                <a:lnTo>
                  <a:pt x="64" y="340"/>
                </a:lnTo>
                <a:lnTo>
                  <a:pt x="49" y="345"/>
                </a:lnTo>
                <a:lnTo>
                  <a:pt x="44" y="349"/>
                </a:lnTo>
                <a:lnTo>
                  <a:pt x="39" y="353"/>
                </a:lnTo>
                <a:lnTo>
                  <a:pt x="37" y="357"/>
                </a:lnTo>
                <a:lnTo>
                  <a:pt x="35" y="361"/>
                </a:lnTo>
                <a:lnTo>
                  <a:pt x="35" y="382"/>
                </a:lnTo>
                <a:lnTo>
                  <a:pt x="132" y="382"/>
                </a:lnTo>
                <a:lnTo>
                  <a:pt x="132" y="364"/>
                </a:lnTo>
                <a:lnTo>
                  <a:pt x="125" y="363"/>
                </a:lnTo>
                <a:lnTo>
                  <a:pt x="119" y="359"/>
                </a:lnTo>
                <a:lnTo>
                  <a:pt x="115" y="353"/>
                </a:lnTo>
                <a:lnTo>
                  <a:pt x="114" y="345"/>
                </a:lnTo>
                <a:lnTo>
                  <a:pt x="115" y="338"/>
                </a:lnTo>
                <a:lnTo>
                  <a:pt x="119" y="333"/>
                </a:lnTo>
                <a:lnTo>
                  <a:pt x="125" y="329"/>
                </a:lnTo>
                <a:lnTo>
                  <a:pt x="132" y="327"/>
                </a:lnTo>
                <a:lnTo>
                  <a:pt x="132" y="30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sľîḑe"/>
          <p:cNvSpPr>
            <a:spLocks/>
          </p:cNvSpPr>
          <p:nvPr/>
        </p:nvSpPr>
        <p:spPr bwMode="auto">
          <a:xfrm>
            <a:off x="2580071" y="1646830"/>
            <a:ext cx="195081" cy="192211"/>
          </a:xfrm>
          <a:custGeom>
            <a:avLst/>
            <a:gdLst>
              <a:gd name="T0" fmla="*/ 68 w 136"/>
              <a:gd name="T1" fmla="*/ 0 h 134"/>
              <a:gd name="T2" fmla="*/ 94 w 136"/>
              <a:gd name="T3" fmla="*/ 4 h 134"/>
              <a:gd name="T4" fmla="*/ 106 w 136"/>
              <a:gd name="T5" fmla="*/ 11 h 134"/>
              <a:gd name="T6" fmla="*/ 125 w 136"/>
              <a:gd name="T7" fmla="*/ 28 h 134"/>
              <a:gd name="T8" fmla="*/ 134 w 136"/>
              <a:gd name="T9" fmla="*/ 53 h 134"/>
              <a:gd name="T10" fmla="*/ 134 w 136"/>
              <a:gd name="T11" fmla="*/ 79 h 134"/>
              <a:gd name="T12" fmla="*/ 131 w 136"/>
              <a:gd name="T13" fmla="*/ 92 h 134"/>
              <a:gd name="T14" fmla="*/ 121 w 136"/>
              <a:gd name="T15" fmla="*/ 110 h 134"/>
              <a:gd name="T16" fmla="*/ 106 w 136"/>
              <a:gd name="T17" fmla="*/ 123 h 134"/>
              <a:gd name="T18" fmla="*/ 88 w 136"/>
              <a:gd name="T19" fmla="*/ 131 h 134"/>
              <a:gd name="T20" fmla="*/ 68 w 136"/>
              <a:gd name="T21" fmla="*/ 134 h 134"/>
              <a:gd name="T22" fmla="*/ 68 w 136"/>
              <a:gd name="T23" fmla="*/ 122 h 134"/>
              <a:gd name="T24" fmla="*/ 84 w 136"/>
              <a:gd name="T25" fmla="*/ 119 h 134"/>
              <a:gd name="T26" fmla="*/ 99 w 136"/>
              <a:gd name="T27" fmla="*/ 112 h 134"/>
              <a:gd name="T28" fmla="*/ 111 w 136"/>
              <a:gd name="T29" fmla="*/ 102 h 134"/>
              <a:gd name="T30" fmla="*/ 119 w 136"/>
              <a:gd name="T31" fmla="*/ 87 h 134"/>
              <a:gd name="T32" fmla="*/ 119 w 136"/>
              <a:gd name="T33" fmla="*/ 87 h 134"/>
              <a:gd name="T34" fmla="*/ 123 w 136"/>
              <a:gd name="T35" fmla="*/ 66 h 134"/>
              <a:gd name="T36" fmla="*/ 119 w 136"/>
              <a:gd name="T37" fmla="*/ 45 h 134"/>
              <a:gd name="T38" fmla="*/ 107 w 136"/>
              <a:gd name="T39" fmla="*/ 28 h 134"/>
              <a:gd name="T40" fmla="*/ 88 w 136"/>
              <a:gd name="T41" fmla="*/ 16 h 134"/>
              <a:gd name="T42" fmla="*/ 79 w 136"/>
              <a:gd name="T43" fmla="*/ 14 h 134"/>
              <a:gd name="T44" fmla="*/ 68 w 136"/>
              <a:gd name="T45" fmla="*/ 0 h 134"/>
              <a:gd name="T46" fmla="*/ 6 w 136"/>
              <a:gd name="T47" fmla="*/ 42 h 134"/>
              <a:gd name="T48" fmla="*/ 16 w 136"/>
              <a:gd name="T49" fmla="*/ 24 h 134"/>
              <a:gd name="T50" fmla="*/ 31 w 136"/>
              <a:gd name="T51" fmla="*/ 11 h 134"/>
              <a:gd name="T52" fmla="*/ 49 w 136"/>
              <a:gd name="T53" fmla="*/ 3 h 134"/>
              <a:gd name="T54" fmla="*/ 68 w 136"/>
              <a:gd name="T55" fmla="*/ 0 h 134"/>
              <a:gd name="T56" fmla="*/ 68 w 136"/>
              <a:gd name="T57" fmla="*/ 12 h 134"/>
              <a:gd name="T58" fmla="*/ 52 w 136"/>
              <a:gd name="T59" fmla="*/ 15 h 134"/>
              <a:gd name="T60" fmla="*/ 38 w 136"/>
              <a:gd name="T61" fmla="*/ 22 h 134"/>
              <a:gd name="T62" fmla="*/ 26 w 136"/>
              <a:gd name="T63" fmla="*/ 33 h 134"/>
              <a:gd name="T64" fmla="*/ 18 w 136"/>
              <a:gd name="T65" fmla="*/ 46 h 134"/>
              <a:gd name="T66" fmla="*/ 14 w 136"/>
              <a:gd name="T67" fmla="*/ 57 h 134"/>
              <a:gd name="T68" fmla="*/ 15 w 136"/>
              <a:gd name="T69" fmla="*/ 79 h 134"/>
              <a:gd name="T70" fmla="*/ 23 w 136"/>
              <a:gd name="T71" fmla="*/ 98 h 134"/>
              <a:gd name="T72" fmla="*/ 38 w 136"/>
              <a:gd name="T73" fmla="*/ 112 h 134"/>
              <a:gd name="T74" fmla="*/ 48 w 136"/>
              <a:gd name="T75" fmla="*/ 118 h 134"/>
              <a:gd name="T76" fmla="*/ 68 w 136"/>
              <a:gd name="T77" fmla="*/ 122 h 134"/>
              <a:gd name="T78" fmla="*/ 68 w 136"/>
              <a:gd name="T79" fmla="*/ 134 h 134"/>
              <a:gd name="T80" fmla="*/ 43 w 136"/>
              <a:gd name="T81" fmla="*/ 130 h 134"/>
              <a:gd name="T82" fmla="*/ 31 w 136"/>
              <a:gd name="T83" fmla="*/ 123 h 134"/>
              <a:gd name="T84" fmla="*/ 12 w 136"/>
              <a:gd name="T85" fmla="*/ 104 h 134"/>
              <a:gd name="T86" fmla="*/ 3 w 136"/>
              <a:gd name="T87" fmla="*/ 81 h 134"/>
              <a:gd name="T88" fmla="*/ 1 w 136"/>
              <a:gd name="T89" fmla="*/ 56 h 134"/>
              <a:gd name="T90" fmla="*/ 6 w 136"/>
              <a:gd name="T91" fmla="*/ 4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6" h="134">
                <a:moveTo>
                  <a:pt x="68" y="0"/>
                </a:moveTo>
                <a:lnTo>
                  <a:pt x="68" y="0"/>
                </a:lnTo>
                <a:lnTo>
                  <a:pt x="81" y="0"/>
                </a:lnTo>
                <a:lnTo>
                  <a:pt x="94" y="4"/>
                </a:lnTo>
                <a:lnTo>
                  <a:pt x="94" y="4"/>
                </a:lnTo>
                <a:lnTo>
                  <a:pt x="106" y="11"/>
                </a:lnTo>
                <a:lnTo>
                  <a:pt x="115" y="19"/>
                </a:lnTo>
                <a:lnTo>
                  <a:pt x="125" y="28"/>
                </a:lnTo>
                <a:lnTo>
                  <a:pt x="130" y="41"/>
                </a:lnTo>
                <a:lnTo>
                  <a:pt x="134" y="53"/>
                </a:lnTo>
                <a:lnTo>
                  <a:pt x="136" y="65"/>
                </a:lnTo>
                <a:lnTo>
                  <a:pt x="134" y="79"/>
                </a:lnTo>
                <a:lnTo>
                  <a:pt x="131" y="92"/>
                </a:lnTo>
                <a:lnTo>
                  <a:pt x="131" y="92"/>
                </a:lnTo>
                <a:lnTo>
                  <a:pt x="126" y="102"/>
                </a:lnTo>
                <a:lnTo>
                  <a:pt x="121" y="110"/>
                </a:lnTo>
                <a:lnTo>
                  <a:pt x="114" y="116"/>
                </a:lnTo>
                <a:lnTo>
                  <a:pt x="106" y="123"/>
                </a:lnTo>
                <a:lnTo>
                  <a:pt x="98" y="129"/>
                </a:lnTo>
                <a:lnTo>
                  <a:pt x="88" y="131"/>
                </a:lnTo>
                <a:lnTo>
                  <a:pt x="79" y="134"/>
                </a:lnTo>
                <a:lnTo>
                  <a:pt x="68" y="134"/>
                </a:lnTo>
                <a:lnTo>
                  <a:pt x="68" y="122"/>
                </a:lnTo>
                <a:lnTo>
                  <a:pt x="68" y="122"/>
                </a:lnTo>
                <a:lnTo>
                  <a:pt x="76" y="122"/>
                </a:lnTo>
                <a:lnTo>
                  <a:pt x="84" y="119"/>
                </a:lnTo>
                <a:lnTo>
                  <a:pt x="92" y="116"/>
                </a:lnTo>
                <a:lnTo>
                  <a:pt x="99" y="112"/>
                </a:lnTo>
                <a:lnTo>
                  <a:pt x="104" y="108"/>
                </a:lnTo>
                <a:lnTo>
                  <a:pt x="111" y="102"/>
                </a:lnTo>
                <a:lnTo>
                  <a:pt x="115" y="95"/>
                </a:lnTo>
                <a:lnTo>
                  <a:pt x="119" y="87"/>
                </a:lnTo>
                <a:lnTo>
                  <a:pt x="119" y="87"/>
                </a:lnTo>
                <a:lnTo>
                  <a:pt x="119" y="87"/>
                </a:lnTo>
                <a:lnTo>
                  <a:pt x="122" y="77"/>
                </a:lnTo>
                <a:lnTo>
                  <a:pt x="123" y="66"/>
                </a:lnTo>
                <a:lnTo>
                  <a:pt x="122" y="56"/>
                </a:lnTo>
                <a:lnTo>
                  <a:pt x="119" y="45"/>
                </a:lnTo>
                <a:lnTo>
                  <a:pt x="114" y="37"/>
                </a:lnTo>
                <a:lnTo>
                  <a:pt x="107" y="28"/>
                </a:lnTo>
                <a:lnTo>
                  <a:pt x="99" y="22"/>
                </a:lnTo>
                <a:lnTo>
                  <a:pt x="88" y="16"/>
                </a:lnTo>
                <a:lnTo>
                  <a:pt x="88" y="16"/>
                </a:lnTo>
                <a:lnTo>
                  <a:pt x="79" y="14"/>
                </a:lnTo>
                <a:lnTo>
                  <a:pt x="68" y="12"/>
                </a:lnTo>
                <a:lnTo>
                  <a:pt x="68" y="0"/>
                </a:lnTo>
                <a:close/>
                <a:moveTo>
                  <a:pt x="6" y="42"/>
                </a:moveTo>
                <a:lnTo>
                  <a:pt x="6" y="42"/>
                </a:lnTo>
                <a:lnTo>
                  <a:pt x="10" y="33"/>
                </a:lnTo>
                <a:lnTo>
                  <a:pt x="16" y="24"/>
                </a:lnTo>
                <a:lnTo>
                  <a:pt x="23" y="16"/>
                </a:lnTo>
                <a:lnTo>
                  <a:pt x="31" y="11"/>
                </a:lnTo>
                <a:lnTo>
                  <a:pt x="39" y="5"/>
                </a:lnTo>
                <a:lnTo>
                  <a:pt x="49" y="3"/>
                </a:lnTo>
                <a:lnTo>
                  <a:pt x="58" y="0"/>
                </a:lnTo>
                <a:lnTo>
                  <a:pt x="68" y="0"/>
                </a:lnTo>
                <a:lnTo>
                  <a:pt x="68" y="12"/>
                </a:lnTo>
                <a:lnTo>
                  <a:pt x="68" y="12"/>
                </a:lnTo>
                <a:lnTo>
                  <a:pt x="60" y="12"/>
                </a:lnTo>
                <a:lnTo>
                  <a:pt x="52" y="15"/>
                </a:lnTo>
                <a:lnTo>
                  <a:pt x="45" y="18"/>
                </a:lnTo>
                <a:lnTo>
                  <a:pt x="38" y="22"/>
                </a:lnTo>
                <a:lnTo>
                  <a:pt x="31" y="26"/>
                </a:lnTo>
                <a:lnTo>
                  <a:pt x="26" y="33"/>
                </a:lnTo>
                <a:lnTo>
                  <a:pt x="20" y="39"/>
                </a:lnTo>
                <a:lnTo>
                  <a:pt x="18" y="46"/>
                </a:lnTo>
                <a:lnTo>
                  <a:pt x="18" y="46"/>
                </a:lnTo>
                <a:lnTo>
                  <a:pt x="14" y="57"/>
                </a:lnTo>
                <a:lnTo>
                  <a:pt x="14" y="68"/>
                </a:lnTo>
                <a:lnTo>
                  <a:pt x="15" y="79"/>
                </a:lnTo>
                <a:lnTo>
                  <a:pt x="18" y="88"/>
                </a:lnTo>
                <a:lnTo>
                  <a:pt x="23" y="98"/>
                </a:lnTo>
                <a:lnTo>
                  <a:pt x="30" y="106"/>
                </a:lnTo>
                <a:lnTo>
                  <a:pt x="38" y="112"/>
                </a:lnTo>
                <a:lnTo>
                  <a:pt x="48" y="118"/>
                </a:lnTo>
                <a:lnTo>
                  <a:pt x="48" y="118"/>
                </a:lnTo>
                <a:lnTo>
                  <a:pt x="58" y="121"/>
                </a:lnTo>
                <a:lnTo>
                  <a:pt x="68" y="122"/>
                </a:lnTo>
                <a:lnTo>
                  <a:pt x="68" y="134"/>
                </a:lnTo>
                <a:lnTo>
                  <a:pt x="68" y="134"/>
                </a:lnTo>
                <a:lnTo>
                  <a:pt x="56" y="133"/>
                </a:lnTo>
                <a:lnTo>
                  <a:pt x="43" y="130"/>
                </a:lnTo>
                <a:lnTo>
                  <a:pt x="43" y="130"/>
                </a:lnTo>
                <a:lnTo>
                  <a:pt x="31" y="123"/>
                </a:lnTo>
                <a:lnTo>
                  <a:pt x="20" y="115"/>
                </a:lnTo>
                <a:lnTo>
                  <a:pt x="12" y="104"/>
                </a:lnTo>
                <a:lnTo>
                  <a:pt x="6" y="93"/>
                </a:lnTo>
                <a:lnTo>
                  <a:pt x="3" y="81"/>
                </a:lnTo>
                <a:lnTo>
                  <a:pt x="0" y="68"/>
                </a:lnTo>
                <a:lnTo>
                  <a:pt x="1" y="56"/>
                </a:lnTo>
                <a:lnTo>
                  <a:pt x="6" y="42"/>
                </a:lnTo>
                <a:lnTo>
                  <a:pt x="6" y="4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ṩļíḓé"/>
          <p:cNvSpPr>
            <a:spLocks/>
          </p:cNvSpPr>
          <p:nvPr/>
        </p:nvSpPr>
        <p:spPr bwMode="auto">
          <a:xfrm>
            <a:off x="2753636" y="1763018"/>
            <a:ext cx="96107" cy="58811"/>
          </a:xfrm>
          <a:custGeom>
            <a:avLst/>
            <a:gdLst>
              <a:gd name="T0" fmla="*/ 61 w 67"/>
              <a:gd name="T1" fmla="*/ 41 h 41"/>
              <a:gd name="T2" fmla="*/ 67 w 67"/>
              <a:gd name="T3" fmla="*/ 25 h 41"/>
              <a:gd name="T4" fmla="*/ 6 w 67"/>
              <a:gd name="T5" fmla="*/ 0 h 41"/>
              <a:gd name="T6" fmla="*/ 0 w 67"/>
              <a:gd name="T7" fmla="*/ 17 h 41"/>
              <a:gd name="T8" fmla="*/ 61 w 67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" h="41">
                <a:moveTo>
                  <a:pt x="61" y="41"/>
                </a:moveTo>
                <a:lnTo>
                  <a:pt x="67" y="25"/>
                </a:lnTo>
                <a:lnTo>
                  <a:pt x="6" y="0"/>
                </a:lnTo>
                <a:lnTo>
                  <a:pt x="0" y="17"/>
                </a:lnTo>
                <a:lnTo>
                  <a:pt x="61" y="4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şḻíďé"/>
          <p:cNvSpPr>
            <a:spLocks/>
          </p:cNvSpPr>
          <p:nvPr/>
        </p:nvSpPr>
        <p:spPr bwMode="auto">
          <a:xfrm>
            <a:off x="2783759" y="1773058"/>
            <a:ext cx="124795" cy="73156"/>
          </a:xfrm>
          <a:custGeom>
            <a:avLst/>
            <a:gdLst>
              <a:gd name="T0" fmla="*/ 67 w 87"/>
              <a:gd name="T1" fmla="*/ 51 h 51"/>
              <a:gd name="T2" fmla="*/ 67 w 87"/>
              <a:gd name="T3" fmla="*/ 51 h 51"/>
              <a:gd name="T4" fmla="*/ 73 w 87"/>
              <a:gd name="T5" fmla="*/ 51 h 51"/>
              <a:gd name="T6" fmla="*/ 79 w 87"/>
              <a:gd name="T7" fmla="*/ 51 h 51"/>
              <a:gd name="T8" fmla="*/ 83 w 87"/>
              <a:gd name="T9" fmla="*/ 47 h 51"/>
              <a:gd name="T10" fmla="*/ 86 w 87"/>
              <a:gd name="T11" fmla="*/ 43 h 51"/>
              <a:gd name="T12" fmla="*/ 86 w 87"/>
              <a:gd name="T13" fmla="*/ 43 h 51"/>
              <a:gd name="T14" fmla="*/ 87 w 87"/>
              <a:gd name="T15" fmla="*/ 37 h 51"/>
              <a:gd name="T16" fmla="*/ 86 w 87"/>
              <a:gd name="T17" fmla="*/ 31 h 51"/>
              <a:gd name="T18" fmla="*/ 83 w 87"/>
              <a:gd name="T19" fmla="*/ 27 h 51"/>
              <a:gd name="T20" fmla="*/ 78 w 87"/>
              <a:gd name="T21" fmla="*/ 24 h 51"/>
              <a:gd name="T22" fmla="*/ 21 w 87"/>
              <a:gd name="T23" fmla="*/ 1 h 51"/>
              <a:gd name="T24" fmla="*/ 21 w 87"/>
              <a:gd name="T25" fmla="*/ 1 h 51"/>
              <a:gd name="T26" fmla="*/ 15 w 87"/>
              <a:gd name="T27" fmla="*/ 0 h 51"/>
              <a:gd name="T28" fmla="*/ 10 w 87"/>
              <a:gd name="T29" fmla="*/ 1 h 51"/>
              <a:gd name="T30" fmla="*/ 4 w 87"/>
              <a:gd name="T31" fmla="*/ 4 h 51"/>
              <a:gd name="T32" fmla="*/ 2 w 87"/>
              <a:gd name="T33" fmla="*/ 10 h 51"/>
              <a:gd name="T34" fmla="*/ 2 w 87"/>
              <a:gd name="T35" fmla="*/ 10 h 51"/>
              <a:gd name="T36" fmla="*/ 0 w 87"/>
              <a:gd name="T37" fmla="*/ 15 h 51"/>
              <a:gd name="T38" fmla="*/ 2 w 87"/>
              <a:gd name="T39" fmla="*/ 20 h 51"/>
              <a:gd name="T40" fmla="*/ 4 w 87"/>
              <a:gd name="T41" fmla="*/ 24 h 51"/>
              <a:gd name="T42" fmla="*/ 10 w 87"/>
              <a:gd name="T43" fmla="*/ 28 h 51"/>
              <a:gd name="T44" fmla="*/ 67 w 87"/>
              <a:gd name="T4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7" h="51">
                <a:moveTo>
                  <a:pt x="67" y="51"/>
                </a:moveTo>
                <a:lnTo>
                  <a:pt x="67" y="51"/>
                </a:lnTo>
                <a:lnTo>
                  <a:pt x="73" y="51"/>
                </a:lnTo>
                <a:lnTo>
                  <a:pt x="79" y="51"/>
                </a:lnTo>
                <a:lnTo>
                  <a:pt x="83" y="47"/>
                </a:lnTo>
                <a:lnTo>
                  <a:pt x="86" y="43"/>
                </a:lnTo>
                <a:lnTo>
                  <a:pt x="86" y="43"/>
                </a:lnTo>
                <a:lnTo>
                  <a:pt x="87" y="37"/>
                </a:lnTo>
                <a:lnTo>
                  <a:pt x="86" y="31"/>
                </a:lnTo>
                <a:lnTo>
                  <a:pt x="83" y="27"/>
                </a:lnTo>
                <a:lnTo>
                  <a:pt x="78" y="24"/>
                </a:lnTo>
                <a:lnTo>
                  <a:pt x="21" y="1"/>
                </a:lnTo>
                <a:lnTo>
                  <a:pt x="21" y="1"/>
                </a:lnTo>
                <a:lnTo>
                  <a:pt x="15" y="0"/>
                </a:lnTo>
                <a:lnTo>
                  <a:pt x="10" y="1"/>
                </a:lnTo>
                <a:lnTo>
                  <a:pt x="4" y="4"/>
                </a:lnTo>
                <a:lnTo>
                  <a:pt x="2" y="10"/>
                </a:lnTo>
                <a:lnTo>
                  <a:pt x="2" y="10"/>
                </a:lnTo>
                <a:lnTo>
                  <a:pt x="0" y="15"/>
                </a:lnTo>
                <a:lnTo>
                  <a:pt x="2" y="20"/>
                </a:lnTo>
                <a:lnTo>
                  <a:pt x="4" y="24"/>
                </a:lnTo>
                <a:lnTo>
                  <a:pt x="10" y="28"/>
                </a:lnTo>
                <a:lnTo>
                  <a:pt x="67" y="5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ïṧḷiḍe"/>
          <p:cNvSpPr>
            <a:spLocks/>
          </p:cNvSpPr>
          <p:nvPr/>
        </p:nvSpPr>
        <p:spPr bwMode="auto">
          <a:xfrm>
            <a:off x="2591538" y="2806455"/>
            <a:ext cx="394464" cy="140573"/>
          </a:xfrm>
          <a:custGeom>
            <a:avLst/>
            <a:gdLst>
              <a:gd name="T0" fmla="*/ 379413 w 275"/>
              <a:gd name="T1" fmla="*/ 63500 h 98"/>
              <a:gd name="T2" fmla="*/ 409575 w 275"/>
              <a:gd name="T3" fmla="*/ 103188 h 98"/>
              <a:gd name="T4" fmla="*/ 379413 w 275"/>
              <a:gd name="T5" fmla="*/ 139700 h 98"/>
              <a:gd name="T6" fmla="*/ 436563 w 275"/>
              <a:gd name="T7" fmla="*/ 123825 h 98"/>
              <a:gd name="T8" fmla="*/ 379413 w 275"/>
              <a:gd name="T9" fmla="*/ 63500 h 98"/>
              <a:gd name="T10" fmla="*/ 187325 w 275"/>
              <a:gd name="T11" fmla="*/ 23813 h 98"/>
              <a:gd name="T12" fmla="*/ 176213 w 275"/>
              <a:gd name="T13" fmla="*/ 17463 h 98"/>
              <a:gd name="T14" fmla="*/ 133350 w 275"/>
              <a:gd name="T15" fmla="*/ 12700 h 98"/>
              <a:gd name="T16" fmla="*/ 169863 w 275"/>
              <a:gd name="T17" fmla="*/ 22225 h 98"/>
              <a:gd name="T18" fmla="*/ 179388 w 275"/>
              <a:gd name="T19" fmla="*/ 26988 h 98"/>
              <a:gd name="T20" fmla="*/ 179388 w 275"/>
              <a:gd name="T21" fmla="*/ 34925 h 98"/>
              <a:gd name="T22" fmla="*/ 174625 w 275"/>
              <a:gd name="T23" fmla="*/ 57150 h 98"/>
              <a:gd name="T24" fmla="*/ 173038 w 275"/>
              <a:gd name="T25" fmla="*/ 52388 h 98"/>
              <a:gd name="T26" fmla="*/ 133350 w 275"/>
              <a:gd name="T27" fmla="*/ 41275 h 98"/>
              <a:gd name="T28" fmla="*/ 157163 w 275"/>
              <a:gd name="T29" fmla="*/ 120650 h 98"/>
              <a:gd name="T30" fmla="*/ 163513 w 275"/>
              <a:gd name="T31" fmla="*/ 120650 h 98"/>
              <a:gd name="T32" fmla="*/ 361950 w 275"/>
              <a:gd name="T33" fmla="*/ 155575 h 98"/>
              <a:gd name="T34" fmla="*/ 379413 w 275"/>
              <a:gd name="T35" fmla="*/ 139700 h 98"/>
              <a:gd name="T36" fmla="*/ 361950 w 275"/>
              <a:gd name="T37" fmla="*/ 149225 h 98"/>
              <a:gd name="T38" fmla="*/ 357188 w 275"/>
              <a:gd name="T39" fmla="*/ 146050 h 98"/>
              <a:gd name="T40" fmla="*/ 349250 w 275"/>
              <a:gd name="T41" fmla="*/ 142875 h 98"/>
              <a:gd name="T42" fmla="*/ 346075 w 275"/>
              <a:gd name="T43" fmla="*/ 131763 h 98"/>
              <a:gd name="T44" fmla="*/ 349250 w 275"/>
              <a:gd name="T45" fmla="*/ 127000 h 98"/>
              <a:gd name="T46" fmla="*/ 355600 w 275"/>
              <a:gd name="T47" fmla="*/ 120650 h 98"/>
              <a:gd name="T48" fmla="*/ 358775 w 275"/>
              <a:gd name="T49" fmla="*/ 120650 h 98"/>
              <a:gd name="T50" fmla="*/ 352425 w 275"/>
              <a:gd name="T51" fmla="*/ 114300 h 98"/>
              <a:gd name="T52" fmla="*/ 350838 w 275"/>
              <a:gd name="T53" fmla="*/ 106363 h 98"/>
              <a:gd name="T54" fmla="*/ 352425 w 275"/>
              <a:gd name="T55" fmla="*/ 101600 h 98"/>
              <a:gd name="T56" fmla="*/ 358775 w 275"/>
              <a:gd name="T57" fmla="*/ 95250 h 98"/>
              <a:gd name="T58" fmla="*/ 365125 w 275"/>
              <a:gd name="T59" fmla="*/ 95250 h 98"/>
              <a:gd name="T60" fmla="*/ 357188 w 275"/>
              <a:gd name="T61" fmla="*/ 88900 h 98"/>
              <a:gd name="T62" fmla="*/ 357188 w 275"/>
              <a:gd name="T63" fmla="*/ 77788 h 98"/>
              <a:gd name="T64" fmla="*/ 358775 w 275"/>
              <a:gd name="T65" fmla="*/ 73025 h 98"/>
              <a:gd name="T66" fmla="*/ 368300 w 275"/>
              <a:gd name="T67" fmla="*/ 66675 h 98"/>
              <a:gd name="T68" fmla="*/ 376238 w 275"/>
              <a:gd name="T69" fmla="*/ 69850 h 98"/>
              <a:gd name="T70" fmla="*/ 379413 w 275"/>
              <a:gd name="T71" fmla="*/ 63500 h 98"/>
              <a:gd name="T72" fmla="*/ 100013 w 275"/>
              <a:gd name="T73" fmla="*/ 0 h 98"/>
              <a:gd name="T74" fmla="*/ 95250 w 275"/>
              <a:gd name="T75" fmla="*/ 0 h 98"/>
              <a:gd name="T76" fmla="*/ 85725 w 275"/>
              <a:gd name="T77" fmla="*/ 4763 h 98"/>
              <a:gd name="T78" fmla="*/ 52388 w 275"/>
              <a:gd name="T79" fmla="*/ 3175 h 98"/>
              <a:gd name="T80" fmla="*/ 42863 w 275"/>
              <a:gd name="T81" fmla="*/ 0 h 98"/>
              <a:gd name="T82" fmla="*/ 28575 w 275"/>
              <a:gd name="T83" fmla="*/ 4763 h 98"/>
              <a:gd name="T84" fmla="*/ 12700 w 275"/>
              <a:gd name="T85" fmla="*/ 12700 h 98"/>
              <a:gd name="T86" fmla="*/ 4763 w 275"/>
              <a:gd name="T87" fmla="*/ 28575 h 98"/>
              <a:gd name="T88" fmla="*/ 3175 w 275"/>
              <a:gd name="T89" fmla="*/ 34925 h 98"/>
              <a:gd name="T90" fmla="*/ 3175 w 275"/>
              <a:gd name="T91" fmla="*/ 52388 h 98"/>
              <a:gd name="T92" fmla="*/ 9525 w 275"/>
              <a:gd name="T93" fmla="*/ 69850 h 98"/>
              <a:gd name="T94" fmla="*/ 19050 w 275"/>
              <a:gd name="T95" fmla="*/ 79375 h 98"/>
              <a:gd name="T96" fmla="*/ 36513 w 275"/>
              <a:gd name="T97" fmla="*/ 85725 h 98"/>
              <a:gd name="T98" fmla="*/ 79375 w 275"/>
              <a:gd name="T99" fmla="*/ 36513 h 98"/>
              <a:gd name="T100" fmla="*/ 66675 w 275"/>
              <a:gd name="T101" fmla="*/ 93663 h 98"/>
              <a:gd name="T102" fmla="*/ 71438 w 275"/>
              <a:gd name="T103" fmla="*/ 101600 h 98"/>
              <a:gd name="T104" fmla="*/ 77788 w 275"/>
              <a:gd name="T105" fmla="*/ 106363 h 98"/>
              <a:gd name="T106" fmla="*/ 133350 w 275"/>
              <a:gd name="T107" fmla="*/ 41275 h 98"/>
              <a:gd name="T108" fmla="*/ 96838 w 275"/>
              <a:gd name="T109" fmla="*/ 34925 h 98"/>
              <a:gd name="T110" fmla="*/ 85725 w 275"/>
              <a:gd name="T111" fmla="*/ 39688 h 98"/>
              <a:gd name="T112" fmla="*/ 90488 w 275"/>
              <a:gd name="T113" fmla="*/ 17463 h 98"/>
              <a:gd name="T114" fmla="*/ 95250 w 275"/>
              <a:gd name="T115" fmla="*/ 11113 h 98"/>
              <a:gd name="T116" fmla="*/ 103188 w 275"/>
              <a:gd name="T117" fmla="*/ 9525 h 98"/>
              <a:gd name="T118" fmla="*/ 133350 w 275"/>
              <a:gd name="T119" fmla="*/ 6350 h 9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75" h="98">
                <a:moveTo>
                  <a:pt x="240" y="40"/>
                </a:moveTo>
                <a:lnTo>
                  <a:pt x="239" y="40"/>
                </a:lnTo>
                <a:lnTo>
                  <a:pt x="239" y="44"/>
                </a:lnTo>
                <a:lnTo>
                  <a:pt x="258" y="65"/>
                </a:lnTo>
                <a:lnTo>
                  <a:pt x="255" y="82"/>
                </a:lnTo>
                <a:lnTo>
                  <a:pt x="239" y="88"/>
                </a:lnTo>
                <a:lnTo>
                  <a:pt x="239" y="94"/>
                </a:lnTo>
                <a:lnTo>
                  <a:pt x="275" y="78"/>
                </a:lnTo>
                <a:lnTo>
                  <a:pt x="240" y="40"/>
                </a:lnTo>
                <a:close/>
                <a:moveTo>
                  <a:pt x="239" y="40"/>
                </a:moveTo>
                <a:lnTo>
                  <a:pt x="118" y="15"/>
                </a:lnTo>
                <a:lnTo>
                  <a:pt x="115" y="13"/>
                </a:lnTo>
                <a:lnTo>
                  <a:pt x="111" y="11"/>
                </a:lnTo>
                <a:lnTo>
                  <a:pt x="84" y="4"/>
                </a:lnTo>
                <a:lnTo>
                  <a:pt x="84" y="8"/>
                </a:lnTo>
                <a:lnTo>
                  <a:pt x="107" y="14"/>
                </a:lnTo>
                <a:lnTo>
                  <a:pt x="110" y="15"/>
                </a:lnTo>
                <a:lnTo>
                  <a:pt x="113" y="17"/>
                </a:lnTo>
                <a:lnTo>
                  <a:pt x="113" y="19"/>
                </a:lnTo>
                <a:lnTo>
                  <a:pt x="113" y="22"/>
                </a:lnTo>
                <a:lnTo>
                  <a:pt x="110" y="36"/>
                </a:lnTo>
                <a:lnTo>
                  <a:pt x="109" y="33"/>
                </a:lnTo>
                <a:lnTo>
                  <a:pt x="105" y="30"/>
                </a:lnTo>
                <a:lnTo>
                  <a:pt x="84" y="26"/>
                </a:lnTo>
                <a:lnTo>
                  <a:pt x="84" y="73"/>
                </a:lnTo>
                <a:lnTo>
                  <a:pt x="99" y="76"/>
                </a:lnTo>
                <a:lnTo>
                  <a:pt x="103" y="76"/>
                </a:lnTo>
                <a:lnTo>
                  <a:pt x="106" y="73"/>
                </a:lnTo>
                <a:lnTo>
                  <a:pt x="228" y="98"/>
                </a:lnTo>
                <a:lnTo>
                  <a:pt x="239" y="94"/>
                </a:lnTo>
                <a:lnTo>
                  <a:pt x="239" y="88"/>
                </a:lnTo>
                <a:lnTo>
                  <a:pt x="228" y="94"/>
                </a:lnTo>
                <a:lnTo>
                  <a:pt x="225" y="92"/>
                </a:lnTo>
                <a:lnTo>
                  <a:pt x="222" y="91"/>
                </a:lnTo>
                <a:lnTo>
                  <a:pt x="220" y="90"/>
                </a:lnTo>
                <a:lnTo>
                  <a:pt x="218" y="86"/>
                </a:lnTo>
                <a:lnTo>
                  <a:pt x="218" y="83"/>
                </a:lnTo>
                <a:lnTo>
                  <a:pt x="220" y="80"/>
                </a:lnTo>
                <a:lnTo>
                  <a:pt x="221" y="78"/>
                </a:lnTo>
                <a:lnTo>
                  <a:pt x="224" y="76"/>
                </a:lnTo>
                <a:lnTo>
                  <a:pt x="226" y="76"/>
                </a:lnTo>
                <a:lnTo>
                  <a:pt x="224" y="75"/>
                </a:lnTo>
                <a:lnTo>
                  <a:pt x="222" y="72"/>
                </a:lnTo>
                <a:lnTo>
                  <a:pt x="221" y="69"/>
                </a:lnTo>
                <a:lnTo>
                  <a:pt x="221" y="67"/>
                </a:lnTo>
                <a:lnTo>
                  <a:pt x="222" y="64"/>
                </a:lnTo>
                <a:lnTo>
                  <a:pt x="225" y="61"/>
                </a:lnTo>
                <a:lnTo>
                  <a:pt x="226" y="60"/>
                </a:lnTo>
                <a:lnTo>
                  <a:pt x="230" y="60"/>
                </a:lnTo>
                <a:lnTo>
                  <a:pt x="228" y="57"/>
                </a:lnTo>
                <a:lnTo>
                  <a:pt x="225" y="56"/>
                </a:lnTo>
                <a:lnTo>
                  <a:pt x="225" y="53"/>
                </a:lnTo>
                <a:lnTo>
                  <a:pt x="225" y="49"/>
                </a:lnTo>
                <a:lnTo>
                  <a:pt x="226" y="46"/>
                </a:lnTo>
                <a:lnTo>
                  <a:pt x="229" y="44"/>
                </a:lnTo>
                <a:lnTo>
                  <a:pt x="232" y="42"/>
                </a:lnTo>
                <a:lnTo>
                  <a:pt x="235" y="42"/>
                </a:lnTo>
                <a:lnTo>
                  <a:pt x="237" y="44"/>
                </a:lnTo>
                <a:lnTo>
                  <a:pt x="239" y="44"/>
                </a:lnTo>
                <a:lnTo>
                  <a:pt x="239" y="40"/>
                </a:lnTo>
                <a:close/>
                <a:moveTo>
                  <a:pt x="84" y="4"/>
                </a:moveTo>
                <a:lnTo>
                  <a:pt x="63" y="0"/>
                </a:lnTo>
                <a:lnTo>
                  <a:pt x="60" y="0"/>
                </a:lnTo>
                <a:lnTo>
                  <a:pt x="57" y="2"/>
                </a:lnTo>
                <a:lnTo>
                  <a:pt x="54" y="3"/>
                </a:lnTo>
                <a:lnTo>
                  <a:pt x="53" y="6"/>
                </a:lnTo>
                <a:lnTo>
                  <a:pt x="33" y="2"/>
                </a:lnTo>
                <a:lnTo>
                  <a:pt x="27" y="0"/>
                </a:lnTo>
                <a:lnTo>
                  <a:pt x="22" y="2"/>
                </a:lnTo>
                <a:lnTo>
                  <a:pt x="18" y="3"/>
                </a:lnTo>
                <a:lnTo>
                  <a:pt x="12" y="6"/>
                </a:lnTo>
                <a:lnTo>
                  <a:pt x="8" y="8"/>
                </a:lnTo>
                <a:lnTo>
                  <a:pt x="6" y="13"/>
                </a:lnTo>
                <a:lnTo>
                  <a:pt x="3" y="18"/>
                </a:lnTo>
                <a:lnTo>
                  <a:pt x="2" y="22"/>
                </a:lnTo>
                <a:lnTo>
                  <a:pt x="0" y="29"/>
                </a:lnTo>
                <a:lnTo>
                  <a:pt x="2" y="33"/>
                </a:lnTo>
                <a:lnTo>
                  <a:pt x="3" y="38"/>
                </a:lnTo>
                <a:lnTo>
                  <a:pt x="6" y="44"/>
                </a:lnTo>
                <a:lnTo>
                  <a:pt x="8" y="48"/>
                </a:lnTo>
                <a:lnTo>
                  <a:pt x="12" y="50"/>
                </a:lnTo>
                <a:lnTo>
                  <a:pt x="18" y="53"/>
                </a:lnTo>
                <a:lnTo>
                  <a:pt x="23" y="54"/>
                </a:lnTo>
                <a:lnTo>
                  <a:pt x="35" y="57"/>
                </a:lnTo>
                <a:lnTo>
                  <a:pt x="50" y="23"/>
                </a:lnTo>
                <a:lnTo>
                  <a:pt x="42" y="59"/>
                </a:lnTo>
                <a:lnTo>
                  <a:pt x="44" y="61"/>
                </a:lnTo>
                <a:lnTo>
                  <a:pt x="45" y="64"/>
                </a:lnTo>
                <a:lnTo>
                  <a:pt x="46" y="65"/>
                </a:lnTo>
                <a:lnTo>
                  <a:pt x="49" y="67"/>
                </a:lnTo>
                <a:lnTo>
                  <a:pt x="84" y="73"/>
                </a:lnTo>
                <a:lnTo>
                  <a:pt x="84" y="26"/>
                </a:lnTo>
                <a:lnTo>
                  <a:pt x="61" y="22"/>
                </a:lnTo>
                <a:lnTo>
                  <a:pt x="57" y="22"/>
                </a:lnTo>
                <a:lnTo>
                  <a:pt x="54" y="25"/>
                </a:lnTo>
                <a:lnTo>
                  <a:pt x="57" y="11"/>
                </a:lnTo>
                <a:lnTo>
                  <a:pt x="58" y="8"/>
                </a:lnTo>
                <a:lnTo>
                  <a:pt x="60" y="7"/>
                </a:lnTo>
                <a:lnTo>
                  <a:pt x="63" y="6"/>
                </a:lnTo>
                <a:lnTo>
                  <a:pt x="65" y="6"/>
                </a:lnTo>
                <a:lnTo>
                  <a:pt x="84" y="8"/>
                </a:lnTo>
                <a:lnTo>
                  <a:pt x="84" y="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sľîḑé"/>
          <p:cNvSpPr>
            <a:spLocks/>
          </p:cNvSpPr>
          <p:nvPr/>
        </p:nvSpPr>
        <p:spPr bwMode="auto">
          <a:xfrm>
            <a:off x="1119826" y="3170180"/>
            <a:ext cx="213729" cy="272540"/>
          </a:xfrm>
          <a:custGeom>
            <a:avLst/>
            <a:gdLst>
              <a:gd name="T0" fmla="*/ 0 w 149"/>
              <a:gd name="T1" fmla="*/ 33 h 190"/>
              <a:gd name="T2" fmla="*/ 7 w 149"/>
              <a:gd name="T3" fmla="*/ 28 h 190"/>
              <a:gd name="T4" fmla="*/ 96 w 149"/>
              <a:gd name="T5" fmla="*/ 171 h 190"/>
              <a:gd name="T6" fmla="*/ 96 w 149"/>
              <a:gd name="T7" fmla="*/ 171 h 190"/>
              <a:gd name="T8" fmla="*/ 99 w 149"/>
              <a:gd name="T9" fmla="*/ 176 h 190"/>
              <a:gd name="T10" fmla="*/ 101 w 149"/>
              <a:gd name="T11" fmla="*/ 178 h 190"/>
              <a:gd name="T12" fmla="*/ 105 w 149"/>
              <a:gd name="T13" fmla="*/ 180 h 190"/>
              <a:gd name="T14" fmla="*/ 109 w 149"/>
              <a:gd name="T15" fmla="*/ 181 h 190"/>
              <a:gd name="T16" fmla="*/ 114 w 149"/>
              <a:gd name="T17" fmla="*/ 181 h 190"/>
              <a:gd name="T18" fmla="*/ 119 w 149"/>
              <a:gd name="T19" fmla="*/ 181 h 190"/>
              <a:gd name="T20" fmla="*/ 123 w 149"/>
              <a:gd name="T21" fmla="*/ 180 h 190"/>
              <a:gd name="T22" fmla="*/ 127 w 149"/>
              <a:gd name="T23" fmla="*/ 177 h 190"/>
              <a:gd name="T24" fmla="*/ 127 w 149"/>
              <a:gd name="T25" fmla="*/ 177 h 190"/>
              <a:gd name="T26" fmla="*/ 131 w 149"/>
              <a:gd name="T27" fmla="*/ 174 h 190"/>
              <a:gd name="T28" fmla="*/ 135 w 149"/>
              <a:gd name="T29" fmla="*/ 171 h 190"/>
              <a:gd name="T30" fmla="*/ 137 w 149"/>
              <a:gd name="T31" fmla="*/ 167 h 190"/>
              <a:gd name="T32" fmla="*/ 138 w 149"/>
              <a:gd name="T33" fmla="*/ 163 h 190"/>
              <a:gd name="T34" fmla="*/ 139 w 149"/>
              <a:gd name="T35" fmla="*/ 159 h 190"/>
              <a:gd name="T36" fmla="*/ 139 w 149"/>
              <a:gd name="T37" fmla="*/ 155 h 190"/>
              <a:gd name="T38" fmla="*/ 138 w 149"/>
              <a:gd name="T39" fmla="*/ 150 h 190"/>
              <a:gd name="T40" fmla="*/ 137 w 149"/>
              <a:gd name="T41" fmla="*/ 146 h 190"/>
              <a:gd name="T42" fmla="*/ 49 w 149"/>
              <a:gd name="T43" fmla="*/ 4 h 190"/>
              <a:gd name="T44" fmla="*/ 54 w 149"/>
              <a:gd name="T45" fmla="*/ 0 h 190"/>
              <a:gd name="T46" fmla="*/ 145 w 149"/>
              <a:gd name="T47" fmla="*/ 144 h 190"/>
              <a:gd name="T48" fmla="*/ 145 w 149"/>
              <a:gd name="T49" fmla="*/ 144 h 190"/>
              <a:gd name="T50" fmla="*/ 147 w 149"/>
              <a:gd name="T51" fmla="*/ 150 h 190"/>
              <a:gd name="T52" fmla="*/ 149 w 149"/>
              <a:gd name="T53" fmla="*/ 155 h 190"/>
              <a:gd name="T54" fmla="*/ 149 w 149"/>
              <a:gd name="T55" fmla="*/ 161 h 190"/>
              <a:gd name="T56" fmla="*/ 147 w 149"/>
              <a:gd name="T57" fmla="*/ 166 h 190"/>
              <a:gd name="T58" fmla="*/ 145 w 149"/>
              <a:gd name="T59" fmla="*/ 171 h 190"/>
              <a:gd name="T60" fmla="*/ 142 w 149"/>
              <a:gd name="T61" fmla="*/ 177 h 190"/>
              <a:gd name="T62" fmla="*/ 138 w 149"/>
              <a:gd name="T63" fmla="*/ 181 h 190"/>
              <a:gd name="T64" fmla="*/ 133 w 149"/>
              <a:gd name="T65" fmla="*/ 185 h 190"/>
              <a:gd name="T66" fmla="*/ 133 w 149"/>
              <a:gd name="T67" fmla="*/ 185 h 190"/>
              <a:gd name="T68" fmla="*/ 127 w 149"/>
              <a:gd name="T69" fmla="*/ 188 h 190"/>
              <a:gd name="T70" fmla="*/ 120 w 149"/>
              <a:gd name="T71" fmla="*/ 190 h 190"/>
              <a:gd name="T72" fmla="*/ 115 w 149"/>
              <a:gd name="T73" fmla="*/ 190 h 190"/>
              <a:gd name="T74" fmla="*/ 108 w 149"/>
              <a:gd name="T75" fmla="*/ 190 h 190"/>
              <a:gd name="T76" fmla="*/ 103 w 149"/>
              <a:gd name="T77" fmla="*/ 189 h 190"/>
              <a:gd name="T78" fmla="*/ 97 w 149"/>
              <a:gd name="T79" fmla="*/ 186 h 190"/>
              <a:gd name="T80" fmla="*/ 93 w 149"/>
              <a:gd name="T81" fmla="*/ 182 h 190"/>
              <a:gd name="T82" fmla="*/ 91 w 149"/>
              <a:gd name="T83" fmla="*/ 178 h 190"/>
              <a:gd name="T84" fmla="*/ 0 w 149"/>
              <a:gd name="T85" fmla="*/ 3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9" h="190">
                <a:moveTo>
                  <a:pt x="0" y="33"/>
                </a:moveTo>
                <a:lnTo>
                  <a:pt x="7" y="28"/>
                </a:lnTo>
                <a:lnTo>
                  <a:pt x="96" y="171"/>
                </a:lnTo>
                <a:lnTo>
                  <a:pt x="96" y="171"/>
                </a:lnTo>
                <a:lnTo>
                  <a:pt x="99" y="176"/>
                </a:lnTo>
                <a:lnTo>
                  <a:pt x="101" y="178"/>
                </a:lnTo>
                <a:lnTo>
                  <a:pt x="105" y="180"/>
                </a:lnTo>
                <a:lnTo>
                  <a:pt x="109" y="181"/>
                </a:lnTo>
                <a:lnTo>
                  <a:pt x="114" y="181"/>
                </a:lnTo>
                <a:lnTo>
                  <a:pt x="119" y="181"/>
                </a:lnTo>
                <a:lnTo>
                  <a:pt x="123" y="180"/>
                </a:lnTo>
                <a:lnTo>
                  <a:pt x="127" y="177"/>
                </a:lnTo>
                <a:lnTo>
                  <a:pt x="127" y="177"/>
                </a:lnTo>
                <a:lnTo>
                  <a:pt x="131" y="174"/>
                </a:lnTo>
                <a:lnTo>
                  <a:pt x="135" y="171"/>
                </a:lnTo>
                <a:lnTo>
                  <a:pt x="137" y="167"/>
                </a:lnTo>
                <a:lnTo>
                  <a:pt x="138" y="163"/>
                </a:lnTo>
                <a:lnTo>
                  <a:pt x="139" y="159"/>
                </a:lnTo>
                <a:lnTo>
                  <a:pt x="139" y="155"/>
                </a:lnTo>
                <a:lnTo>
                  <a:pt x="138" y="150"/>
                </a:lnTo>
                <a:lnTo>
                  <a:pt x="137" y="146"/>
                </a:lnTo>
                <a:lnTo>
                  <a:pt x="49" y="4"/>
                </a:lnTo>
                <a:lnTo>
                  <a:pt x="54" y="0"/>
                </a:lnTo>
                <a:lnTo>
                  <a:pt x="145" y="144"/>
                </a:lnTo>
                <a:lnTo>
                  <a:pt x="145" y="144"/>
                </a:lnTo>
                <a:lnTo>
                  <a:pt x="147" y="150"/>
                </a:lnTo>
                <a:lnTo>
                  <a:pt x="149" y="155"/>
                </a:lnTo>
                <a:lnTo>
                  <a:pt x="149" y="161"/>
                </a:lnTo>
                <a:lnTo>
                  <a:pt x="147" y="166"/>
                </a:lnTo>
                <a:lnTo>
                  <a:pt x="145" y="171"/>
                </a:lnTo>
                <a:lnTo>
                  <a:pt x="142" y="177"/>
                </a:lnTo>
                <a:lnTo>
                  <a:pt x="138" y="181"/>
                </a:lnTo>
                <a:lnTo>
                  <a:pt x="133" y="185"/>
                </a:lnTo>
                <a:lnTo>
                  <a:pt x="133" y="185"/>
                </a:lnTo>
                <a:lnTo>
                  <a:pt x="127" y="188"/>
                </a:lnTo>
                <a:lnTo>
                  <a:pt x="120" y="190"/>
                </a:lnTo>
                <a:lnTo>
                  <a:pt x="115" y="190"/>
                </a:lnTo>
                <a:lnTo>
                  <a:pt x="108" y="190"/>
                </a:lnTo>
                <a:lnTo>
                  <a:pt x="103" y="189"/>
                </a:lnTo>
                <a:lnTo>
                  <a:pt x="97" y="186"/>
                </a:lnTo>
                <a:lnTo>
                  <a:pt x="93" y="182"/>
                </a:lnTo>
                <a:lnTo>
                  <a:pt x="91" y="178"/>
                </a:lnTo>
                <a:lnTo>
                  <a:pt x="0" y="3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ṥľíḓê"/>
          <p:cNvSpPr>
            <a:spLocks/>
          </p:cNvSpPr>
          <p:nvPr/>
        </p:nvSpPr>
        <p:spPr bwMode="auto">
          <a:xfrm>
            <a:off x="1109785" y="3160140"/>
            <a:ext cx="103278" cy="71721"/>
          </a:xfrm>
          <a:custGeom>
            <a:avLst/>
            <a:gdLst>
              <a:gd name="T0" fmla="*/ 0 w 72"/>
              <a:gd name="T1" fmla="*/ 47 h 50"/>
              <a:gd name="T2" fmla="*/ 0 w 72"/>
              <a:gd name="T3" fmla="*/ 47 h 50"/>
              <a:gd name="T4" fmla="*/ 1 w 72"/>
              <a:gd name="T5" fmla="*/ 49 h 50"/>
              <a:gd name="T6" fmla="*/ 4 w 72"/>
              <a:gd name="T7" fmla="*/ 50 h 50"/>
              <a:gd name="T8" fmla="*/ 5 w 72"/>
              <a:gd name="T9" fmla="*/ 50 h 50"/>
              <a:gd name="T10" fmla="*/ 8 w 72"/>
              <a:gd name="T11" fmla="*/ 49 h 50"/>
              <a:gd name="T12" fmla="*/ 69 w 72"/>
              <a:gd name="T13" fmla="*/ 11 h 50"/>
              <a:gd name="T14" fmla="*/ 69 w 72"/>
              <a:gd name="T15" fmla="*/ 11 h 50"/>
              <a:gd name="T16" fmla="*/ 70 w 72"/>
              <a:gd name="T17" fmla="*/ 9 h 50"/>
              <a:gd name="T18" fmla="*/ 72 w 72"/>
              <a:gd name="T19" fmla="*/ 8 h 50"/>
              <a:gd name="T20" fmla="*/ 72 w 72"/>
              <a:gd name="T21" fmla="*/ 5 h 50"/>
              <a:gd name="T22" fmla="*/ 70 w 72"/>
              <a:gd name="T23" fmla="*/ 2 h 50"/>
              <a:gd name="T24" fmla="*/ 70 w 72"/>
              <a:gd name="T25" fmla="*/ 2 h 50"/>
              <a:gd name="T26" fmla="*/ 69 w 72"/>
              <a:gd name="T27" fmla="*/ 1 h 50"/>
              <a:gd name="T28" fmla="*/ 68 w 72"/>
              <a:gd name="T29" fmla="*/ 0 h 50"/>
              <a:gd name="T30" fmla="*/ 65 w 72"/>
              <a:gd name="T31" fmla="*/ 0 h 50"/>
              <a:gd name="T32" fmla="*/ 64 w 72"/>
              <a:gd name="T33" fmla="*/ 1 h 50"/>
              <a:gd name="T34" fmla="*/ 1 w 72"/>
              <a:gd name="T35" fmla="*/ 39 h 50"/>
              <a:gd name="T36" fmla="*/ 1 w 72"/>
              <a:gd name="T37" fmla="*/ 39 h 50"/>
              <a:gd name="T38" fmla="*/ 0 w 72"/>
              <a:gd name="T39" fmla="*/ 40 h 50"/>
              <a:gd name="T40" fmla="*/ 0 w 72"/>
              <a:gd name="T41" fmla="*/ 43 h 50"/>
              <a:gd name="T42" fmla="*/ 0 w 72"/>
              <a:gd name="T43" fmla="*/ 44 h 50"/>
              <a:gd name="T44" fmla="*/ 0 w 72"/>
              <a:gd name="T45" fmla="*/ 47 h 50"/>
              <a:gd name="T46" fmla="*/ 0 w 72"/>
              <a:gd name="T47" fmla="*/ 47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2" h="50">
                <a:moveTo>
                  <a:pt x="0" y="47"/>
                </a:moveTo>
                <a:lnTo>
                  <a:pt x="0" y="47"/>
                </a:lnTo>
                <a:lnTo>
                  <a:pt x="1" y="49"/>
                </a:lnTo>
                <a:lnTo>
                  <a:pt x="4" y="50"/>
                </a:lnTo>
                <a:lnTo>
                  <a:pt x="5" y="50"/>
                </a:lnTo>
                <a:lnTo>
                  <a:pt x="8" y="49"/>
                </a:lnTo>
                <a:lnTo>
                  <a:pt x="69" y="11"/>
                </a:lnTo>
                <a:lnTo>
                  <a:pt x="69" y="11"/>
                </a:lnTo>
                <a:lnTo>
                  <a:pt x="70" y="9"/>
                </a:lnTo>
                <a:lnTo>
                  <a:pt x="72" y="8"/>
                </a:lnTo>
                <a:lnTo>
                  <a:pt x="72" y="5"/>
                </a:lnTo>
                <a:lnTo>
                  <a:pt x="70" y="2"/>
                </a:lnTo>
                <a:lnTo>
                  <a:pt x="70" y="2"/>
                </a:lnTo>
                <a:lnTo>
                  <a:pt x="69" y="1"/>
                </a:lnTo>
                <a:lnTo>
                  <a:pt x="68" y="0"/>
                </a:lnTo>
                <a:lnTo>
                  <a:pt x="65" y="0"/>
                </a:lnTo>
                <a:lnTo>
                  <a:pt x="64" y="1"/>
                </a:lnTo>
                <a:lnTo>
                  <a:pt x="1" y="39"/>
                </a:lnTo>
                <a:lnTo>
                  <a:pt x="1" y="39"/>
                </a:lnTo>
                <a:lnTo>
                  <a:pt x="0" y="40"/>
                </a:lnTo>
                <a:lnTo>
                  <a:pt x="0" y="43"/>
                </a:lnTo>
                <a:lnTo>
                  <a:pt x="0" y="44"/>
                </a:lnTo>
                <a:lnTo>
                  <a:pt x="0" y="47"/>
                </a:lnTo>
                <a:lnTo>
                  <a:pt x="0" y="4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íṡľîḍe"/>
          <p:cNvSpPr>
            <a:spLocks/>
          </p:cNvSpPr>
          <p:nvPr/>
        </p:nvSpPr>
        <p:spPr bwMode="auto">
          <a:xfrm>
            <a:off x="1149949" y="3217517"/>
            <a:ext cx="146311" cy="197950"/>
          </a:xfrm>
          <a:custGeom>
            <a:avLst/>
            <a:gdLst>
              <a:gd name="T0" fmla="*/ 0 w 102"/>
              <a:gd name="T1" fmla="*/ 6 h 138"/>
              <a:gd name="T2" fmla="*/ 9 w 102"/>
              <a:gd name="T3" fmla="*/ 0 h 138"/>
              <a:gd name="T4" fmla="*/ 88 w 102"/>
              <a:gd name="T5" fmla="*/ 128 h 138"/>
              <a:gd name="T6" fmla="*/ 88 w 102"/>
              <a:gd name="T7" fmla="*/ 128 h 138"/>
              <a:gd name="T8" fmla="*/ 91 w 102"/>
              <a:gd name="T9" fmla="*/ 132 h 138"/>
              <a:gd name="T10" fmla="*/ 94 w 102"/>
              <a:gd name="T11" fmla="*/ 133 h 138"/>
              <a:gd name="T12" fmla="*/ 98 w 102"/>
              <a:gd name="T13" fmla="*/ 134 h 138"/>
              <a:gd name="T14" fmla="*/ 102 w 102"/>
              <a:gd name="T15" fmla="*/ 136 h 138"/>
              <a:gd name="T16" fmla="*/ 102 w 102"/>
              <a:gd name="T17" fmla="*/ 136 h 138"/>
              <a:gd name="T18" fmla="*/ 101 w 102"/>
              <a:gd name="T19" fmla="*/ 136 h 138"/>
              <a:gd name="T20" fmla="*/ 101 w 102"/>
              <a:gd name="T21" fmla="*/ 136 h 138"/>
              <a:gd name="T22" fmla="*/ 95 w 102"/>
              <a:gd name="T23" fmla="*/ 138 h 138"/>
              <a:gd name="T24" fmla="*/ 88 w 102"/>
              <a:gd name="T25" fmla="*/ 138 h 138"/>
              <a:gd name="T26" fmla="*/ 83 w 102"/>
              <a:gd name="T27" fmla="*/ 136 h 138"/>
              <a:gd name="T28" fmla="*/ 79 w 102"/>
              <a:gd name="T29" fmla="*/ 132 h 138"/>
              <a:gd name="T30" fmla="*/ 0 w 102"/>
              <a:gd name="T31" fmla="*/ 6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2" h="138">
                <a:moveTo>
                  <a:pt x="0" y="6"/>
                </a:moveTo>
                <a:lnTo>
                  <a:pt x="9" y="0"/>
                </a:lnTo>
                <a:lnTo>
                  <a:pt x="88" y="128"/>
                </a:lnTo>
                <a:lnTo>
                  <a:pt x="88" y="128"/>
                </a:lnTo>
                <a:lnTo>
                  <a:pt x="91" y="132"/>
                </a:lnTo>
                <a:lnTo>
                  <a:pt x="94" y="133"/>
                </a:lnTo>
                <a:lnTo>
                  <a:pt x="98" y="134"/>
                </a:lnTo>
                <a:lnTo>
                  <a:pt x="102" y="136"/>
                </a:lnTo>
                <a:lnTo>
                  <a:pt x="102" y="136"/>
                </a:lnTo>
                <a:lnTo>
                  <a:pt x="101" y="136"/>
                </a:lnTo>
                <a:lnTo>
                  <a:pt x="101" y="136"/>
                </a:lnTo>
                <a:lnTo>
                  <a:pt x="95" y="138"/>
                </a:lnTo>
                <a:lnTo>
                  <a:pt x="88" y="138"/>
                </a:lnTo>
                <a:lnTo>
                  <a:pt x="83" y="136"/>
                </a:lnTo>
                <a:lnTo>
                  <a:pt x="79" y="132"/>
                </a:lnTo>
                <a:lnTo>
                  <a:pt x="0" y="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ïSḻíḋè"/>
          <p:cNvSpPr>
            <a:spLocks/>
          </p:cNvSpPr>
          <p:nvPr/>
        </p:nvSpPr>
        <p:spPr bwMode="auto">
          <a:xfrm>
            <a:off x="1451177" y="2069164"/>
            <a:ext cx="180736" cy="139139"/>
          </a:xfrm>
          <a:custGeom>
            <a:avLst/>
            <a:gdLst>
              <a:gd name="T0" fmla="*/ 124 w 126"/>
              <a:gd name="T1" fmla="*/ 38 h 97"/>
              <a:gd name="T2" fmla="*/ 105 w 126"/>
              <a:gd name="T3" fmla="*/ 15 h 97"/>
              <a:gd name="T4" fmla="*/ 99 w 126"/>
              <a:gd name="T5" fmla="*/ 34 h 97"/>
              <a:gd name="T6" fmla="*/ 111 w 126"/>
              <a:gd name="T7" fmla="*/ 39 h 97"/>
              <a:gd name="T8" fmla="*/ 113 w 126"/>
              <a:gd name="T9" fmla="*/ 55 h 97"/>
              <a:gd name="T10" fmla="*/ 99 w 126"/>
              <a:gd name="T11" fmla="*/ 63 h 97"/>
              <a:gd name="T12" fmla="*/ 113 w 126"/>
              <a:gd name="T13" fmla="*/ 72 h 97"/>
              <a:gd name="T14" fmla="*/ 125 w 126"/>
              <a:gd name="T15" fmla="*/ 58 h 97"/>
              <a:gd name="T16" fmla="*/ 99 w 126"/>
              <a:gd name="T17" fmla="*/ 12 h 97"/>
              <a:gd name="T18" fmla="*/ 40 w 126"/>
              <a:gd name="T19" fmla="*/ 1 h 97"/>
              <a:gd name="T20" fmla="*/ 42 w 126"/>
              <a:gd name="T21" fmla="*/ 5 h 97"/>
              <a:gd name="T22" fmla="*/ 46 w 126"/>
              <a:gd name="T23" fmla="*/ 13 h 97"/>
              <a:gd name="T24" fmla="*/ 40 w 126"/>
              <a:gd name="T25" fmla="*/ 20 h 97"/>
              <a:gd name="T26" fmla="*/ 40 w 126"/>
              <a:gd name="T27" fmla="*/ 84 h 97"/>
              <a:gd name="T28" fmla="*/ 59 w 126"/>
              <a:gd name="T29" fmla="*/ 82 h 97"/>
              <a:gd name="T30" fmla="*/ 79 w 126"/>
              <a:gd name="T31" fmla="*/ 76 h 97"/>
              <a:gd name="T32" fmla="*/ 99 w 126"/>
              <a:gd name="T33" fmla="*/ 63 h 97"/>
              <a:gd name="T34" fmla="*/ 92 w 126"/>
              <a:gd name="T35" fmla="*/ 62 h 97"/>
              <a:gd name="T36" fmla="*/ 86 w 126"/>
              <a:gd name="T37" fmla="*/ 42 h 97"/>
              <a:gd name="T38" fmla="*/ 95 w 126"/>
              <a:gd name="T39" fmla="*/ 35 h 97"/>
              <a:gd name="T40" fmla="*/ 40 w 126"/>
              <a:gd name="T41" fmla="*/ 1 h 97"/>
              <a:gd name="T42" fmla="*/ 33 w 126"/>
              <a:gd name="T43" fmla="*/ 9 h 97"/>
              <a:gd name="T44" fmla="*/ 40 w 126"/>
              <a:gd name="T45" fmla="*/ 1 h 97"/>
              <a:gd name="T46" fmla="*/ 40 w 126"/>
              <a:gd name="T47" fmla="*/ 96 h 97"/>
              <a:gd name="T48" fmla="*/ 38 w 126"/>
              <a:gd name="T49" fmla="*/ 85 h 97"/>
              <a:gd name="T50" fmla="*/ 33 w 126"/>
              <a:gd name="T51" fmla="*/ 97 h 97"/>
              <a:gd name="T52" fmla="*/ 37 w 126"/>
              <a:gd name="T53" fmla="*/ 72 h 97"/>
              <a:gd name="T54" fmla="*/ 33 w 126"/>
              <a:gd name="T55" fmla="*/ 32 h 97"/>
              <a:gd name="T56" fmla="*/ 33 w 126"/>
              <a:gd name="T57" fmla="*/ 15 h 97"/>
              <a:gd name="T58" fmla="*/ 36 w 126"/>
              <a:gd name="T59" fmla="*/ 19 h 97"/>
              <a:gd name="T60" fmla="*/ 33 w 126"/>
              <a:gd name="T61" fmla="*/ 3 h 97"/>
              <a:gd name="T62" fmla="*/ 27 w 126"/>
              <a:gd name="T63" fmla="*/ 20 h 97"/>
              <a:gd name="T64" fmla="*/ 33 w 126"/>
              <a:gd name="T65" fmla="*/ 15 h 97"/>
              <a:gd name="T66" fmla="*/ 33 w 126"/>
              <a:gd name="T67" fmla="*/ 3 h 97"/>
              <a:gd name="T68" fmla="*/ 27 w 126"/>
              <a:gd name="T69" fmla="*/ 97 h 97"/>
              <a:gd name="T70" fmla="*/ 27 w 126"/>
              <a:gd name="T71" fmla="*/ 92 h 97"/>
              <a:gd name="T72" fmla="*/ 33 w 126"/>
              <a:gd name="T73" fmla="*/ 32 h 97"/>
              <a:gd name="T74" fmla="*/ 23 w 126"/>
              <a:gd name="T75" fmla="*/ 69 h 97"/>
              <a:gd name="T76" fmla="*/ 27 w 126"/>
              <a:gd name="T77" fmla="*/ 59 h 97"/>
              <a:gd name="T78" fmla="*/ 26 w 126"/>
              <a:gd name="T79" fmla="*/ 47 h 97"/>
              <a:gd name="T80" fmla="*/ 23 w 126"/>
              <a:gd name="T81" fmla="*/ 39 h 97"/>
              <a:gd name="T82" fmla="*/ 33 w 126"/>
              <a:gd name="T83" fmla="*/ 32 h 97"/>
              <a:gd name="T84" fmla="*/ 17 w 126"/>
              <a:gd name="T85" fmla="*/ 11 h 97"/>
              <a:gd name="T86" fmla="*/ 2 w 126"/>
              <a:gd name="T87" fmla="*/ 40 h 97"/>
              <a:gd name="T88" fmla="*/ 8 w 126"/>
              <a:gd name="T89" fmla="*/ 88 h 97"/>
              <a:gd name="T90" fmla="*/ 23 w 126"/>
              <a:gd name="T91" fmla="*/ 97 h 97"/>
              <a:gd name="T92" fmla="*/ 22 w 126"/>
              <a:gd name="T93" fmla="*/ 91 h 97"/>
              <a:gd name="T94" fmla="*/ 17 w 126"/>
              <a:gd name="T95" fmla="*/ 74 h 97"/>
              <a:gd name="T96" fmla="*/ 23 w 126"/>
              <a:gd name="T97" fmla="*/ 65 h 97"/>
              <a:gd name="T98" fmla="*/ 13 w 126"/>
              <a:gd name="T99" fmla="*/ 65 h 97"/>
              <a:gd name="T100" fmla="*/ 7 w 126"/>
              <a:gd name="T101" fmla="*/ 54 h 97"/>
              <a:gd name="T102" fmla="*/ 14 w 126"/>
              <a:gd name="T103" fmla="*/ 43 h 97"/>
              <a:gd name="T104" fmla="*/ 23 w 126"/>
              <a:gd name="T105" fmla="*/ 39 h 97"/>
              <a:gd name="T106" fmla="*/ 14 w 126"/>
              <a:gd name="T107" fmla="*/ 32 h 97"/>
              <a:gd name="T108" fmla="*/ 14 w 126"/>
              <a:gd name="T109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6" h="97">
                <a:moveTo>
                  <a:pt x="126" y="53"/>
                </a:moveTo>
                <a:lnTo>
                  <a:pt x="126" y="53"/>
                </a:lnTo>
                <a:lnTo>
                  <a:pt x="126" y="45"/>
                </a:lnTo>
                <a:lnTo>
                  <a:pt x="124" y="38"/>
                </a:lnTo>
                <a:lnTo>
                  <a:pt x="121" y="31"/>
                </a:lnTo>
                <a:lnTo>
                  <a:pt x="117" y="24"/>
                </a:lnTo>
                <a:lnTo>
                  <a:pt x="109" y="17"/>
                </a:lnTo>
                <a:lnTo>
                  <a:pt x="105" y="15"/>
                </a:lnTo>
                <a:lnTo>
                  <a:pt x="105" y="15"/>
                </a:lnTo>
                <a:lnTo>
                  <a:pt x="99" y="12"/>
                </a:lnTo>
                <a:lnTo>
                  <a:pt x="99" y="34"/>
                </a:lnTo>
                <a:lnTo>
                  <a:pt x="99" y="34"/>
                </a:lnTo>
                <a:lnTo>
                  <a:pt x="103" y="35"/>
                </a:lnTo>
                <a:lnTo>
                  <a:pt x="106" y="36"/>
                </a:lnTo>
                <a:lnTo>
                  <a:pt x="106" y="36"/>
                </a:lnTo>
                <a:lnTo>
                  <a:pt x="111" y="39"/>
                </a:lnTo>
                <a:lnTo>
                  <a:pt x="114" y="45"/>
                </a:lnTo>
                <a:lnTo>
                  <a:pt x="114" y="50"/>
                </a:lnTo>
                <a:lnTo>
                  <a:pt x="113" y="55"/>
                </a:lnTo>
                <a:lnTo>
                  <a:pt x="113" y="55"/>
                </a:lnTo>
                <a:lnTo>
                  <a:pt x="110" y="59"/>
                </a:lnTo>
                <a:lnTo>
                  <a:pt x="107" y="62"/>
                </a:lnTo>
                <a:lnTo>
                  <a:pt x="103" y="63"/>
                </a:lnTo>
                <a:lnTo>
                  <a:pt x="99" y="63"/>
                </a:lnTo>
                <a:lnTo>
                  <a:pt x="99" y="76"/>
                </a:lnTo>
                <a:lnTo>
                  <a:pt x="99" y="76"/>
                </a:lnTo>
                <a:lnTo>
                  <a:pt x="109" y="74"/>
                </a:lnTo>
                <a:lnTo>
                  <a:pt x="113" y="72"/>
                </a:lnTo>
                <a:lnTo>
                  <a:pt x="117" y="70"/>
                </a:lnTo>
                <a:lnTo>
                  <a:pt x="121" y="68"/>
                </a:lnTo>
                <a:lnTo>
                  <a:pt x="122" y="63"/>
                </a:lnTo>
                <a:lnTo>
                  <a:pt x="125" y="58"/>
                </a:lnTo>
                <a:lnTo>
                  <a:pt x="126" y="53"/>
                </a:lnTo>
                <a:lnTo>
                  <a:pt x="126" y="53"/>
                </a:lnTo>
                <a:close/>
                <a:moveTo>
                  <a:pt x="99" y="12"/>
                </a:moveTo>
                <a:lnTo>
                  <a:pt x="99" y="12"/>
                </a:lnTo>
                <a:lnTo>
                  <a:pt x="82" y="5"/>
                </a:lnTo>
                <a:lnTo>
                  <a:pt x="65" y="1"/>
                </a:lnTo>
                <a:lnTo>
                  <a:pt x="52" y="0"/>
                </a:lnTo>
                <a:lnTo>
                  <a:pt x="40" y="1"/>
                </a:lnTo>
                <a:lnTo>
                  <a:pt x="40" y="5"/>
                </a:lnTo>
                <a:lnTo>
                  <a:pt x="40" y="5"/>
                </a:lnTo>
                <a:lnTo>
                  <a:pt x="42" y="5"/>
                </a:lnTo>
                <a:lnTo>
                  <a:pt x="42" y="5"/>
                </a:lnTo>
                <a:lnTo>
                  <a:pt x="42" y="5"/>
                </a:lnTo>
                <a:lnTo>
                  <a:pt x="45" y="8"/>
                </a:lnTo>
                <a:lnTo>
                  <a:pt x="46" y="11"/>
                </a:lnTo>
                <a:lnTo>
                  <a:pt x="46" y="13"/>
                </a:lnTo>
                <a:lnTo>
                  <a:pt x="46" y="16"/>
                </a:lnTo>
                <a:lnTo>
                  <a:pt x="46" y="16"/>
                </a:lnTo>
                <a:lnTo>
                  <a:pt x="44" y="19"/>
                </a:lnTo>
                <a:lnTo>
                  <a:pt x="40" y="20"/>
                </a:lnTo>
                <a:lnTo>
                  <a:pt x="40" y="76"/>
                </a:lnTo>
                <a:lnTo>
                  <a:pt x="40" y="76"/>
                </a:lnTo>
                <a:lnTo>
                  <a:pt x="40" y="80"/>
                </a:lnTo>
                <a:lnTo>
                  <a:pt x="40" y="84"/>
                </a:lnTo>
                <a:lnTo>
                  <a:pt x="40" y="96"/>
                </a:lnTo>
                <a:lnTo>
                  <a:pt x="40" y="96"/>
                </a:lnTo>
                <a:lnTo>
                  <a:pt x="49" y="91"/>
                </a:lnTo>
                <a:lnTo>
                  <a:pt x="59" y="82"/>
                </a:lnTo>
                <a:lnTo>
                  <a:pt x="69" y="77"/>
                </a:lnTo>
                <a:lnTo>
                  <a:pt x="73" y="76"/>
                </a:lnTo>
                <a:lnTo>
                  <a:pt x="79" y="76"/>
                </a:lnTo>
                <a:lnTo>
                  <a:pt x="79" y="76"/>
                </a:lnTo>
                <a:lnTo>
                  <a:pt x="90" y="76"/>
                </a:lnTo>
                <a:lnTo>
                  <a:pt x="99" y="76"/>
                </a:lnTo>
                <a:lnTo>
                  <a:pt x="99" y="63"/>
                </a:lnTo>
                <a:lnTo>
                  <a:pt x="99" y="63"/>
                </a:lnTo>
                <a:lnTo>
                  <a:pt x="97" y="63"/>
                </a:lnTo>
                <a:lnTo>
                  <a:pt x="92" y="62"/>
                </a:lnTo>
                <a:lnTo>
                  <a:pt x="92" y="62"/>
                </a:lnTo>
                <a:lnTo>
                  <a:pt x="92" y="62"/>
                </a:lnTo>
                <a:lnTo>
                  <a:pt x="88" y="59"/>
                </a:lnTo>
                <a:lnTo>
                  <a:pt x="86" y="54"/>
                </a:lnTo>
                <a:lnTo>
                  <a:pt x="84" y="49"/>
                </a:lnTo>
                <a:lnTo>
                  <a:pt x="86" y="42"/>
                </a:lnTo>
                <a:lnTo>
                  <a:pt x="86" y="42"/>
                </a:lnTo>
                <a:lnTo>
                  <a:pt x="88" y="39"/>
                </a:lnTo>
                <a:lnTo>
                  <a:pt x="91" y="36"/>
                </a:lnTo>
                <a:lnTo>
                  <a:pt x="95" y="35"/>
                </a:lnTo>
                <a:lnTo>
                  <a:pt x="99" y="34"/>
                </a:lnTo>
                <a:lnTo>
                  <a:pt x="99" y="12"/>
                </a:lnTo>
                <a:close/>
                <a:moveTo>
                  <a:pt x="40" y="1"/>
                </a:moveTo>
                <a:lnTo>
                  <a:pt x="40" y="1"/>
                </a:lnTo>
                <a:lnTo>
                  <a:pt x="33" y="3"/>
                </a:lnTo>
                <a:lnTo>
                  <a:pt x="33" y="11"/>
                </a:lnTo>
                <a:lnTo>
                  <a:pt x="33" y="11"/>
                </a:lnTo>
                <a:lnTo>
                  <a:pt x="33" y="9"/>
                </a:lnTo>
                <a:lnTo>
                  <a:pt x="33" y="9"/>
                </a:lnTo>
                <a:lnTo>
                  <a:pt x="36" y="7"/>
                </a:lnTo>
                <a:lnTo>
                  <a:pt x="40" y="5"/>
                </a:lnTo>
                <a:lnTo>
                  <a:pt x="40" y="1"/>
                </a:lnTo>
                <a:lnTo>
                  <a:pt x="40" y="1"/>
                </a:lnTo>
                <a:close/>
                <a:moveTo>
                  <a:pt x="33" y="97"/>
                </a:moveTo>
                <a:lnTo>
                  <a:pt x="33" y="97"/>
                </a:lnTo>
                <a:lnTo>
                  <a:pt x="40" y="96"/>
                </a:lnTo>
                <a:lnTo>
                  <a:pt x="40" y="84"/>
                </a:lnTo>
                <a:lnTo>
                  <a:pt x="40" y="84"/>
                </a:lnTo>
                <a:lnTo>
                  <a:pt x="38" y="85"/>
                </a:lnTo>
                <a:lnTo>
                  <a:pt x="38" y="85"/>
                </a:lnTo>
                <a:lnTo>
                  <a:pt x="36" y="89"/>
                </a:lnTo>
                <a:lnTo>
                  <a:pt x="33" y="92"/>
                </a:lnTo>
                <a:lnTo>
                  <a:pt x="33" y="97"/>
                </a:lnTo>
                <a:lnTo>
                  <a:pt x="33" y="97"/>
                </a:lnTo>
                <a:close/>
                <a:moveTo>
                  <a:pt x="40" y="20"/>
                </a:moveTo>
                <a:lnTo>
                  <a:pt x="40" y="76"/>
                </a:lnTo>
                <a:lnTo>
                  <a:pt x="40" y="76"/>
                </a:lnTo>
                <a:lnTo>
                  <a:pt x="37" y="72"/>
                </a:lnTo>
                <a:lnTo>
                  <a:pt x="33" y="69"/>
                </a:lnTo>
                <a:lnTo>
                  <a:pt x="33" y="69"/>
                </a:lnTo>
                <a:lnTo>
                  <a:pt x="33" y="69"/>
                </a:lnTo>
                <a:lnTo>
                  <a:pt x="33" y="32"/>
                </a:lnTo>
                <a:lnTo>
                  <a:pt x="33" y="32"/>
                </a:lnTo>
                <a:lnTo>
                  <a:pt x="33" y="30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4" y="17"/>
                </a:lnTo>
                <a:lnTo>
                  <a:pt x="36" y="19"/>
                </a:lnTo>
                <a:lnTo>
                  <a:pt x="36" y="19"/>
                </a:lnTo>
                <a:lnTo>
                  <a:pt x="40" y="20"/>
                </a:lnTo>
                <a:lnTo>
                  <a:pt x="40" y="20"/>
                </a:lnTo>
                <a:close/>
                <a:moveTo>
                  <a:pt x="33" y="3"/>
                </a:moveTo>
                <a:lnTo>
                  <a:pt x="33" y="3"/>
                </a:lnTo>
                <a:lnTo>
                  <a:pt x="23" y="7"/>
                </a:lnTo>
                <a:lnTo>
                  <a:pt x="23" y="19"/>
                </a:lnTo>
                <a:lnTo>
                  <a:pt x="23" y="19"/>
                </a:lnTo>
                <a:lnTo>
                  <a:pt x="27" y="20"/>
                </a:lnTo>
                <a:lnTo>
                  <a:pt x="27" y="20"/>
                </a:lnTo>
                <a:lnTo>
                  <a:pt x="30" y="23"/>
                </a:lnTo>
                <a:lnTo>
                  <a:pt x="33" y="26"/>
                </a:lnTo>
                <a:lnTo>
                  <a:pt x="33" y="15"/>
                </a:lnTo>
                <a:lnTo>
                  <a:pt x="33" y="15"/>
                </a:lnTo>
                <a:lnTo>
                  <a:pt x="32" y="13"/>
                </a:lnTo>
                <a:lnTo>
                  <a:pt x="33" y="11"/>
                </a:lnTo>
                <a:lnTo>
                  <a:pt x="33" y="3"/>
                </a:lnTo>
                <a:lnTo>
                  <a:pt x="33" y="3"/>
                </a:lnTo>
                <a:close/>
                <a:moveTo>
                  <a:pt x="23" y="97"/>
                </a:moveTo>
                <a:lnTo>
                  <a:pt x="23" y="97"/>
                </a:lnTo>
                <a:lnTo>
                  <a:pt x="27" y="97"/>
                </a:lnTo>
                <a:lnTo>
                  <a:pt x="33" y="97"/>
                </a:lnTo>
                <a:lnTo>
                  <a:pt x="33" y="92"/>
                </a:lnTo>
                <a:lnTo>
                  <a:pt x="33" y="92"/>
                </a:lnTo>
                <a:lnTo>
                  <a:pt x="27" y="92"/>
                </a:lnTo>
                <a:lnTo>
                  <a:pt x="23" y="91"/>
                </a:lnTo>
                <a:lnTo>
                  <a:pt x="23" y="97"/>
                </a:lnTo>
                <a:lnTo>
                  <a:pt x="23" y="97"/>
                </a:lnTo>
                <a:close/>
                <a:moveTo>
                  <a:pt x="33" y="32"/>
                </a:moveTo>
                <a:lnTo>
                  <a:pt x="33" y="69"/>
                </a:lnTo>
                <a:lnTo>
                  <a:pt x="33" y="69"/>
                </a:lnTo>
                <a:lnTo>
                  <a:pt x="27" y="68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26" y="62"/>
                </a:lnTo>
                <a:lnTo>
                  <a:pt x="27" y="59"/>
                </a:lnTo>
                <a:lnTo>
                  <a:pt x="27" y="59"/>
                </a:lnTo>
                <a:lnTo>
                  <a:pt x="29" y="55"/>
                </a:lnTo>
                <a:lnTo>
                  <a:pt x="29" y="50"/>
                </a:lnTo>
                <a:lnTo>
                  <a:pt x="26" y="47"/>
                </a:lnTo>
                <a:lnTo>
                  <a:pt x="23" y="45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27" y="38"/>
                </a:lnTo>
                <a:lnTo>
                  <a:pt x="32" y="34"/>
                </a:lnTo>
                <a:lnTo>
                  <a:pt x="32" y="34"/>
                </a:lnTo>
                <a:lnTo>
                  <a:pt x="33" y="32"/>
                </a:lnTo>
                <a:lnTo>
                  <a:pt x="33" y="32"/>
                </a:lnTo>
                <a:close/>
                <a:moveTo>
                  <a:pt x="23" y="7"/>
                </a:moveTo>
                <a:lnTo>
                  <a:pt x="23" y="7"/>
                </a:lnTo>
                <a:lnTo>
                  <a:pt x="17" y="11"/>
                </a:lnTo>
                <a:lnTo>
                  <a:pt x="13" y="16"/>
                </a:lnTo>
                <a:lnTo>
                  <a:pt x="8" y="21"/>
                </a:lnTo>
                <a:lnTo>
                  <a:pt x="6" y="27"/>
                </a:lnTo>
                <a:lnTo>
                  <a:pt x="2" y="40"/>
                </a:lnTo>
                <a:lnTo>
                  <a:pt x="0" y="54"/>
                </a:lnTo>
                <a:lnTo>
                  <a:pt x="2" y="66"/>
                </a:lnTo>
                <a:lnTo>
                  <a:pt x="4" y="78"/>
                </a:lnTo>
                <a:lnTo>
                  <a:pt x="8" y="88"/>
                </a:lnTo>
                <a:lnTo>
                  <a:pt x="13" y="91"/>
                </a:lnTo>
                <a:lnTo>
                  <a:pt x="15" y="93"/>
                </a:lnTo>
                <a:lnTo>
                  <a:pt x="15" y="93"/>
                </a:lnTo>
                <a:lnTo>
                  <a:pt x="23" y="97"/>
                </a:lnTo>
                <a:lnTo>
                  <a:pt x="23" y="91"/>
                </a:lnTo>
                <a:lnTo>
                  <a:pt x="22" y="91"/>
                </a:lnTo>
                <a:lnTo>
                  <a:pt x="22" y="91"/>
                </a:lnTo>
                <a:lnTo>
                  <a:pt x="22" y="91"/>
                </a:lnTo>
                <a:lnTo>
                  <a:pt x="18" y="88"/>
                </a:lnTo>
                <a:lnTo>
                  <a:pt x="17" y="84"/>
                </a:lnTo>
                <a:lnTo>
                  <a:pt x="15" y="80"/>
                </a:lnTo>
                <a:lnTo>
                  <a:pt x="17" y="74"/>
                </a:lnTo>
                <a:lnTo>
                  <a:pt x="17" y="74"/>
                </a:lnTo>
                <a:lnTo>
                  <a:pt x="19" y="72"/>
                </a:lnTo>
                <a:lnTo>
                  <a:pt x="23" y="69"/>
                </a:lnTo>
                <a:lnTo>
                  <a:pt x="23" y="65"/>
                </a:lnTo>
                <a:lnTo>
                  <a:pt x="23" y="65"/>
                </a:lnTo>
                <a:lnTo>
                  <a:pt x="18" y="66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0" y="62"/>
                </a:lnTo>
                <a:lnTo>
                  <a:pt x="7" y="58"/>
                </a:lnTo>
                <a:lnTo>
                  <a:pt x="7" y="54"/>
                </a:lnTo>
                <a:lnTo>
                  <a:pt x="8" y="49"/>
                </a:lnTo>
                <a:lnTo>
                  <a:pt x="8" y="49"/>
                </a:lnTo>
                <a:lnTo>
                  <a:pt x="11" y="46"/>
                </a:lnTo>
                <a:lnTo>
                  <a:pt x="14" y="43"/>
                </a:lnTo>
                <a:lnTo>
                  <a:pt x="18" y="43"/>
                </a:lnTo>
                <a:lnTo>
                  <a:pt x="23" y="43"/>
                </a:lnTo>
                <a:lnTo>
                  <a:pt x="23" y="39"/>
                </a:lnTo>
                <a:lnTo>
                  <a:pt x="23" y="39"/>
                </a:lnTo>
                <a:lnTo>
                  <a:pt x="18" y="38"/>
                </a:lnTo>
                <a:lnTo>
                  <a:pt x="18" y="38"/>
                </a:lnTo>
                <a:lnTo>
                  <a:pt x="15" y="35"/>
                </a:lnTo>
                <a:lnTo>
                  <a:pt x="14" y="32"/>
                </a:lnTo>
                <a:lnTo>
                  <a:pt x="13" y="28"/>
                </a:lnTo>
                <a:lnTo>
                  <a:pt x="14" y="24"/>
                </a:lnTo>
                <a:lnTo>
                  <a:pt x="14" y="24"/>
                </a:lnTo>
                <a:lnTo>
                  <a:pt x="14" y="24"/>
                </a:lnTo>
                <a:lnTo>
                  <a:pt x="18" y="20"/>
                </a:lnTo>
                <a:lnTo>
                  <a:pt x="23" y="19"/>
                </a:lnTo>
                <a:lnTo>
                  <a:pt x="23" y="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šḻíde"/>
          <p:cNvSpPr>
            <a:spLocks/>
          </p:cNvSpPr>
          <p:nvPr/>
        </p:nvSpPr>
        <p:spPr bwMode="auto">
          <a:xfrm>
            <a:off x="3051985" y="3031052"/>
            <a:ext cx="228073" cy="294056"/>
          </a:xfrm>
          <a:custGeom>
            <a:avLst/>
            <a:gdLst>
              <a:gd name="T0" fmla="*/ 159 w 159"/>
              <a:gd name="T1" fmla="*/ 36 h 205"/>
              <a:gd name="T2" fmla="*/ 151 w 159"/>
              <a:gd name="T3" fmla="*/ 32 h 205"/>
              <a:gd name="T4" fmla="*/ 56 w 159"/>
              <a:gd name="T5" fmla="*/ 185 h 205"/>
              <a:gd name="T6" fmla="*/ 56 w 159"/>
              <a:gd name="T7" fmla="*/ 185 h 205"/>
              <a:gd name="T8" fmla="*/ 53 w 159"/>
              <a:gd name="T9" fmla="*/ 189 h 205"/>
              <a:gd name="T10" fmla="*/ 50 w 159"/>
              <a:gd name="T11" fmla="*/ 191 h 205"/>
              <a:gd name="T12" fmla="*/ 46 w 159"/>
              <a:gd name="T13" fmla="*/ 193 h 205"/>
              <a:gd name="T14" fmla="*/ 41 w 159"/>
              <a:gd name="T15" fmla="*/ 194 h 205"/>
              <a:gd name="T16" fmla="*/ 37 w 159"/>
              <a:gd name="T17" fmla="*/ 195 h 205"/>
              <a:gd name="T18" fmla="*/ 31 w 159"/>
              <a:gd name="T19" fmla="*/ 194 h 205"/>
              <a:gd name="T20" fmla="*/ 27 w 159"/>
              <a:gd name="T21" fmla="*/ 193 h 205"/>
              <a:gd name="T22" fmla="*/ 22 w 159"/>
              <a:gd name="T23" fmla="*/ 191 h 205"/>
              <a:gd name="T24" fmla="*/ 22 w 159"/>
              <a:gd name="T25" fmla="*/ 191 h 205"/>
              <a:gd name="T26" fmla="*/ 18 w 159"/>
              <a:gd name="T27" fmla="*/ 187 h 205"/>
              <a:gd name="T28" fmla="*/ 15 w 159"/>
              <a:gd name="T29" fmla="*/ 185 h 205"/>
              <a:gd name="T30" fmla="*/ 12 w 159"/>
              <a:gd name="T31" fmla="*/ 180 h 205"/>
              <a:gd name="T32" fmla="*/ 10 w 159"/>
              <a:gd name="T33" fmla="*/ 175 h 205"/>
              <a:gd name="T34" fmla="*/ 10 w 159"/>
              <a:gd name="T35" fmla="*/ 171 h 205"/>
              <a:gd name="T36" fmla="*/ 10 w 159"/>
              <a:gd name="T37" fmla="*/ 166 h 205"/>
              <a:gd name="T38" fmla="*/ 11 w 159"/>
              <a:gd name="T39" fmla="*/ 162 h 205"/>
              <a:gd name="T40" fmla="*/ 12 w 159"/>
              <a:gd name="T41" fmla="*/ 157 h 205"/>
              <a:gd name="T42" fmla="*/ 107 w 159"/>
              <a:gd name="T43" fmla="*/ 4 h 205"/>
              <a:gd name="T44" fmla="*/ 100 w 159"/>
              <a:gd name="T45" fmla="*/ 0 h 205"/>
              <a:gd name="T46" fmla="*/ 4 w 159"/>
              <a:gd name="T47" fmla="*/ 155 h 205"/>
              <a:gd name="T48" fmla="*/ 4 w 159"/>
              <a:gd name="T49" fmla="*/ 155 h 205"/>
              <a:gd name="T50" fmla="*/ 2 w 159"/>
              <a:gd name="T51" fmla="*/ 160 h 205"/>
              <a:gd name="T52" fmla="*/ 0 w 159"/>
              <a:gd name="T53" fmla="*/ 167 h 205"/>
              <a:gd name="T54" fmla="*/ 0 w 159"/>
              <a:gd name="T55" fmla="*/ 172 h 205"/>
              <a:gd name="T56" fmla="*/ 2 w 159"/>
              <a:gd name="T57" fmla="*/ 179 h 205"/>
              <a:gd name="T58" fmla="*/ 3 w 159"/>
              <a:gd name="T59" fmla="*/ 185 h 205"/>
              <a:gd name="T60" fmla="*/ 7 w 159"/>
              <a:gd name="T61" fmla="*/ 190 h 205"/>
              <a:gd name="T62" fmla="*/ 11 w 159"/>
              <a:gd name="T63" fmla="*/ 195 h 205"/>
              <a:gd name="T64" fmla="*/ 16 w 159"/>
              <a:gd name="T65" fmla="*/ 199 h 205"/>
              <a:gd name="T66" fmla="*/ 16 w 159"/>
              <a:gd name="T67" fmla="*/ 199 h 205"/>
              <a:gd name="T68" fmla="*/ 23 w 159"/>
              <a:gd name="T69" fmla="*/ 202 h 205"/>
              <a:gd name="T70" fmla="*/ 30 w 159"/>
              <a:gd name="T71" fmla="*/ 203 h 205"/>
              <a:gd name="T72" fmla="*/ 35 w 159"/>
              <a:gd name="T73" fmla="*/ 205 h 205"/>
              <a:gd name="T74" fmla="*/ 42 w 159"/>
              <a:gd name="T75" fmla="*/ 205 h 205"/>
              <a:gd name="T76" fmla="*/ 48 w 159"/>
              <a:gd name="T77" fmla="*/ 202 h 205"/>
              <a:gd name="T78" fmla="*/ 53 w 159"/>
              <a:gd name="T79" fmla="*/ 199 h 205"/>
              <a:gd name="T80" fmla="*/ 58 w 159"/>
              <a:gd name="T81" fmla="*/ 195 h 205"/>
              <a:gd name="T82" fmla="*/ 62 w 159"/>
              <a:gd name="T83" fmla="*/ 191 h 205"/>
              <a:gd name="T84" fmla="*/ 159 w 159"/>
              <a:gd name="T85" fmla="*/ 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" h="205">
                <a:moveTo>
                  <a:pt x="159" y="36"/>
                </a:moveTo>
                <a:lnTo>
                  <a:pt x="151" y="32"/>
                </a:lnTo>
                <a:lnTo>
                  <a:pt x="56" y="185"/>
                </a:lnTo>
                <a:lnTo>
                  <a:pt x="56" y="185"/>
                </a:lnTo>
                <a:lnTo>
                  <a:pt x="53" y="189"/>
                </a:lnTo>
                <a:lnTo>
                  <a:pt x="50" y="191"/>
                </a:lnTo>
                <a:lnTo>
                  <a:pt x="46" y="193"/>
                </a:lnTo>
                <a:lnTo>
                  <a:pt x="41" y="194"/>
                </a:lnTo>
                <a:lnTo>
                  <a:pt x="37" y="195"/>
                </a:lnTo>
                <a:lnTo>
                  <a:pt x="31" y="194"/>
                </a:lnTo>
                <a:lnTo>
                  <a:pt x="27" y="193"/>
                </a:lnTo>
                <a:lnTo>
                  <a:pt x="22" y="191"/>
                </a:lnTo>
                <a:lnTo>
                  <a:pt x="22" y="191"/>
                </a:lnTo>
                <a:lnTo>
                  <a:pt x="18" y="187"/>
                </a:lnTo>
                <a:lnTo>
                  <a:pt x="15" y="185"/>
                </a:lnTo>
                <a:lnTo>
                  <a:pt x="12" y="180"/>
                </a:lnTo>
                <a:lnTo>
                  <a:pt x="10" y="175"/>
                </a:lnTo>
                <a:lnTo>
                  <a:pt x="10" y="171"/>
                </a:lnTo>
                <a:lnTo>
                  <a:pt x="10" y="166"/>
                </a:lnTo>
                <a:lnTo>
                  <a:pt x="11" y="162"/>
                </a:lnTo>
                <a:lnTo>
                  <a:pt x="12" y="157"/>
                </a:lnTo>
                <a:lnTo>
                  <a:pt x="107" y="4"/>
                </a:lnTo>
                <a:lnTo>
                  <a:pt x="100" y="0"/>
                </a:lnTo>
                <a:lnTo>
                  <a:pt x="4" y="155"/>
                </a:lnTo>
                <a:lnTo>
                  <a:pt x="4" y="155"/>
                </a:lnTo>
                <a:lnTo>
                  <a:pt x="2" y="160"/>
                </a:lnTo>
                <a:lnTo>
                  <a:pt x="0" y="167"/>
                </a:lnTo>
                <a:lnTo>
                  <a:pt x="0" y="172"/>
                </a:lnTo>
                <a:lnTo>
                  <a:pt x="2" y="179"/>
                </a:lnTo>
                <a:lnTo>
                  <a:pt x="3" y="185"/>
                </a:lnTo>
                <a:lnTo>
                  <a:pt x="7" y="190"/>
                </a:lnTo>
                <a:lnTo>
                  <a:pt x="11" y="195"/>
                </a:lnTo>
                <a:lnTo>
                  <a:pt x="16" y="199"/>
                </a:lnTo>
                <a:lnTo>
                  <a:pt x="16" y="199"/>
                </a:lnTo>
                <a:lnTo>
                  <a:pt x="23" y="202"/>
                </a:lnTo>
                <a:lnTo>
                  <a:pt x="30" y="203"/>
                </a:lnTo>
                <a:lnTo>
                  <a:pt x="35" y="205"/>
                </a:lnTo>
                <a:lnTo>
                  <a:pt x="42" y="205"/>
                </a:lnTo>
                <a:lnTo>
                  <a:pt x="48" y="202"/>
                </a:lnTo>
                <a:lnTo>
                  <a:pt x="53" y="199"/>
                </a:lnTo>
                <a:lnTo>
                  <a:pt x="58" y="195"/>
                </a:lnTo>
                <a:lnTo>
                  <a:pt x="62" y="191"/>
                </a:lnTo>
                <a:lnTo>
                  <a:pt x="159" y="3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$ḷidè"/>
          <p:cNvSpPr>
            <a:spLocks/>
          </p:cNvSpPr>
          <p:nvPr/>
        </p:nvSpPr>
        <p:spPr bwMode="auto">
          <a:xfrm>
            <a:off x="3181082" y="3022445"/>
            <a:ext cx="110451" cy="74590"/>
          </a:xfrm>
          <a:custGeom>
            <a:avLst/>
            <a:gdLst>
              <a:gd name="T0" fmla="*/ 75 w 77"/>
              <a:gd name="T1" fmla="*/ 50 h 52"/>
              <a:gd name="T2" fmla="*/ 75 w 77"/>
              <a:gd name="T3" fmla="*/ 50 h 52"/>
              <a:gd name="T4" fmla="*/ 74 w 77"/>
              <a:gd name="T5" fmla="*/ 51 h 52"/>
              <a:gd name="T6" fmla="*/ 71 w 77"/>
              <a:gd name="T7" fmla="*/ 52 h 52"/>
              <a:gd name="T8" fmla="*/ 69 w 77"/>
              <a:gd name="T9" fmla="*/ 52 h 52"/>
              <a:gd name="T10" fmla="*/ 67 w 77"/>
              <a:gd name="T11" fmla="*/ 51 h 52"/>
              <a:gd name="T12" fmla="*/ 2 w 77"/>
              <a:gd name="T13" fmla="*/ 12 h 52"/>
              <a:gd name="T14" fmla="*/ 2 w 77"/>
              <a:gd name="T15" fmla="*/ 12 h 52"/>
              <a:gd name="T16" fmla="*/ 0 w 77"/>
              <a:gd name="T17" fmla="*/ 9 h 52"/>
              <a:gd name="T18" fmla="*/ 0 w 77"/>
              <a:gd name="T19" fmla="*/ 8 h 52"/>
              <a:gd name="T20" fmla="*/ 0 w 77"/>
              <a:gd name="T21" fmla="*/ 5 h 52"/>
              <a:gd name="T22" fmla="*/ 0 w 77"/>
              <a:gd name="T23" fmla="*/ 2 h 52"/>
              <a:gd name="T24" fmla="*/ 0 w 77"/>
              <a:gd name="T25" fmla="*/ 2 h 52"/>
              <a:gd name="T26" fmla="*/ 1 w 77"/>
              <a:gd name="T27" fmla="*/ 1 h 52"/>
              <a:gd name="T28" fmla="*/ 4 w 77"/>
              <a:gd name="T29" fmla="*/ 0 h 52"/>
              <a:gd name="T30" fmla="*/ 6 w 77"/>
              <a:gd name="T31" fmla="*/ 0 h 52"/>
              <a:gd name="T32" fmla="*/ 8 w 77"/>
              <a:gd name="T33" fmla="*/ 1 h 52"/>
              <a:gd name="T34" fmla="*/ 74 w 77"/>
              <a:gd name="T35" fmla="*/ 42 h 52"/>
              <a:gd name="T36" fmla="*/ 74 w 77"/>
              <a:gd name="T37" fmla="*/ 42 h 52"/>
              <a:gd name="T38" fmla="*/ 75 w 77"/>
              <a:gd name="T39" fmla="*/ 43 h 52"/>
              <a:gd name="T40" fmla="*/ 77 w 77"/>
              <a:gd name="T41" fmla="*/ 46 h 52"/>
              <a:gd name="T42" fmla="*/ 77 w 77"/>
              <a:gd name="T43" fmla="*/ 47 h 52"/>
              <a:gd name="T44" fmla="*/ 75 w 77"/>
              <a:gd name="T45" fmla="*/ 50 h 52"/>
              <a:gd name="T46" fmla="*/ 75 w 77"/>
              <a:gd name="T47" fmla="*/ 5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7" h="52">
                <a:moveTo>
                  <a:pt x="75" y="50"/>
                </a:moveTo>
                <a:lnTo>
                  <a:pt x="75" y="50"/>
                </a:lnTo>
                <a:lnTo>
                  <a:pt x="74" y="51"/>
                </a:lnTo>
                <a:lnTo>
                  <a:pt x="71" y="52"/>
                </a:lnTo>
                <a:lnTo>
                  <a:pt x="69" y="52"/>
                </a:lnTo>
                <a:lnTo>
                  <a:pt x="67" y="51"/>
                </a:lnTo>
                <a:lnTo>
                  <a:pt x="2" y="12"/>
                </a:lnTo>
                <a:lnTo>
                  <a:pt x="2" y="12"/>
                </a:lnTo>
                <a:lnTo>
                  <a:pt x="0" y="9"/>
                </a:lnTo>
                <a:lnTo>
                  <a:pt x="0" y="8"/>
                </a:lnTo>
                <a:lnTo>
                  <a:pt x="0" y="5"/>
                </a:lnTo>
                <a:lnTo>
                  <a:pt x="0" y="2"/>
                </a:lnTo>
                <a:lnTo>
                  <a:pt x="0" y="2"/>
                </a:lnTo>
                <a:lnTo>
                  <a:pt x="1" y="1"/>
                </a:lnTo>
                <a:lnTo>
                  <a:pt x="4" y="0"/>
                </a:lnTo>
                <a:lnTo>
                  <a:pt x="6" y="0"/>
                </a:lnTo>
                <a:lnTo>
                  <a:pt x="8" y="1"/>
                </a:lnTo>
                <a:lnTo>
                  <a:pt x="74" y="42"/>
                </a:lnTo>
                <a:lnTo>
                  <a:pt x="74" y="42"/>
                </a:lnTo>
                <a:lnTo>
                  <a:pt x="75" y="43"/>
                </a:lnTo>
                <a:lnTo>
                  <a:pt x="77" y="46"/>
                </a:lnTo>
                <a:lnTo>
                  <a:pt x="77" y="47"/>
                </a:lnTo>
                <a:lnTo>
                  <a:pt x="75" y="50"/>
                </a:lnTo>
                <a:lnTo>
                  <a:pt x="75" y="5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sḷïḑe"/>
          <p:cNvSpPr>
            <a:spLocks/>
          </p:cNvSpPr>
          <p:nvPr/>
        </p:nvSpPr>
        <p:spPr bwMode="auto">
          <a:xfrm>
            <a:off x="3090715" y="3084125"/>
            <a:ext cx="156352" cy="212294"/>
          </a:xfrm>
          <a:custGeom>
            <a:avLst/>
            <a:gdLst>
              <a:gd name="T0" fmla="*/ 109 w 109"/>
              <a:gd name="T1" fmla="*/ 5 h 148"/>
              <a:gd name="T2" fmla="*/ 99 w 109"/>
              <a:gd name="T3" fmla="*/ 0 h 148"/>
              <a:gd name="T4" fmla="*/ 15 w 109"/>
              <a:gd name="T5" fmla="*/ 137 h 148"/>
              <a:gd name="T6" fmla="*/ 15 w 109"/>
              <a:gd name="T7" fmla="*/ 137 h 148"/>
              <a:gd name="T8" fmla="*/ 12 w 109"/>
              <a:gd name="T9" fmla="*/ 139 h 148"/>
              <a:gd name="T10" fmla="*/ 8 w 109"/>
              <a:gd name="T11" fmla="*/ 142 h 148"/>
              <a:gd name="T12" fmla="*/ 4 w 109"/>
              <a:gd name="T13" fmla="*/ 143 h 148"/>
              <a:gd name="T14" fmla="*/ 0 w 109"/>
              <a:gd name="T15" fmla="*/ 143 h 148"/>
              <a:gd name="T16" fmla="*/ 0 w 109"/>
              <a:gd name="T17" fmla="*/ 143 h 148"/>
              <a:gd name="T18" fmla="*/ 0 w 109"/>
              <a:gd name="T19" fmla="*/ 145 h 148"/>
              <a:gd name="T20" fmla="*/ 0 w 109"/>
              <a:gd name="T21" fmla="*/ 145 h 148"/>
              <a:gd name="T22" fmla="*/ 7 w 109"/>
              <a:gd name="T23" fmla="*/ 148 h 148"/>
              <a:gd name="T24" fmla="*/ 14 w 109"/>
              <a:gd name="T25" fmla="*/ 148 h 148"/>
              <a:gd name="T26" fmla="*/ 21 w 109"/>
              <a:gd name="T27" fmla="*/ 145 h 148"/>
              <a:gd name="T28" fmla="*/ 25 w 109"/>
              <a:gd name="T29" fmla="*/ 141 h 148"/>
              <a:gd name="T30" fmla="*/ 109 w 109"/>
              <a:gd name="T31" fmla="*/ 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9" h="148">
                <a:moveTo>
                  <a:pt x="109" y="5"/>
                </a:moveTo>
                <a:lnTo>
                  <a:pt x="99" y="0"/>
                </a:lnTo>
                <a:lnTo>
                  <a:pt x="15" y="137"/>
                </a:lnTo>
                <a:lnTo>
                  <a:pt x="15" y="137"/>
                </a:lnTo>
                <a:lnTo>
                  <a:pt x="12" y="139"/>
                </a:lnTo>
                <a:lnTo>
                  <a:pt x="8" y="142"/>
                </a:lnTo>
                <a:lnTo>
                  <a:pt x="4" y="143"/>
                </a:lnTo>
                <a:lnTo>
                  <a:pt x="0" y="143"/>
                </a:lnTo>
                <a:lnTo>
                  <a:pt x="0" y="143"/>
                </a:lnTo>
                <a:lnTo>
                  <a:pt x="0" y="145"/>
                </a:lnTo>
                <a:lnTo>
                  <a:pt x="0" y="145"/>
                </a:lnTo>
                <a:lnTo>
                  <a:pt x="7" y="148"/>
                </a:lnTo>
                <a:lnTo>
                  <a:pt x="14" y="148"/>
                </a:lnTo>
                <a:lnTo>
                  <a:pt x="21" y="145"/>
                </a:lnTo>
                <a:lnTo>
                  <a:pt x="25" y="141"/>
                </a:lnTo>
                <a:lnTo>
                  <a:pt x="109" y="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Slïďé"/>
          <p:cNvSpPr>
            <a:spLocks/>
          </p:cNvSpPr>
          <p:nvPr/>
        </p:nvSpPr>
        <p:spPr bwMode="auto">
          <a:xfrm>
            <a:off x="1878633" y="4483288"/>
            <a:ext cx="196516" cy="210859"/>
          </a:xfrm>
          <a:custGeom>
            <a:avLst/>
            <a:gdLst>
              <a:gd name="T0" fmla="*/ 107 w 137"/>
              <a:gd name="T1" fmla="*/ 68 h 147"/>
              <a:gd name="T2" fmla="*/ 103 w 137"/>
              <a:gd name="T3" fmla="*/ 51 h 147"/>
              <a:gd name="T4" fmla="*/ 103 w 137"/>
              <a:gd name="T5" fmla="*/ 99 h 147"/>
              <a:gd name="T6" fmla="*/ 117 w 137"/>
              <a:gd name="T7" fmla="*/ 111 h 147"/>
              <a:gd name="T8" fmla="*/ 115 w 137"/>
              <a:gd name="T9" fmla="*/ 118 h 147"/>
              <a:gd name="T10" fmla="*/ 103 w 137"/>
              <a:gd name="T11" fmla="*/ 38 h 147"/>
              <a:gd name="T12" fmla="*/ 115 w 137"/>
              <a:gd name="T13" fmla="*/ 19 h 147"/>
              <a:gd name="T14" fmla="*/ 117 w 137"/>
              <a:gd name="T15" fmla="*/ 24 h 147"/>
              <a:gd name="T16" fmla="*/ 103 w 137"/>
              <a:gd name="T17" fmla="*/ 38 h 147"/>
              <a:gd name="T18" fmla="*/ 114 w 137"/>
              <a:gd name="T19" fmla="*/ 68 h 147"/>
              <a:gd name="T20" fmla="*/ 134 w 137"/>
              <a:gd name="T21" fmla="*/ 65 h 147"/>
              <a:gd name="T22" fmla="*/ 136 w 137"/>
              <a:gd name="T23" fmla="*/ 70 h 147"/>
              <a:gd name="T24" fmla="*/ 114 w 137"/>
              <a:gd name="T25" fmla="*/ 70 h 147"/>
              <a:gd name="T26" fmla="*/ 69 w 137"/>
              <a:gd name="T27" fmla="*/ 30 h 147"/>
              <a:gd name="T28" fmla="*/ 103 w 137"/>
              <a:gd name="T29" fmla="*/ 51 h 147"/>
              <a:gd name="T30" fmla="*/ 90 w 137"/>
              <a:gd name="T31" fmla="*/ 100 h 147"/>
              <a:gd name="T32" fmla="*/ 84 w 137"/>
              <a:gd name="T33" fmla="*/ 142 h 147"/>
              <a:gd name="T34" fmla="*/ 69 w 137"/>
              <a:gd name="T35" fmla="*/ 114 h 147"/>
              <a:gd name="T36" fmla="*/ 83 w 137"/>
              <a:gd name="T37" fmla="*/ 96 h 147"/>
              <a:gd name="T38" fmla="*/ 95 w 137"/>
              <a:gd name="T39" fmla="*/ 84 h 147"/>
              <a:gd name="T40" fmla="*/ 99 w 137"/>
              <a:gd name="T41" fmla="*/ 62 h 147"/>
              <a:gd name="T42" fmla="*/ 91 w 137"/>
              <a:gd name="T43" fmla="*/ 47 h 147"/>
              <a:gd name="T44" fmla="*/ 69 w 137"/>
              <a:gd name="T45" fmla="*/ 38 h 147"/>
              <a:gd name="T46" fmla="*/ 100 w 137"/>
              <a:gd name="T47" fmla="*/ 31 h 147"/>
              <a:gd name="T48" fmla="*/ 100 w 137"/>
              <a:gd name="T49" fmla="*/ 36 h 147"/>
              <a:gd name="T50" fmla="*/ 103 w 137"/>
              <a:gd name="T51" fmla="*/ 99 h 147"/>
              <a:gd name="T52" fmla="*/ 99 w 137"/>
              <a:gd name="T53" fmla="*/ 101 h 147"/>
              <a:gd name="T54" fmla="*/ 103 w 137"/>
              <a:gd name="T55" fmla="*/ 99 h 147"/>
              <a:gd name="T56" fmla="*/ 72 w 137"/>
              <a:gd name="T57" fmla="*/ 1 h 147"/>
              <a:gd name="T58" fmla="*/ 72 w 137"/>
              <a:gd name="T59" fmla="*/ 23 h 147"/>
              <a:gd name="T60" fmla="*/ 67 w 137"/>
              <a:gd name="T61" fmla="*/ 147 h 147"/>
              <a:gd name="T62" fmla="*/ 49 w 137"/>
              <a:gd name="T63" fmla="*/ 137 h 147"/>
              <a:gd name="T64" fmla="*/ 41 w 137"/>
              <a:gd name="T65" fmla="*/ 92 h 147"/>
              <a:gd name="T66" fmla="*/ 41 w 137"/>
              <a:gd name="T67" fmla="*/ 43 h 147"/>
              <a:gd name="T68" fmla="*/ 69 w 137"/>
              <a:gd name="T69" fmla="*/ 30 h 147"/>
              <a:gd name="T70" fmla="*/ 57 w 137"/>
              <a:gd name="T71" fmla="*/ 40 h 147"/>
              <a:gd name="T72" fmla="*/ 45 w 137"/>
              <a:gd name="T73" fmla="*/ 51 h 147"/>
              <a:gd name="T74" fmla="*/ 40 w 137"/>
              <a:gd name="T75" fmla="*/ 68 h 147"/>
              <a:gd name="T76" fmla="*/ 54 w 137"/>
              <a:gd name="T77" fmla="*/ 93 h 147"/>
              <a:gd name="T78" fmla="*/ 56 w 137"/>
              <a:gd name="T79" fmla="*/ 97 h 147"/>
              <a:gd name="T80" fmla="*/ 69 w 137"/>
              <a:gd name="T81" fmla="*/ 147 h 147"/>
              <a:gd name="T82" fmla="*/ 69 w 137"/>
              <a:gd name="T83" fmla="*/ 24 h 147"/>
              <a:gd name="T84" fmla="*/ 65 w 137"/>
              <a:gd name="T85" fmla="*/ 4 h 147"/>
              <a:gd name="T86" fmla="*/ 69 w 137"/>
              <a:gd name="T87" fmla="*/ 0 h 147"/>
              <a:gd name="T88" fmla="*/ 38 w 137"/>
              <a:gd name="T89" fmla="*/ 104 h 147"/>
              <a:gd name="T90" fmla="*/ 35 w 137"/>
              <a:gd name="T91" fmla="*/ 99 h 147"/>
              <a:gd name="T92" fmla="*/ 35 w 137"/>
              <a:gd name="T93" fmla="*/ 38 h 147"/>
              <a:gd name="T94" fmla="*/ 38 w 137"/>
              <a:gd name="T95" fmla="*/ 31 h 147"/>
              <a:gd name="T96" fmla="*/ 35 w 137"/>
              <a:gd name="T97" fmla="*/ 84 h 147"/>
              <a:gd name="T98" fmla="*/ 33 w 137"/>
              <a:gd name="T99" fmla="*/ 59 h 147"/>
              <a:gd name="T100" fmla="*/ 35 w 137"/>
              <a:gd name="T101" fmla="*/ 30 h 147"/>
              <a:gd name="T102" fmla="*/ 33 w 137"/>
              <a:gd name="T103" fmla="*/ 36 h 147"/>
              <a:gd name="T104" fmla="*/ 21 w 137"/>
              <a:gd name="T105" fmla="*/ 20 h 147"/>
              <a:gd name="T106" fmla="*/ 35 w 137"/>
              <a:gd name="T107" fmla="*/ 30 h 147"/>
              <a:gd name="T108" fmla="*/ 26 w 137"/>
              <a:gd name="T109" fmla="*/ 116 h 147"/>
              <a:gd name="T110" fmla="*/ 21 w 137"/>
              <a:gd name="T111" fmla="*/ 116 h 147"/>
              <a:gd name="T112" fmla="*/ 33 w 137"/>
              <a:gd name="T113" fmla="*/ 99 h 147"/>
              <a:gd name="T114" fmla="*/ 4 w 137"/>
              <a:gd name="T115" fmla="*/ 65 h 147"/>
              <a:gd name="T116" fmla="*/ 23 w 137"/>
              <a:gd name="T117" fmla="*/ 65 h 147"/>
              <a:gd name="T118" fmla="*/ 21 w 137"/>
              <a:gd name="T119" fmla="*/ 72 h 147"/>
              <a:gd name="T120" fmla="*/ 0 w 137"/>
              <a:gd name="T121" fmla="*/ 68 h 147"/>
              <a:gd name="T122" fmla="*/ 4 w 137"/>
              <a:gd name="T123" fmla="*/ 65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7">
                <a:moveTo>
                  <a:pt x="103" y="51"/>
                </a:moveTo>
                <a:lnTo>
                  <a:pt x="103" y="51"/>
                </a:lnTo>
                <a:lnTo>
                  <a:pt x="106" y="59"/>
                </a:lnTo>
                <a:lnTo>
                  <a:pt x="107" y="68"/>
                </a:lnTo>
                <a:lnTo>
                  <a:pt x="107" y="68"/>
                </a:lnTo>
                <a:lnTo>
                  <a:pt x="106" y="77"/>
                </a:lnTo>
                <a:lnTo>
                  <a:pt x="103" y="84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7"/>
                </a:moveTo>
                <a:lnTo>
                  <a:pt x="103" y="99"/>
                </a:lnTo>
                <a:lnTo>
                  <a:pt x="103" y="99"/>
                </a:lnTo>
                <a:lnTo>
                  <a:pt x="106" y="99"/>
                </a:lnTo>
                <a:lnTo>
                  <a:pt x="106" y="99"/>
                </a:lnTo>
                <a:lnTo>
                  <a:pt x="117" y="111"/>
                </a:lnTo>
                <a:lnTo>
                  <a:pt x="117" y="111"/>
                </a:lnTo>
                <a:lnTo>
                  <a:pt x="118" y="114"/>
                </a:lnTo>
                <a:lnTo>
                  <a:pt x="117" y="116"/>
                </a:lnTo>
                <a:lnTo>
                  <a:pt x="117" y="116"/>
                </a:lnTo>
                <a:lnTo>
                  <a:pt x="115" y="118"/>
                </a:lnTo>
                <a:lnTo>
                  <a:pt x="113" y="116"/>
                </a:lnTo>
                <a:lnTo>
                  <a:pt x="103" y="107"/>
                </a:lnTo>
                <a:lnTo>
                  <a:pt x="103" y="107"/>
                </a:lnTo>
                <a:close/>
                <a:moveTo>
                  <a:pt x="103" y="38"/>
                </a:moveTo>
                <a:lnTo>
                  <a:pt x="103" y="28"/>
                </a:lnTo>
                <a:lnTo>
                  <a:pt x="113" y="20"/>
                </a:lnTo>
                <a:lnTo>
                  <a:pt x="113" y="20"/>
                </a:lnTo>
                <a:lnTo>
                  <a:pt x="115" y="19"/>
                </a:lnTo>
                <a:lnTo>
                  <a:pt x="117" y="20"/>
                </a:lnTo>
                <a:lnTo>
                  <a:pt x="117" y="20"/>
                </a:lnTo>
                <a:lnTo>
                  <a:pt x="118" y="23"/>
                </a:lnTo>
                <a:lnTo>
                  <a:pt x="117" y="24"/>
                </a:lnTo>
                <a:lnTo>
                  <a:pt x="106" y="36"/>
                </a:lnTo>
                <a:lnTo>
                  <a:pt x="106" y="36"/>
                </a:lnTo>
                <a:lnTo>
                  <a:pt x="106" y="36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4" y="68"/>
                </a:moveTo>
                <a:lnTo>
                  <a:pt x="114" y="68"/>
                </a:lnTo>
                <a:lnTo>
                  <a:pt x="114" y="68"/>
                </a:lnTo>
                <a:lnTo>
                  <a:pt x="114" y="65"/>
                </a:lnTo>
                <a:lnTo>
                  <a:pt x="117" y="65"/>
                </a:lnTo>
                <a:lnTo>
                  <a:pt x="134" y="65"/>
                </a:lnTo>
                <a:lnTo>
                  <a:pt x="134" y="65"/>
                </a:lnTo>
                <a:lnTo>
                  <a:pt x="136" y="65"/>
                </a:lnTo>
                <a:lnTo>
                  <a:pt x="137" y="68"/>
                </a:lnTo>
                <a:lnTo>
                  <a:pt x="137" y="68"/>
                </a:lnTo>
                <a:lnTo>
                  <a:pt x="136" y="70"/>
                </a:lnTo>
                <a:lnTo>
                  <a:pt x="134" y="72"/>
                </a:lnTo>
                <a:lnTo>
                  <a:pt x="117" y="72"/>
                </a:lnTo>
                <a:lnTo>
                  <a:pt x="117" y="72"/>
                </a:lnTo>
                <a:lnTo>
                  <a:pt x="114" y="70"/>
                </a:lnTo>
                <a:lnTo>
                  <a:pt x="114" y="68"/>
                </a:lnTo>
                <a:lnTo>
                  <a:pt x="114" y="68"/>
                </a:lnTo>
                <a:close/>
                <a:moveTo>
                  <a:pt x="69" y="30"/>
                </a:moveTo>
                <a:lnTo>
                  <a:pt x="69" y="30"/>
                </a:lnTo>
                <a:lnTo>
                  <a:pt x="80" y="32"/>
                </a:lnTo>
                <a:lnTo>
                  <a:pt x="90" y="36"/>
                </a:lnTo>
                <a:lnTo>
                  <a:pt x="98" y="43"/>
                </a:lnTo>
                <a:lnTo>
                  <a:pt x="103" y="51"/>
                </a:lnTo>
                <a:lnTo>
                  <a:pt x="103" y="84"/>
                </a:lnTo>
                <a:lnTo>
                  <a:pt x="103" y="84"/>
                </a:lnTo>
                <a:lnTo>
                  <a:pt x="98" y="93"/>
                </a:lnTo>
                <a:lnTo>
                  <a:pt x="90" y="100"/>
                </a:lnTo>
                <a:lnTo>
                  <a:pt x="90" y="130"/>
                </a:lnTo>
                <a:lnTo>
                  <a:pt x="90" y="130"/>
                </a:lnTo>
                <a:lnTo>
                  <a:pt x="88" y="137"/>
                </a:lnTo>
                <a:lnTo>
                  <a:pt x="84" y="142"/>
                </a:lnTo>
                <a:lnTo>
                  <a:pt x="79" y="146"/>
                </a:lnTo>
                <a:lnTo>
                  <a:pt x="71" y="147"/>
                </a:lnTo>
                <a:lnTo>
                  <a:pt x="69" y="147"/>
                </a:lnTo>
                <a:lnTo>
                  <a:pt x="69" y="114"/>
                </a:lnTo>
                <a:lnTo>
                  <a:pt x="82" y="114"/>
                </a:lnTo>
                <a:lnTo>
                  <a:pt x="82" y="97"/>
                </a:lnTo>
                <a:lnTo>
                  <a:pt x="82" y="97"/>
                </a:lnTo>
                <a:lnTo>
                  <a:pt x="83" y="96"/>
                </a:lnTo>
                <a:lnTo>
                  <a:pt x="84" y="95"/>
                </a:lnTo>
                <a:lnTo>
                  <a:pt x="84" y="95"/>
                </a:lnTo>
                <a:lnTo>
                  <a:pt x="91" y="89"/>
                </a:lnTo>
                <a:lnTo>
                  <a:pt x="95" y="84"/>
                </a:lnTo>
                <a:lnTo>
                  <a:pt x="98" y="76"/>
                </a:lnTo>
                <a:lnTo>
                  <a:pt x="99" y="68"/>
                </a:lnTo>
                <a:lnTo>
                  <a:pt x="99" y="68"/>
                </a:lnTo>
                <a:lnTo>
                  <a:pt x="99" y="62"/>
                </a:lnTo>
                <a:lnTo>
                  <a:pt x="96" y="57"/>
                </a:lnTo>
                <a:lnTo>
                  <a:pt x="94" y="51"/>
                </a:lnTo>
                <a:lnTo>
                  <a:pt x="91" y="47"/>
                </a:lnTo>
                <a:lnTo>
                  <a:pt x="91" y="47"/>
                </a:lnTo>
                <a:lnTo>
                  <a:pt x="86" y="43"/>
                </a:lnTo>
                <a:lnTo>
                  <a:pt x="82" y="40"/>
                </a:lnTo>
                <a:lnTo>
                  <a:pt x="75" y="39"/>
                </a:lnTo>
                <a:lnTo>
                  <a:pt x="69" y="38"/>
                </a:lnTo>
                <a:lnTo>
                  <a:pt x="69" y="30"/>
                </a:lnTo>
                <a:lnTo>
                  <a:pt x="69" y="30"/>
                </a:lnTo>
                <a:close/>
                <a:moveTo>
                  <a:pt x="103" y="28"/>
                </a:moveTo>
                <a:lnTo>
                  <a:pt x="100" y="31"/>
                </a:lnTo>
                <a:lnTo>
                  <a:pt x="100" y="31"/>
                </a:lnTo>
                <a:lnTo>
                  <a:pt x="99" y="34"/>
                </a:lnTo>
                <a:lnTo>
                  <a:pt x="100" y="36"/>
                </a:lnTo>
                <a:lnTo>
                  <a:pt x="100" y="36"/>
                </a:lnTo>
                <a:lnTo>
                  <a:pt x="103" y="38"/>
                </a:lnTo>
                <a:lnTo>
                  <a:pt x="103" y="28"/>
                </a:lnTo>
                <a:lnTo>
                  <a:pt x="103" y="28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99"/>
                </a:lnTo>
                <a:lnTo>
                  <a:pt x="100" y="99"/>
                </a:lnTo>
                <a:lnTo>
                  <a:pt x="99" y="101"/>
                </a:lnTo>
                <a:lnTo>
                  <a:pt x="100" y="104"/>
                </a:lnTo>
                <a:lnTo>
                  <a:pt x="103" y="107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2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2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7"/>
                </a:moveTo>
                <a:lnTo>
                  <a:pt x="67" y="147"/>
                </a:lnTo>
                <a:lnTo>
                  <a:pt x="67" y="147"/>
                </a:lnTo>
                <a:lnTo>
                  <a:pt x="60" y="146"/>
                </a:lnTo>
                <a:lnTo>
                  <a:pt x="53" y="142"/>
                </a:lnTo>
                <a:lnTo>
                  <a:pt x="49" y="137"/>
                </a:lnTo>
                <a:lnTo>
                  <a:pt x="48" y="130"/>
                </a:lnTo>
                <a:lnTo>
                  <a:pt x="48" y="99"/>
                </a:lnTo>
                <a:lnTo>
                  <a:pt x="48" y="99"/>
                </a:lnTo>
                <a:lnTo>
                  <a:pt x="41" y="92"/>
                </a:lnTo>
                <a:lnTo>
                  <a:pt x="35" y="84"/>
                </a:lnTo>
                <a:lnTo>
                  <a:pt x="35" y="51"/>
                </a:lnTo>
                <a:lnTo>
                  <a:pt x="35" y="51"/>
                </a:lnTo>
                <a:lnTo>
                  <a:pt x="41" y="43"/>
                </a:lnTo>
                <a:lnTo>
                  <a:pt x="49" y="36"/>
                </a:lnTo>
                <a:lnTo>
                  <a:pt x="59" y="32"/>
                </a:lnTo>
                <a:lnTo>
                  <a:pt x="64" y="31"/>
                </a:lnTo>
                <a:lnTo>
                  <a:pt x="69" y="30"/>
                </a:lnTo>
                <a:lnTo>
                  <a:pt x="69" y="38"/>
                </a:lnTo>
                <a:lnTo>
                  <a:pt x="69" y="38"/>
                </a:lnTo>
                <a:lnTo>
                  <a:pt x="64" y="39"/>
                </a:lnTo>
                <a:lnTo>
                  <a:pt x="57" y="40"/>
                </a:lnTo>
                <a:lnTo>
                  <a:pt x="53" y="43"/>
                </a:lnTo>
                <a:lnTo>
                  <a:pt x="48" y="47"/>
                </a:lnTo>
                <a:lnTo>
                  <a:pt x="48" y="47"/>
                </a:lnTo>
                <a:lnTo>
                  <a:pt x="45" y="51"/>
                </a:lnTo>
                <a:lnTo>
                  <a:pt x="42" y="57"/>
                </a:lnTo>
                <a:lnTo>
                  <a:pt x="40" y="62"/>
                </a:lnTo>
                <a:lnTo>
                  <a:pt x="40" y="68"/>
                </a:lnTo>
                <a:lnTo>
                  <a:pt x="40" y="68"/>
                </a:lnTo>
                <a:lnTo>
                  <a:pt x="41" y="76"/>
                </a:lnTo>
                <a:lnTo>
                  <a:pt x="44" y="82"/>
                </a:lnTo>
                <a:lnTo>
                  <a:pt x="48" y="89"/>
                </a:lnTo>
                <a:lnTo>
                  <a:pt x="54" y="93"/>
                </a:lnTo>
                <a:lnTo>
                  <a:pt x="54" y="93"/>
                </a:lnTo>
                <a:lnTo>
                  <a:pt x="54" y="93"/>
                </a:lnTo>
                <a:lnTo>
                  <a:pt x="56" y="95"/>
                </a:lnTo>
                <a:lnTo>
                  <a:pt x="56" y="97"/>
                </a:lnTo>
                <a:lnTo>
                  <a:pt x="56" y="114"/>
                </a:lnTo>
                <a:lnTo>
                  <a:pt x="69" y="114"/>
                </a:lnTo>
                <a:lnTo>
                  <a:pt x="69" y="147"/>
                </a:lnTo>
                <a:lnTo>
                  <a:pt x="69" y="147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9" y="24"/>
                </a:lnTo>
                <a:lnTo>
                  <a:pt x="67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7" y="1"/>
                </a:ln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5" y="107"/>
                </a:moveTo>
                <a:lnTo>
                  <a:pt x="38" y="104"/>
                </a:lnTo>
                <a:lnTo>
                  <a:pt x="38" y="104"/>
                </a:lnTo>
                <a:lnTo>
                  <a:pt x="38" y="101"/>
                </a:lnTo>
                <a:lnTo>
                  <a:pt x="38" y="99"/>
                </a:lnTo>
                <a:lnTo>
                  <a:pt x="38" y="99"/>
                </a:lnTo>
                <a:lnTo>
                  <a:pt x="35" y="99"/>
                </a:lnTo>
                <a:lnTo>
                  <a:pt x="35" y="107"/>
                </a:lnTo>
                <a:lnTo>
                  <a:pt x="35" y="107"/>
                </a:lnTo>
                <a:close/>
                <a:moveTo>
                  <a:pt x="35" y="38"/>
                </a:moveTo>
                <a:lnTo>
                  <a:pt x="35" y="38"/>
                </a:lnTo>
                <a:lnTo>
                  <a:pt x="38" y="36"/>
                </a:lnTo>
                <a:lnTo>
                  <a:pt x="38" y="36"/>
                </a:lnTo>
                <a:lnTo>
                  <a:pt x="38" y="34"/>
                </a:lnTo>
                <a:lnTo>
                  <a:pt x="38" y="31"/>
                </a:lnTo>
                <a:lnTo>
                  <a:pt x="35" y="30"/>
                </a:lnTo>
                <a:lnTo>
                  <a:pt x="35" y="38"/>
                </a:lnTo>
                <a:close/>
                <a:moveTo>
                  <a:pt x="35" y="84"/>
                </a:moveTo>
                <a:lnTo>
                  <a:pt x="35" y="84"/>
                </a:lnTo>
                <a:lnTo>
                  <a:pt x="33" y="76"/>
                </a:lnTo>
                <a:lnTo>
                  <a:pt x="31" y="68"/>
                </a:lnTo>
                <a:lnTo>
                  <a:pt x="31" y="68"/>
                </a:lnTo>
                <a:lnTo>
                  <a:pt x="33" y="59"/>
                </a:lnTo>
                <a:lnTo>
                  <a:pt x="35" y="51"/>
                </a:lnTo>
                <a:lnTo>
                  <a:pt x="35" y="84"/>
                </a:lnTo>
                <a:lnTo>
                  <a:pt x="35" y="84"/>
                </a:lnTo>
                <a:close/>
                <a:moveTo>
                  <a:pt x="35" y="30"/>
                </a:moveTo>
                <a:lnTo>
                  <a:pt x="35" y="38"/>
                </a:lnTo>
                <a:lnTo>
                  <a:pt x="35" y="38"/>
                </a:lnTo>
                <a:lnTo>
                  <a:pt x="33" y="36"/>
                </a:lnTo>
                <a:lnTo>
                  <a:pt x="33" y="36"/>
                </a:lnTo>
                <a:lnTo>
                  <a:pt x="21" y="24"/>
                </a:lnTo>
                <a:lnTo>
                  <a:pt x="21" y="24"/>
                </a:lnTo>
                <a:lnTo>
                  <a:pt x="19" y="23"/>
                </a:lnTo>
                <a:lnTo>
                  <a:pt x="21" y="20"/>
                </a:lnTo>
                <a:lnTo>
                  <a:pt x="21" y="20"/>
                </a:lnTo>
                <a:lnTo>
                  <a:pt x="23" y="19"/>
                </a:lnTo>
                <a:lnTo>
                  <a:pt x="26" y="20"/>
                </a:lnTo>
                <a:lnTo>
                  <a:pt x="35" y="30"/>
                </a:lnTo>
                <a:lnTo>
                  <a:pt x="35" y="30"/>
                </a:lnTo>
                <a:close/>
                <a:moveTo>
                  <a:pt x="35" y="99"/>
                </a:moveTo>
                <a:lnTo>
                  <a:pt x="35" y="107"/>
                </a:lnTo>
                <a:lnTo>
                  <a:pt x="26" y="116"/>
                </a:lnTo>
                <a:lnTo>
                  <a:pt x="26" y="116"/>
                </a:lnTo>
                <a:lnTo>
                  <a:pt x="23" y="118"/>
                </a:lnTo>
                <a:lnTo>
                  <a:pt x="21" y="116"/>
                </a:lnTo>
                <a:lnTo>
                  <a:pt x="21" y="116"/>
                </a:lnTo>
                <a:lnTo>
                  <a:pt x="19" y="114"/>
                </a:lnTo>
                <a:lnTo>
                  <a:pt x="21" y="111"/>
                </a:lnTo>
                <a:lnTo>
                  <a:pt x="33" y="99"/>
                </a:lnTo>
                <a:lnTo>
                  <a:pt x="33" y="99"/>
                </a:lnTo>
                <a:lnTo>
                  <a:pt x="33" y="99"/>
                </a:lnTo>
                <a:lnTo>
                  <a:pt x="35" y="99"/>
                </a:lnTo>
                <a:lnTo>
                  <a:pt x="35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1" y="65"/>
                </a:lnTo>
                <a:lnTo>
                  <a:pt x="21" y="65"/>
                </a:lnTo>
                <a:lnTo>
                  <a:pt x="23" y="65"/>
                </a:lnTo>
                <a:lnTo>
                  <a:pt x="25" y="68"/>
                </a:lnTo>
                <a:lnTo>
                  <a:pt x="25" y="68"/>
                </a:lnTo>
                <a:lnTo>
                  <a:pt x="23" y="70"/>
                </a:lnTo>
                <a:lnTo>
                  <a:pt x="21" y="72"/>
                </a:lnTo>
                <a:lnTo>
                  <a:pt x="4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8"/>
                </a:lnTo>
                <a:lnTo>
                  <a:pt x="2" y="65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ṩlîḋè"/>
          <p:cNvSpPr>
            <a:spLocks/>
          </p:cNvSpPr>
          <p:nvPr/>
        </p:nvSpPr>
        <p:spPr bwMode="auto">
          <a:xfrm>
            <a:off x="2242956" y="3025305"/>
            <a:ext cx="51639" cy="51639"/>
          </a:xfrm>
          <a:custGeom>
            <a:avLst/>
            <a:gdLst>
              <a:gd name="T0" fmla="*/ 0 w 36"/>
              <a:gd name="T1" fmla="*/ 22 h 36"/>
              <a:gd name="T2" fmla="*/ 0 w 36"/>
              <a:gd name="T3" fmla="*/ 22 h 36"/>
              <a:gd name="T4" fmla="*/ 2 w 36"/>
              <a:gd name="T5" fmla="*/ 27 h 36"/>
              <a:gd name="T6" fmla="*/ 8 w 36"/>
              <a:gd name="T7" fmla="*/ 33 h 36"/>
              <a:gd name="T8" fmla="*/ 13 w 36"/>
              <a:gd name="T9" fmla="*/ 36 h 36"/>
              <a:gd name="T10" fmla="*/ 21 w 36"/>
              <a:gd name="T11" fmla="*/ 36 h 36"/>
              <a:gd name="T12" fmla="*/ 21 w 36"/>
              <a:gd name="T13" fmla="*/ 36 h 36"/>
              <a:gd name="T14" fmla="*/ 28 w 36"/>
              <a:gd name="T15" fmla="*/ 33 h 36"/>
              <a:gd name="T16" fmla="*/ 32 w 36"/>
              <a:gd name="T17" fmla="*/ 29 h 36"/>
              <a:gd name="T18" fmla="*/ 35 w 36"/>
              <a:gd name="T19" fmla="*/ 22 h 36"/>
              <a:gd name="T20" fmla="*/ 36 w 36"/>
              <a:gd name="T21" fmla="*/ 15 h 36"/>
              <a:gd name="T22" fmla="*/ 36 w 36"/>
              <a:gd name="T23" fmla="*/ 15 h 36"/>
              <a:gd name="T24" fmla="*/ 33 w 36"/>
              <a:gd name="T25" fmla="*/ 8 h 36"/>
              <a:gd name="T26" fmla="*/ 28 w 36"/>
              <a:gd name="T27" fmla="*/ 3 h 36"/>
              <a:gd name="T28" fmla="*/ 21 w 36"/>
              <a:gd name="T29" fmla="*/ 0 h 36"/>
              <a:gd name="T30" fmla="*/ 14 w 36"/>
              <a:gd name="T31" fmla="*/ 0 h 36"/>
              <a:gd name="T32" fmla="*/ 14 w 36"/>
              <a:gd name="T33" fmla="*/ 0 h 36"/>
              <a:gd name="T34" fmla="*/ 8 w 36"/>
              <a:gd name="T35" fmla="*/ 3 h 36"/>
              <a:gd name="T36" fmla="*/ 4 w 36"/>
              <a:gd name="T37" fmla="*/ 8 h 36"/>
              <a:gd name="T38" fmla="*/ 1 w 36"/>
              <a:gd name="T39" fmla="*/ 14 h 36"/>
              <a:gd name="T40" fmla="*/ 0 w 36"/>
              <a:gd name="T41" fmla="*/ 22 h 36"/>
              <a:gd name="T42" fmla="*/ 0 w 36"/>
              <a:gd name="T43" fmla="*/ 2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36">
                <a:moveTo>
                  <a:pt x="0" y="22"/>
                </a:moveTo>
                <a:lnTo>
                  <a:pt x="0" y="22"/>
                </a:lnTo>
                <a:lnTo>
                  <a:pt x="2" y="27"/>
                </a:lnTo>
                <a:lnTo>
                  <a:pt x="8" y="33"/>
                </a:lnTo>
                <a:lnTo>
                  <a:pt x="13" y="36"/>
                </a:lnTo>
                <a:lnTo>
                  <a:pt x="21" y="36"/>
                </a:lnTo>
                <a:lnTo>
                  <a:pt x="21" y="36"/>
                </a:lnTo>
                <a:lnTo>
                  <a:pt x="28" y="33"/>
                </a:lnTo>
                <a:lnTo>
                  <a:pt x="32" y="29"/>
                </a:lnTo>
                <a:lnTo>
                  <a:pt x="35" y="22"/>
                </a:lnTo>
                <a:lnTo>
                  <a:pt x="36" y="15"/>
                </a:lnTo>
                <a:lnTo>
                  <a:pt x="36" y="15"/>
                </a:lnTo>
                <a:lnTo>
                  <a:pt x="33" y="8"/>
                </a:lnTo>
                <a:lnTo>
                  <a:pt x="28" y="3"/>
                </a:lnTo>
                <a:lnTo>
                  <a:pt x="21" y="0"/>
                </a:lnTo>
                <a:lnTo>
                  <a:pt x="14" y="0"/>
                </a:lnTo>
                <a:lnTo>
                  <a:pt x="14" y="0"/>
                </a:lnTo>
                <a:lnTo>
                  <a:pt x="8" y="3"/>
                </a:lnTo>
                <a:lnTo>
                  <a:pt x="4" y="8"/>
                </a:lnTo>
                <a:lnTo>
                  <a:pt x="1" y="14"/>
                </a:lnTo>
                <a:lnTo>
                  <a:pt x="0" y="22"/>
                </a:lnTo>
                <a:lnTo>
                  <a:pt x="0" y="2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śḻiḑê"/>
          <p:cNvSpPr>
            <a:spLocks/>
          </p:cNvSpPr>
          <p:nvPr/>
        </p:nvSpPr>
        <p:spPr bwMode="auto">
          <a:xfrm>
            <a:off x="2257300" y="2863215"/>
            <a:ext cx="48770" cy="173565"/>
          </a:xfrm>
          <a:custGeom>
            <a:avLst/>
            <a:gdLst>
              <a:gd name="T0" fmla="*/ 0 w 34"/>
              <a:gd name="T1" fmla="*/ 121 h 121"/>
              <a:gd name="T2" fmla="*/ 0 w 34"/>
              <a:gd name="T3" fmla="*/ 121 h 121"/>
              <a:gd name="T4" fmla="*/ 21 w 34"/>
              <a:gd name="T5" fmla="*/ 17 h 121"/>
              <a:gd name="T6" fmla="*/ 21 w 34"/>
              <a:gd name="T7" fmla="*/ 17 h 121"/>
              <a:gd name="T8" fmla="*/ 27 w 34"/>
              <a:gd name="T9" fmla="*/ 9 h 121"/>
              <a:gd name="T10" fmla="*/ 31 w 34"/>
              <a:gd name="T11" fmla="*/ 2 h 121"/>
              <a:gd name="T12" fmla="*/ 34 w 34"/>
              <a:gd name="T13" fmla="*/ 0 h 121"/>
              <a:gd name="T14" fmla="*/ 34 w 34"/>
              <a:gd name="T15" fmla="*/ 0 h 121"/>
              <a:gd name="T16" fmla="*/ 31 w 34"/>
              <a:gd name="T17" fmla="*/ 19 h 121"/>
              <a:gd name="T18" fmla="*/ 25 w 34"/>
              <a:gd name="T19" fmla="*/ 61 h 121"/>
              <a:gd name="T20" fmla="*/ 14 w 34"/>
              <a:gd name="T21" fmla="*/ 121 h 121"/>
              <a:gd name="T22" fmla="*/ 0 w 34"/>
              <a:gd name="T23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" h="121">
                <a:moveTo>
                  <a:pt x="0" y="121"/>
                </a:moveTo>
                <a:lnTo>
                  <a:pt x="0" y="121"/>
                </a:lnTo>
                <a:lnTo>
                  <a:pt x="21" y="17"/>
                </a:lnTo>
                <a:lnTo>
                  <a:pt x="21" y="17"/>
                </a:lnTo>
                <a:lnTo>
                  <a:pt x="27" y="9"/>
                </a:lnTo>
                <a:lnTo>
                  <a:pt x="31" y="2"/>
                </a:lnTo>
                <a:lnTo>
                  <a:pt x="34" y="0"/>
                </a:lnTo>
                <a:lnTo>
                  <a:pt x="34" y="0"/>
                </a:lnTo>
                <a:lnTo>
                  <a:pt x="31" y="19"/>
                </a:lnTo>
                <a:lnTo>
                  <a:pt x="25" y="61"/>
                </a:lnTo>
                <a:lnTo>
                  <a:pt x="14" y="121"/>
                </a:lnTo>
                <a:lnTo>
                  <a:pt x="0" y="12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îśľiḋé"/>
          <p:cNvSpPr>
            <a:spLocks/>
          </p:cNvSpPr>
          <p:nvPr/>
        </p:nvSpPr>
        <p:spPr bwMode="auto">
          <a:xfrm>
            <a:off x="2161195" y="2890469"/>
            <a:ext cx="111884" cy="150615"/>
          </a:xfrm>
          <a:custGeom>
            <a:avLst/>
            <a:gdLst>
              <a:gd name="T0" fmla="*/ 77 w 78"/>
              <a:gd name="T1" fmla="*/ 98 h 105"/>
              <a:gd name="T2" fmla="*/ 19 w 78"/>
              <a:gd name="T3" fmla="*/ 13 h 105"/>
              <a:gd name="T4" fmla="*/ 0 w 78"/>
              <a:gd name="T5" fmla="*/ 0 h 105"/>
              <a:gd name="T6" fmla="*/ 8 w 78"/>
              <a:gd name="T7" fmla="*/ 20 h 105"/>
              <a:gd name="T8" fmla="*/ 66 w 78"/>
              <a:gd name="T9" fmla="*/ 105 h 105"/>
              <a:gd name="T10" fmla="*/ 78 w 78"/>
              <a:gd name="T11" fmla="*/ 98 h 105"/>
              <a:gd name="T12" fmla="*/ 77 w 78"/>
              <a:gd name="T13" fmla="*/ 9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" h="105">
                <a:moveTo>
                  <a:pt x="77" y="98"/>
                </a:moveTo>
                <a:lnTo>
                  <a:pt x="19" y="13"/>
                </a:lnTo>
                <a:lnTo>
                  <a:pt x="0" y="0"/>
                </a:lnTo>
                <a:lnTo>
                  <a:pt x="8" y="20"/>
                </a:lnTo>
                <a:lnTo>
                  <a:pt x="66" y="105"/>
                </a:lnTo>
                <a:lnTo>
                  <a:pt x="78" y="98"/>
                </a:lnTo>
                <a:lnTo>
                  <a:pt x="77" y="9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í$ľïďè"/>
          <p:cNvSpPr>
            <a:spLocks/>
          </p:cNvSpPr>
          <p:nvPr/>
        </p:nvSpPr>
        <p:spPr bwMode="auto">
          <a:xfrm>
            <a:off x="2268775" y="3066903"/>
            <a:ext cx="12910" cy="27254"/>
          </a:xfrm>
          <a:custGeom>
            <a:avLst/>
            <a:gdLst>
              <a:gd name="T0" fmla="*/ 7 w 9"/>
              <a:gd name="T1" fmla="*/ 2 h 19"/>
              <a:gd name="T2" fmla="*/ 7 w 9"/>
              <a:gd name="T3" fmla="*/ 2 h 19"/>
              <a:gd name="T4" fmla="*/ 6 w 9"/>
              <a:gd name="T5" fmla="*/ 0 h 19"/>
              <a:gd name="T6" fmla="*/ 3 w 9"/>
              <a:gd name="T7" fmla="*/ 0 h 19"/>
              <a:gd name="T8" fmla="*/ 3 w 9"/>
              <a:gd name="T9" fmla="*/ 0 h 19"/>
              <a:gd name="T10" fmla="*/ 0 w 9"/>
              <a:gd name="T11" fmla="*/ 1 h 19"/>
              <a:gd name="T12" fmla="*/ 0 w 9"/>
              <a:gd name="T13" fmla="*/ 4 h 19"/>
              <a:gd name="T14" fmla="*/ 3 w 9"/>
              <a:gd name="T15" fmla="*/ 16 h 19"/>
              <a:gd name="T16" fmla="*/ 3 w 9"/>
              <a:gd name="T17" fmla="*/ 16 h 19"/>
              <a:gd name="T18" fmla="*/ 3 w 9"/>
              <a:gd name="T19" fmla="*/ 19 h 19"/>
              <a:gd name="T20" fmla="*/ 6 w 9"/>
              <a:gd name="T21" fmla="*/ 19 h 19"/>
              <a:gd name="T22" fmla="*/ 6 w 9"/>
              <a:gd name="T23" fmla="*/ 19 h 19"/>
              <a:gd name="T24" fmla="*/ 9 w 9"/>
              <a:gd name="T25" fmla="*/ 17 h 19"/>
              <a:gd name="T26" fmla="*/ 9 w 9"/>
              <a:gd name="T27" fmla="*/ 15 h 19"/>
              <a:gd name="T28" fmla="*/ 7 w 9"/>
              <a:gd name="T29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9">
                <a:moveTo>
                  <a:pt x="7" y="2"/>
                </a:moveTo>
                <a:lnTo>
                  <a:pt x="7" y="2"/>
                </a:lnTo>
                <a:lnTo>
                  <a:pt x="6" y="0"/>
                </a:lnTo>
                <a:lnTo>
                  <a:pt x="3" y="0"/>
                </a:lnTo>
                <a:lnTo>
                  <a:pt x="3" y="0"/>
                </a:lnTo>
                <a:lnTo>
                  <a:pt x="0" y="1"/>
                </a:lnTo>
                <a:lnTo>
                  <a:pt x="0" y="4"/>
                </a:lnTo>
                <a:lnTo>
                  <a:pt x="3" y="16"/>
                </a:lnTo>
                <a:lnTo>
                  <a:pt x="3" y="16"/>
                </a:lnTo>
                <a:lnTo>
                  <a:pt x="3" y="19"/>
                </a:lnTo>
                <a:lnTo>
                  <a:pt x="6" y="19"/>
                </a:lnTo>
                <a:lnTo>
                  <a:pt x="6" y="19"/>
                </a:lnTo>
                <a:lnTo>
                  <a:pt x="9" y="17"/>
                </a:lnTo>
                <a:lnTo>
                  <a:pt x="9" y="15"/>
                </a:lnTo>
                <a:lnTo>
                  <a:pt x="7" y="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şľîďe"/>
          <p:cNvSpPr>
            <a:spLocks/>
          </p:cNvSpPr>
          <p:nvPr/>
        </p:nvSpPr>
        <p:spPr bwMode="auto">
          <a:xfrm>
            <a:off x="2145434" y="1680438"/>
            <a:ext cx="196516" cy="213728"/>
          </a:xfrm>
          <a:custGeom>
            <a:avLst/>
            <a:gdLst>
              <a:gd name="T0" fmla="*/ 105 w 137"/>
              <a:gd name="T1" fmla="*/ 69 h 149"/>
              <a:gd name="T2" fmla="*/ 103 w 137"/>
              <a:gd name="T3" fmla="*/ 51 h 149"/>
              <a:gd name="T4" fmla="*/ 103 w 137"/>
              <a:gd name="T5" fmla="*/ 99 h 149"/>
              <a:gd name="T6" fmla="*/ 116 w 137"/>
              <a:gd name="T7" fmla="*/ 112 h 149"/>
              <a:gd name="T8" fmla="*/ 114 w 137"/>
              <a:gd name="T9" fmla="*/ 118 h 149"/>
              <a:gd name="T10" fmla="*/ 103 w 137"/>
              <a:gd name="T11" fmla="*/ 38 h 149"/>
              <a:gd name="T12" fmla="*/ 114 w 137"/>
              <a:gd name="T13" fmla="*/ 19 h 149"/>
              <a:gd name="T14" fmla="*/ 116 w 137"/>
              <a:gd name="T15" fmla="*/ 26 h 149"/>
              <a:gd name="T16" fmla="*/ 103 w 137"/>
              <a:gd name="T17" fmla="*/ 38 h 149"/>
              <a:gd name="T18" fmla="*/ 112 w 137"/>
              <a:gd name="T19" fmla="*/ 69 h 149"/>
              <a:gd name="T20" fmla="*/ 133 w 137"/>
              <a:gd name="T21" fmla="*/ 65 h 149"/>
              <a:gd name="T22" fmla="*/ 135 w 137"/>
              <a:gd name="T23" fmla="*/ 72 h 149"/>
              <a:gd name="T24" fmla="*/ 114 w 137"/>
              <a:gd name="T25" fmla="*/ 72 h 149"/>
              <a:gd name="T26" fmla="*/ 69 w 137"/>
              <a:gd name="T27" fmla="*/ 31 h 149"/>
              <a:gd name="T28" fmla="*/ 103 w 137"/>
              <a:gd name="T29" fmla="*/ 51 h 149"/>
              <a:gd name="T30" fmla="*/ 89 w 137"/>
              <a:gd name="T31" fmla="*/ 100 h 149"/>
              <a:gd name="T32" fmla="*/ 84 w 137"/>
              <a:gd name="T33" fmla="*/ 144 h 149"/>
              <a:gd name="T34" fmla="*/ 69 w 137"/>
              <a:gd name="T35" fmla="*/ 115 h 149"/>
              <a:gd name="T36" fmla="*/ 81 w 137"/>
              <a:gd name="T37" fmla="*/ 96 h 149"/>
              <a:gd name="T38" fmla="*/ 95 w 137"/>
              <a:gd name="T39" fmla="*/ 84 h 149"/>
              <a:gd name="T40" fmla="*/ 97 w 137"/>
              <a:gd name="T41" fmla="*/ 62 h 149"/>
              <a:gd name="T42" fmla="*/ 89 w 137"/>
              <a:gd name="T43" fmla="*/ 47 h 149"/>
              <a:gd name="T44" fmla="*/ 69 w 137"/>
              <a:gd name="T45" fmla="*/ 39 h 149"/>
              <a:gd name="T46" fmla="*/ 100 w 137"/>
              <a:gd name="T47" fmla="*/ 33 h 149"/>
              <a:gd name="T48" fmla="*/ 100 w 137"/>
              <a:gd name="T49" fmla="*/ 38 h 149"/>
              <a:gd name="T50" fmla="*/ 103 w 137"/>
              <a:gd name="T51" fmla="*/ 99 h 149"/>
              <a:gd name="T52" fmla="*/ 99 w 137"/>
              <a:gd name="T53" fmla="*/ 103 h 149"/>
              <a:gd name="T54" fmla="*/ 103 w 137"/>
              <a:gd name="T55" fmla="*/ 99 h 149"/>
              <a:gd name="T56" fmla="*/ 70 w 137"/>
              <a:gd name="T57" fmla="*/ 1 h 149"/>
              <a:gd name="T58" fmla="*/ 70 w 137"/>
              <a:gd name="T59" fmla="*/ 23 h 149"/>
              <a:gd name="T60" fmla="*/ 66 w 137"/>
              <a:gd name="T61" fmla="*/ 149 h 149"/>
              <a:gd name="T62" fmla="*/ 49 w 137"/>
              <a:gd name="T63" fmla="*/ 137 h 149"/>
              <a:gd name="T64" fmla="*/ 39 w 137"/>
              <a:gd name="T65" fmla="*/ 93 h 149"/>
              <a:gd name="T66" fmla="*/ 40 w 137"/>
              <a:gd name="T67" fmla="*/ 43 h 149"/>
              <a:gd name="T68" fmla="*/ 69 w 137"/>
              <a:gd name="T69" fmla="*/ 31 h 149"/>
              <a:gd name="T70" fmla="*/ 57 w 137"/>
              <a:gd name="T71" fmla="*/ 41 h 149"/>
              <a:gd name="T72" fmla="*/ 43 w 137"/>
              <a:gd name="T73" fmla="*/ 51 h 149"/>
              <a:gd name="T74" fmla="*/ 38 w 137"/>
              <a:gd name="T75" fmla="*/ 69 h 149"/>
              <a:gd name="T76" fmla="*/ 53 w 137"/>
              <a:gd name="T77" fmla="*/ 95 h 149"/>
              <a:gd name="T78" fmla="*/ 55 w 137"/>
              <a:gd name="T79" fmla="*/ 98 h 149"/>
              <a:gd name="T80" fmla="*/ 69 w 137"/>
              <a:gd name="T81" fmla="*/ 149 h 149"/>
              <a:gd name="T82" fmla="*/ 68 w 137"/>
              <a:gd name="T83" fmla="*/ 24 h 149"/>
              <a:gd name="T84" fmla="*/ 65 w 137"/>
              <a:gd name="T85" fmla="*/ 4 h 149"/>
              <a:gd name="T86" fmla="*/ 69 w 137"/>
              <a:gd name="T87" fmla="*/ 0 h 149"/>
              <a:gd name="T88" fmla="*/ 36 w 137"/>
              <a:gd name="T89" fmla="*/ 106 h 149"/>
              <a:gd name="T90" fmla="*/ 34 w 137"/>
              <a:gd name="T91" fmla="*/ 99 h 149"/>
              <a:gd name="T92" fmla="*/ 34 w 137"/>
              <a:gd name="T93" fmla="*/ 38 h 149"/>
              <a:gd name="T94" fmla="*/ 36 w 137"/>
              <a:gd name="T95" fmla="*/ 33 h 149"/>
              <a:gd name="T96" fmla="*/ 34 w 137"/>
              <a:gd name="T97" fmla="*/ 85 h 149"/>
              <a:gd name="T98" fmla="*/ 31 w 137"/>
              <a:gd name="T99" fmla="*/ 61 h 149"/>
              <a:gd name="T100" fmla="*/ 34 w 137"/>
              <a:gd name="T101" fmla="*/ 30 h 149"/>
              <a:gd name="T102" fmla="*/ 31 w 137"/>
              <a:gd name="T103" fmla="*/ 38 h 149"/>
              <a:gd name="T104" fmla="*/ 20 w 137"/>
              <a:gd name="T105" fmla="*/ 20 h 149"/>
              <a:gd name="T106" fmla="*/ 34 w 137"/>
              <a:gd name="T107" fmla="*/ 30 h 149"/>
              <a:gd name="T108" fmla="*/ 24 w 137"/>
              <a:gd name="T109" fmla="*/ 116 h 149"/>
              <a:gd name="T110" fmla="*/ 20 w 137"/>
              <a:gd name="T111" fmla="*/ 116 h 149"/>
              <a:gd name="T112" fmla="*/ 31 w 137"/>
              <a:gd name="T113" fmla="*/ 100 h 149"/>
              <a:gd name="T114" fmla="*/ 4 w 137"/>
              <a:gd name="T115" fmla="*/ 65 h 149"/>
              <a:gd name="T116" fmla="*/ 23 w 137"/>
              <a:gd name="T117" fmla="*/ 66 h 149"/>
              <a:gd name="T118" fmla="*/ 20 w 137"/>
              <a:gd name="T119" fmla="*/ 72 h 149"/>
              <a:gd name="T120" fmla="*/ 0 w 137"/>
              <a:gd name="T121" fmla="*/ 69 h 149"/>
              <a:gd name="T122" fmla="*/ 4 w 137"/>
              <a:gd name="T123" fmla="*/ 6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7" h="149">
                <a:moveTo>
                  <a:pt x="103" y="51"/>
                </a:moveTo>
                <a:lnTo>
                  <a:pt x="103" y="51"/>
                </a:lnTo>
                <a:lnTo>
                  <a:pt x="105" y="60"/>
                </a:lnTo>
                <a:lnTo>
                  <a:pt x="105" y="69"/>
                </a:lnTo>
                <a:lnTo>
                  <a:pt x="105" y="69"/>
                </a:lnTo>
                <a:lnTo>
                  <a:pt x="105" y="77"/>
                </a:lnTo>
                <a:lnTo>
                  <a:pt x="103" y="85"/>
                </a:lnTo>
                <a:lnTo>
                  <a:pt x="103" y="51"/>
                </a:lnTo>
                <a:lnTo>
                  <a:pt x="103" y="51"/>
                </a:lnTo>
                <a:close/>
                <a:moveTo>
                  <a:pt x="103" y="108"/>
                </a:moveTo>
                <a:lnTo>
                  <a:pt x="103" y="99"/>
                </a:lnTo>
                <a:lnTo>
                  <a:pt x="103" y="99"/>
                </a:lnTo>
                <a:lnTo>
                  <a:pt x="104" y="100"/>
                </a:lnTo>
                <a:lnTo>
                  <a:pt x="104" y="100"/>
                </a:lnTo>
                <a:lnTo>
                  <a:pt x="116" y="112"/>
                </a:lnTo>
                <a:lnTo>
                  <a:pt x="116" y="112"/>
                </a:lnTo>
                <a:lnTo>
                  <a:pt x="118" y="115"/>
                </a:lnTo>
                <a:lnTo>
                  <a:pt x="116" y="116"/>
                </a:lnTo>
                <a:lnTo>
                  <a:pt x="116" y="116"/>
                </a:lnTo>
                <a:lnTo>
                  <a:pt x="114" y="118"/>
                </a:lnTo>
                <a:lnTo>
                  <a:pt x="111" y="116"/>
                </a:lnTo>
                <a:lnTo>
                  <a:pt x="103" y="108"/>
                </a:lnTo>
                <a:lnTo>
                  <a:pt x="103" y="108"/>
                </a:lnTo>
                <a:close/>
                <a:moveTo>
                  <a:pt x="103" y="38"/>
                </a:moveTo>
                <a:lnTo>
                  <a:pt x="103" y="30"/>
                </a:lnTo>
                <a:lnTo>
                  <a:pt x="111" y="20"/>
                </a:lnTo>
                <a:lnTo>
                  <a:pt x="111" y="20"/>
                </a:lnTo>
                <a:lnTo>
                  <a:pt x="114" y="19"/>
                </a:lnTo>
                <a:lnTo>
                  <a:pt x="116" y="20"/>
                </a:lnTo>
                <a:lnTo>
                  <a:pt x="116" y="20"/>
                </a:lnTo>
                <a:lnTo>
                  <a:pt x="118" y="23"/>
                </a:lnTo>
                <a:lnTo>
                  <a:pt x="116" y="26"/>
                </a:lnTo>
                <a:lnTo>
                  <a:pt x="104" y="38"/>
                </a:lnTo>
                <a:lnTo>
                  <a:pt x="104" y="38"/>
                </a:lnTo>
                <a:lnTo>
                  <a:pt x="104" y="38"/>
                </a:lnTo>
                <a:lnTo>
                  <a:pt x="103" y="38"/>
                </a:lnTo>
                <a:lnTo>
                  <a:pt x="103" y="38"/>
                </a:lnTo>
                <a:close/>
                <a:moveTo>
                  <a:pt x="112" y="69"/>
                </a:moveTo>
                <a:lnTo>
                  <a:pt x="112" y="69"/>
                </a:lnTo>
                <a:lnTo>
                  <a:pt x="112" y="69"/>
                </a:lnTo>
                <a:lnTo>
                  <a:pt x="114" y="66"/>
                </a:lnTo>
                <a:lnTo>
                  <a:pt x="116" y="65"/>
                </a:lnTo>
                <a:lnTo>
                  <a:pt x="133" y="65"/>
                </a:lnTo>
                <a:lnTo>
                  <a:pt x="133" y="65"/>
                </a:lnTo>
                <a:lnTo>
                  <a:pt x="135" y="66"/>
                </a:lnTo>
                <a:lnTo>
                  <a:pt x="137" y="69"/>
                </a:lnTo>
                <a:lnTo>
                  <a:pt x="137" y="69"/>
                </a:lnTo>
                <a:lnTo>
                  <a:pt x="135" y="72"/>
                </a:lnTo>
                <a:lnTo>
                  <a:pt x="133" y="72"/>
                </a:lnTo>
                <a:lnTo>
                  <a:pt x="116" y="72"/>
                </a:lnTo>
                <a:lnTo>
                  <a:pt x="116" y="72"/>
                </a:lnTo>
                <a:lnTo>
                  <a:pt x="114" y="72"/>
                </a:lnTo>
                <a:lnTo>
                  <a:pt x="112" y="69"/>
                </a:lnTo>
                <a:lnTo>
                  <a:pt x="112" y="69"/>
                </a:lnTo>
                <a:close/>
                <a:moveTo>
                  <a:pt x="69" y="31"/>
                </a:moveTo>
                <a:lnTo>
                  <a:pt x="69" y="31"/>
                </a:lnTo>
                <a:lnTo>
                  <a:pt x="78" y="33"/>
                </a:lnTo>
                <a:lnTo>
                  <a:pt x="88" y="37"/>
                </a:lnTo>
                <a:lnTo>
                  <a:pt x="96" y="43"/>
                </a:lnTo>
                <a:lnTo>
                  <a:pt x="103" y="51"/>
                </a:lnTo>
                <a:lnTo>
                  <a:pt x="103" y="85"/>
                </a:lnTo>
                <a:lnTo>
                  <a:pt x="103" y="85"/>
                </a:lnTo>
                <a:lnTo>
                  <a:pt x="96" y="93"/>
                </a:lnTo>
                <a:lnTo>
                  <a:pt x="89" y="100"/>
                </a:lnTo>
                <a:lnTo>
                  <a:pt x="89" y="130"/>
                </a:lnTo>
                <a:lnTo>
                  <a:pt x="89" y="130"/>
                </a:lnTo>
                <a:lnTo>
                  <a:pt x="88" y="137"/>
                </a:lnTo>
                <a:lnTo>
                  <a:pt x="84" y="144"/>
                </a:lnTo>
                <a:lnTo>
                  <a:pt x="77" y="148"/>
                </a:lnTo>
                <a:lnTo>
                  <a:pt x="70" y="149"/>
                </a:lnTo>
                <a:lnTo>
                  <a:pt x="69" y="149"/>
                </a:lnTo>
                <a:lnTo>
                  <a:pt x="69" y="115"/>
                </a:lnTo>
                <a:lnTo>
                  <a:pt x="81" y="115"/>
                </a:lnTo>
                <a:lnTo>
                  <a:pt x="81" y="98"/>
                </a:lnTo>
                <a:lnTo>
                  <a:pt x="81" y="98"/>
                </a:lnTo>
                <a:lnTo>
                  <a:pt x="81" y="96"/>
                </a:lnTo>
                <a:lnTo>
                  <a:pt x="82" y="95"/>
                </a:lnTo>
                <a:lnTo>
                  <a:pt x="82" y="95"/>
                </a:lnTo>
                <a:lnTo>
                  <a:pt x="89" y="89"/>
                </a:lnTo>
                <a:lnTo>
                  <a:pt x="95" y="84"/>
                </a:lnTo>
                <a:lnTo>
                  <a:pt x="97" y="77"/>
                </a:lnTo>
                <a:lnTo>
                  <a:pt x="99" y="69"/>
                </a:lnTo>
                <a:lnTo>
                  <a:pt x="99" y="69"/>
                </a:lnTo>
                <a:lnTo>
                  <a:pt x="97" y="62"/>
                </a:lnTo>
                <a:lnTo>
                  <a:pt x="96" y="57"/>
                </a:lnTo>
                <a:lnTo>
                  <a:pt x="93" y="51"/>
                </a:lnTo>
                <a:lnTo>
                  <a:pt x="89" y="47"/>
                </a:lnTo>
                <a:lnTo>
                  <a:pt x="89" y="47"/>
                </a:lnTo>
                <a:lnTo>
                  <a:pt x="85" y="43"/>
                </a:lnTo>
                <a:lnTo>
                  <a:pt x="80" y="41"/>
                </a:lnTo>
                <a:lnTo>
                  <a:pt x="74" y="39"/>
                </a:lnTo>
                <a:lnTo>
                  <a:pt x="69" y="39"/>
                </a:lnTo>
                <a:lnTo>
                  <a:pt x="69" y="31"/>
                </a:lnTo>
                <a:lnTo>
                  <a:pt x="69" y="31"/>
                </a:lnTo>
                <a:close/>
                <a:moveTo>
                  <a:pt x="103" y="30"/>
                </a:moveTo>
                <a:lnTo>
                  <a:pt x="100" y="33"/>
                </a:lnTo>
                <a:lnTo>
                  <a:pt x="100" y="33"/>
                </a:lnTo>
                <a:lnTo>
                  <a:pt x="99" y="35"/>
                </a:lnTo>
                <a:lnTo>
                  <a:pt x="100" y="38"/>
                </a:lnTo>
                <a:lnTo>
                  <a:pt x="100" y="38"/>
                </a:lnTo>
                <a:lnTo>
                  <a:pt x="103" y="38"/>
                </a:lnTo>
                <a:lnTo>
                  <a:pt x="103" y="30"/>
                </a:lnTo>
                <a:lnTo>
                  <a:pt x="103" y="30"/>
                </a:lnTo>
                <a:close/>
                <a:moveTo>
                  <a:pt x="103" y="99"/>
                </a:moveTo>
                <a:lnTo>
                  <a:pt x="103" y="99"/>
                </a:lnTo>
                <a:lnTo>
                  <a:pt x="100" y="100"/>
                </a:lnTo>
                <a:lnTo>
                  <a:pt x="100" y="100"/>
                </a:lnTo>
                <a:lnTo>
                  <a:pt x="99" y="103"/>
                </a:lnTo>
                <a:lnTo>
                  <a:pt x="100" y="106"/>
                </a:lnTo>
                <a:lnTo>
                  <a:pt x="103" y="108"/>
                </a:lnTo>
                <a:lnTo>
                  <a:pt x="103" y="99"/>
                </a:lnTo>
                <a:lnTo>
                  <a:pt x="103" y="99"/>
                </a:lnTo>
                <a:close/>
                <a:moveTo>
                  <a:pt x="69" y="24"/>
                </a:moveTo>
                <a:lnTo>
                  <a:pt x="69" y="0"/>
                </a:lnTo>
                <a:lnTo>
                  <a:pt x="69" y="0"/>
                </a:lnTo>
                <a:lnTo>
                  <a:pt x="70" y="1"/>
                </a:lnTo>
                <a:lnTo>
                  <a:pt x="72" y="4"/>
                </a:lnTo>
                <a:lnTo>
                  <a:pt x="72" y="20"/>
                </a:lnTo>
                <a:lnTo>
                  <a:pt x="72" y="20"/>
                </a:lnTo>
                <a:lnTo>
                  <a:pt x="70" y="23"/>
                </a:lnTo>
                <a:lnTo>
                  <a:pt x="69" y="24"/>
                </a:lnTo>
                <a:lnTo>
                  <a:pt x="69" y="24"/>
                </a:lnTo>
                <a:close/>
                <a:moveTo>
                  <a:pt x="69" y="149"/>
                </a:moveTo>
                <a:lnTo>
                  <a:pt x="66" y="149"/>
                </a:lnTo>
                <a:lnTo>
                  <a:pt x="66" y="149"/>
                </a:lnTo>
                <a:lnTo>
                  <a:pt x="58" y="148"/>
                </a:lnTo>
                <a:lnTo>
                  <a:pt x="53" y="144"/>
                </a:lnTo>
                <a:lnTo>
                  <a:pt x="49" y="137"/>
                </a:lnTo>
                <a:lnTo>
                  <a:pt x="47" y="130"/>
                </a:lnTo>
                <a:lnTo>
                  <a:pt x="47" y="100"/>
                </a:lnTo>
                <a:lnTo>
                  <a:pt x="47" y="100"/>
                </a:lnTo>
                <a:lnTo>
                  <a:pt x="39" y="93"/>
                </a:lnTo>
                <a:lnTo>
                  <a:pt x="34" y="85"/>
                </a:lnTo>
                <a:lnTo>
                  <a:pt x="34" y="53"/>
                </a:lnTo>
                <a:lnTo>
                  <a:pt x="34" y="53"/>
                </a:lnTo>
                <a:lnTo>
                  <a:pt x="40" y="43"/>
                </a:lnTo>
                <a:lnTo>
                  <a:pt x="47" y="37"/>
                </a:lnTo>
                <a:lnTo>
                  <a:pt x="58" y="33"/>
                </a:lnTo>
                <a:lnTo>
                  <a:pt x="62" y="31"/>
                </a:lnTo>
                <a:lnTo>
                  <a:pt x="69" y="31"/>
                </a:lnTo>
                <a:lnTo>
                  <a:pt x="69" y="39"/>
                </a:lnTo>
                <a:lnTo>
                  <a:pt x="69" y="39"/>
                </a:lnTo>
                <a:lnTo>
                  <a:pt x="62" y="39"/>
                </a:lnTo>
                <a:lnTo>
                  <a:pt x="57" y="41"/>
                </a:lnTo>
                <a:lnTo>
                  <a:pt x="51" y="43"/>
                </a:lnTo>
                <a:lnTo>
                  <a:pt x="47" y="47"/>
                </a:lnTo>
                <a:lnTo>
                  <a:pt x="47" y="47"/>
                </a:lnTo>
                <a:lnTo>
                  <a:pt x="43" y="51"/>
                </a:lnTo>
                <a:lnTo>
                  <a:pt x="40" y="57"/>
                </a:lnTo>
                <a:lnTo>
                  <a:pt x="39" y="62"/>
                </a:lnTo>
                <a:lnTo>
                  <a:pt x="38" y="69"/>
                </a:lnTo>
                <a:lnTo>
                  <a:pt x="38" y="69"/>
                </a:lnTo>
                <a:lnTo>
                  <a:pt x="39" y="77"/>
                </a:lnTo>
                <a:lnTo>
                  <a:pt x="42" y="84"/>
                </a:lnTo>
                <a:lnTo>
                  <a:pt x="47" y="89"/>
                </a:lnTo>
                <a:lnTo>
                  <a:pt x="53" y="95"/>
                </a:lnTo>
                <a:lnTo>
                  <a:pt x="53" y="95"/>
                </a:lnTo>
                <a:lnTo>
                  <a:pt x="53" y="95"/>
                </a:lnTo>
                <a:lnTo>
                  <a:pt x="54" y="96"/>
                </a:lnTo>
                <a:lnTo>
                  <a:pt x="55" y="98"/>
                </a:lnTo>
                <a:lnTo>
                  <a:pt x="55" y="115"/>
                </a:lnTo>
                <a:lnTo>
                  <a:pt x="69" y="115"/>
                </a:lnTo>
                <a:lnTo>
                  <a:pt x="69" y="149"/>
                </a:lnTo>
                <a:lnTo>
                  <a:pt x="69" y="149"/>
                </a:lnTo>
                <a:close/>
                <a:moveTo>
                  <a:pt x="69" y="0"/>
                </a:moveTo>
                <a:lnTo>
                  <a:pt x="69" y="24"/>
                </a:lnTo>
                <a:lnTo>
                  <a:pt x="68" y="24"/>
                </a:lnTo>
                <a:lnTo>
                  <a:pt x="68" y="24"/>
                </a:lnTo>
                <a:lnTo>
                  <a:pt x="68" y="24"/>
                </a:lnTo>
                <a:lnTo>
                  <a:pt x="66" y="23"/>
                </a:lnTo>
                <a:lnTo>
                  <a:pt x="65" y="20"/>
                </a:lnTo>
                <a:lnTo>
                  <a:pt x="65" y="4"/>
                </a:lnTo>
                <a:lnTo>
                  <a:pt x="65" y="4"/>
                </a:lnTo>
                <a:lnTo>
                  <a:pt x="66" y="1"/>
                </a:lnTo>
                <a:lnTo>
                  <a:pt x="68" y="0"/>
                </a:lnTo>
                <a:lnTo>
                  <a:pt x="69" y="0"/>
                </a:lnTo>
                <a:lnTo>
                  <a:pt x="69" y="0"/>
                </a:lnTo>
                <a:close/>
                <a:moveTo>
                  <a:pt x="34" y="107"/>
                </a:moveTo>
                <a:lnTo>
                  <a:pt x="36" y="106"/>
                </a:lnTo>
                <a:lnTo>
                  <a:pt x="36" y="106"/>
                </a:lnTo>
                <a:lnTo>
                  <a:pt x="38" y="103"/>
                </a:lnTo>
                <a:lnTo>
                  <a:pt x="36" y="100"/>
                </a:lnTo>
                <a:lnTo>
                  <a:pt x="36" y="100"/>
                </a:lnTo>
                <a:lnTo>
                  <a:pt x="34" y="99"/>
                </a:lnTo>
                <a:lnTo>
                  <a:pt x="34" y="107"/>
                </a:lnTo>
                <a:lnTo>
                  <a:pt x="34" y="107"/>
                </a:lnTo>
                <a:close/>
                <a:moveTo>
                  <a:pt x="34" y="38"/>
                </a:moveTo>
                <a:lnTo>
                  <a:pt x="34" y="38"/>
                </a:lnTo>
                <a:lnTo>
                  <a:pt x="36" y="38"/>
                </a:lnTo>
                <a:lnTo>
                  <a:pt x="36" y="38"/>
                </a:lnTo>
                <a:lnTo>
                  <a:pt x="38" y="35"/>
                </a:lnTo>
                <a:lnTo>
                  <a:pt x="36" y="33"/>
                </a:lnTo>
                <a:lnTo>
                  <a:pt x="34" y="30"/>
                </a:lnTo>
                <a:lnTo>
                  <a:pt x="34" y="38"/>
                </a:lnTo>
                <a:close/>
                <a:moveTo>
                  <a:pt x="34" y="85"/>
                </a:moveTo>
                <a:lnTo>
                  <a:pt x="34" y="85"/>
                </a:lnTo>
                <a:lnTo>
                  <a:pt x="31" y="77"/>
                </a:lnTo>
                <a:lnTo>
                  <a:pt x="31" y="69"/>
                </a:lnTo>
                <a:lnTo>
                  <a:pt x="31" y="69"/>
                </a:lnTo>
                <a:lnTo>
                  <a:pt x="31" y="61"/>
                </a:lnTo>
                <a:lnTo>
                  <a:pt x="34" y="53"/>
                </a:lnTo>
                <a:lnTo>
                  <a:pt x="34" y="85"/>
                </a:lnTo>
                <a:lnTo>
                  <a:pt x="34" y="85"/>
                </a:lnTo>
                <a:close/>
                <a:moveTo>
                  <a:pt x="34" y="30"/>
                </a:moveTo>
                <a:lnTo>
                  <a:pt x="34" y="38"/>
                </a:lnTo>
                <a:lnTo>
                  <a:pt x="34" y="38"/>
                </a:lnTo>
                <a:lnTo>
                  <a:pt x="31" y="38"/>
                </a:lnTo>
                <a:lnTo>
                  <a:pt x="31" y="38"/>
                </a:lnTo>
                <a:lnTo>
                  <a:pt x="20" y="26"/>
                </a:lnTo>
                <a:lnTo>
                  <a:pt x="20" y="26"/>
                </a:lnTo>
                <a:lnTo>
                  <a:pt x="19" y="23"/>
                </a:lnTo>
                <a:lnTo>
                  <a:pt x="20" y="20"/>
                </a:lnTo>
                <a:lnTo>
                  <a:pt x="20" y="20"/>
                </a:lnTo>
                <a:lnTo>
                  <a:pt x="23" y="19"/>
                </a:lnTo>
                <a:lnTo>
                  <a:pt x="24" y="20"/>
                </a:lnTo>
                <a:lnTo>
                  <a:pt x="34" y="30"/>
                </a:lnTo>
                <a:lnTo>
                  <a:pt x="34" y="30"/>
                </a:lnTo>
                <a:close/>
                <a:moveTo>
                  <a:pt x="34" y="99"/>
                </a:moveTo>
                <a:lnTo>
                  <a:pt x="34" y="107"/>
                </a:lnTo>
                <a:lnTo>
                  <a:pt x="24" y="116"/>
                </a:lnTo>
                <a:lnTo>
                  <a:pt x="24" y="116"/>
                </a:lnTo>
                <a:lnTo>
                  <a:pt x="23" y="118"/>
                </a:lnTo>
                <a:lnTo>
                  <a:pt x="20" y="116"/>
                </a:lnTo>
                <a:lnTo>
                  <a:pt x="20" y="116"/>
                </a:lnTo>
                <a:lnTo>
                  <a:pt x="19" y="115"/>
                </a:lnTo>
                <a:lnTo>
                  <a:pt x="20" y="112"/>
                </a:lnTo>
                <a:lnTo>
                  <a:pt x="31" y="100"/>
                </a:lnTo>
                <a:lnTo>
                  <a:pt x="31" y="100"/>
                </a:lnTo>
                <a:lnTo>
                  <a:pt x="31" y="100"/>
                </a:lnTo>
                <a:lnTo>
                  <a:pt x="34" y="99"/>
                </a:lnTo>
                <a:lnTo>
                  <a:pt x="34" y="99"/>
                </a:lnTo>
                <a:close/>
                <a:moveTo>
                  <a:pt x="4" y="65"/>
                </a:moveTo>
                <a:lnTo>
                  <a:pt x="4" y="65"/>
                </a:lnTo>
                <a:lnTo>
                  <a:pt x="20" y="65"/>
                </a:lnTo>
                <a:lnTo>
                  <a:pt x="20" y="65"/>
                </a:lnTo>
                <a:lnTo>
                  <a:pt x="23" y="66"/>
                </a:lnTo>
                <a:lnTo>
                  <a:pt x="24" y="69"/>
                </a:lnTo>
                <a:lnTo>
                  <a:pt x="24" y="69"/>
                </a:lnTo>
                <a:lnTo>
                  <a:pt x="23" y="72"/>
                </a:lnTo>
                <a:lnTo>
                  <a:pt x="20" y="72"/>
                </a:lnTo>
                <a:lnTo>
                  <a:pt x="4" y="72"/>
                </a:lnTo>
                <a:lnTo>
                  <a:pt x="4" y="72"/>
                </a:lnTo>
                <a:lnTo>
                  <a:pt x="1" y="72"/>
                </a:lnTo>
                <a:lnTo>
                  <a:pt x="0" y="69"/>
                </a:lnTo>
                <a:lnTo>
                  <a:pt x="0" y="69"/>
                </a:lnTo>
                <a:lnTo>
                  <a:pt x="1" y="66"/>
                </a:lnTo>
                <a:lnTo>
                  <a:pt x="4" y="65"/>
                </a:lnTo>
                <a:lnTo>
                  <a:pt x="4" y="6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" name="Straight Connector 2"/>
          <p:cNvCxnSpPr/>
          <p:nvPr/>
        </p:nvCxnSpPr>
        <p:spPr>
          <a:xfrm>
            <a:off x="4007768" y="3664953"/>
            <a:ext cx="746509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98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2" name="íšliḋé"/>
          <p:cNvSpPr>
            <a:spLocks/>
          </p:cNvSpPr>
          <p:nvPr/>
        </p:nvSpPr>
        <p:spPr bwMode="auto">
          <a:xfrm>
            <a:off x="767408" y="1619899"/>
            <a:ext cx="3691440" cy="60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53" name="íṣḻiďe"/>
          <p:cNvSpPr txBox="1">
            <a:spLocks/>
          </p:cNvSpPr>
          <p:nvPr/>
        </p:nvSpPr>
        <p:spPr bwMode="auto">
          <a:xfrm>
            <a:off x="767408" y="1268760"/>
            <a:ext cx="3691440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50" name="ïsļídê"/>
          <p:cNvSpPr>
            <a:spLocks/>
          </p:cNvSpPr>
          <p:nvPr/>
        </p:nvSpPr>
        <p:spPr bwMode="auto">
          <a:xfrm>
            <a:off x="839416" y="2227085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1"/>
                </a:solidFill>
                <a:latin typeface="Impact" panose="020B0806030902050204" pitchFamily="34" charset="0"/>
              </a:rPr>
              <a:t>12</a:t>
            </a:r>
            <a:endParaRPr lang="en-US" sz="60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51" name="íṥļíḑê"/>
          <p:cNvSpPr>
            <a:spLocks/>
          </p:cNvSpPr>
          <p:nvPr/>
        </p:nvSpPr>
        <p:spPr bwMode="auto">
          <a:xfrm>
            <a:off x="1560671" y="2406473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1"/>
                </a:solidFill>
              </a:rPr>
              <a:t>%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8" name="îṣliḓé"/>
          <p:cNvSpPr>
            <a:spLocks/>
          </p:cNvSpPr>
          <p:nvPr/>
        </p:nvSpPr>
        <p:spPr bwMode="auto">
          <a:xfrm>
            <a:off x="1953652" y="2754505"/>
            <a:ext cx="2642096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9" name="ïṧḻiḍê"/>
          <p:cNvSpPr txBox="1">
            <a:spLocks/>
          </p:cNvSpPr>
          <p:nvPr/>
        </p:nvSpPr>
        <p:spPr bwMode="auto">
          <a:xfrm>
            <a:off x="1953652" y="2403366"/>
            <a:ext cx="2642096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44" name="îṡlîḍè"/>
          <p:cNvSpPr>
            <a:spLocks/>
          </p:cNvSpPr>
          <p:nvPr/>
        </p:nvSpPr>
        <p:spPr bwMode="auto">
          <a:xfrm>
            <a:off x="839416" y="3428768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2"/>
                </a:solidFill>
                <a:latin typeface="Impact" panose="020B0806030902050204" pitchFamily="34" charset="0"/>
              </a:rPr>
              <a:t>21</a:t>
            </a:r>
            <a:endParaRPr lang="en-US" sz="60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45" name="îs1ïḋé"/>
          <p:cNvSpPr>
            <a:spLocks/>
          </p:cNvSpPr>
          <p:nvPr/>
        </p:nvSpPr>
        <p:spPr bwMode="auto">
          <a:xfrm>
            <a:off x="1560671" y="3608156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2"/>
                </a:solidFill>
              </a:rPr>
              <a:t>%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42" name="iṩlíďê"/>
          <p:cNvSpPr>
            <a:spLocks/>
          </p:cNvSpPr>
          <p:nvPr/>
        </p:nvSpPr>
        <p:spPr bwMode="auto">
          <a:xfrm>
            <a:off x="1953652" y="3956188"/>
            <a:ext cx="2642096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43" name="ïşľíḑé"/>
          <p:cNvSpPr txBox="1">
            <a:spLocks/>
          </p:cNvSpPr>
          <p:nvPr/>
        </p:nvSpPr>
        <p:spPr bwMode="auto">
          <a:xfrm>
            <a:off x="1953652" y="3605049"/>
            <a:ext cx="2642096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38" name="íṩḷíḋe"/>
          <p:cNvSpPr>
            <a:spLocks/>
          </p:cNvSpPr>
          <p:nvPr/>
        </p:nvSpPr>
        <p:spPr bwMode="auto">
          <a:xfrm>
            <a:off x="839416" y="4630452"/>
            <a:ext cx="96414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6000">
                <a:solidFill>
                  <a:schemeClr val="accent3"/>
                </a:solidFill>
                <a:latin typeface="Impact" panose="020B0806030902050204" pitchFamily="34" charset="0"/>
              </a:rPr>
              <a:t>45</a:t>
            </a:r>
            <a:endParaRPr lang="en-US" sz="60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39" name="íṧḷîḑê"/>
          <p:cNvSpPr>
            <a:spLocks/>
          </p:cNvSpPr>
          <p:nvPr/>
        </p:nvSpPr>
        <p:spPr bwMode="auto">
          <a:xfrm>
            <a:off x="1560671" y="4809840"/>
            <a:ext cx="365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l"/>
            <a:r>
              <a:rPr lang="en-US" sz="3200">
                <a:solidFill>
                  <a:schemeClr val="accent3"/>
                </a:solidFill>
              </a:rPr>
              <a:t>%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6" name="îṧ1íḓè"/>
          <p:cNvSpPr>
            <a:spLocks/>
          </p:cNvSpPr>
          <p:nvPr/>
        </p:nvSpPr>
        <p:spPr bwMode="auto">
          <a:xfrm>
            <a:off x="1953652" y="5157872"/>
            <a:ext cx="2642096" cy="5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37" name="îŝlîdè"/>
          <p:cNvSpPr txBox="1">
            <a:spLocks/>
          </p:cNvSpPr>
          <p:nvPr/>
        </p:nvSpPr>
        <p:spPr bwMode="auto">
          <a:xfrm>
            <a:off x="1953652" y="4806733"/>
            <a:ext cx="2642096" cy="35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31" name="íṥḷiḋè"/>
          <p:cNvSpPr txBox="1"/>
          <p:nvPr/>
        </p:nvSpPr>
        <p:spPr>
          <a:xfrm>
            <a:off x="7104112" y="1580986"/>
            <a:ext cx="3501296" cy="1169551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2800" b="1"/>
              <a:t>更能够让枯燥的段落赋予变化！</a:t>
            </a:r>
            <a:endParaRPr lang="zh-CN" altLang="en-US" sz="2800" b="1" dirty="0"/>
          </a:p>
        </p:txBody>
      </p:sp>
      <p:sp>
        <p:nvSpPr>
          <p:cNvPr id="32" name="î$ḷîḋê"/>
          <p:cNvSpPr txBox="1"/>
          <p:nvPr/>
        </p:nvSpPr>
        <p:spPr>
          <a:xfrm>
            <a:off x="7104112" y="1303987"/>
            <a:ext cx="3501296" cy="276999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 sz="1100"/>
              <a:t>或许大小不同的文字错落的排版</a:t>
            </a:r>
            <a:endParaRPr lang="zh-CN" altLang="en-US" sz="1100" dirty="0"/>
          </a:p>
        </p:txBody>
      </p:sp>
      <p:sp>
        <p:nvSpPr>
          <p:cNvPr id="33" name="îśḻïḑè"/>
          <p:cNvSpPr txBox="1"/>
          <p:nvPr/>
        </p:nvSpPr>
        <p:spPr>
          <a:xfrm>
            <a:off x="7104112" y="2750537"/>
            <a:ext cx="3501296" cy="830997"/>
          </a:xfrm>
          <a:prstGeom prst="rect">
            <a:avLst/>
          </a:prstGeom>
          <a:noFill/>
        </p:spPr>
        <p:txBody>
          <a:bodyPr wrap="square" lIns="90000" tIns="46800" rIns="90000" bIns="46800" anchor="ctr">
            <a:normAutofit/>
          </a:bodyPr>
          <a:lstStyle/>
          <a:p>
            <a:r>
              <a:rPr lang="zh-CN" altLang="en-US"/>
              <a:t>主次分明的布局排版帮助</a:t>
            </a:r>
            <a:r>
              <a:rPr lang="en-US" altLang="zh-CN"/>
              <a:t>PPT</a:t>
            </a:r>
            <a:r>
              <a:rPr lang="zh-CN" altLang="en-US"/>
              <a:t>更好的传递和表达信息。</a:t>
            </a:r>
            <a:endParaRPr lang="zh-CN" altLang="en-US" dirty="0"/>
          </a:p>
        </p:txBody>
      </p:sp>
      <p:sp>
        <p:nvSpPr>
          <p:cNvPr id="26" name="ïṥḻíḓe"/>
          <p:cNvSpPr>
            <a:spLocks/>
          </p:cNvSpPr>
          <p:nvPr/>
        </p:nvSpPr>
        <p:spPr bwMode="auto">
          <a:xfrm>
            <a:off x="7261556" y="5175857"/>
            <a:ext cx="191853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7" name="îṩlïďê"/>
          <p:cNvSpPr txBox="1">
            <a:spLocks/>
          </p:cNvSpPr>
          <p:nvPr/>
        </p:nvSpPr>
        <p:spPr bwMode="auto">
          <a:xfrm>
            <a:off x="7261556" y="4824717"/>
            <a:ext cx="191853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9" name="íŝľíďê"/>
          <p:cNvSpPr/>
          <p:nvPr/>
        </p:nvSpPr>
        <p:spPr>
          <a:xfrm>
            <a:off x="7261556" y="4191014"/>
            <a:ext cx="504056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ísļíďè"/>
          <p:cNvSpPr>
            <a:spLocks/>
          </p:cNvSpPr>
          <p:nvPr/>
        </p:nvSpPr>
        <p:spPr bwMode="auto">
          <a:xfrm>
            <a:off x="7337642" y="4267387"/>
            <a:ext cx="351884" cy="351310"/>
          </a:xfrm>
          <a:custGeom>
            <a:avLst/>
            <a:gdLst>
              <a:gd name="connsiteX0" fmla="*/ 139649 w 606580"/>
              <a:gd name="connsiteY0" fmla="*/ 323260 h 605592"/>
              <a:gd name="connsiteX1" fmla="*/ 274852 w 606580"/>
              <a:gd name="connsiteY1" fmla="*/ 323260 h 605592"/>
              <a:gd name="connsiteX2" fmla="*/ 274852 w 606580"/>
              <a:gd name="connsiteY2" fmla="*/ 349440 h 605592"/>
              <a:gd name="connsiteX3" fmla="*/ 139649 w 606580"/>
              <a:gd name="connsiteY3" fmla="*/ 349440 h 605592"/>
              <a:gd name="connsiteX4" fmla="*/ 66294 w 606580"/>
              <a:gd name="connsiteY4" fmla="*/ 26233 h 605592"/>
              <a:gd name="connsiteX5" fmla="*/ 66294 w 606580"/>
              <a:gd name="connsiteY5" fmla="*/ 375703 h 605592"/>
              <a:gd name="connsiteX6" fmla="*/ 540286 w 606580"/>
              <a:gd name="connsiteY6" fmla="*/ 375703 h 605592"/>
              <a:gd name="connsiteX7" fmla="*/ 540286 w 606580"/>
              <a:gd name="connsiteY7" fmla="*/ 26233 h 605592"/>
              <a:gd name="connsiteX8" fmla="*/ 39925 w 606580"/>
              <a:gd name="connsiteY8" fmla="*/ 0 h 605592"/>
              <a:gd name="connsiteX9" fmla="*/ 566655 w 606580"/>
              <a:gd name="connsiteY9" fmla="*/ 0 h 605592"/>
              <a:gd name="connsiteX10" fmla="*/ 566655 w 606580"/>
              <a:gd name="connsiteY10" fmla="*/ 375703 h 605592"/>
              <a:gd name="connsiteX11" fmla="*/ 606580 w 606580"/>
              <a:gd name="connsiteY11" fmla="*/ 375703 h 605592"/>
              <a:gd name="connsiteX12" fmla="*/ 606580 w 606580"/>
              <a:gd name="connsiteY12" fmla="*/ 401936 h 605592"/>
              <a:gd name="connsiteX13" fmla="*/ 373716 w 606580"/>
              <a:gd name="connsiteY13" fmla="*/ 401936 h 605592"/>
              <a:gd name="connsiteX14" fmla="*/ 413269 w 606580"/>
              <a:gd name="connsiteY14" fmla="*/ 600587 h 605592"/>
              <a:gd name="connsiteX15" fmla="*/ 387364 w 606580"/>
              <a:gd name="connsiteY15" fmla="*/ 605592 h 605592"/>
              <a:gd name="connsiteX16" fmla="*/ 346790 w 606580"/>
              <a:gd name="connsiteY16" fmla="*/ 401936 h 605592"/>
              <a:gd name="connsiteX17" fmla="*/ 316521 w 606580"/>
              <a:gd name="connsiteY17" fmla="*/ 401936 h 605592"/>
              <a:gd name="connsiteX18" fmla="*/ 316521 w 606580"/>
              <a:gd name="connsiteY18" fmla="*/ 551828 h 605592"/>
              <a:gd name="connsiteX19" fmla="*/ 290059 w 606580"/>
              <a:gd name="connsiteY19" fmla="*/ 551828 h 605592"/>
              <a:gd name="connsiteX20" fmla="*/ 290059 w 606580"/>
              <a:gd name="connsiteY20" fmla="*/ 401936 h 605592"/>
              <a:gd name="connsiteX21" fmla="*/ 247163 w 606580"/>
              <a:gd name="connsiteY21" fmla="*/ 401936 h 605592"/>
              <a:gd name="connsiteX22" fmla="*/ 206588 w 606580"/>
              <a:gd name="connsiteY22" fmla="*/ 605592 h 605592"/>
              <a:gd name="connsiteX23" fmla="*/ 180591 w 606580"/>
              <a:gd name="connsiteY23" fmla="*/ 600494 h 605592"/>
              <a:gd name="connsiteX24" fmla="*/ 220237 w 606580"/>
              <a:gd name="connsiteY24" fmla="*/ 401936 h 605592"/>
              <a:gd name="connsiteX25" fmla="*/ 0 w 606580"/>
              <a:gd name="connsiteY25" fmla="*/ 401936 h 605592"/>
              <a:gd name="connsiteX26" fmla="*/ 0 w 606580"/>
              <a:gd name="connsiteY26" fmla="*/ 375703 h 605592"/>
              <a:gd name="connsiteX27" fmla="*/ 39925 w 606580"/>
              <a:gd name="connsiteY27" fmla="*/ 375703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06580" h="605592">
                <a:moveTo>
                  <a:pt x="139649" y="323260"/>
                </a:moveTo>
                <a:lnTo>
                  <a:pt x="274852" y="323260"/>
                </a:lnTo>
                <a:lnTo>
                  <a:pt x="274852" y="349440"/>
                </a:lnTo>
                <a:lnTo>
                  <a:pt x="139649" y="349440"/>
                </a:lnTo>
                <a:close/>
                <a:moveTo>
                  <a:pt x="66294" y="26233"/>
                </a:moveTo>
                <a:lnTo>
                  <a:pt x="66294" y="375703"/>
                </a:lnTo>
                <a:lnTo>
                  <a:pt x="540286" y="375703"/>
                </a:lnTo>
                <a:lnTo>
                  <a:pt x="540286" y="26233"/>
                </a:lnTo>
                <a:close/>
                <a:moveTo>
                  <a:pt x="39925" y="0"/>
                </a:moveTo>
                <a:lnTo>
                  <a:pt x="566655" y="0"/>
                </a:lnTo>
                <a:lnTo>
                  <a:pt x="566655" y="375703"/>
                </a:lnTo>
                <a:lnTo>
                  <a:pt x="606580" y="375703"/>
                </a:lnTo>
                <a:lnTo>
                  <a:pt x="606580" y="401936"/>
                </a:lnTo>
                <a:lnTo>
                  <a:pt x="373716" y="401936"/>
                </a:lnTo>
                <a:lnTo>
                  <a:pt x="413269" y="600587"/>
                </a:lnTo>
                <a:lnTo>
                  <a:pt x="387364" y="605592"/>
                </a:lnTo>
                <a:lnTo>
                  <a:pt x="346790" y="401936"/>
                </a:lnTo>
                <a:lnTo>
                  <a:pt x="316521" y="401936"/>
                </a:lnTo>
                <a:lnTo>
                  <a:pt x="316521" y="551828"/>
                </a:lnTo>
                <a:lnTo>
                  <a:pt x="290059" y="551828"/>
                </a:lnTo>
                <a:lnTo>
                  <a:pt x="290059" y="401936"/>
                </a:lnTo>
                <a:lnTo>
                  <a:pt x="247163" y="401936"/>
                </a:lnTo>
                <a:lnTo>
                  <a:pt x="206588" y="605592"/>
                </a:lnTo>
                <a:lnTo>
                  <a:pt x="180591" y="600494"/>
                </a:lnTo>
                <a:lnTo>
                  <a:pt x="220237" y="401936"/>
                </a:lnTo>
                <a:lnTo>
                  <a:pt x="0" y="401936"/>
                </a:lnTo>
                <a:lnTo>
                  <a:pt x="0" y="375703"/>
                </a:lnTo>
                <a:lnTo>
                  <a:pt x="39925" y="3757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şľiḓè"/>
          <p:cNvSpPr>
            <a:spLocks/>
          </p:cNvSpPr>
          <p:nvPr/>
        </p:nvSpPr>
        <p:spPr bwMode="auto">
          <a:xfrm>
            <a:off x="9480376" y="5175857"/>
            <a:ext cx="191853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2" name="îṣ1ïďé"/>
          <p:cNvSpPr txBox="1">
            <a:spLocks/>
          </p:cNvSpPr>
          <p:nvPr/>
        </p:nvSpPr>
        <p:spPr bwMode="auto">
          <a:xfrm>
            <a:off x="9480376" y="4824717"/>
            <a:ext cx="191853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4" name="îSḷîḍê"/>
          <p:cNvSpPr/>
          <p:nvPr/>
        </p:nvSpPr>
        <p:spPr>
          <a:xfrm>
            <a:off x="9480376" y="4214283"/>
            <a:ext cx="504056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íŝľïḍé"/>
          <p:cNvSpPr>
            <a:spLocks/>
          </p:cNvSpPr>
          <p:nvPr/>
        </p:nvSpPr>
        <p:spPr bwMode="auto">
          <a:xfrm>
            <a:off x="9556462" y="4290639"/>
            <a:ext cx="351884" cy="351345"/>
          </a:xfrm>
          <a:custGeom>
            <a:avLst/>
            <a:gdLst>
              <a:gd name="connsiteX0" fmla="*/ 424725 w 607004"/>
              <a:gd name="connsiteY0" fmla="*/ 67461 h 606075"/>
              <a:gd name="connsiteX1" fmla="*/ 522693 w 607004"/>
              <a:gd name="connsiteY1" fmla="*/ 67461 h 606075"/>
              <a:gd name="connsiteX2" fmla="*/ 539544 w 607004"/>
              <a:gd name="connsiteY2" fmla="*/ 84287 h 606075"/>
              <a:gd name="connsiteX3" fmla="*/ 539544 w 607004"/>
              <a:gd name="connsiteY3" fmla="*/ 182109 h 606075"/>
              <a:gd name="connsiteX4" fmla="*/ 522693 w 607004"/>
              <a:gd name="connsiteY4" fmla="*/ 198935 h 606075"/>
              <a:gd name="connsiteX5" fmla="*/ 505843 w 607004"/>
              <a:gd name="connsiteY5" fmla="*/ 182109 h 606075"/>
              <a:gd name="connsiteX6" fmla="*/ 505843 w 607004"/>
              <a:gd name="connsiteY6" fmla="*/ 124830 h 606075"/>
              <a:gd name="connsiteX7" fmla="*/ 332046 w 607004"/>
              <a:gd name="connsiteY7" fmla="*/ 298457 h 606075"/>
              <a:gd name="connsiteX8" fmla="*/ 308204 w 607004"/>
              <a:gd name="connsiteY8" fmla="*/ 298457 h 606075"/>
              <a:gd name="connsiteX9" fmla="*/ 233450 w 607004"/>
              <a:gd name="connsiteY9" fmla="*/ 223905 h 606075"/>
              <a:gd name="connsiteX10" fmla="*/ 96134 w 607004"/>
              <a:gd name="connsiteY10" fmla="*/ 361017 h 606075"/>
              <a:gd name="connsiteX11" fmla="*/ 72381 w 607004"/>
              <a:gd name="connsiteY11" fmla="*/ 361106 h 606075"/>
              <a:gd name="connsiteX12" fmla="*/ 72381 w 607004"/>
              <a:gd name="connsiteY12" fmla="*/ 337210 h 606075"/>
              <a:gd name="connsiteX13" fmla="*/ 221529 w 607004"/>
              <a:gd name="connsiteY13" fmla="*/ 188105 h 606075"/>
              <a:gd name="connsiteX14" fmla="*/ 245461 w 607004"/>
              <a:gd name="connsiteY14" fmla="*/ 188105 h 606075"/>
              <a:gd name="connsiteX15" fmla="*/ 320125 w 607004"/>
              <a:gd name="connsiteY15" fmla="*/ 262658 h 606075"/>
              <a:gd name="connsiteX16" fmla="*/ 481911 w 607004"/>
              <a:gd name="connsiteY16" fmla="*/ 101113 h 606075"/>
              <a:gd name="connsiteX17" fmla="*/ 424725 w 607004"/>
              <a:gd name="connsiteY17" fmla="*/ 101113 h 606075"/>
              <a:gd name="connsiteX18" fmla="*/ 407875 w 607004"/>
              <a:gd name="connsiteY18" fmla="*/ 84287 h 606075"/>
              <a:gd name="connsiteX19" fmla="*/ 424725 w 607004"/>
              <a:gd name="connsiteY19" fmla="*/ 67461 h 606075"/>
              <a:gd name="connsiteX20" fmla="*/ 33697 w 607004"/>
              <a:gd name="connsiteY20" fmla="*/ 33647 h 606075"/>
              <a:gd name="connsiteX21" fmla="*/ 33697 w 607004"/>
              <a:gd name="connsiteY21" fmla="*/ 399644 h 606075"/>
              <a:gd name="connsiteX22" fmla="*/ 573307 w 607004"/>
              <a:gd name="connsiteY22" fmla="*/ 399644 h 606075"/>
              <a:gd name="connsiteX23" fmla="*/ 573307 w 607004"/>
              <a:gd name="connsiteY23" fmla="*/ 33647 h 606075"/>
              <a:gd name="connsiteX24" fmla="*/ 16849 w 607004"/>
              <a:gd name="connsiteY24" fmla="*/ 0 h 606075"/>
              <a:gd name="connsiteX25" fmla="*/ 590155 w 607004"/>
              <a:gd name="connsiteY25" fmla="*/ 0 h 606075"/>
              <a:gd name="connsiteX26" fmla="*/ 607004 w 607004"/>
              <a:gd name="connsiteY26" fmla="*/ 16823 h 606075"/>
              <a:gd name="connsiteX27" fmla="*/ 607004 w 607004"/>
              <a:gd name="connsiteY27" fmla="*/ 416468 h 606075"/>
              <a:gd name="connsiteX28" fmla="*/ 590155 w 607004"/>
              <a:gd name="connsiteY28" fmla="*/ 433291 h 606075"/>
              <a:gd name="connsiteX29" fmla="*/ 320396 w 607004"/>
              <a:gd name="connsiteY29" fmla="*/ 433291 h 606075"/>
              <a:gd name="connsiteX30" fmla="*/ 320396 w 607004"/>
              <a:gd name="connsiteY30" fmla="*/ 503448 h 606075"/>
              <a:gd name="connsiteX31" fmla="*/ 456441 w 607004"/>
              <a:gd name="connsiteY31" fmla="*/ 577990 h 606075"/>
              <a:gd name="connsiteX32" fmla="*/ 455276 w 607004"/>
              <a:gd name="connsiteY32" fmla="*/ 601704 h 606075"/>
              <a:gd name="connsiteX33" fmla="*/ 431526 w 607004"/>
              <a:gd name="connsiteY33" fmla="*/ 600540 h 606075"/>
              <a:gd name="connsiteX34" fmla="*/ 320396 w 607004"/>
              <a:gd name="connsiteY34" fmla="*/ 537184 h 606075"/>
              <a:gd name="connsiteX35" fmla="*/ 320396 w 607004"/>
              <a:gd name="connsiteY35" fmla="*/ 589175 h 606075"/>
              <a:gd name="connsiteX36" fmla="*/ 303547 w 607004"/>
              <a:gd name="connsiteY36" fmla="*/ 605999 h 606075"/>
              <a:gd name="connsiteX37" fmla="*/ 286698 w 607004"/>
              <a:gd name="connsiteY37" fmla="*/ 589175 h 606075"/>
              <a:gd name="connsiteX38" fmla="*/ 286698 w 607004"/>
              <a:gd name="connsiteY38" fmla="*/ 537184 h 606075"/>
              <a:gd name="connsiteX39" fmla="*/ 175568 w 607004"/>
              <a:gd name="connsiteY39" fmla="*/ 600540 h 606075"/>
              <a:gd name="connsiteX40" fmla="*/ 151729 w 607004"/>
              <a:gd name="connsiteY40" fmla="*/ 601704 h 606075"/>
              <a:gd name="connsiteX41" fmla="*/ 150564 w 607004"/>
              <a:gd name="connsiteY41" fmla="*/ 577990 h 606075"/>
              <a:gd name="connsiteX42" fmla="*/ 286698 w 607004"/>
              <a:gd name="connsiteY42" fmla="*/ 503448 h 606075"/>
              <a:gd name="connsiteX43" fmla="*/ 286698 w 607004"/>
              <a:gd name="connsiteY43" fmla="*/ 433291 h 606075"/>
              <a:gd name="connsiteX44" fmla="*/ 16849 w 607004"/>
              <a:gd name="connsiteY44" fmla="*/ 433291 h 606075"/>
              <a:gd name="connsiteX45" fmla="*/ 0 w 607004"/>
              <a:gd name="connsiteY45" fmla="*/ 416468 h 606075"/>
              <a:gd name="connsiteX46" fmla="*/ 0 w 607004"/>
              <a:gd name="connsiteY46" fmla="*/ 16823 h 606075"/>
              <a:gd name="connsiteX47" fmla="*/ 16849 w 607004"/>
              <a:gd name="connsiteY47" fmla="*/ 0 h 60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004" h="606075">
                <a:moveTo>
                  <a:pt x="424725" y="67461"/>
                </a:moveTo>
                <a:lnTo>
                  <a:pt x="522693" y="67461"/>
                </a:lnTo>
                <a:cubicBezTo>
                  <a:pt x="532015" y="67461"/>
                  <a:pt x="539544" y="74979"/>
                  <a:pt x="539544" y="84287"/>
                </a:cubicBezTo>
                <a:lnTo>
                  <a:pt x="539544" y="182109"/>
                </a:lnTo>
                <a:cubicBezTo>
                  <a:pt x="539544" y="191417"/>
                  <a:pt x="532015" y="198935"/>
                  <a:pt x="522693" y="198935"/>
                </a:cubicBezTo>
                <a:cubicBezTo>
                  <a:pt x="513372" y="198935"/>
                  <a:pt x="505843" y="191417"/>
                  <a:pt x="505843" y="182109"/>
                </a:cubicBezTo>
                <a:lnTo>
                  <a:pt x="505843" y="124830"/>
                </a:lnTo>
                <a:lnTo>
                  <a:pt x="332046" y="298457"/>
                </a:lnTo>
                <a:cubicBezTo>
                  <a:pt x="325772" y="304811"/>
                  <a:pt x="314478" y="304811"/>
                  <a:pt x="308204" y="298457"/>
                </a:cubicBezTo>
                <a:lnTo>
                  <a:pt x="233450" y="223905"/>
                </a:lnTo>
                <a:lnTo>
                  <a:pt x="96134" y="361017"/>
                </a:lnTo>
                <a:cubicBezTo>
                  <a:pt x="92907" y="364328"/>
                  <a:pt x="80717" y="369340"/>
                  <a:pt x="72381" y="361106"/>
                </a:cubicBezTo>
                <a:cubicBezTo>
                  <a:pt x="65838" y="354394"/>
                  <a:pt x="65838" y="343833"/>
                  <a:pt x="72381" y="337210"/>
                </a:cubicBezTo>
                <a:lnTo>
                  <a:pt x="221529" y="188105"/>
                </a:lnTo>
                <a:cubicBezTo>
                  <a:pt x="227893" y="181751"/>
                  <a:pt x="239097" y="181751"/>
                  <a:pt x="245461" y="188105"/>
                </a:cubicBezTo>
                <a:lnTo>
                  <a:pt x="320125" y="262658"/>
                </a:lnTo>
                <a:lnTo>
                  <a:pt x="481911" y="101113"/>
                </a:lnTo>
                <a:lnTo>
                  <a:pt x="424725" y="101113"/>
                </a:lnTo>
                <a:cubicBezTo>
                  <a:pt x="415404" y="101113"/>
                  <a:pt x="407875" y="93595"/>
                  <a:pt x="407875" y="84287"/>
                </a:cubicBezTo>
                <a:cubicBezTo>
                  <a:pt x="407875" y="74979"/>
                  <a:pt x="415404" y="67461"/>
                  <a:pt x="424725" y="67461"/>
                </a:cubicBezTo>
                <a:close/>
                <a:moveTo>
                  <a:pt x="33697" y="33647"/>
                </a:moveTo>
                <a:lnTo>
                  <a:pt x="33697" y="399644"/>
                </a:lnTo>
                <a:lnTo>
                  <a:pt x="573307" y="399644"/>
                </a:lnTo>
                <a:lnTo>
                  <a:pt x="573307" y="33647"/>
                </a:lnTo>
                <a:close/>
                <a:moveTo>
                  <a:pt x="16849" y="0"/>
                </a:moveTo>
                <a:lnTo>
                  <a:pt x="590155" y="0"/>
                </a:lnTo>
                <a:cubicBezTo>
                  <a:pt x="599476" y="0"/>
                  <a:pt x="607004" y="7517"/>
                  <a:pt x="607004" y="16823"/>
                </a:cubicBezTo>
                <a:lnTo>
                  <a:pt x="607004" y="416468"/>
                </a:lnTo>
                <a:cubicBezTo>
                  <a:pt x="607004" y="425774"/>
                  <a:pt x="599476" y="433291"/>
                  <a:pt x="590155" y="433291"/>
                </a:cubicBezTo>
                <a:lnTo>
                  <a:pt x="320396" y="433291"/>
                </a:lnTo>
                <a:lnTo>
                  <a:pt x="320396" y="503448"/>
                </a:lnTo>
                <a:cubicBezTo>
                  <a:pt x="369598" y="508191"/>
                  <a:pt x="416290" y="533694"/>
                  <a:pt x="456441" y="577990"/>
                </a:cubicBezTo>
                <a:cubicBezTo>
                  <a:pt x="462714" y="584791"/>
                  <a:pt x="462176" y="595529"/>
                  <a:pt x="455276" y="601704"/>
                </a:cubicBezTo>
                <a:cubicBezTo>
                  <a:pt x="448375" y="607968"/>
                  <a:pt x="437710" y="607431"/>
                  <a:pt x="431526" y="600540"/>
                </a:cubicBezTo>
                <a:cubicBezTo>
                  <a:pt x="398008" y="563672"/>
                  <a:pt x="359919" y="541927"/>
                  <a:pt x="320396" y="537184"/>
                </a:cubicBezTo>
                <a:lnTo>
                  <a:pt x="320396" y="589175"/>
                </a:lnTo>
                <a:cubicBezTo>
                  <a:pt x="320396" y="598482"/>
                  <a:pt x="312868" y="605999"/>
                  <a:pt x="303547" y="605999"/>
                </a:cubicBezTo>
                <a:cubicBezTo>
                  <a:pt x="294226" y="605999"/>
                  <a:pt x="286698" y="598482"/>
                  <a:pt x="286698" y="589175"/>
                </a:cubicBezTo>
                <a:lnTo>
                  <a:pt x="286698" y="537184"/>
                </a:lnTo>
                <a:cubicBezTo>
                  <a:pt x="247086" y="542106"/>
                  <a:pt x="208997" y="563672"/>
                  <a:pt x="175568" y="600540"/>
                </a:cubicBezTo>
                <a:cubicBezTo>
                  <a:pt x="172162" y="604209"/>
                  <a:pt x="159436" y="608415"/>
                  <a:pt x="151729" y="601704"/>
                </a:cubicBezTo>
                <a:cubicBezTo>
                  <a:pt x="144828" y="595619"/>
                  <a:pt x="144380" y="584880"/>
                  <a:pt x="150564" y="577990"/>
                </a:cubicBezTo>
                <a:cubicBezTo>
                  <a:pt x="190714" y="533605"/>
                  <a:pt x="237407" y="508191"/>
                  <a:pt x="286698" y="503448"/>
                </a:cubicBezTo>
                <a:lnTo>
                  <a:pt x="286698" y="433291"/>
                </a:lnTo>
                <a:lnTo>
                  <a:pt x="16849" y="433291"/>
                </a:lnTo>
                <a:cubicBezTo>
                  <a:pt x="7528" y="433291"/>
                  <a:pt x="0" y="425774"/>
                  <a:pt x="0" y="416468"/>
                </a:cubicBezTo>
                <a:lnTo>
                  <a:pt x="0" y="16823"/>
                </a:lnTo>
                <a:cubicBezTo>
                  <a:pt x="0" y="7517"/>
                  <a:pt x="7528" y="0"/>
                  <a:pt x="168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sľiḑè"/>
          <p:cNvSpPr/>
          <p:nvPr/>
        </p:nvSpPr>
        <p:spPr>
          <a:xfrm>
            <a:off x="5042737" y="4191014"/>
            <a:ext cx="504056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ïṩļîḍé"/>
          <p:cNvSpPr>
            <a:spLocks/>
          </p:cNvSpPr>
          <p:nvPr/>
        </p:nvSpPr>
        <p:spPr bwMode="auto">
          <a:xfrm>
            <a:off x="5118823" y="4275247"/>
            <a:ext cx="351884" cy="33559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ṥļïḍe"/>
          <p:cNvSpPr>
            <a:spLocks/>
          </p:cNvSpPr>
          <p:nvPr/>
        </p:nvSpPr>
        <p:spPr bwMode="auto">
          <a:xfrm>
            <a:off x="5042737" y="5175857"/>
            <a:ext cx="1918536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8" name="ïṥḻïďê"/>
          <p:cNvSpPr txBox="1">
            <a:spLocks/>
          </p:cNvSpPr>
          <p:nvPr/>
        </p:nvSpPr>
        <p:spPr bwMode="auto">
          <a:xfrm>
            <a:off x="5042737" y="4824717"/>
            <a:ext cx="1918536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normAutofit lnSpcReduction="1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7104112" y="1303987"/>
            <a:ext cx="0" cy="4388094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336360" y="4244334"/>
            <a:ext cx="0" cy="144774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97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işlîḑé"/>
          <p:cNvSpPr>
            <a:spLocks/>
          </p:cNvSpPr>
          <p:nvPr/>
        </p:nvSpPr>
        <p:spPr bwMode="auto">
          <a:xfrm>
            <a:off x="-135468" y="1474522"/>
            <a:ext cx="6265333" cy="1532467"/>
          </a:xfrm>
          <a:custGeom>
            <a:avLst/>
            <a:gdLst>
              <a:gd name="T0" fmla="*/ 2281 w 2294"/>
              <a:gd name="T1" fmla="*/ 203 h 560"/>
              <a:gd name="T2" fmla="*/ 1776 w 2294"/>
              <a:gd name="T3" fmla="*/ 0 h 560"/>
              <a:gd name="T4" fmla="*/ 1353 w 2294"/>
              <a:gd name="T5" fmla="*/ 134 h 560"/>
              <a:gd name="T6" fmla="*/ 1090 w 2294"/>
              <a:gd name="T7" fmla="*/ 479 h 560"/>
              <a:gd name="T8" fmla="*/ 1059 w 2294"/>
              <a:gd name="T9" fmla="*/ 500 h 560"/>
              <a:gd name="T10" fmla="*/ 30 w 2294"/>
              <a:gd name="T11" fmla="*/ 500 h 560"/>
              <a:gd name="T12" fmla="*/ 0 w 2294"/>
              <a:gd name="T13" fmla="*/ 530 h 560"/>
              <a:gd name="T14" fmla="*/ 30 w 2294"/>
              <a:gd name="T15" fmla="*/ 560 h 560"/>
              <a:gd name="T16" fmla="*/ 1059 w 2294"/>
              <a:gd name="T17" fmla="*/ 560 h 560"/>
              <a:gd name="T18" fmla="*/ 1146 w 2294"/>
              <a:gd name="T19" fmla="*/ 499 h 560"/>
              <a:gd name="T20" fmla="*/ 1776 w 2294"/>
              <a:gd name="T21" fmla="*/ 60 h 560"/>
              <a:gd name="T22" fmla="*/ 2240 w 2294"/>
              <a:gd name="T23" fmla="*/ 247 h 560"/>
              <a:gd name="T24" fmla="*/ 2282 w 2294"/>
              <a:gd name="T25" fmla="*/ 246 h 560"/>
              <a:gd name="T26" fmla="*/ 2281 w 2294"/>
              <a:gd name="T27" fmla="*/ 203 h 560"/>
              <a:gd name="T28" fmla="*/ 2261 w 2294"/>
              <a:gd name="T29" fmla="*/ 243 h 560"/>
              <a:gd name="T30" fmla="*/ 2243 w 2294"/>
              <a:gd name="T31" fmla="*/ 225 h 560"/>
              <a:gd name="T32" fmla="*/ 2261 w 2294"/>
              <a:gd name="T33" fmla="*/ 208 h 560"/>
              <a:gd name="T34" fmla="*/ 2278 w 2294"/>
              <a:gd name="T35" fmla="*/ 225 h 560"/>
              <a:gd name="T36" fmla="*/ 2261 w 2294"/>
              <a:gd name="T37" fmla="*/ 243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94" h="560">
                <a:moveTo>
                  <a:pt x="2281" y="203"/>
                </a:moveTo>
                <a:cubicBezTo>
                  <a:pt x="2145" y="72"/>
                  <a:pt x="1965" y="0"/>
                  <a:pt x="1776" y="0"/>
                </a:cubicBezTo>
                <a:cubicBezTo>
                  <a:pt x="1623" y="0"/>
                  <a:pt x="1477" y="46"/>
                  <a:pt x="1353" y="134"/>
                </a:cubicBezTo>
                <a:cubicBezTo>
                  <a:pt x="1232" y="221"/>
                  <a:pt x="1141" y="340"/>
                  <a:pt x="1090" y="479"/>
                </a:cubicBezTo>
                <a:cubicBezTo>
                  <a:pt x="1085" y="491"/>
                  <a:pt x="1073" y="500"/>
                  <a:pt x="1059" y="500"/>
                </a:cubicBezTo>
                <a:cubicBezTo>
                  <a:pt x="30" y="500"/>
                  <a:pt x="30" y="500"/>
                  <a:pt x="30" y="500"/>
                </a:cubicBezTo>
                <a:cubicBezTo>
                  <a:pt x="13" y="500"/>
                  <a:pt x="0" y="513"/>
                  <a:pt x="0" y="530"/>
                </a:cubicBezTo>
                <a:cubicBezTo>
                  <a:pt x="0" y="546"/>
                  <a:pt x="13" y="560"/>
                  <a:pt x="30" y="560"/>
                </a:cubicBezTo>
                <a:cubicBezTo>
                  <a:pt x="1059" y="560"/>
                  <a:pt x="1059" y="560"/>
                  <a:pt x="1059" y="560"/>
                </a:cubicBezTo>
                <a:cubicBezTo>
                  <a:pt x="1098" y="560"/>
                  <a:pt x="1133" y="535"/>
                  <a:pt x="1146" y="499"/>
                </a:cubicBezTo>
                <a:cubicBezTo>
                  <a:pt x="1243" y="236"/>
                  <a:pt x="1496" y="60"/>
                  <a:pt x="1776" y="60"/>
                </a:cubicBezTo>
                <a:cubicBezTo>
                  <a:pt x="1950" y="60"/>
                  <a:pt x="2115" y="126"/>
                  <a:pt x="2240" y="247"/>
                </a:cubicBezTo>
                <a:cubicBezTo>
                  <a:pt x="2252" y="258"/>
                  <a:pt x="2271" y="258"/>
                  <a:pt x="2282" y="246"/>
                </a:cubicBezTo>
                <a:cubicBezTo>
                  <a:pt x="2294" y="234"/>
                  <a:pt x="2293" y="215"/>
                  <a:pt x="2281" y="203"/>
                </a:cubicBezTo>
                <a:close/>
                <a:moveTo>
                  <a:pt x="2261" y="243"/>
                </a:moveTo>
                <a:cubicBezTo>
                  <a:pt x="2251" y="243"/>
                  <a:pt x="2243" y="235"/>
                  <a:pt x="2243" y="225"/>
                </a:cubicBezTo>
                <a:cubicBezTo>
                  <a:pt x="2243" y="215"/>
                  <a:pt x="2251" y="208"/>
                  <a:pt x="2261" y="208"/>
                </a:cubicBezTo>
                <a:cubicBezTo>
                  <a:pt x="2270" y="208"/>
                  <a:pt x="2278" y="215"/>
                  <a:pt x="2278" y="225"/>
                </a:cubicBezTo>
                <a:cubicBezTo>
                  <a:pt x="2278" y="235"/>
                  <a:pt x="2270" y="243"/>
                  <a:pt x="2261" y="2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ṩľïḍe"/>
          <p:cNvSpPr>
            <a:spLocks/>
          </p:cNvSpPr>
          <p:nvPr/>
        </p:nvSpPr>
        <p:spPr bwMode="auto">
          <a:xfrm>
            <a:off x="-135468" y="2022740"/>
            <a:ext cx="6072717" cy="1257300"/>
          </a:xfrm>
          <a:custGeom>
            <a:avLst/>
            <a:gdLst>
              <a:gd name="T0" fmla="*/ 2213 w 2223"/>
              <a:gd name="T1" fmla="*/ 230 h 460"/>
              <a:gd name="T2" fmla="*/ 1776 w 2223"/>
              <a:gd name="T3" fmla="*/ 0 h 460"/>
              <a:gd name="T4" fmla="*/ 1457 w 2223"/>
              <a:gd name="T5" fmla="*/ 106 h 460"/>
              <a:gd name="T6" fmla="*/ 1268 w 2223"/>
              <a:gd name="T7" fmla="*/ 377 h 460"/>
              <a:gd name="T8" fmla="*/ 1237 w 2223"/>
              <a:gd name="T9" fmla="*/ 400 h 460"/>
              <a:gd name="T10" fmla="*/ 30 w 2223"/>
              <a:gd name="T11" fmla="*/ 400 h 460"/>
              <a:gd name="T12" fmla="*/ 0 w 2223"/>
              <a:gd name="T13" fmla="*/ 430 h 460"/>
              <a:gd name="T14" fmla="*/ 30 w 2223"/>
              <a:gd name="T15" fmla="*/ 460 h 460"/>
              <a:gd name="T16" fmla="*/ 1237 w 2223"/>
              <a:gd name="T17" fmla="*/ 460 h 460"/>
              <a:gd name="T18" fmla="*/ 1326 w 2223"/>
              <a:gd name="T19" fmla="*/ 394 h 460"/>
              <a:gd name="T20" fmla="*/ 1776 w 2223"/>
              <a:gd name="T21" fmla="*/ 60 h 460"/>
              <a:gd name="T22" fmla="*/ 2164 w 2223"/>
              <a:gd name="T23" fmla="*/ 264 h 460"/>
              <a:gd name="T24" fmla="*/ 2205 w 2223"/>
              <a:gd name="T25" fmla="*/ 272 h 460"/>
              <a:gd name="T26" fmla="*/ 2213 w 2223"/>
              <a:gd name="T27" fmla="*/ 230 h 460"/>
              <a:gd name="T28" fmla="*/ 2188 w 2223"/>
              <a:gd name="T29" fmla="*/ 265 h 460"/>
              <a:gd name="T30" fmla="*/ 2171 w 2223"/>
              <a:gd name="T31" fmla="*/ 247 h 460"/>
              <a:gd name="T32" fmla="*/ 2188 w 2223"/>
              <a:gd name="T33" fmla="*/ 230 h 460"/>
              <a:gd name="T34" fmla="*/ 2206 w 2223"/>
              <a:gd name="T35" fmla="*/ 247 h 460"/>
              <a:gd name="T36" fmla="*/ 2188 w 2223"/>
              <a:gd name="T37" fmla="*/ 265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23" h="460">
                <a:moveTo>
                  <a:pt x="2213" y="230"/>
                </a:moveTo>
                <a:cubicBezTo>
                  <a:pt x="2114" y="86"/>
                  <a:pt x="1951" y="0"/>
                  <a:pt x="1776" y="0"/>
                </a:cubicBezTo>
                <a:cubicBezTo>
                  <a:pt x="1660" y="0"/>
                  <a:pt x="1549" y="37"/>
                  <a:pt x="1457" y="106"/>
                </a:cubicBezTo>
                <a:cubicBezTo>
                  <a:pt x="1367" y="174"/>
                  <a:pt x="1300" y="270"/>
                  <a:pt x="1268" y="377"/>
                </a:cubicBezTo>
                <a:cubicBezTo>
                  <a:pt x="1264" y="390"/>
                  <a:pt x="1251" y="400"/>
                  <a:pt x="1237" y="400"/>
                </a:cubicBezTo>
                <a:cubicBezTo>
                  <a:pt x="30" y="400"/>
                  <a:pt x="30" y="400"/>
                  <a:pt x="30" y="400"/>
                </a:cubicBezTo>
                <a:cubicBezTo>
                  <a:pt x="13" y="400"/>
                  <a:pt x="0" y="413"/>
                  <a:pt x="0" y="430"/>
                </a:cubicBezTo>
                <a:cubicBezTo>
                  <a:pt x="0" y="446"/>
                  <a:pt x="13" y="460"/>
                  <a:pt x="30" y="460"/>
                </a:cubicBezTo>
                <a:cubicBezTo>
                  <a:pt x="1237" y="460"/>
                  <a:pt x="1237" y="460"/>
                  <a:pt x="1237" y="460"/>
                </a:cubicBezTo>
                <a:cubicBezTo>
                  <a:pt x="1277" y="460"/>
                  <a:pt x="1314" y="433"/>
                  <a:pt x="1326" y="394"/>
                </a:cubicBezTo>
                <a:cubicBezTo>
                  <a:pt x="1385" y="197"/>
                  <a:pt x="1570" y="60"/>
                  <a:pt x="1776" y="60"/>
                </a:cubicBezTo>
                <a:cubicBezTo>
                  <a:pt x="1931" y="60"/>
                  <a:pt x="2076" y="136"/>
                  <a:pt x="2164" y="264"/>
                </a:cubicBezTo>
                <a:cubicBezTo>
                  <a:pt x="2173" y="278"/>
                  <a:pt x="2192" y="282"/>
                  <a:pt x="2205" y="272"/>
                </a:cubicBezTo>
                <a:cubicBezTo>
                  <a:pt x="2219" y="263"/>
                  <a:pt x="2223" y="244"/>
                  <a:pt x="2213" y="230"/>
                </a:cubicBezTo>
                <a:close/>
                <a:moveTo>
                  <a:pt x="2188" y="265"/>
                </a:moveTo>
                <a:cubicBezTo>
                  <a:pt x="2179" y="265"/>
                  <a:pt x="2171" y="257"/>
                  <a:pt x="2171" y="247"/>
                </a:cubicBezTo>
                <a:cubicBezTo>
                  <a:pt x="2171" y="238"/>
                  <a:pt x="2179" y="230"/>
                  <a:pt x="2188" y="230"/>
                </a:cubicBezTo>
                <a:cubicBezTo>
                  <a:pt x="2198" y="230"/>
                  <a:pt x="2206" y="238"/>
                  <a:pt x="2206" y="247"/>
                </a:cubicBezTo>
                <a:cubicBezTo>
                  <a:pt x="2206" y="257"/>
                  <a:pt x="2198" y="265"/>
                  <a:pt x="2188" y="2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ṩlíḓé"/>
          <p:cNvSpPr>
            <a:spLocks/>
          </p:cNvSpPr>
          <p:nvPr/>
        </p:nvSpPr>
        <p:spPr bwMode="auto">
          <a:xfrm>
            <a:off x="-135468" y="2568840"/>
            <a:ext cx="5742517" cy="984251"/>
          </a:xfrm>
          <a:custGeom>
            <a:avLst/>
            <a:gdLst>
              <a:gd name="T0" fmla="*/ 2099 w 2102"/>
              <a:gd name="T1" fmla="*/ 263 h 360"/>
              <a:gd name="T2" fmla="*/ 1776 w 2102"/>
              <a:gd name="T3" fmla="*/ 0 h 360"/>
              <a:gd name="T4" fmla="*/ 1451 w 2102"/>
              <a:gd name="T5" fmla="*/ 272 h 360"/>
              <a:gd name="T6" fmla="*/ 1419 w 2102"/>
              <a:gd name="T7" fmla="*/ 300 h 360"/>
              <a:gd name="T8" fmla="*/ 30 w 2102"/>
              <a:gd name="T9" fmla="*/ 300 h 360"/>
              <a:gd name="T10" fmla="*/ 0 w 2102"/>
              <a:gd name="T11" fmla="*/ 330 h 360"/>
              <a:gd name="T12" fmla="*/ 30 w 2102"/>
              <a:gd name="T13" fmla="*/ 360 h 360"/>
              <a:gd name="T14" fmla="*/ 1419 w 2102"/>
              <a:gd name="T15" fmla="*/ 360 h 360"/>
              <a:gd name="T16" fmla="*/ 1510 w 2102"/>
              <a:gd name="T17" fmla="*/ 283 h 360"/>
              <a:gd name="T18" fmla="*/ 1776 w 2102"/>
              <a:gd name="T19" fmla="*/ 60 h 360"/>
              <a:gd name="T20" fmla="*/ 2040 w 2102"/>
              <a:gd name="T21" fmla="*/ 275 h 360"/>
              <a:gd name="T22" fmla="*/ 2076 w 2102"/>
              <a:gd name="T23" fmla="*/ 299 h 360"/>
              <a:gd name="T24" fmla="*/ 2099 w 2102"/>
              <a:gd name="T25" fmla="*/ 263 h 360"/>
              <a:gd name="T26" fmla="*/ 2070 w 2102"/>
              <a:gd name="T27" fmla="*/ 287 h 360"/>
              <a:gd name="T28" fmla="*/ 2052 w 2102"/>
              <a:gd name="T29" fmla="*/ 270 h 360"/>
              <a:gd name="T30" fmla="*/ 2070 w 2102"/>
              <a:gd name="T31" fmla="*/ 252 h 360"/>
              <a:gd name="T32" fmla="*/ 2087 w 2102"/>
              <a:gd name="T33" fmla="*/ 270 h 360"/>
              <a:gd name="T34" fmla="*/ 2070 w 2102"/>
              <a:gd name="T35" fmla="*/ 28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02" h="360">
                <a:moveTo>
                  <a:pt x="2099" y="263"/>
                </a:moveTo>
                <a:cubicBezTo>
                  <a:pt x="2068" y="110"/>
                  <a:pt x="1932" y="0"/>
                  <a:pt x="1776" y="0"/>
                </a:cubicBezTo>
                <a:cubicBezTo>
                  <a:pt x="1615" y="0"/>
                  <a:pt x="1478" y="114"/>
                  <a:pt x="1451" y="272"/>
                </a:cubicBezTo>
                <a:cubicBezTo>
                  <a:pt x="1448" y="288"/>
                  <a:pt x="1435" y="300"/>
                  <a:pt x="1419" y="300"/>
                </a:cubicBezTo>
                <a:cubicBezTo>
                  <a:pt x="30" y="300"/>
                  <a:pt x="30" y="300"/>
                  <a:pt x="30" y="300"/>
                </a:cubicBezTo>
                <a:cubicBezTo>
                  <a:pt x="13" y="300"/>
                  <a:pt x="0" y="313"/>
                  <a:pt x="0" y="330"/>
                </a:cubicBezTo>
                <a:cubicBezTo>
                  <a:pt x="0" y="346"/>
                  <a:pt x="13" y="360"/>
                  <a:pt x="30" y="360"/>
                </a:cubicBezTo>
                <a:cubicBezTo>
                  <a:pt x="1419" y="360"/>
                  <a:pt x="1419" y="360"/>
                  <a:pt x="1419" y="360"/>
                </a:cubicBezTo>
                <a:cubicBezTo>
                  <a:pt x="1464" y="360"/>
                  <a:pt x="1502" y="327"/>
                  <a:pt x="1510" y="283"/>
                </a:cubicBezTo>
                <a:cubicBezTo>
                  <a:pt x="1532" y="154"/>
                  <a:pt x="1644" y="60"/>
                  <a:pt x="1776" y="60"/>
                </a:cubicBezTo>
                <a:cubicBezTo>
                  <a:pt x="1903" y="60"/>
                  <a:pt x="2015" y="150"/>
                  <a:pt x="2040" y="275"/>
                </a:cubicBezTo>
                <a:cubicBezTo>
                  <a:pt x="2044" y="291"/>
                  <a:pt x="2059" y="302"/>
                  <a:pt x="2076" y="299"/>
                </a:cubicBezTo>
                <a:cubicBezTo>
                  <a:pt x="2092" y="295"/>
                  <a:pt x="2102" y="279"/>
                  <a:pt x="2099" y="263"/>
                </a:cubicBezTo>
                <a:close/>
                <a:moveTo>
                  <a:pt x="2070" y="287"/>
                </a:moveTo>
                <a:cubicBezTo>
                  <a:pt x="2060" y="287"/>
                  <a:pt x="2052" y="279"/>
                  <a:pt x="2052" y="270"/>
                </a:cubicBezTo>
                <a:cubicBezTo>
                  <a:pt x="2052" y="260"/>
                  <a:pt x="2060" y="252"/>
                  <a:pt x="2070" y="252"/>
                </a:cubicBezTo>
                <a:cubicBezTo>
                  <a:pt x="2079" y="252"/>
                  <a:pt x="2087" y="260"/>
                  <a:pt x="2087" y="270"/>
                </a:cubicBezTo>
                <a:cubicBezTo>
                  <a:pt x="2087" y="279"/>
                  <a:pt x="2079" y="287"/>
                  <a:pt x="2070" y="2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i$ḻïḍè"/>
          <p:cNvSpPr>
            <a:spLocks/>
          </p:cNvSpPr>
          <p:nvPr/>
        </p:nvSpPr>
        <p:spPr bwMode="auto">
          <a:xfrm>
            <a:off x="-141817" y="3719348"/>
            <a:ext cx="5943600" cy="984251"/>
          </a:xfrm>
          <a:custGeom>
            <a:avLst/>
            <a:gdLst>
              <a:gd name="T0" fmla="*/ 2154 w 2176"/>
              <a:gd name="T1" fmla="*/ 65 h 360"/>
              <a:gd name="T2" fmla="*/ 2114 w 2176"/>
              <a:gd name="T3" fmla="*/ 80 h 360"/>
              <a:gd name="T4" fmla="*/ 1776 w 2176"/>
              <a:gd name="T5" fmla="*/ 300 h 360"/>
              <a:gd name="T6" fmla="*/ 1429 w 2176"/>
              <a:gd name="T7" fmla="*/ 60 h 360"/>
              <a:gd name="T8" fmla="*/ 1342 w 2176"/>
              <a:gd name="T9" fmla="*/ 0 h 360"/>
              <a:gd name="T10" fmla="*/ 30 w 2176"/>
              <a:gd name="T11" fmla="*/ 0 h 360"/>
              <a:gd name="T12" fmla="*/ 0 w 2176"/>
              <a:gd name="T13" fmla="*/ 30 h 360"/>
              <a:gd name="T14" fmla="*/ 30 w 2176"/>
              <a:gd name="T15" fmla="*/ 60 h 360"/>
              <a:gd name="T16" fmla="*/ 1342 w 2176"/>
              <a:gd name="T17" fmla="*/ 60 h 360"/>
              <a:gd name="T18" fmla="*/ 1373 w 2176"/>
              <a:gd name="T19" fmla="*/ 81 h 360"/>
              <a:gd name="T20" fmla="*/ 1528 w 2176"/>
              <a:gd name="T21" fmla="*/ 281 h 360"/>
              <a:gd name="T22" fmla="*/ 1776 w 2176"/>
              <a:gd name="T23" fmla="*/ 360 h 360"/>
              <a:gd name="T24" fmla="*/ 2169 w 2176"/>
              <a:gd name="T25" fmla="*/ 104 h 360"/>
              <a:gd name="T26" fmla="*/ 2154 w 2176"/>
              <a:gd name="T27" fmla="*/ 65 h 360"/>
              <a:gd name="T28" fmla="*/ 2141 w 2176"/>
              <a:gd name="T29" fmla="*/ 110 h 360"/>
              <a:gd name="T30" fmla="*/ 2124 w 2176"/>
              <a:gd name="T31" fmla="*/ 92 h 360"/>
              <a:gd name="T32" fmla="*/ 2141 w 2176"/>
              <a:gd name="T33" fmla="*/ 74 h 360"/>
              <a:gd name="T34" fmla="*/ 2159 w 2176"/>
              <a:gd name="T35" fmla="*/ 92 h 360"/>
              <a:gd name="T36" fmla="*/ 2141 w 2176"/>
              <a:gd name="T37" fmla="*/ 11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76" h="360">
                <a:moveTo>
                  <a:pt x="2154" y="65"/>
                </a:moveTo>
                <a:cubicBezTo>
                  <a:pt x="2138" y="58"/>
                  <a:pt x="2121" y="65"/>
                  <a:pt x="2114" y="80"/>
                </a:cubicBezTo>
                <a:cubicBezTo>
                  <a:pt x="2055" y="213"/>
                  <a:pt x="1922" y="300"/>
                  <a:pt x="1776" y="300"/>
                </a:cubicBezTo>
                <a:cubicBezTo>
                  <a:pt x="1622" y="300"/>
                  <a:pt x="1483" y="203"/>
                  <a:pt x="1429" y="60"/>
                </a:cubicBezTo>
                <a:cubicBezTo>
                  <a:pt x="1416" y="24"/>
                  <a:pt x="1381" y="0"/>
                  <a:pt x="134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1342" y="60"/>
                  <a:pt x="1342" y="60"/>
                  <a:pt x="1342" y="60"/>
                </a:cubicBezTo>
                <a:cubicBezTo>
                  <a:pt x="1356" y="60"/>
                  <a:pt x="1368" y="68"/>
                  <a:pt x="1373" y="81"/>
                </a:cubicBezTo>
                <a:cubicBezTo>
                  <a:pt x="1404" y="162"/>
                  <a:pt x="1457" y="231"/>
                  <a:pt x="1528" y="281"/>
                </a:cubicBezTo>
                <a:cubicBezTo>
                  <a:pt x="1601" y="333"/>
                  <a:pt x="1686" y="360"/>
                  <a:pt x="1776" y="360"/>
                </a:cubicBezTo>
                <a:cubicBezTo>
                  <a:pt x="1945" y="360"/>
                  <a:pt x="2100" y="259"/>
                  <a:pt x="2169" y="104"/>
                </a:cubicBezTo>
                <a:cubicBezTo>
                  <a:pt x="2176" y="89"/>
                  <a:pt x="2169" y="71"/>
                  <a:pt x="2154" y="65"/>
                </a:cubicBezTo>
                <a:close/>
                <a:moveTo>
                  <a:pt x="2141" y="110"/>
                </a:moveTo>
                <a:cubicBezTo>
                  <a:pt x="2132" y="110"/>
                  <a:pt x="2124" y="102"/>
                  <a:pt x="2124" y="92"/>
                </a:cubicBezTo>
                <a:cubicBezTo>
                  <a:pt x="2124" y="82"/>
                  <a:pt x="2132" y="74"/>
                  <a:pt x="2141" y="74"/>
                </a:cubicBezTo>
                <a:cubicBezTo>
                  <a:pt x="2151" y="74"/>
                  <a:pt x="2159" y="82"/>
                  <a:pt x="2159" y="92"/>
                </a:cubicBezTo>
                <a:cubicBezTo>
                  <a:pt x="2159" y="102"/>
                  <a:pt x="2151" y="110"/>
                  <a:pt x="2141" y="1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ślidê"/>
          <p:cNvSpPr>
            <a:spLocks/>
          </p:cNvSpPr>
          <p:nvPr/>
        </p:nvSpPr>
        <p:spPr bwMode="auto">
          <a:xfrm>
            <a:off x="-141817" y="3992399"/>
            <a:ext cx="6199717" cy="1257300"/>
          </a:xfrm>
          <a:custGeom>
            <a:avLst/>
            <a:gdLst>
              <a:gd name="T0" fmla="*/ 2255 w 2270"/>
              <a:gd name="T1" fmla="*/ 192 h 460"/>
              <a:gd name="T2" fmla="*/ 2213 w 2270"/>
              <a:gd name="T3" fmla="*/ 195 h 460"/>
              <a:gd name="T4" fmla="*/ 1776 w 2270"/>
              <a:gd name="T5" fmla="*/ 400 h 460"/>
              <a:gd name="T6" fmla="*/ 1252 w 2270"/>
              <a:gd name="T7" fmla="*/ 55 h 460"/>
              <a:gd name="T8" fmla="*/ 1167 w 2270"/>
              <a:gd name="T9" fmla="*/ 0 h 460"/>
              <a:gd name="T10" fmla="*/ 30 w 2270"/>
              <a:gd name="T11" fmla="*/ 0 h 460"/>
              <a:gd name="T12" fmla="*/ 0 w 2270"/>
              <a:gd name="T13" fmla="*/ 30 h 460"/>
              <a:gd name="T14" fmla="*/ 30 w 2270"/>
              <a:gd name="T15" fmla="*/ 60 h 460"/>
              <a:gd name="T16" fmla="*/ 1167 w 2270"/>
              <a:gd name="T17" fmla="*/ 60 h 460"/>
              <a:gd name="T18" fmla="*/ 1197 w 2270"/>
              <a:gd name="T19" fmla="*/ 79 h 460"/>
              <a:gd name="T20" fmla="*/ 1776 w 2270"/>
              <a:gd name="T21" fmla="*/ 460 h 460"/>
              <a:gd name="T22" fmla="*/ 2259 w 2270"/>
              <a:gd name="T23" fmla="*/ 234 h 460"/>
              <a:gd name="T24" fmla="*/ 2255 w 2270"/>
              <a:gd name="T25" fmla="*/ 192 h 460"/>
              <a:gd name="T26" fmla="*/ 2236 w 2270"/>
              <a:gd name="T27" fmla="*/ 232 h 460"/>
              <a:gd name="T28" fmla="*/ 2218 w 2270"/>
              <a:gd name="T29" fmla="*/ 215 h 460"/>
              <a:gd name="T30" fmla="*/ 2236 w 2270"/>
              <a:gd name="T31" fmla="*/ 197 h 460"/>
              <a:gd name="T32" fmla="*/ 2254 w 2270"/>
              <a:gd name="T33" fmla="*/ 215 h 460"/>
              <a:gd name="T34" fmla="*/ 2236 w 2270"/>
              <a:gd name="T35" fmla="*/ 232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70" h="460">
                <a:moveTo>
                  <a:pt x="2255" y="192"/>
                </a:moveTo>
                <a:cubicBezTo>
                  <a:pt x="2243" y="181"/>
                  <a:pt x="2224" y="183"/>
                  <a:pt x="2213" y="195"/>
                </a:cubicBezTo>
                <a:cubicBezTo>
                  <a:pt x="2104" y="325"/>
                  <a:pt x="1945" y="400"/>
                  <a:pt x="1776" y="400"/>
                </a:cubicBezTo>
                <a:cubicBezTo>
                  <a:pt x="1548" y="400"/>
                  <a:pt x="1342" y="264"/>
                  <a:pt x="1252" y="55"/>
                </a:cubicBezTo>
                <a:cubicBezTo>
                  <a:pt x="1237" y="21"/>
                  <a:pt x="1204" y="0"/>
                  <a:pt x="1167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1167" y="60"/>
                  <a:pt x="1167" y="60"/>
                  <a:pt x="1167" y="60"/>
                </a:cubicBezTo>
                <a:cubicBezTo>
                  <a:pt x="1180" y="60"/>
                  <a:pt x="1192" y="67"/>
                  <a:pt x="1197" y="79"/>
                </a:cubicBezTo>
                <a:cubicBezTo>
                  <a:pt x="1297" y="310"/>
                  <a:pt x="1524" y="460"/>
                  <a:pt x="1776" y="460"/>
                </a:cubicBezTo>
                <a:cubicBezTo>
                  <a:pt x="1963" y="460"/>
                  <a:pt x="2139" y="377"/>
                  <a:pt x="2259" y="234"/>
                </a:cubicBezTo>
                <a:cubicBezTo>
                  <a:pt x="2270" y="221"/>
                  <a:pt x="2268" y="202"/>
                  <a:pt x="2255" y="192"/>
                </a:cubicBezTo>
                <a:close/>
                <a:moveTo>
                  <a:pt x="2236" y="232"/>
                </a:moveTo>
                <a:cubicBezTo>
                  <a:pt x="2226" y="232"/>
                  <a:pt x="2218" y="224"/>
                  <a:pt x="2218" y="215"/>
                </a:cubicBezTo>
                <a:cubicBezTo>
                  <a:pt x="2218" y="205"/>
                  <a:pt x="2226" y="197"/>
                  <a:pt x="2236" y="197"/>
                </a:cubicBezTo>
                <a:cubicBezTo>
                  <a:pt x="2246" y="197"/>
                  <a:pt x="2254" y="205"/>
                  <a:pt x="2254" y="215"/>
                </a:cubicBezTo>
                <a:cubicBezTo>
                  <a:pt x="2254" y="224"/>
                  <a:pt x="2246" y="232"/>
                  <a:pt x="2236" y="23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ŝlide"/>
          <p:cNvSpPr>
            <a:spLocks/>
          </p:cNvSpPr>
          <p:nvPr/>
        </p:nvSpPr>
        <p:spPr bwMode="auto">
          <a:xfrm>
            <a:off x="-141817" y="4265448"/>
            <a:ext cx="6364817" cy="1530351"/>
          </a:xfrm>
          <a:custGeom>
            <a:avLst/>
            <a:gdLst>
              <a:gd name="T0" fmla="*/ 2319 w 2330"/>
              <a:gd name="T1" fmla="*/ 318 h 560"/>
              <a:gd name="T2" fmla="*/ 2277 w 2330"/>
              <a:gd name="T3" fmla="*/ 314 h 560"/>
              <a:gd name="T4" fmla="*/ 1776 w 2330"/>
              <a:gd name="T5" fmla="*/ 500 h 560"/>
              <a:gd name="T6" fmla="*/ 1077 w 2330"/>
              <a:gd name="T7" fmla="*/ 54 h 560"/>
              <a:gd name="T8" fmla="*/ 993 w 2330"/>
              <a:gd name="T9" fmla="*/ 0 h 560"/>
              <a:gd name="T10" fmla="*/ 30 w 2330"/>
              <a:gd name="T11" fmla="*/ 0 h 560"/>
              <a:gd name="T12" fmla="*/ 0 w 2330"/>
              <a:gd name="T13" fmla="*/ 30 h 560"/>
              <a:gd name="T14" fmla="*/ 30 w 2330"/>
              <a:gd name="T15" fmla="*/ 60 h 560"/>
              <a:gd name="T16" fmla="*/ 993 w 2330"/>
              <a:gd name="T17" fmla="*/ 60 h 560"/>
              <a:gd name="T18" fmla="*/ 1023 w 2330"/>
              <a:gd name="T19" fmla="*/ 79 h 560"/>
              <a:gd name="T20" fmla="*/ 1323 w 2330"/>
              <a:gd name="T21" fmla="*/ 426 h 560"/>
              <a:gd name="T22" fmla="*/ 1776 w 2330"/>
              <a:gd name="T23" fmla="*/ 560 h 560"/>
              <a:gd name="T24" fmla="*/ 2316 w 2330"/>
              <a:gd name="T25" fmla="*/ 360 h 560"/>
              <a:gd name="T26" fmla="*/ 2319 w 2330"/>
              <a:gd name="T27" fmla="*/ 318 h 560"/>
              <a:gd name="T28" fmla="*/ 2296 w 2330"/>
              <a:gd name="T29" fmla="*/ 355 h 560"/>
              <a:gd name="T30" fmla="*/ 2279 w 2330"/>
              <a:gd name="T31" fmla="*/ 337 h 560"/>
              <a:gd name="T32" fmla="*/ 2296 w 2330"/>
              <a:gd name="T33" fmla="*/ 320 h 560"/>
              <a:gd name="T34" fmla="*/ 2314 w 2330"/>
              <a:gd name="T35" fmla="*/ 337 h 560"/>
              <a:gd name="T36" fmla="*/ 2296 w 2330"/>
              <a:gd name="T37" fmla="*/ 355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30" h="560">
                <a:moveTo>
                  <a:pt x="2319" y="318"/>
                </a:moveTo>
                <a:cubicBezTo>
                  <a:pt x="2308" y="305"/>
                  <a:pt x="2289" y="304"/>
                  <a:pt x="2277" y="314"/>
                </a:cubicBezTo>
                <a:cubicBezTo>
                  <a:pt x="2137" y="434"/>
                  <a:pt x="1960" y="500"/>
                  <a:pt x="1776" y="500"/>
                </a:cubicBezTo>
                <a:cubicBezTo>
                  <a:pt x="1477" y="500"/>
                  <a:pt x="1203" y="325"/>
                  <a:pt x="1077" y="54"/>
                </a:cubicBezTo>
                <a:cubicBezTo>
                  <a:pt x="1062" y="21"/>
                  <a:pt x="1029" y="0"/>
                  <a:pt x="993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46"/>
                  <a:pt x="13" y="60"/>
                  <a:pt x="30" y="60"/>
                </a:cubicBezTo>
                <a:cubicBezTo>
                  <a:pt x="993" y="60"/>
                  <a:pt x="993" y="60"/>
                  <a:pt x="993" y="60"/>
                </a:cubicBezTo>
                <a:cubicBezTo>
                  <a:pt x="1005" y="60"/>
                  <a:pt x="1017" y="67"/>
                  <a:pt x="1023" y="79"/>
                </a:cubicBezTo>
                <a:cubicBezTo>
                  <a:pt x="1088" y="220"/>
                  <a:pt x="1192" y="340"/>
                  <a:pt x="1323" y="426"/>
                </a:cubicBezTo>
                <a:cubicBezTo>
                  <a:pt x="1458" y="513"/>
                  <a:pt x="1614" y="560"/>
                  <a:pt x="1776" y="560"/>
                </a:cubicBezTo>
                <a:cubicBezTo>
                  <a:pt x="1974" y="560"/>
                  <a:pt x="2166" y="489"/>
                  <a:pt x="2316" y="360"/>
                </a:cubicBezTo>
                <a:cubicBezTo>
                  <a:pt x="2328" y="349"/>
                  <a:pt x="2330" y="330"/>
                  <a:pt x="2319" y="318"/>
                </a:cubicBezTo>
                <a:close/>
                <a:moveTo>
                  <a:pt x="2296" y="355"/>
                </a:moveTo>
                <a:cubicBezTo>
                  <a:pt x="2287" y="355"/>
                  <a:pt x="2279" y="347"/>
                  <a:pt x="2279" y="337"/>
                </a:cubicBezTo>
                <a:cubicBezTo>
                  <a:pt x="2279" y="327"/>
                  <a:pt x="2287" y="320"/>
                  <a:pt x="2296" y="320"/>
                </a:cubicBezTo>
                <a:cubicBezTo>
                  <a:pt x="2306" y="320"/>
                  <a:pt x="2314" y="327"/>
                  <a:pt x="2314" y="337"/>
                </a:cubicBezTo>
                <a:cubicBezTo>
                  <a:pt x="2314" y="347"/>
                  <a:pt x="2306" y="355"/>
                  <a:pt x="2296" y="3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$ḷïḍe"/>
          <p:cNvSpPr>
            <a:spLocks/>
          </p:cNvSpPr>
          <p:nvPr/>
        </p:nvSpPr>
        <p:spPr bwMode="auto">
          <a:xfrm>
            <a:off x="4234983" y="3995192"/>
            <a:ext cx="968289" cy="76848"/>
          </a:xfrm>
          <a:custGeom>
            <a:avLst/>
            <a:gdLst>
              <a:gd name="T0" fmla="*/ 875 w 898"/>
              <a:gd name="T1" fmla="*/ 0 h 72"/>
              <a:gd name="T2" fmla="*/ 22 w 898"/>
              <a:gd name="T3" fmla="*/ 0 h 72"/>
              <a:gd name="T4" fmla="*/ 0 w 898"/>
              <a:gd name="T5" fmla="*/ 36 h 72"/>
              <a:gd name="T6" fmla="*/ 0 w 898"/>
              <a:gd name="T7" fmla="*/ 72 h 72"/>
              <a:gd name="T8" fmla="*/ 22 w 898"/>
              <a:gd name="T9" fmla="*/ 72 h 72"/>
              <a:gd name="T10" fmla="*/ 875 w 898"/>
              <a:gd name="T11" fmla="*/ 72 h 72"/>
              <a:gd name="T12" fmla="*/ 898 w 898"/>
              <a:gd name="T13" fmla="*/ 72 h 72"/>
              <a:gd name="T14" fmla="*/ 898 w 898"/>
              <a:gd name="T15" fmla="*/ 36 h 72"/>
              <a:gd name="T16" fmla="*/ 875 w 898"/>
              <a:gd name="T17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8" h="72">
                <a:moveTo>
                  <a:pt x="875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6"/>
                  <a:pt x="0" y="36"/>
                </a:cubicBezTo>
                <a:cubicBezTo>
                  <a:pt x="0" y="72"/>
                  <a:pt x="0" y="72"/>
                  <a:pt x="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875" y="72"/>
                  <a:pt x="875" y="72"/>
                  <a:pt x="875" y="72"/>
                </a:cubicBezTo>
                <a:cubicBezTo>
                  <a:pt x="898" y="72"/>
                  <a:pt x="898" y="72"/>
                  <a:pt x="898" y="72"/>
                </a:cubicBezTo>
                <a:cubicBezTo>
                  <a:pt x="898" y="36"/>
                  <a:pt x="898" y="36"/>
                  <a:pt x="898" y="36"/>
                </a:cubicBezTo>
                <a:cubicBezTo>
                  <a:pt x="898" y="16"/>
                  <a:pt x="887" y="0"/>
                  <a:pt x="87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ṥḷîḑe"/>
          <p:cNvSpPr>
            <a:spLocks/>
          </p:cNvSpPr>
          <p:nvPr/>
        </p:nvSpPr>
        <p:spPr bwMode="auto">
          <a:xfrm>
            <a:off x="4293899" y="3490556"/>
            <a:ext cx="143450" cy="53794"/>
          </a:xfrm>
          <a:custGeom>
            <a:avLst/>
            <a:gdLst>
              <a:gd name="T0" fmla="*/ 25 w 133"/>
              <a:gd name="T1" fmla="*/ 51 h 51"/>
              <a:gd name="T2" fmla="*/ 48 w 133"/>
              <a:gd name="T3" fmla="*/ 36 h 51"/>
              <a:gd name="T4" fmla="*/ 85 w 133"/>
              <a:gd name="T5" fmla="*/ 36 h 51"/>
              <a:gd name="T6" fmla="*/ 108 w 133"/>
              <a:gd name="T7" fmla="*/ 51 h 51"/>
              <a:gd name="T8" fmla="*/ 133 w 133"/>
              <a:gd name="T9" fmla="*/ 25 h 51"/>
              <a:gd name="T10" fmla="*/ 108 w 133"/>
              <a:gd name="T11" fmla="*/ 0 h 51"/>
              <a:gd name="T12" fmla="*/ 25 w 133"/>
              <a:gd name="T13" fmla="*/ 0 h 51"/>
              <a:gd name="T14" fmla="*/ 0 w 133"/>
              <a:gd name="T15" fmla="*/ 25 h 51"/>
              <a:gd name="T16" fmla="*/ 25 w 133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51">
                <a:moveTo>
                  <a:pt x="25" y="51"/>
                </a:moveTo>
                <a:cubicBezTo>
                  <a:pt x="35" y="51"/>
                  <a:pt x="44" y="45"/>
                  <a:pt x="48" y="36"/>
                </a:cubicBezTo>
                <a:cubicBezTo>
                  <a:pt x="85" y="36"/>
                  <a:pt x="85" y="36"/>
                  <a:pt x="85" y="36"/>
                </a:cubicBezTo>
                <a:cubicBezTo>
                  <a:pt x="89" y="45"/>
                  <a:pt x="98" y="51"/>
                  <a:pt x="108" y="51"/>
                </a:cubicBezTo>
                <a:cubicBezTo>
                  <a:pt x="122" y="51"/>
                  <a:pt x="133" y="39"/>
                  <a:pt x="133" y="25"/>
                </a:cubicBezTo>
                <a:cubicBezTo>
                  <a:pt x="133" y="11"/>
                  <a:pt x="122" y="0"/>
                  <a:pt x="108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39"/>
                  <a:pt x="11" y="51"/>
                  <a:pt x="25" y="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S1íďè"/>
          <p:cNvSpPr>
            <a:spLocks/>
          </p:cNvSpPr>
          <p:nvPr/>
        </p:nvSpPr>
        <p:spPr bwMode="auto">
          <a:xfrm>
            <a:off x="4527006" y="3490556"/>
            <a:ext cx="143450" cy="53794"/>
          </a:xfrm>
          <a:custGeom>
            <a:avLst/>
            <a:gdLst>
              <a:gd name="T0" fmla="*/ 26 w 134"/>
              <a:gd name="T1" fmla="*/ 51 h 51"/>
              <a:gd name="T2" fmla="*/ 48 w 134"/>
              <a:gd name="T3" fmla="*/ 36 h 51"/>
              <a:gd name="T4" fmla="*/ 85 w 134"/>
              <a:gd name="T5" fmla="*/ 36 h 51"/>
              <a:gd name="T6" fmla="*/ 108 w 134"/>
              <a:gd name="T7" fmla="*/ 51 h 51"/>
              <a:gd name="T8" fmla="*/ 134 w 134"/>
              <a:gd name="T9" fmla="*/ 25 h 51"/>
              <a:gd name="T10" fmla="*/ 108 w 134"/>
              <a:gd name="T11" fmla="*/ 0 h 51"/>
              <a:gd name="T12" fmla="*/ 26 w 134"/>
              <a:gd name="T13" fmla="*/ 0 h 51"/>
              <a:gd name="T14" fmla="*/ 0 w 134"/>
              <a:gd name="T15" fmla="*/ 25 h 51"/>
              <a:gd name="T16" fmla="*/ 26 w 134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51">
                <a:moveTo>
                  <a:pt x="26" y="51"/>
                </a:moveTo>
                <a:cubicBezTo>
                  <a:pt x="36" y="51"/>
                  <a:pt x="44" y="45"/>
                  <a:pt x="48" y="36"/>
                </a:cubicBezTo>
                <a:cubicBezTo>
                  <a:pt x="85" y="36"/>
                  <a:pt x="85" y="36"/>
                  <a:pt x="85" y="36"/>
                </a:cubicBezTo>
                <a:cubicBezTo>
                  <a:pt x="89" y="45"/>
                  <a:pt x="98" y="51"/>
                  <a:pt x="108" y="51"/>
                </a:cubicBezTo>
                <a:cubicBezTo>
                  <a:pt x="122" y="51"/>
                  <a:pt x="134" y="39"/>
                  <a:pt x="134" y="25"/>
                </a:cubicBezTo>
                <a:cubicBezTo>
                  <a:pt x="134" y="11"/>
                  <a:pt x="122" y="0"/>
                  <a:pt x="10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9"/>
                  <a:pt x="12" y="51"/>
                  <a:pt x="26" y="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sļïde"/>
          <p:cNvSpPr>
            <a:spLocks/>
          </p:cNvSpPr>
          <p:nvPr/>
        </p:nvSpPr>
        <p:spPr bwMode="auto">
          <a:xfrm>
            <a:off x="4757551" y="3490556"/>
            <a:ext cx="143450" cy="53794"/>
          </a:xfrm>
          <a:custGeom>
            <a:avLst/>
            <a:gdLst>
              <a:gd name="T0" fmla="*/ 26 w 134"/>
              <a:gd name="T1" fmla="*/ 51 h 51"/>
              <a:gd name="T2" fmla="*/ 49 w 134"/>
              <a:gd name="T3" fmla="*/ 36 h 51"/>
              <a:gd name="T4" fmla="*/ 86 w 134"/>
              <a:gd name="T5" fmla="*/ 36 h 51"/>
              <a:gd name="T6" fmla="*/ 108 w 134"/>
              <a:gd name="T7" fmla="*/ 51 h 51"/>
              <a:gd name="T8" fmla="*/ 134 w 134"/>
              <a:gd name="T9" fmla="*/ 25 h 51"/>
              <a:gd name="T10" fmla="*/ 108 w 134"/>
              <a:gd name="T11" fmla="*/ 0 h 51"/>
              <a:gd name="T12" fmla="*/ 26 w 134"/>
              <a:gd name="T13" fmla="*/ 0 h 51"/>
              <a:gd name="T14" fmla="*/ 0 w 134"/>
              <a:gd name="T15" fmla="*/ 25 h 51"/>
              <a:gd name="T16" fmla="*/ 26 w 134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4" h="51">
                <a:moveTo>
                  <a:pt x="26" y="51"/>
                </a:moveTo>
                <a:cubicBezTo>
                  <a:pt x="36" y="51"/>
                  <a:pt x="45" y="45"/>
                  <a:pt x="49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90" y="45"/>
                  <a:pt x="98" y="51"/>
                  <a:pt x="108" y="51"/>
                </a:cubicBezTo>
                <a:cubicBezTo>
                  <a:pt x="122" y="51"/>
                  <a:pt x="134" y="39"/>
                  <a:pt x="134" y="25"/>
                </a:cubicBezTo>
                <a:cubicBezTo>
                  <a:pt x="134" y="11"/>
                  <a:pt x="122" y="0"/>
                  <a:pt x="10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9"/>
                  <a:pt x="12" y="51"/>
                  <a:pt x="26" y="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şľíḋé"/>
          <p:cNvSpPr>
            <a:spLocks/>
          </p:cNvSpPr>
          <p:nvPr/>
        </p:nvSpPr>
        <p:spPr bwMode="auto">
          <a:xfrm>
            <a:off x="4988097" y="3490556"/>
            <a:ext cx="143450" cy="53794"/>
          </a:xfrm>
          <a:custGeom>
            <a:avLst/>
            <a:gdLst>
              <a:gd name="T0" fmla="*/ 25 w 133"/>
              <a:gd name="T1" fmla="*/ 51 h 51"/>
              <a:gd name="T2" fmla="*/ 48 w 133"/>
              <a:gd name="T3" fmla="*/ 36 h 51"/>
              <a:gd name="T4" fmla="*/ 85 w 133"/>
              <a:gd name="T5" fmla="*/ 36 h 51"/>
              <a:gd name="T6" fmla="*/ 108 w 133"/>
              <a:gd name="T7" fmla="*/ 51 h 51"/>
              <a:gd name="T8" fmla="*/ 133 w 133"/>
              <a:gd name="T9" fmla="*/ 25 h 51"/>
              <a:gd name="T10" fmla="*/ 108 w 133"/>
              <a:gd name="T11" fmla="*/ 0 h 51"/>
              <a:gd name="T12" fmla="*/ 25 w 133"/>
              <a:gd name="T13" fmla="*/ 0 h 51"/>
              <a:gd name="T14" fmla="*/ 0 w 133"/>
              <a:gd name="T15" fmla="*/ 25 h 51"/>
              <a:gd name="T16" fmla="*/ 25 w 133"/>
              <a:gd name="T1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3" h="51">
                <a:moveTo>
                  <a:pt x="25" y="51"/>
                </a:moveTo>
                <a:cubicBezTo>
                  <a:pt x="35" y="51"/>
                  <a:pt x="44" y="45"/>
                  <a:pt x="48" y="36"/>
                </a:cubicBezTo>
                <a:cubicBezTo>
                  <a:pt x="85" y="36"/>
                  <a:pt x="85" y="36"/>
                  <a:pt x="85" y="36"/>
                </a:cubicBezTo>
                <a:cubicBezTo>
                  <a:pt x="89" y="45"/>
                  <a:pt x="98" y="51"/>
                  <a:pt x="108" y="51"/>
                </a:cubicBezTo>
                <a:cubicBezTo>
                  <a:pt x="122" y="51"/>
                  <a:pt x="133" y="39"/>
                  <a:pt x="133" y="25"/>
                </a:cubicBezTo>
                <a:cubicBezTo>
                  <a:pt x="133" y="11"/>
                  <a:pt x="122" y="0"/>
                  <a:pt x="108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1"/>
                  <a:pt x="0" y="25"/>
                </a:cubicBezTo>
                <a:cubicBezTo>
                  <a:pt x="0" y="39"/>
                  <a:pt x="11" y="51"/>
                  <a:pt x="25" y="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śliḑé"/>
          <p:cNvSpPr>
            <a:spLocks/>
          </p:cNvSpPr>
          <p:nvPr/>
        </p:nvSpPr>
        <p:spPr bwMode="auto">
          <a:xfrm>
            <a:off x="4260599" y="3557157"/>
            <a:ext cx="914496" cy="391926"/>
          </a:xfrm>
          <a:custGeom>
            <a:avLst/>
            <a:gdLst>
              <a:gd name="T0" fmla="*/ 0 w 847"/>
              <a:gd name="T1" fmla="*/ 352 h 364"/>
              <a:gd name="T2" fmla="*/ 0 w 847"/>
              <a:gd name="T3" fmla="*/ 364 h 364"/>
              <a:gd name="T4" fmla="*/ 11 w 847"/>
              <a:gd name="T5" fmla="*/ 364 h 364"/>
              <a:gd name="T6" fmla="*/ 836 w 847"/>
              <a:gd name="T7" fmla="*/ 364 h 364"/>
              <a:gd name="T8" fmla="*/ 847 w 847"/>
              <a:gd name="T9" fmla="*/ 364 h 364"/>
              <a:gd name="T10" fmla="*/ 847 w 847"/>
              <a:gd name="T11" fmla="*/ 352 h 364"/>
              <a:gd name="T12" fmla="*/ 836 w 847"/>
              <a:gd name="T13" fmla="*/ 341 h 364"/>
              <a:gd name="T14" fmla="*/ 805 w 847"/>
              <a:gd name="T15" fmla="*/ 341 h 364"/>
              <a:gd name="T16" fmla="*/ 805 w 847"/>
              <a:gd name="T17" fmla="*/ 330 h 364"/>
              <a:gd name="T18" fmla="*/ 794 w 847"/>
              <a:gd name="T19" fmla="*/ 319 h 364"/>
              <a:gd name="T20" fmla="*/ 782 w 847"/>
              <a:gd name="T21" fmla="*/ 319 h 364"/>
              <a:gd name="T22" fmla="*/ 782 w 847"/>
              <a:gd name="T23" fmla="*/ 15 h 364"/>
              <a:gd name="T24" fmla="*/ 747 w 847"/>
              <a:gd name="T25" fmla="*/ 0 h 364"/>
              <a:gd name="T26" fmla="*/ 733 w 847"/>
              <a:gd name="T27" fmla="*/ 0 h 364"/>
              <a:gd name="T28" fmla="*/ 699 w 847"/>
              <a:gd name="T29" fmla="*/ 15 h 364"/>
              <a:gd name="T30" fmla="*/ 699 w 847"/>
              <a:gd name="T31" fmla="*/ 319 h 364"/>
              <a:gd name="T32" fmla="*/ 687 w 847"/>
              <a:gd name="T33" fmla="*/ 319 h 364"/>
              <a:gd name="T34" fmla="*/ 676 w 847"/>
              <a:gd name="T35" fmla="*/ 330 h 364"/>
              <a:gd name="T36" fmla="*/ 676 w 847"/>
              <a:gd name="T37" fmla="*/ 341 h 364"/>
              <a:gd name="T38" fmla="*/ 591 w 847"/>
              <a:gd name="T39" fmla="*/ 341 h 364"/>
              <a:gd name="T40" fmla="*/ 591 w 847"/>
              <a:gd name="T41" fmla="*/ 330 h 364"/>
              <a:gd name="T42" fmla="*/ 579 w 847"/>
              <a:gd name="T43" fmla="*/ 319 h 364"/>
              <a:gd name="T44" fmla="*/ 567 w 847"/>
              <a:gd name="T45" fmla="*/ 319 h 364"/>
              <a:gd name="T46" fmla="*/ 567 w 847"/>
              <a:gd name="T47" fmla="*/ 15 h 364"/>
              <a:gd name="T48" fmla="*/ 533 w 847"/>
              <a:gd name="T49" fmla="*/ 0 h 364"/>
              <a:gd name="T50" fmla="*/ 519 w 847"/>
              <a:gd name="T51" fmla="*/ 0 h 364"/>
              <a:gd name="T52" fmla="*/ 485 w 847"/>
              <a:gd name="T53" fmla="*/ 15 h 364"/>
              <a:gd name="T54" fmla="*/ 485 w 847"/>
              <a:gd name="T55" fmla="*/ 319 h 364"/>
              <a:gd name="T56" fmla="*/ 473 w 847"/>
              <a:gd name="T57" fmla="*/ 319 h 364"/>
              <a:gd name="T58" fmla="*/ 462 w 847"/>
              <a:gd name="T59" fmla="*/ 330 h 364"/>
              <a:gd name="T60" fmla="*/ 462 w 847"/>
              <a:gd name="T61" fmla="*/ 341 h 364"/>
              <a:gd name="T62" fmla="*/ 376 w 847"/>
              <a:gd name="T63" fmla="*/ 341 h 364"/>
              <a:gd name="T64" fmla="*/ 376 w 847"/>
              <a:gd name="T65" fmla="*/ 330 h 364"/>
              <a:gd name="T66" fmla="*/ 365 w 847"/>
              <a:gd name="T67" fmla="*/ 319 h 364"/>
              <a:gd name="T68" fmla="*/ 353 w 847"/>
              <a:gd name="T69" fmla="*/ 319 h 364"/>
              <a:gd name="T70" fmla="*/ 353 w 847"/>
              <a:gd name="T71" fmla="*/ 15 h 364"/>
              <a:gd name="T72" fmla="*/ 319 w 847"/>
              <a:gd name="T73" fmla="*/ 0 h 364"/>
              <a:gd name="T74" fmla="*/ 305 w 847"/>
              <a:gd name="T75" fmla="*/ 0 h 364"/>
              <a:gd name="T76" fmla="*/ 271 w 847"/>
              <a:gd name="T77" fmla="*/ 15 h 364"/>
              <a:gd name="T78" fmla="*/ 271 w 847"/>
              <a:gd name="T79" fmla="*/ 319 h 364"/>
              <a:gd name="T80" fmla="*/ 259 w 847"/>
              <a:gd name="T81" fmla="*/ 319 h 364"/>
              <a:gd name="T82" fmla="*/ 247 w 847"/>
              <a:gd name="T83" fmla="*/ 330 h 364"/>
              <a:gd name="T84" fmla="*/ 247 w 847"/>
              <a:gd name="T85" fmla="*/ 341 h 364"/>
              <a:gd name="T86" fmla="*/ 162 w 847"/>
              <a:gd name="T87" fmla="*/ 341 h 364"/>
              <a:gd name="T88" fmla="*/ 162 w 847"/>
              <a:gd name="T89" fmla="*/ 330 h 364"/>
              <a:gd name="T90" fmla="*/ 151 w 847"/>
              <a:gd name="T91" fmla="*/ 319 h 364"/>
              <a:gd name="T92" fmla="*/ 139 w 847"/>
              <a:gd name="T93" fmla="*/ 319 h 364"/>
              <a:gd name="T94" fmla="*/ 139 w 847"/>
              <a:gd name="T95" fmla="*/ 15 h 364"/>
              <a:gd name="T96" fmla="*/ 105 w 847"/>
              <a:gd name="T97" fmla="*/ 0 h 364"/>
              <a:gd name="T98" fmla="*/ 90 w 847"/>
              <a:gd name="T99" fmla="*/ 0 h 364"/>
              <a:gd name="T100" fmla="*/ 56 w 847"/>
              <a:gd name="T101" fmla="*/ 15 h 364"/>
              <a:gd name="T102" fmla="*/ 56 w 847"/>
              <a:gd name="T103" fmla="*/ 319 h 364"/>
              <a:gd name="T104" fmla="*/ 44 w 847"/>
              <a:gd name="T105" fmla="*/ 319 h 364"/>
              <a:gd name="T106" fmla="*/ 33 w 847"/>
              <a:gd name="T107" fmla="*/ 330 h 364"/>
              <a:gd name="T108" fmla="*/ 33 w 847"/>
              <a:gd name="T109" fmla="*/ 341 h 364"/>
              <a:gd name="T110" fmla="*/ 11 w 847"/>
              <a:gd name="T111" fmla="*/ 341 h 364"/>
              <a:gd name="T112" fmla="*/ 0 w 847"/>
              <a:gd name="T113" fmla="*/ 352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47" h="364">
                <a:moveTo>
                  <a:pt x="0" y="352"/>
                </a:moveTo>
                <a:cubicBezTo>
                  <a:pt x="0" y="364"/>
                  <a:pt x="0" y="364"/>
                  <a:pt x="0" y="364"/>
                </a:cubicBezTo>
                <a:cubicBezTo>
                  <a:pt x="11" y="364"/>
                  <a:pt x="11" y="364"/>
                  <a:pt x="11" y="364"/>
                </a:cubicBezTo>
                <a:cubicBezTo>
                  <a:pt x="836" y="364"/>
                  <a:pt x="836" y="364"/>
                  <a:pt x="836" y="364"/>
                </a:cubicBezTo>
                <a:cubicBezTo>
                  <a:pt x="847" y="364"/>
                  <a:pt x="847" y="364"/>
                  <a:pt x="847" y="364"/>
                </a:cubicBezTo>
                <a:cubicBezTo>
                  <a:pt x="847" y="352"/>
                  <a:pt x="847" y="352"/>
                  <a:pt x="847" y="352"/>
                </a:cubicBezTo>
                <a:cubicBezTo>
                  <a:pt x="847" y="346"/>
                  <a:pt x="842" y="341"/>
                  <a:pt x="836" y="341"/>
                </a:cubicBezTo>
                <a:cubicBezTo>
                  <a:pt x="805" y="341"/>
                  <a:pt x="805" y="341"/>
                  <a:pt x="805" y="341"/>
                </a:cubicBezTo>
                <a:cubicBezTo>
                  <a:pt x="805" y="330"/>
                  <a:pt x="805" y="330"/>
                  <a:pt x="805" y="330"/>
                </a:cubicBezTo>
                <a:cubicBezTo>
                  <a:pt x="805" y="324"/>
                  <a:pt x="800" y="319"/>
                  <a:pt x="794" y="319"/>
                </a:cubicBezTo>
                <a:cubicBezTo>
                  <a:pt x="782" y="319"/>
                  <a:pt x="782" y="319"/>
                  <a:pt x="782" y="319"/>
                </a:cubicBezTo>
                <a:cubicBezTo>
                  <a:pt x="782" y="15"/>
                  <a:pt x="782" y="15"/>
                  <a:pt x="782" y="15"/>
                </a:cubicBezTo>
                <a:cubicBezTo>
                  <a:pt x="768" y="15"/>
                  <a:pt x="756" y="9"/>
                  <a:pt x="747" y="0"/>
                </a:cubicBezTo>
                <a:cubicBezTo>
                  <a:pt x="733" y="0"/>
                  <a:pt x="733" y="0"/>
                  <a:pt x="733" y="0"/>
                </a:cubicBezTo>
                <a:cubicBezTo>
                  <a:pt x="724" y="9"/>
                  <a:pt x="712" y="15"/>
                  <a:pt x="699" y="15"/>
                </a:cubicBezTo>
                <a:cubicBezTo>
                  <a:pt x="699" y="319"/>
                  <a:pt x="699" y="319"/>
                  <a:pt x="699" y="319"/>
                </a:cubicBezTo>
                <a:cubicBezTo>
                  <a:pt x="687" y="319"/>
                  <a:pt x="687" y="319"/>
                  <a:pt x="687" y="319"/>
                </a:cubicBezTo>
                <a:cubicBezTo>
                  <a:pt x="681" y="319"/>
                  <a:pt x="676" y="324"/>
                  <a:pt x="676" y="330"/>
                </a:cubicBezTo>
                <a:cubicBezTo>
                  <a:pt x="676" y="341"/>
                  <a:pt x="676" y="341"/>
                  <a:pt x="676" y="341"/>
                </a:cubicBezTo>
                <a:cubicBezTo>
                  <a:pt x="591" y="341"/>
                  <a:pt x="591" y="341"/>
                  <a:pt x="591" y="341"/>
                </a:cubicBezTo>
                <a:cubicBezTo>
                  <a:pt x="591" y="330"/>
                  <a:pt x="591" y="330"/>
                  <a:pt x="591" y="330"/>
                </a:cubicBezTo>
                <a:cubicBezTo>
                  <a:pt x="591" y="324"/>
                  <a:pt x="586" y="319"/>
                  <a:pt x="579" y="319"/>
                </a:cubicBezTo>
                <a:cubicBezTo>
                  <a:pt x="567" y="319"/>
                  <a:pt x="567" y="319"/>
                  <a:pt x="567" y="319"/>
                </a:cubicBezTo>
                <a:cubicBezTo>
                  <a:pt x="567" y="15"/>
                  <a:pt x="567" y="15"/>
                  <a:pt x="567" y="15"/>
                </a:cubicBezTo>
                <a:cubicBezTo>
                  <a:pt x="554" y="15"/>
                  <a:pt x="542" y="9"/>
                  <a:pt x="533" y="0"/>
                </a:cubicBezTo>
                <a:cubicBezTo>
                  <a:pt x="519" y="0"/>
                  <a:pt x="519" y="0"/>
                  <a:pt x="519" y="0"/>
                </a:cubicBezTo>
                <a:cubicBezTo>
                  <a:pt x="510" y="9"/>
                  <a:pt x="498" y="15"/>
                  <a:pt x="485" y="15"/>
                </a:cubicBezTo>
                <a:cubicBezTo>
                  <a:pt x="485" y="319"/>
                  <a:pt x="485" y="319"/>
                  <a:pt x="485" y="319"/>
                </a:cubicBezTo>
                <a:cubicBezTo>
                  <a:pt x="473" y="319"/>
                  <a:pt x="473" y="319"/>
                  <a:pt x="473" y="319"/>
                </a:cubicBezTo>
                <a:cubicBezTo>
                  <a:pt x="467" y="319"/>
                  <a:pt x="462" y="324"/>
                  <a:pt x="462" y="330"/>
                </a:cubicBezTo>
                <a:cubicBezTo>
                  <a:pt x="462" y="341"/>
                  <a:pt x="462" y="341"/>
                  <a:pt x="462" y="341"/>
                </a:cubicBezTo>
                <a:cubicBezTo>
                  <a:pt x="376" y="341"/>
                  <a:pt x="376" y="341"/>
                  <a:pt x="376" y="341"/>
                </a:cubicBezTo>
                <a:cubicBezTo>
                  <a:pt x="376" y="330"/>
                  <a:pt x="376" y="330"/>
                  <a:pt x="376" y="330"/>
                </a:cubicBezTo>
                <a:cubicBezTo>
                  <a:pt x="376" y="324"/>
                  <a:pt x="371" y="319"/>
                  <a:pt x="365" y="319"/>
                </a:cubicBezTo>
                <a:cubicBezTo>
                  <a:pt x="353" y="319"/>
                  <a:pt x="353" y="319"/>
                  <a:pt x="353" y="319"/>
                </a:cubicBezTo>
                <a:cubicBezTo>
                  <a:pt x="353" y="15"/>
                  <a:pt x="353" y="15"/>
                  <a:pt x="353" y="15"/>
                </a:cubicBezTo>
                <a:cubicBezTo>
                  <a:pt x="340" y="15"/>
                  <a:pt x="328" y="9"/>
                  <a:pt x="319" y="0"/>
                </a:cubicBezTo>
                <a:cubicBezTo>
                  <a:pt x="305" y="0"/>
                  <a:pt x="305" y="0"/>
                  <a:pt x="305" y="0"/>
                </a:cubicBezTo>
                <a:cubicBezTo>
                  <a:pt x="296" y="9"/>
                  <a:pt x="284" y="15"/>
                  <a:pt x="271" y="15"/>
                </a:cubicBezTo>
                <a:cubicBezTo>
                  <a:pt x="271" y="319"/>
                  <a:pt x="271" y="319"/>
                  <a:pt x="271" y="319"/>
                </a:cubicBezTo>
                <a:cubicBezTo>
                  <a:pt x="259" y="319"/>
                  <a:pt x="259" y="319"/>
                  <a:pt x="259" y="319"/>
                </a:cubicBezTo>
                <a:cubicBezTo>
                  <a:pt x="252" y="319"/>
                  <a:pt x="247" y="324"/>
                  <a:pt x="247" y="330"/>
                </a:cubicBezTo>
                <a:cubicBezTo>
                  <a:pt x="247" y="341"/>
                  <a:pt x="247" y="341"/>
                  <a:pt x="247" y="341"/>
                </a:cubicBezTo>
                <a:cubicBezTo>
                  <a:pt x="162" y="341"/>
                  <a:pt x="162" y="341"/>
                  <a:pt x="162" y="341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2" y="324"/>
                  <a:pt x="157" y="319"/>
                  <a:pt x="151" y="319"/>
                </a:cubicBezTo>
                <a:cubicBezTo>
                  <a:pt x="139" y="319"/>
                  <a:pt x="139" y="319"/>
                  <a:pt x="139" y="319"/>
                </a:cubicBezTo>
                <a:cubicBezTo>
                  <a:pt x="139" y="15"/>
                  <a:pt x="139" y="15"/>
                  <a:pt x="139" y="15"/>
                </a:cubicBezTo>
                <a:cubicBezTo>
                  <a:pt x="126" y="15"/>
                  <a:pt x="113" y="9"/>
                  <a:pt x="105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2" y="9"/>
                  <a:pt x="69" y="15"/>
                  <a:pt x="56" y="15"/>
                </a:cubicBezTo>
                <a:cubicBezTo>
                  <a:pt x="56" y="319"/>
                  <a:pt x="56" y="319"/>
                  <a:pt x="56" y="319"/>
                </a:cubicBezTo>
                <a:cubicBezTo>
                  <a:pt x="44" y="319"/>
                  <a:pt x="44" y="319"/>
                  <a:pt x="44" y="319"/>
                </a:cubicBezTo>
                <a:cubicBezTo>
                  <a:pt x="38" y="319"/>
                  <a:pt x="33" y="324"/>
                  <a:pt x="33" y="330"/>
                </a:cubicBezTo>
                <a:cubicBezTo>
                  <a:pt x="33" y="341"/>
                  <a:pt x="33" y="341"/>
                  <a:pt x="33" y="341"/>
                </a:cubicBezTo>
                <a:cubicBezTo>
                  <a:pt x="11" y="341"/>
                  <a:pt x="11" y="341"/>
                  <a:pt x="11" y="341"/>
                </a:cubicBezTo>
                <a:cubicBezTo>
                  <a:pt x="5" y="341"/>
                  <a:pt x="0" y="346"/>
                  <a:pt x="0" y="35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śḷïḑê"/>
          <p:cNvSpPr>
            <a:spLocks/>
          </p:cNvSpPr>
          <p:nvPr/>
        </p:nvSpPr>
        <p:spPr bwMode="auto">
          <a:xfrm>
            <a:off x="4227297" y="3154987"/>
            <a:ext cx="983659" cy="297146"/>
          </a:xfrm>
          <a:custGeom>
            <a:avLst/>
            <a:gdLst>
              <a:gd name="T0" fmla="*/ 191 w 384"/>
              <a:gd name="T1" fmla="*/ 0 h 116"/>
              <a:gd name="T2" fmla="*/ 0 w 384"/>
              <a:gd name="T3" fmla="*/ 116 h 116"/>
              <a:gd name="T4" fmla="*/ 384 w 384"/>
              <a:gd name="T5" fmla="*/ 116 h 116"/>
              <a:gd name="T6" fmla="*/ 191 w 384"/>
              <a:gd name="T7" fmla="*/ 0 h 116"/>
              <a:gd name="T8" fmla="*/ 191 w 384"/>
              <a:gd name="T9" fmla="*/ 38 h 116"/>
              <a:gd name="T10" fmla="*/ 268 w 384"/>
              <a:gd name="T11" fmla="*/ 84 h 116"/>
              <a:gd name="T12" fmla="*/ 114 w 384"/>
              <a:gd name="T13" fmla="*/ 84 h 116"/>
              <a:gd name="T14" fmla="*/ 191 w 384"/>
              <a:gd name="T15" fmla="*/ 38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4" h="116">
                <a:moveTo>
                  <a:pt x="191" y="0"/>
                </a:moveTo>
                <a:lnTo>
                  <a:pt x="0" y="116"/>
                </a:lnTo>
                <a:lnTo>
                  <a:pt x="384" y="116"/>
                </a:lnTo>
                <a:lnTo>
                  <a:pt x="191" y="0"/>
                </a:lnTo>
                <a:close/>
                <a:moveTo>
                  <a:pt x="191" y="38"/>
                </a:moveTo>
                <a:lnTo>
                  <a:pt x="268" y="84"/>
                </a:lnTo>
                <a:lnTo>
                  <a:pt x="114" y="84"/>
                </a:lnTo>
                <a:lnTo>
                  <a:pt x="191" y="3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3" name="Straight Connector 3"/>
          <p:cNvCxnSpPr/>
          <p:nvPr/>
        </p:nvCxnSpPr>
        <p:spPr>
          <a:xfrm>
            <a:off x="5796107" y="3300316"/>
            <a:ext cx="1628444" cy="0"/>
          </a:xfrm>
          <a:prstGeom prst="line">
            <a:avLst/>
          </a:prstGeom>
          <a:ln w="0">
            <a:solidFill>
              <a:schemeClr val="accent3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1"/>
          <p:cNvCxnSpPr/>
          <p:nvPr/>
        </p:nvCxnSpPr>
        <p:spPr>
          <a:xfrm>
            <a:off x="6090925" y="3944941"/>
            <a:ext cx="1628444" cy="0"/>
          </a:xfrm>
          <a:prstGeom prst="line">
            <a:avLst/>
          </a:prstGeom>
          <a:ln w="0">
            <a:solidFill>
              <a:schemeClr val="accent4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3"/>
          <p:cNvCxnSpPr/>
          <p:nvPr/>
        </p:nvCxnSpPr>
        <p:spPr>
          <a:xfrm>
            <a:off x="6270239" y="2708483"/>
            <a:ext cx="1628444" cy="0"/>
          </a:xfrm>
          <a:prstGeom prst="line">
            <a:avLst/>
          </a:prstGeom>
          <a:ln w="0">
            <a:solidFill>
              <a:schemeClr val="accent2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72287" y="2087016"/>
            <a:ext cx="1628444" cy="0"/>
          </a:xfrm>
          <a:prstGeom prst="line">
            <a:avLst/>
          </a:prstGeom>
          <a:ln w="0">
            <a:solidFill>
              <a:schemeClr val="accent1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7"/>
          <p:cNvCxnSpPr/>
          <p:nvPr/>
        </p:nvCxnSpPr>
        <p:spPr>
          <a:xfrm>
            <a:off x="6735809" y="5171612"/>
            <a:ext cx="1628444" cy="0"/>
          </a:xfrm>
          <a:prstGeom prst="line">
            <a:avLst/>
          </a:prstGeom>
          <a:ln w="0">
            <a:solidFill>
              <a:schemeClr val="accent6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9"/>
          <p:cNvCxnSpPr/>
          <p:nvPr/>
        </p:nvCxnSpPr>
        <p:spPr>
          <a:xfrm>
            <a:off x="6502547" y="4564512"/>
            <a:ext cx="1628444" cy="0"/>
          </a:xfrm>
          <a:prstGeom prst="line">
            <a:avLst/>
          </a:prstGeom>
          <a:ln w="0">
            <a:solidFill>
              <a:schemeClr val="accent5"/>
            </a:solidFill>
            <a:prstDash val="dash"/>
            <a:headEnd type="oval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îṧḷiďe"/>
          <p:cNvSpPr txBox="1"/>
          <p:nvPr/>
        </p:nvSpPr>
        <p:spPr>
          <a:xfrm>
            <a:off x="8200731" y="1850435"/>
            <a:ext cx="4232109" cy="240979"/>
          </a:xfrm>
          <a:prstGeom prst="rect">
            <a:avLst/>
          </a:prstGeom>
          <a:noFill/>
        </p:spPr>
        <p:txBody>
          <a:bodyPr wrap="none" lIns="14400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6" name="ï$ḷiḋe"/>
          <p:cNvSpPr txBox="1">
            <a:spLocks/>
          </p:cNvSpPr>
          <p:nvPr/>
        </p:nvSpPr>
        <p:spPr>
          <a:xfrm>
            <a:off x="8200731" y="2091414"/>
            <a:ext cx="4232109" cy="232185"/>
          </a:xfrm>
          <a:prstGeom prst="rect">
            <a:avLst/>
          </a:prstGeom>
        </p:spPr>
        <p:txBody>
          <a:bodyPr vert="horz" wrap="square" lIns="14400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33" name="îṧlîḍè"/>
          <p:cNvSpPr txBox="1"/>
          <p:nvPr/>
        </p:nvSpPr>
        <p:spPr>
          <a:xfrm>
            <a:off x="7898683" y="2471901"/>
            <a:ext cx="4232109" cy="240979"/>
          </a:xfrm>
          <a:prstGeom prst="rect">
            <a:avLst/>
          </a:prstGeom>
          <a:noFill/>
        </p:spPr>
        <p:txBody>
          <a:bodyPr wrap="none" lIns="14400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4" name="îSliḓè"/>
          <p:cNvSpPr txBox="1">
            <a:spLocks/>
          </p:cNvSpPr>
          <p:nvPr/>
        </p:nvSpPr>
        <p:spPr>
          <a:xfrm>
            <a:off x="7898683" y="2712880"/>
            <a:ext cx="4232109" cy="232185"/>
          </a:xfrm>
          <a:prstGeom prst="rect">
            <a:avLst/>
          </a:prstGeom>
        </p:spPr>
        <p:txBody>
          <a:bodyPr vert="horz" wrap="square" lIns="14400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31" name="ï$ľíḓé"/>
          <p:cNvSpPr txBox="1"/>
          <p:nvPr/>
        </p:nvSpPr>
        <p:spPr>
          <a:xfrm>
            <a:off x="7719368" y="3706463"/>
            <a:ext cx="4232109" cy="240979"/>
          </a:xfrm>
          <a:prstGeom prst="rect">
            <a:avLst/>
          </a:prstGeom>
          <a:noFill/>
        </p:spPr>
        <p:txBody>
          <a:bodyPr wrap="none" lIns="14400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2" name="îSļîḍe"/>
          <p:cNvSpPr txBox="1">
            <a:spLocks/>
          </p:cNvSpPr>
          <p:nvPr/>
        </p:nvSpPr>
        <p:spPr>
          <a:xfrm>
            <a:off x="7719368" y="3947442"/>
            <a:ext cx="4232109" cy="232185"/>
          </a:xfrm>
          <a:prstGeom prst="rect">
            <a:avLst/>
          </a:prstGeom>
        </p:spPr>
        <p:txBody>
          <a:bodyPr vert="horz" wrap="square" lIns="14400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29" name="îś1íḍe"/>
          <p:cNvSpPr txBox="1"/>
          <p:nvPr/>
        </p:nvSpPr>
        <p:spPr>
          <a:xfrm>
            <a:off x="8130992" y="4327931"/>
            <a:ext cx="4232109" cy="240979"/>
          </a:xfrm>
          <a:prstGeom prst="rect">
            <a:avLst/>
          </a:prstGeom>
          <a:noFill/>
        </p:spPr>
        <p:txBody>
          <a:bodyPr wrap="none" lIns="14400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0" name="ïšḻíḑé"/>
          <p:cNvSpPr txBox="1">
            <a:spLocks/>
          </p:cNvSpPr>
          <p:nvPr/>
        </p:nvSpPr>
        <p:spPr>
          <a:xfrm>
            <a:off x="8130992" y="4568910"/>
            <a:ext cx="4232109" cy="232185"/>
          </a:xfrm>
          <a:prstGeom prst="rect">
            <a:avLst/>
          </a:prstGeom>
        </p:spPr>
        <p:txBody>
          <a:bodyPr vert="horz" wrap="square" lIns="14400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27" name="ísḻídé"/>
          <p:cNvSpPr txBox="1"/>
          <p:nvPr/>
        </p:nvSpPr>
        <p:spPr>
          <a:xfrm>
            <a:off x="8364252" y="4935031"/>
            <a:ext cx="4232109" cy="240979"/>
          </a:xfrm>
          <a:prstGeom prst="rect">
            <a:avLst/>
          </a:prstGeom>
          <a:noFill/>
        </p:spPr>
        <p:txBody>
          <a:bodyPr wrap="none" lIns="14400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6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îṥḻíḋé"/>
          <p:cNvSpPr txBox="1">
            <a:spLocks/>
          </p:cNvSpPr>
          <p:nvPr/>
        </p:nvSpPr>
        <p:spPr>
          <a:xfrm>
            <a:off x="8364252" y="5176010"/>
            <a:ext cx="4232109" cy="232185"/>
          </a:xfrm>
          <a:prstGeom prst="rect">
            <a:avLst/>
          </a:prstGeom>
        </p:spPr>
        <p:txBody>
          <a:bodyPr vert="horz" wrap="square" lIns="14400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</a:t>
            </a:r>
          </a:p>
        </p:txBody>
      </p:sp>
      <p:sp>
        <p:nvSpPr>
          <p:cNvPr id="25" name="îṩļiḍè"/>
          <p:cNvSpPr txBox="1"/>
          <p:nvPr/>
        </p:nvSpPr>
        <p:spPr>
          <a:xfrm>
            <a:off x="7719368" y="3060966"/>
            <a:ext cx="4232109" cy="240979"/>
          </a:xfrm>
          <a:prstGeom prst="rect">
            <a:avLst/>
          </a:prstGeom>
          <a:noFill/>
        </p:spPr>
        <p:txBody>
          <a:bodyPr wrap="none" lIns="144000" tIns="0" rIns="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6" name="íšľide"/>
          <p:cNvSpPr txBox="1">
            <a:spLocks/>
          </p:cNvSpPr>
          <p:nvPr/>
        </p:nvSpPr>
        <p:spPr>
          <a:xfrm>
            <a:off x="7719368" y="3301945"/>
            <a:ext cx="4232109" cy="232185"/>
          </a:xfrm>
          <a:prstGeom prst="rect">
            <a:avLst/>
          </a:prstGeom>
        </p:spPr>
        <p:txBody>
          <a:bodyPr vert="horz" wrap="square" lIns="144000" tIns="0" rIns="0" bIns="0" anchor="ctr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150925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5" y="704485"/>
            <a:ext cx="2986464" cy="289635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247976" y="1130300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rgbClr val="075B6B"/>
                </a:solidFill>
              </a:rPr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4247976" y="189269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781274" y="2457405"/>
            <a:ext cx="596165" cy="7620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73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cxnSp>
        <p:nvCxnSpPr>
          <p:cNvPr id="6" name="Straight Connector 975"/>
          <p:cNvCxnSpPr/>
          <p:nvPr/>
        </p:nvCxnSpPr>
        <p:spPr>
          <a:xfrm>
            <a:off x="3487035" y="5247450"/>
            <a:ext cx="241226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74"/>
          <p:cNvCxnSpPr/>
          <p:nvPr/>
        </p:nvCxnSpPr>
        <p:spPr>
          <a:xfrm>
            <a:off x="3487035" y="3753707"/>
            <a:ext cx="241226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760"/>
          <p:cNvCxnSpPr/>
          <p:nvPr/>
        </p:nvCxnSpPr>
        <p:spPr>
          <a:xfrm>
            <a:off x="3487035" y="2260210"/>
            <a:ext cx="2412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íṣlïḑè"/>
          <p:cNvSpPr>
            <a:spLocks/>
          </p:cNvSpPr>
          <p:nvPr/>
        </p:nvSpPr>
        <p:spPr bwMode="auto">
          <a:xfrm>
            <a:off x="8220236" y="3947213"/>
            <a:ext cx="3161777" cy="1400372"/>
          </a:xfrm>
          <a:custGeom>
            <a:avLst/>
            <a:gdLst>
              <a:gd name="T0" fmla="*/ 175 w 905"/>
              <a:gd name="T1" fmla="*/ 401 h 401"/>
              <a:gd name="T2" fmla="*/ 26 w 905"/>
              <a:gd name="T3" fmla="*/ 401 h 401"/>
              <a:gd name="T4" fmla="*/ 0 w 905"/>
              <a:gd name="T5" fmla="*/ 374 h 401"/>
              <a:gd name="T6" fmla="*/ 26 w 905"/>
              <a:gd name="T7" fmla="*/ 348 h 401"/>
              <a:gd name="T8" fmla="*/ 149 w 905"/>
              <a:gd name="T9" fmla="*/ 348 h 401"/>
              <a:gd name="T10" fmla="*/ 149 w 905"/>
              <a:gd name="T11" fmla="*/ 26 h 401"/>
              <a:gd name="T12" fmla="*/ 175 w 905"/>
              <a:gd name="T13" fmla="*/ 0 h 401"/>
              <a:gd name="T14" fmla="*/ 727 w 905"/>
              <a:gd name="T15" fmla="*/ 0 h 401"/>
              <a:gd name="T16" fmla="*/ 754 w 905"/>
              <a:gd name="T17" fmla="*/ 26 h 401"/>
              <a:gd name="T18" fmla="*/ 754 w 905"/>
              <a:gd name="T19" fmla="*/ 345 h 401"/>
              <a:gd name="T20" fmla="*/ 878 w 905"/>
              <a:gd name="T21" fmla="*/ 345 h 401"/>
              <a:gd name="T22" fmla="*/ 905 w 905"/>
              <a:gd name="T23" fmla="*/ 372 h 401"/>
              <a:gd name="T24" fmla="*/ 878 w 905"/>
              <a:gd name="T25" fmla="*/ 398 h 401"/>
              <a:gd name="T26" fmla="*/ 878 w 905"/>
              <a:gd name="T27" fmla="*/ 398 h 401"/>
              <a:gd name="T28" fmla="*/ 727 w 905"/>
              <a:gd name="T29" fmla="*/ 398 h 401"/>
              <a:gd name="T30" fmla="*/ 701 w 905"/>
              <a:gd name="T31" fmla="*/ 372 h 401"/>
              <a:gd name="T32" fmla="*/ 701 w 905"/>
              <a:gd name="T33" fmla="*/ 53 h 401"/>
              <a:gd name="T34" fmla="*/ 202 w 905"/>
              <a:gd name="T35" fmla="*/ 53 h 401"/>
              <a:gd name="T36" fmla="*/ 202 w 905"/>
              <a:gd name="T37" fmla="*/ 374 h 401"/>
              <a:gd name="T38" fmla="*/ 175 w 905"/>
              <a:gd name="T3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5" h="401">
                <a:moveTo>
                  <a:pt x="175" y="401"/>
                </a:moveTo>
                <a:cubicBezTo>
                  <a:pt x="26" y="401"/>
                  <a:pt x="26" y="401"/>
                  <a:pt x="26" y="401"/>
                </a:cubicBezTo>
                <a:cubicBezTo>
                  <a:pt x="12" y="401"/>
                  <a:pt x="0" y="389"/>
                  <a:pt x="0" y="374"/>
                </a:cubicBezTo>
                <a:cubicBezTo>
                  <a:pt x="0" y="360"/>
                  <a:pt x="12" y="348"/>
                  <a:pt x="26" y="348"/>
                </a:cubicBezTo>
                <a:cubicBezTo>
                  <a:pt x="149" y="348"/>
                  <a:pt x="149" y="348"/>
                  <a:pt x="149" y="348"/>
                </a:cubicBezTo>
                <a:cubicBezTo>
                  <a:pt x="149" y="26"/>
                  <a:pt x="149" y="26"/>
                  <a:pt x="149" y="26"/>
                </a:cubicBezTo>
                <a:cubicBezTo>
                  <a:pt x="149" y="12"/>
                  <a:pt x="161" y="0"/>
                  <a:pt x="175" y="0"/>
                </a:cubicBezTo>
                <a:cubicBezTo>
                  <a:pt x="727" y="0"/>
                  <a:pt x="727" y="0"/>
                  <a:pt x="727" y="0"/>
                </a:cubicBezTo>
                <a:cubicBezTo>
                  <a:pt x="742" y="0"/>
                  <a:pt x="754" y="12"/>
                  <a:pt x="754" y="26"/>
                </a:cubicBezTo>
                <a:cubicBezTo>
                  <a:pt x="754" y="345"/>
                  <a:pt x="754" y="345"/>
                  <a:pt x="754" y="345"/>
                </a:cubicBezTo>
                <a:cubicBezTo>
                  <a:pt x="878" y="345"/>
                  <a:pt x="878" y="345"/>
                  <a:pt x="878" y="345"/>
                </a:cubicBezTo>
                <a:cubicBezTo>
                  <a:pt x="893" y="345"/>
                  <a:pt x="905" y="357"/>
                  <a:pt x="905" y="372"/>
                </a:cubicBezTo>
                <a:cubicBezTo>
                  <a:pt x="904" y="386"/>
                  <a:pt x="893" y="398"/>
                  <a:pt x="878" y="398"/>
                </a:cubicBezTo>
                <a:cubicBezTo>
                  <a:pt x="878" y="398"/>
                  <a:pt x="878" y="398"/>
                  <a:pt x="878" y="398"/>
                </a:cubicBezTo>
                <a:cubicBezTo>
                  <a:pt x="727" y="398"/>
                  <a:pt x="727" y="398"/>
                  <a:pt x="727" y="398"/>
                </a:cubicBezTo>
                <a:cubicBezTo>
                  <a:pt x="713" y="398"/>
                  <a:pt x="701" y="386"/>
                  <a:pt x="701" y="372"/>
                </a:cubicBezTo>
                <a:cubicBezTo>
                  <a:pt x="701" y="53"/>
                  <a:pt x="701" y="53"/>
                  <a:pt x="701" y="53"/>
                </a:cubicBezTo>
                <a:cubicBezTo>
                  <a:pt x="202" y="53"/>
                  <a:pt x="202" y="53"/>
                  <a:pt x="202" y="53"/>
                </a:cubicBezTo>
                <a:cubicBezTo>
                  <a:pt x="202" y="374"/>
                  <a:pt x="202" y="374"/>
                  <a:pt x="202" y="374"/>
                </a:cubicBezTo>
                <a:cubicBezTo>
                  <a:pt x="202" y="389"/>
                  <a:pt x="190" y="401"/>
                  <a:pt x="175" y="40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ṣlíḍe"/>
          <p:cNvSpPr>
            <a:spLocks/>
          </p:cNvSpPr>
          <p:nvPr/>
        </p:nvSpPr>
        <p:spPr bwMode="auto">
          <a:xfrm>
            <a:off x="8463661" y="2557781"/>
            <a:ext cx="2658518" cy="1269087"/>
          </a:xfrm>
          <a:custGeom>
            <a:avLst/>
            <a:gdLst>
              <a:gd name="T0" fmla="*/ 734 w 761"/>
              <a:gd name="T1" fmla="*/ 363 h 363"/>
              <a:gd name="T2" fmla="*/ 734 w 761"/>
              <a:gd name="T3" fmla="*/ 363 h 363"/>
              <a:gd name="T4" fmla="*/ 29 w 761"/>
              <a:gd name="T5" fmla="*/ 363 h 363"/>
              <a:gd name="T6" fmla="*/ 4 w 761"/>
              <a:gd name="T7" fmla="*/ 346 h 363"/>
              <a:gd name="T8" fmla="*/ 11 w 761"/>
              <a:gd name="T9" fmla="*/ 317 h 363"/>
              <a:gd name="T10" fmla="*/ 367 w 761"/>
              <a:gd name="T11" fmla="*/ 8 h 363"/>
              <a:gd name="T12" fmla="*/ 402 w 761"/>
              <a:gd name="T13" fmla="*/ 9 h 363"/>
              <a:gd name="T14" fmla="*/ 751 w 761"/>
              <a:gd name="T15" fmla="*/ 316 h 363"/>
              <a:gd name="T16" fmla="*/ 761 w 761"/>
              <a:gd name="T17" fmla="*/ 337 h 363"/>
              <a:gd name="T18" fmla="*/ 734 w 761"/>
              <a:gd name="T19" fmla="*/ 363 h 363"/>
              <a:gd name="T20" fmla="*/ 100 w 761"/>
              <a:gd name="T21" fmla="*/ 310 h 363"/>
              <a:gd name="T22" fmla="*/ 664 w 761"/>
              <a:gd name="T23" fmla="*/ 310 h 363"/>
              <a:gd name="T24" fmla="*/ 384 w 761"/>
              <a:gd name="T25" fmla="*/ 64 h 363"/>
              <a:gd name="T26" fmla="*/ 100 w 761"/>
              <a:gd name="T27" fmla="*/ 31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61" h="363">
                <a:moveTo>
                  <a:pt x="734" y="363"/>
                </a:moveTo>
                <a:cubicBezTo>
                  <a:pt x="734" y="363"/>
                  <a:pt x="734" y="363"/>
                  <a:pt x="734" y="363"/>
                </a:cubicBezTo>
                <a:cubicBezTo>
                  <a:pt x="29" y="363"/>
                  <a:pt x="29" y="363"/>
                  <a:pt x="29" y="363"/>
                </a:cubicBezTo>
                <a:cubicBezTo>
                  <a:pt x="18" y="363"/>
                  <a:pt x="8" y="356"/>
                  <a:pt x="4" y="346"/>
                </a:cubicBezTo>
                <a:cubicBezTo>
                  <a:pt x="0" y="336"/>
                  <a:pt x="3" y="324"/>
                  <a:pt x="11" y="317"/>
                </a:cubicBezTo>
                <a:cubicBezTo>
                  <a:pt x="367" y="8"/>
                  <a:pt x="367" y="8"/>
                  <a:pt x="367" y="8"/>
                </a:cubicBezTo>
                <a:cubicBezTo>
                  <a:pt x="377" y="0"/>
                  <a:pt x="392" y="0"/>
                  <a:pt x="402" y="9"/>
                </a:cubicBezTo>
                <a:cubicBezTo>
                  <a:pt x="751" y="316"/>
                  <a:pt x="751" y="316"/>
                  <a:pt x="751" y="316"/>
                </a:cubicBezTo>
                <a:cubicBezTo>
                  <a:pt x="757" y="321"/>
                  <a:pt x="761" y="328"/>
                  <a:pt x="761" y="337"/>
                </a:cubicBezTo>
                <a:cubicBezTo>
                  <a:pt x="761" y="351"/>
                  <a:pt x="749" y="363"/>
                  <a:pt x="734" y="363"/>
                </a:cubicBezTo>
                <a:close/>
                <a:moveTo>
                  <a:pt x="100" y="310"/>
                </a:moveTo>
                <a:cubicBezTo>
                  <a:pt x="664" y="310"/>
                  <a:pt x="664" y="310"/>
                  <a:pt x="664" y="310"/>
                </a:cubicBezTo>
                <a:cubicBezTo>
                  <a:pt x="384" y="64"/>
                  <a:pt x="384" y="64"/>
                  <a:pt x="384" y="64"/>
                </a:cubicBezTo>
                <a:lnTo>
                  <a:pt x="100" y="31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ṣḷïḑê"/>
          <p:cNvSpPr>
            <a:spLocks/>
          </p:cNvSpPr>
          <p:nvPr/>
        </p:nvSpPr>
        <p:spPr bwMode="auto">
          <a:xfrm>
            <a:off x="10189509" y="2642568"/>
            <a:ext cx="454027" cy="708392"/>
          </a:xfrm>
          <a:custGeom>
            <a:avLst/>
            <a:gdLst>
              <a:gd name="T0" fmla="*/ 109 w 130"/>
              <a:gd name="T1" fmla="*/ 203 h 203"/>
              <a:gd name="T2" fmla="*/ 96 w 130"/>
              <a:gd name="T3" fmla="*/ 198 h 203"/>
              <a:gd name="T4" fmla="*/ 8 w 130"/>
              <a:gd name="T5" fmla="*/ 127 h 203"/>
              <a:gd name="T6" fmla="*/ 0 w 130"/>
              <a:gd name="T7" fmla="*/ 110 h 203"/>
              <a:gd name="T8" fmla="*/ 0 w 130"/>
              <a:gd name="T9" fmla="*/ 21 h 203"/>
              <a:gd name="T10" fmla="*/ 21 w 130"/>
              <a:gd name="T11" fmla="*/ 0 h 203"/>
              <a:gd name="T12" fmla="*/ 109 w 130"/>
              <a:gd name="T13" fmla="*/ 0 h 203"/>
              <a:gd name="T14" fmla="*/ 130 w 130"/>
              <a:gd name="T15" fmla="*/ 21 h 203"/>
              <a:gd name="T16" fmla="*/ 130 w 130"/>
              <a:gd name="T17" fmla="*/ 182 h 203"/>
              <a:gd name="T18" fmla="*/ 118 w 130"/>
              <a:gd name="T19" fmla="*/ 201 h 203"/>
              <a:gd name="T20" fmla="*/ 109 w 130"/>
              <a:gd name="T21" fmla="*/ 203 h 203"/>
              <a:gd name="T22" fmla="*/ 43 w 130"/>
              <a:gd name="T23" fmla="*/ 100 h 203"/>
              <a:gd name="T24" fmla="*/ 88 w 130"/>
              <a:gd name="T25" fmla="*/ 137 h 203"/>
              <a:gd name="T26" fmla="*/ 88 w 130"/>
              <a:gd name="T27" fmla="*/ 42 h 203"/>
              <a:gd name="T28" fmla="*/ 43 w 130"/>
              <a:gd name="T29" fmla="*/ 42 h 203"/>
              <a:gd name="T30" fmla="*/ 43 w 130"/>
              <a:gd name="T31" fmla="*/ 10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0" h="203">
                <a:moveTo>
                  <a:pt x="109" y="203"/>
                </a:moveTo>
                <a:cubicBezTo>
                  <a:pt x="104" y="203"/>
                  <a:pt x="100" y="201"/>
                  <a:pt x="96" y="198"/>
                </a:cubicBezTo>
                <a:cubicBezTo>
                  <a:pt x="8" y="127"/>
                  <a:pt x="8" y="127"/>
                  <a:pt x="8" y="127"/>
                </a:cubicBezTo>
                <a:cubicBezTo>
                  <a:pt x="3" y="123"/>
                  <a:pt x="0" y="117"/>
                  <a:pt x="0" y="11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10" y="0"/>
                  <a:pt x="2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21" y="0"/>
                  <a:pt x="130" y="10"/>
                  <a:pt x="130" y="21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90"/>
                  <a:pt x="126" y="197"/>
                  <a:pt x="118" y="201"/>
                </a:cubicBezTo>
                <a:cubicBezTo>
                  <a:pt x="115" y="202"/>
                  <a:pt x="112" y="203"/>
                  <a:pt x="109" y="203"/>
                </a:cubicBezTo>
                <a:close/>
                <a:moveTo>
                  <a:pt x="43" y="100"/>
                </a:moveTo>
                <a:cubicBezTo>
                  <a:pt x="88" y="137"/>
                  <a:pt x="88" y="137"/>
                  <a:pt x="88" y="137"/>
                </a:cubicBezTo>
                <a:cubicBezTo>
                  <a:pt x="88" y="42"/>
                  <a:pt x="88" y="42"/>
                  <a:pt x="88" y="42"/>
                </a:cubicBezTo>
                <a:cubicBezTo>
                  <a:pt x="43" y="42"/>
                  <a:pt x="43" y="42"/>
                  <a:pt x="43" y="42"/>
                </a:cubicBezTo>
                <a:lnTo>
                  <a:pt x="43" y="10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işļiḍê"/>
          <p:cNvSpPr>
            <a:spLocks/>
          </p:cNvSpPr>
          <p:nvPr/>
        </p:nvSpPr>
        <p:spPr bwMode="auto">
          <a:xfrm>
            <a:off x="9278721" y="4382093"/>
            <a:ext cx="429412" cy="399325"/>
          </a:xfrm>
          <a:custGeom>
            <a:avLst/>
            <a:gdLst>
              <a:gd name="T0" fmla="*/ 102 w 123"/>
              <a:gd name="T1" fmla="*/ 114 h 114"/>
              <a:gd name="T2" fmla="*/ 21 w 123"/>
              <a:gd name="T3" fmla="*/ 114 h 114"/>
              <a:gd name="T4" fmla="*/ 0 w 123"/>
              <a:gd name="T5" fmla="*/ 93 h 114"/>
              <a:gd name="T6" fmla="*/ 0 w 123"/>
              <a:gd name="T7" fmla="*/ 21 h 114"/>
              <a:gd name="T8" fmla="*/ 21 w 123"/>
              <a:gd name="T9" fmla="*/ 0 h 114"/>
              <a:gd name="T10" fmla="*/ 102 w 123"/>
              <a:gd name="T11" fmla="*/ 0 h 114"/>
              <a:gd name="T12" fmla="*/ 123 w 123"/>
              <a:gd name="T13" fmla="*/ 21 h 114"/>
              <a:gd name="T14" fmla="*/ 123 w 123"/>
              <a:gd name="T15" fmla="*/ 93 h 114"/>
              <a:gd name="T16" fmla="*/ 102 w 123"/>
              <a:gd name="T17" fmla="*/ 114 h 114"/>
              <a:gd name="T18" fmla="*/ 42 w 123"/>
              <a:gd name="T19" fmla="*/ 72 h 114"/>
              <a:gd name="T20" fmla="*/ 81 w 123"/>
              <a:gd name="T21" fmla="*/ 72 h 114"/>
              <a:gd name="T22" fmla="*/ 81 w 123"/>
              <a:gd name="T23" fmla="*/ 42 h 114"/>
              <a:gd name="T24" fmla="*/ 42 w 123"/>
              <a:gd name="T25" fmla="*/ 42 h 114"/>
              <a:gd name="T26" fmla="*/ 42 w 123"/>
              <a:gd name="T27" fmla="*/ 7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3" h="114">
                <a:moveTo>
                  <a:pt x="102" y="114"/>
                </a:moveTo>
                <a:cubicBezTo>
                  <a:pt x="21" y="114"/>
                  <a:pt x="21" y="114"/>
                  <a:pt x="21" y="114"/>
                </a:cubicBezTo>
                <a:cubicBezTo>
                  <a:pt x="9" y="114"/>
                  <a:pt x="0" y="104"/>
                  <a:pt x="0" y="9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4" y="0"/>
                  <a:pt x="123" y="10"/>
                  <a:pt x="123" y="21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23" y="104"/>
                  <a:pt x="114" y="114"/>
                  <a:pt x="102" y="114"/>
                </a:cubicBezTo>
                <a:close/>
                <a:moveTo>
                  <a:pt x="42" y="72"/>
                </a:moveTo>
                <a:cubicBezTo>
                  <a:pt x="81" y="72"/>
                  <a:pt x="81" y="72"/>
                  <a:pt x="81" y="72"/>
                </a:cubicBezTo>
                <a:cubicBezTo>
                  <a:pt x="81" y="42"/>
                  <a:pt x="81" y="42"/>
                  <a:pt x="81" y="42"/>
                </a:cubicBezTo>
                <a:cubicBezTo>
                  <a:pt x="42" y="42"/>
                  <a:pt x="42" y="42"/>
                  <a:pt x="42" y="42"/>
                </a:cubicBezTo>
                <a:lnTo>
                  <a:pt x="42" y="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sḻide"/>
          <p:cNvSpPr>
            <a:spLocks/>
          </p:cNvSpPr>
          <p:nvPr/>
        </p:nvSpPr>
        <p:spPr bwMode="auto">
          <a:xfrm>
            <a:off x="9954290" y="4382093"/>
            <a:ext cx="434882" cy="399325"/>
          </a:xfrm>
          <a:custGeom>
            <a:avLst/>
            <a:gdLst>
              <a:gd name="T0" fmla="*/ 102 w 124"/>
              <a:gd name="T1" fmla="*/ 114 h 114"/>
              <a:gd name="T2" fmla="*/ 22 w 124"/>
              <a:gd name="T3" fmla="*/ 114 h 114"/>
              <a:gd name="T4" fmla="*/ 0 w 124"/>
              <a:gd name="T5" fmla="*/ 93 h 114"/>
              <a:gd name="T6" fmla="*/ 0 w 124"/>
              <a:gd name="T7" fmla="*/ 21 h 114"/>
              <a:gd name="T8" fmla="*/ 22 w 124"/>
              <a:gd name="T9" fmla="*/ 0 h 114"/>
              <a:gd name="T10" fmla="*/ 102 w 124"/>
              <a:gd name="T11" fmla="*/ 0 h 114"/>
              <a:gd name="T12" fmla="*/ 124 w 124"/>
              <a:gd name="T13" fmla="*/ 21 h 114"/>
              <a:gd name="T14" fmla="*/ 124 w 124"/>
              <a:gd name="T15" fmla="*/ 93 h 114"/>
              <a:gd name="T16" fmla="*/ 102 w 124"/>
              <a:gd name="T17" fmla="*/ 114 h 114"/>
              <a:gd name="T18" fmla="*/ 43 w 124"/>
              <a:gd name="T19" fmla="*/ 72 h 114"/>
              <a:gd name="T20" fmla="*/ 81 w 124"/>
              <a:gd name="T21" fmla="*/ 72 h 114"/>
              <a:gd name="T22" fmla="*/ 81 w 124"/>
              <a:gd name="T23" fmla="*/ 42 h 114"/>
              <a:gd name="T24" fmla="*/ 43 w 124"/>
              <a:gd name="T25" fmla="*/ 42 h 114"/>
              <a:gd name="T26" fmla="*/ 43 w 124"/>
              <a:gd name="T27" fmla="*/ 7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114">
                <a:moveTo>
                  <a:pt x="102" y="114"/>
                </a:moveTo>
                <a:cubicBezTo>
                  <a:pt x="22" y="114"/>
                  <a:pt x="22" y="114"/>
                  <a:pt x="22" y="114"/>
                </a:cubicBezTo>
                <a:cubicBezTo>
                  <a:pt x="10" y="114"/>
                  <a:pt x="0" y="104"/>
                  <a:pt x="0" y="9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10" y="0"/>
                  <a:pt x="22" y="0"/>
                </a:cubicBezTo>
                <a:cubicBezTo>
                  <a:pt x="102" y="0"/>
                  <a:pt x="102" y="0"/>
                  <a:pt x="102" y="0"/>
                </a:cubicBezTo>
                <a:cubicBezTo>
                  <a:pt x="114" y="0"/>
                  <a:pt x="124" y="10"/>
                  <a:pt x="124" y="21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104"/>
                  <a:pt x="114" y="114"/>
                  <a:pt x="102" y="114"/>
                </a:cubicBezTo>
                <a:close/>
                <a:moveTo>
                  <a:pt x="43" y="72"/>
                </a:moveTo>
                <a:cubicBezTo>
                  <a:pt x="81" y="72"/>
                  <a:pt x="81" y="72"/>
                  <a:pt x="81" y="72"/>
                </a:cubicBezTo>
                <a:cubicBezTo>
                  <a:pt x="81" y="42"/>
                  <a:pt x="81" y="42"/>
                  <a:pt x="81" y="42"/>
                </a:cubicBezTo>
                <a:cubicBezTo>
                  <a:pt x="43" y="42"/>
                  <a:pt x="43" y="42"/>
                  <a:pt x="43" y="42"/>
                </a:cubicBezTo>
                <a:lnTo>
                  <a:pt x="43" y="7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ï$ḻïḍe"/>
          <p:cNvSpPr/>
          <p:nvPr/>
        </p:nvSpPr>
        <p:spPr>
          <a:xfrm rot="16200000">
            <a:off x="6453108" y="2864129"/>
            <a:ext cx="4141853" cy="1183661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íṩḻîďé"/>
          <p:cNvSpPr/>
          <p:nvPr/>
        </p:nvSpPr>
        <p:spPr>
          <a:xfrm rot="16200000">
            <a:off x="7506392" y="3194779"/>
            <a:ext cx="2035285" cy="1183661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iṩḻíḓê"/>
          <p:cNvSpPr/>
          <p:nvPr/>
        </p:nvSpPr>
        <p:spPr>
          <a:xfrm rot="16200000">
            <a:off x="7665138" y="4283917"/>
            <a:ext cx="1717796" cy="118366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îsľïďé"/>
          <p:cNvSpPr txBox="1">
            <a:spLocks/>
          </p:cNvSpPr>
          <p:nvPr/>
        </p:nvSpPr>
        <p:spPr bwMode="auto">
          <a:xfrm>
            <a:off x="8205036" y="2165043"/>
            <a:ext cx="637995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>
                <a:solidFill>
                  <a:schemeClr val="bg1"/>
                </a:solidFill>
              </a:rPr>
              <a:t>90%</a:t>
            </a:r>
          </a:p>
        </p:txBody>
      </p:sp>
      <p:sp>
        <p:nvSpPr>
          <p:cNvPr id="14" name="iṡlíḍè"/>
          <p:cNvSpPr txBox="1">
            <a:spLocks/>
          </p:cNvSpPr>
          <p:nvPr/>
        </p:nvSpPr>
        <p:spPr bwMode="auto">
          <a:xfrm>
            <a:off x="8205036" y="3455960"/>
            <a:ext cx="637995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5" name="íṩļiḑe"/>
          <p:cNvSpPr txBox="1">
            <a:spLocks/>
          </p:cNvSpPr>
          <p:nvPr/>
        </p:nvSpPr>
        <p:spPr bwMode="auto">
          <a:xfrm>
            <a:off x="8205036" y="4804252"/>
            <a:ext cx="637995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6" name="iš1îḑe"/>
          <p:cNvSpPr txBox="1">
            <a:spLocks/>
          </p:cNvSpPr>
          <p:nvPr/>
        </p:nvSpPr>
        <p:spPr bwMode="auto">
          <a:xfrm>
            <a:off x="6239043" y="2038611"/>
            <a:ext cx="910506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 b="1" dirty="0">
                <a:solidFill>
                  <a:schemeClr val="accent1"/>
                </a:solidFill>
              </a:rPr>
              <a:t>2014</a:t>
            </a:r>
          </a:p>
        </p:txBody>
      </p:sp>
      <p:sp>
        <p:nvSpPr>
          <p:cNvPr id="17" name="ïṩ1ïďê"/>
          <p:cNvSpPr txBox="1">
            <a:spLocks/>
          </p:cNvSpPr>
          <p:nvPr/>
        </p:nvSpPr>
        <p:spPr bwMode="auto">
          <a:xfrm>
            <a:off x="6239043" y="5025851"/>
            <a:ext cx="910506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 b="1" dirty="0">
                <a:solidFill>
                  <a:schemeClr val="accent3"/>
                </a:solidFill>
              </a:rPr>
              <a:t>2018</a:t>
            </a:r>
          </a:p>
        </p:txBody>
      </p:sp>
      <p:sp>
        <p:nvSpPr>
          <p:cNvPr id="18" name="ï$ľiḑê"/>
          <p:cNvSpPr txBox="1">
            <a:spLocks/>
          </p:cNvSpPr>
          <p:nvPr/>
        </p:nvSpPr>
        <p:spPr bwMode="auto">
          <a:xfrm>
            <a:off x="6239043" y="3532231"/>
            <a:ext cx="910506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rmAutofit lnSpcReduction="10000"/>
            <a:scene3d>
              <a:camera prst="orthographicFront"/>
              <a:lightRig rig="threePt" dir="t"/>
            </a:scene3d>
            <a:sp3d/>
          </a:bodyPr>
          <a:lstStyle/>
          <a:p>
            <a:pPr algn="ctr" eaLnBrk="1" hangingPunct="1">
              <a:defRPr/>
            </a:pPr>
            <a:r>
              <a:rPr lang="en-US" altLang="ko-KR" sz="3200" b="1" dirty="0">
                <a:solidFill>
                  <a:schemeClr val="accent2"/>
                </a:solidFill>
              </a:rPr>
              <a:t>2013</a:t>
            </a:r>
          </a:p>
        </p:txBody>
      </p:sp>
      <p:sp>
        <p:nvSpPr>
          <p:cNvPr id="39" name="îšľiḓe"/>
          <p:cNvSpPr/>
          <p:nvPr/>
        </p:nvSpPr>
        <p:spPr>
          <a:xfrm>
            <a:off x="4095331" y="4649611"/>
            <a:ext cx="1195678" cy="1195678"/>
          </a:xfrm>
          <a:prstGeom prst="ellipse">
            <a:avLst/>
          </a:prstGeom>
          <a:solidFill>
            <a:schemeClr val="accent3"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işḻîdè"/>
          <p:cNvSpPr/>
          <p:nvPr/>
        </p:nvSpPr>
        <p:spPr>
          <a:xfrm>
            <a:off x="4178740" y="4733020"/>
            <a:ext cx="1028859" cy="10288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işḻîḋê"/>
          <p:cNvSpPr>
            <a:spLocks/>
          </p:cNvSpPr>
          <p:nvPr/>
        </p:nvSpPr>
        <p:spPr bwMode="auto">
          <a:xfrm>
            <a:off x="4397541" y="4875750"/>
            <a:ext cx="633204" cy="633204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şļíďè"/>
          <p:cNvSpPr/>
          <p:nvPr/>
        </p:nvSpPr>
        <p:spPr>
          <a:xfrm>
            <a:off x="4122447" y="1662371"/>
            <a:ext cx="1195678" cy="1195678"/>
          </a:xfrm>
          <a:prstGeom prst="ellipse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î$ľiḑè"/>
          <p:cNvSpPr/>
          <p:nvPr/>
        </p:nvSpPr>
        <p:spPr>
          <a:xfrm>
            <a:off x="4205856" y="1745780"/>
            <a:ext cx="1028859" cy="10288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ïṡḻîḍé"/>
          <p:cNvSpPr>
            <a:spLocks/>
          </p:cNvSpPr>
          <p:nvPr/>
        </p:nvSpPr>
        <p:spPr bwMode="auto">
          <a:xfrm>
            <a:off x="4410024" y="1925803"/>
            <a:ext cx="633204" cy="633204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ş1iḑé"/>
          <p:cNvSpPr/>
          <p:nvPr/>
        </p:nvSpPr>
        <p:spPr>
          <a:xfrm>
            <a:off x="4095330" y="3155991"/>
            <a:ext cx="1195678" cy="1195678"/>
          </a:xfrm>
          <a:prstGeom prst="ellipse">
            <a:avLst/>
          </a:prstGeom>
          <a:solidFill>
            <a:schemeClr val="accent2"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iṩlîḓe"/>
          <p:cNvSpPr/>
          <p:nvPr/>
        </p:nvSpPr>
        <p:spPr>
          <a:xfrm>
            <a:off x="4178740" y="3239400"/>
            <a:ext cx="1028859" cy="10288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iṡ1îḍé"/>
          <p:cNvSpPr>
            <a:spLocks/>
          </p:cNvSpPr>
          <p:nvPr/>
        </p:nvSpPr>
        <p:spPr bwMode="auto">
          <a:xfrm>
            <a:off x="4373756" y="3437105"/>
            <a:ext cx="633204" cy="633204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ṡḻïḓé"/>
          <p:cNvSpPr txBox="1">
            <a:spLocks/>
          </p:cNvSpPr>
          <p:nvPr/>
        </p:nvSpPr>
        <p:spPr bwMode="auto">
          <a:xfrm>
            <a:off x="1657340" y="1865017"/>
            <a:ext cx="18296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zh-CN" altLang="en-US" sz="20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0" name="îṧľîḑê"/>
          <p:cNvSpPr txBox="1">
            <a:spLocks/>
          </p:cNvSpPr>
          <p:nvPr/>
        </p:nvSpPr>
        <p:spPr bwMode="auto">
          <a:xfrm>
            <a:off x="882364" y="2193248"/>
            <a:ext cx="26046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 </a:t>
            </a:r>
            <a:br>
              <a:rPr lang="zh-CN" altLang="en-US" sz="900">
                <a:solidFill>
                  <a:schemeClr val="tx1"/>
                </a:solidFill>
              </a:rPr>
            </a:b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</a:p>
        </p:txBody>
      </p:sp>
      <p:sp>
        <p:nvSpPr>
          <p:cNvPr id="27" name="íśľíḓe"/>
          <p:cNvSpPr txBox="1">
            <a:spLocks/>
          </p:cNvSpPr>
          <p:nvPr/>
        </p:nvSpPr>
        <p:spPr bwMode="auto">
          <a:xfrm>
            <a:off x="1657340" y="3358759"/>
            <a:ext cx="18296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zh-CN" altLang="en-US" sz="20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ïṣľïḋé"/>
          <p:cNvSpPr txBox="1">
            <a:spLocks/>
          </p:cNvSpPr>
          <p:nvPr/>
        </p:nvSpPr>
        <p:spPr bwMode="auto">
          <a:xfrm>
            <a:off x="882364" y="3686990"/>
            <a:ext cx="26046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 </a:t>
            </a:r>
            <a:br>
              <a:rPr lang="zh-CN" altLang="en-US" sz="900">
                <a:solidFill>
                  <a:schemeClr val="tx1"/>
                </a:solidFill>
              </a:rPr>
            </a:b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</a:p>
        </p:txBody>
      </p:sp>
      <p:sp>
        <p:nvSpPr>
          <p:cNvPr id="25" name="iṧľíḋe"/>
          <p:cNvSpPr txBox="1">
            <a:spLocks/>
          </p:cNvSpPr>
          <p:nvPr/>
        </p:nvSpPr>
        <p:spPr bwMode="auto">
          <a:xfrm>
            <a:off x="1657340" y="4852501"/>
            <a:ext cx="18296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marL="0" lvl="1" algn="r"/>
            <a:r>
              <a:rPr lang="zh-CN" altLang="en-US" sz="20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6" name="íṡḻíḍe"/>
          <p:cNvSpPr txBox="1">
            <a:spLocks/>
          </p:cNvSpPr>
          <p:nvPr/>
        </p:nvSpPr>
        <p:spPr bwMode="auto">
          <a:xfrm>
            <a:off x="882364" y="5180732"/>
            <a:ext cx="260467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288000" bIns="0" anchor="t" anchorCtr="0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tx1"/>
                </a:solidFill>
              </a:rPr>
              <a:t>此部分内容作为文字排版占位显示 </a:t>
            </a:r>
            <a:br>
              <a:rPr lang="zh-CN" altLang="en-US" sz="900">
                <a:solidFill>
                  <a:schemeClr val="tx1"/>
                </a:solidFill>
              </a:rPr>
            </a:br>
            <a:r>
              <a:rPr lang="zh-CN" altLang="en-US" sz="900">
                <a:solidFill>
                  <a:schemeClr val="tx1"/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617419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33" name="îṩļíḋê"/>
          <p:cNvSpPr/>
          <p:nvPr/>
        </p:nvSpPr>
        <p:spPr>
          <a:xfrm>
            <a:off x="1805629" y="3040116"/>
            <a:ext cx="1474380" cy="159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5280" y="0"/>
                </a:moveTo>
                <a:cubicBezTo>
                  <a:pt x="3204" y="2259"/>
                  <a:pt x="1680" y="4913"/>
                  <a:pt x="813" y="7779"/>
                </a:cubicBezTo>
                <a:cubicBezTo>
                  <a:pt x="-25" y="10550"/>
                  <a:pt x="-229" y="13457"/>
                  <a:pt x="265" y="16300"/>
                </a:cubicBezTo>
                <a:cubicBezTo>
                  <a:pt x="404" y="17103"/>
                  <a:pt x="601" y="17902"/>
                  <a:pt x="990" y="18630"/>
                </a:cubicBezTo>
                <a:cubicBezTo>
                  <a:pt x="1931" y="20395"/>
                  <a:pt x="3832" y="21535"/>
                  <a:pt x="5941" y="21600"/>
                </a:cubicBezTo>
                <a:lnTo>
                  <a:pt x="21371" y="21600"/>
                </a:lnTo>
                <a:cubicBezTo>
                  <a:pt x="19419" y="21096"/>
                  <a:pt x="17565" y="20317"/>
                  <a:pt x="15869" y="19294"/>
                </a:cubicBezTo>
                <a:cubicBezTo>
                  <a:pt x="13027" y="17578"/>
                  <a:pt x="10708" y="15213"/>
                  <a:pt x="8727" y="12746"/>
                </a:cubicBezTo>
                <a:cubicBezTo>
                  <a:pt x="7014" y="10612"/>
                  <a:pt x="5505" y="8320"/>
                  <a:pt x="4932" y="5650"/>
                </a:cubicBezTo>
                <a:cubicBezTo>
                  <a:pt x="4529" y="3776"/>
                  <a:pt x="4646" y="1830"/>
                  <a:pt x="5280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ṡlíḍe"/>
          <p:cNvSpPr/>
          <p:nvPr/>
        </p:nvSpPr>
        <p:spPr>
          <a:xfrm rot="17288654">
            <a:off x="2573784" y="3011012"/>
            <a:ext cx="1474380" cy="159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5280" y="0"/>
                </a:moveTo>
                <a:cubicBezTo>
                  <a:pt x="3204" y="2259"/>
                  <a:pt x="1680" y="4913"/>
                  <a:pt x="813" y="7779"/>
                </a:cubicBezTo>
                <a:cubicBezTo>
                  <a:pt x="-25" y="10550"/>
                  <a:pt x="-229" y="13457"/>
                  <a:pt x="265" y="16300"/>
                </a:cubicBezTo>
                <a:cubicBezTo>
                  <a:pt x="404" y="17103"/>
                  <a:pt x="601" y="17902"/>
                  <a:pt x="990" y="18630"/>
                </a:cubicBezTo>
                <a:cubicBezTo>
                  <a:pt x="1931" y="20395"/>
                  <a:pt x="3832" y="21535"/>
                  <a:pt x="5941" y="21600"/>
                </a:cubicBezTo>
                <a:lnTo>
                  <a:pt x="21371" y="21600"/>
                </a:lnTo>
                <a:cubicBezTo>
                  <a:pt x="19419" y="21096"/>
                  <a:pt x="17565" y="20317"/>
                  <a:pt x="15869" y="19294"/>
                </a:cubicBezTo>
                <a:cubicBezTo>
                  <a:pt x="13027" y="17578"/>
                  <a:pt x="10708" y="15213"/>
                  <a:pt x="8727" y="12746"/>
                </a:cubicBezTo>
                <a:cubicBezTo>
                  <a:pt x="7014" y="10612"/>
                  <a:pt x="5505" y="8320"/>
                  <a:pt x="4932" y="5650"/>
                </a:cubicBezTo>
                <a:cubicBezTo>
                  <a:pt x="4529" y="3776"/>
                  <a:pt x="4646" y="1830"/>
                  <a:pt x="528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şḻîḑe"/>
          <p:cNvSpPr/>
          <p:nvPr/>
        </p:nvSpPr>
        <p:spPr>
          <a:xfrm rot="12959466">
            <a:off x="2786157" y="2275543"/>
            <a:ext cx="1474380" cy="159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5280" y="0"/>
                </a:moveTo>
                <a:cubicBezTo>
                  <a:pt x="3204" y="2259"/>
                  <a:pt x="1680" y="4913"/>
                  <a:pt x="813" y="7779"/>
                </a:cubicBezTo>
                <a:cubicBezTo>
                  <a:pt x="-25" y="10550"/>
                  <a:pt x="-229" y="13457"/>
                  <a:pt x="265" y="16300"/>
                </a:cubicBezTo>
                <a:cubicBezTo>
                  <a:pt x="404" y="17103"/>
                  <a:pt x="601" y="17902"/>
                  <a:pt x="990" y="18630"/>
                </a:cubicBezTo>
                <a:cubicBezTo>
                  <a:pt x="1931" y="20395"/>
                  <a:pt x="3832" y="21535"/>
                  <a:pt x="5941" y="21600"/>
                </a:cubicBezTo>
                <a:lnTo>
                  <a:pt x="21371" y="21600"/>
                </a:lnTo>
                <a:cubicBezTo>
                  <a:pt x="19419" y="21096"/>
                  <a:pt x="17565" y="20317"/>
                  <a:pt x="15869" y="19294"/>
                </a:cubicBezTo>
                <a:cubicBezTo>
                  <a:pt x="13027" y="17578"/>
                  <a:pt x="10708" y="15213"/>
                  <a:pt x="8727" y="12746"/>
                </a:cubicBezTo>
                <a:cubicBezTo>
                  <a:pt x="7014" y="10612"/>
                  <a:pt x="5505" y="8320"/>
                  <a:pt x="4932" y="5650"/>
                </a:cubicBezTo>
                <a:cubicBezTo>
                  <a:pt x="4529" y="3776"/>
                  <a:pt x="4646" y="183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ś1ïḓé"/>
          <p:cNvSpPr/>
          <p:nvPr/>
        </p:nvSpPr>
        <p:spPr>
          <a:xfrm rot="8630810">
            <a:off x="2146959" y="1844824"/>
            <a:ext cx="1474380" cy="159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5280" y="0"/>
                </a:moveTo>
                <a:cubicBezTo>
                  <a:pt x="3204" y="2259"/>
                  <a:pt x="1680" y="4913"/>
                  <a:pt x="813" y="7779"/>
                </a:cubicBezTo>
                <a:cubicBezTo>
                  <a:pt x="-25" y="10550"/>
                  <a:pt x="-229" y="13457"/>
                  <a:pt x="265" y="16300"/>
                </a:cubicBezTo>
                <a:cubicBezTo>
                  <a:pt x="404" y="17103"/>
                  <a:pt x="601" y="17902"/>
                  <a:pt x="990" y="18630"/>
                </a:cubicBezTo>
                <a:cubicBezTo>
                  <a:pt x="1931" y="20395"/>
                  <a:pt x="3832" y="21535"/>
                  <a:pt x="5941" y="21600"/>
                </a:cubicBezTo>
                <a:lnTo>
                  <a:pt x="21371" y="21600"/>
                </a:lnTo>
                <a:cubicBezTo>
                  <a:pt x="19419" y="21096"/>
                  <a:pt x="17565" y="20317"/>
                  <a:pt x="15869" y="19294"/>
                </a:cubicBezTo>
                <a:cubicBezTo>
                  <a:pt x="13027" y="17578"/>
                  <a:pt x="10708" y="15213"/>
                  <a:pt x="8727" y="12746"/>
                </a:cubicBezTo>
                <a:cubicBezTo>
                  <a:pt x="7014" y="10612"/>
                  <a:pt x="5505" y="8320"/>
                  <a:pt x="4932" y="5650"/>
                </a:cubicBezTo>
                <a:cubicBezTo>
                  <a:pt x="4529" y="3776"/>
                  <a:pt x="4646" y="1830"/>
                  <a:pt x="5280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ṡḷiḓe"/>
          <p:cNvSpPr/>
          <p:nvPr/>
        </p:nvSpPr>
        <p:spPr>
          <a:xfrm rot="4339140">
            <a:off x="1547235" y="2313625"/>
            <a:ext cx="1474380" cy="1593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600" extrusionOk="0">
                <a:moveTo>
                  <a:pt x="5280" y="0"/>
                </a:moveTo>
                <a:cubicBezTo>
                  <a:pt x="3204" y="2259"/>
                  <a:pt x="1680" y="4913"/>
                  <a:pt x="813" y="7779"/>
                </a:cubicBezTo>
                <a:cubicBezTo>
                  <a:pt x="-25" y="10550"/>
                  <a:pt x="-229" y="13457"/>
                  <a:pt x="265" y="16300"/>
                </a:cubicBezTo>
                <a:cubicBezTo>
                  <a:pt x="404" y="17103"/>
                  <a:pt x="601" y="17902"/>
                  <a:pt x="990" y="18630"/>
                </a:cubicBezTo>
                <a:cubicBezTo>
                  <a:pt x="1931" y="20395"/>
                  <a:pt x="3832" y="21535"/>
                  <a:pt x="5941" y="21600"/>
                </a:cubicBezTo>
                <a:lnTo>
                  <a:pt x="21371" y="21600"/>
                </a:lnTo>
                <a:cubicBezTo>
                  <a:pt x="19419" y="21096"/>
                  <a:pt x="17565" y="20317"/>
                  <a:pt x="15869" y="19294"/>
                </a:cubicBezTo>
                <a:cubicBezTo>
                  <a:pt x="13027" y="17578"/>
                  <a:pt x="10708" y="15213"/>
                  <a:pt x="8727" y="12746"/>
                </a:cubicBezTo>
                <a:cubicBezTo>
                  <a:pt x="7014" y="10612"/>
                  <a:pt x="5505" y="8320"/>
                  <a:pt x="4932" y="5650"/>
                </a:cubicBezTo>
                <a:cubicBezTo>
                  <a:pt x="4529" y="3776"/>
                  <a:pt x="4646" y="1830"/>
                  <a:pt x="5280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śľiḑê"/>
          <p:cNvSpPr/>
          <p:nvPr/>
        </p:nvSpPr>
        <p:spPr>
          <a:xfrm>
            <a:off x="3914788" y="2799455"/>
            <a:ext cx="307528" cy="307063"/>
          </a:xfrm>
          <a:custGeom>
            <a:avLst/>
            <a:gdLst>
              <a:gd name="connsiteX0" fmla="*/ 303775 w 607639"/>
              <a:gd name="connsiteY0" fmla="*/ 525007 h 606722"/>
              <a:gd name="connsiteX1" fmla="*/ 315710 w 607639"/>
              <a:gd name="connsiteY1" fmla="*/ 536902 h 606722"/>
              <a:gd name="connsiteX2" fmla="*/ 315710 w 607639"/>
              <a:gd name="connsiteY2" fmla="*/ 552347 h 606722"/>
              <a:gd name="connsiteX3" fmla="*/ 303775 w 607639"/>
              <a:gd name="connsiteY3" fmla="*/ 564241 h 606722"/>
              <a:gd name="connsiteX4" fmla="*/ 291929 w 607639"/>
              <a:gd name="connsiteY4" fmla="*/ 552347 h 606722"/>
              <a:gd name="connsiteX5" fmla="*/ 291929 w 607639"/>
              <a:gd name="connsiteY5" fmla="*/ 536902 h 606722"/>
              <a:gd name="connsiteX6" fmla="*/ 303775 w 607639"/>
              <a:gd name="connsiteY6" fmla="*/ 525007 h 606722"/>
              <a:gd name="connsiteX7" fmla="*/ 429885 w 607639"/>
              <a:gd name="connsiteY7" fmla="*/ 509483 h 606722"/>
              <a:gd name="connsiteX8" fmla="*/ 441811 w 607639"/>
              <a:gd name="connsiteY8" fmla="*/ 521409 h 606722"/>
              <a:gd name="connsiteX9" fmla="*/ 429885 w 607639"/>
              <a:gd name="connsiteY9" fmla="*/ 533335 h 606722"/>
              <a:gd name="connsiteX10" fmla="*/ 417959 w 607639"/>
              <a:gd name="connsiteY10" fmla="*/ 521409 h 606722"/>
              <a:gd name="connsiteX11" fmla="*/ 429885 w 607639"/>
              <a:gd name="connsiteY11" fmla="*/ 509483 h 606722"/>
              <a:gd name="connsiteX12" fmla="*/ 177720 w 607639"/>
              <a:gd name="connsiteY12" fmla="*/ 509483 h 606722"/>
              <a:gd name="connsiteX13" fmla="*/ 189611 w 607639"/>
              <a:gd name="connsiteY13" fmla="*/ 521409 h 606722"/>
              <a:gd name="connsiteX14" fmla="*/ 177720 w 607639"/>
              <a:gd name="connsiteY14" fmla="*/ 533335 h 606722"/>
              <a:gd name="connsiteX15" fmla="*/ 165829 w 607639"/>
              <a:gd name="connsiteY15" fmla="*/ 521409 h 606722"/>
              <a:gd name="connsiteX16" fmla="*/ 177720 w 607639"/>
              <a:gd name="connsiteY16" fmla="*/ 509483 h 606722"/>
              <a:gd name="connsiteX17" fmla="*/ 522185 w 607639"/>
              <a:gd name="connsiteY17" fmla="*/ 417324 h 606722"/>
              <a:gd name="connsiteX18" fmla="*/ 534111 w 607639"/>
              <a:gd name="connsiteY18" fmla="*/ 429250 h 606722"/>
              <a:gd name="connsiteX19" fmla="*/ 522185 w 607639"/>
              <a:gd name="connsiteY19" fmla="*/ 441176 h 606722"/>
              <a:gd name="connsiteX20" fmla="*/ 510259 w 607639"/>
              <a:gd name="connsiteY20" fmla="*/ 429250 h 606722"/>
              <a:gd name="connsiteX21" fmla="*/ 522185 w 607639"/>
              <a:gd name="connsiteY21" fmla="*/ 417324 h 606722"/>
              <a:gd name="connsiteX22" fmla="*/ 85420 w 607639"/>
              <a:gd name="connsiteY22" fmla="*/ 417324 h 606722"/>
              <a:gd name="connsiteX23" fmla="*/ 97311 w 607639"/>
              <a:gd name="connsiteY23" fmla="*/ 429250 h 606722"/>
              <a:gd name="connsiteX24" fmla="*/ 85420 w 607639"/>
              <a:gd name="connsiteY24" fmla="*/ 441176 h 606722"/>
              <a:gd name="connsiteX25" fmla="*/ 73529 w 607639"/>
              <a:gd name="connsiteY25" fmla="*/ 429250 h 606722"/>
              <a:gd name="connsiteX26" fmla="*/ 85420 w 607639"/>
              <a:gd name="connsiteY26" fmla="*/ 417324 h 606722"/>
              <a:gd name="connsiteX27" fmla="*/ 537643 w 607639"/>
              <a:gd name="connsiteY27" fmla="*/ 291506 h 606722"/>
              <a:gd name="connsiteX28" fmla="*/ 555628 w 607639"/>
              <a:gd name="connsiteY28" fmla="*/ 291506 h 606722"/>
              <a:gd name="connsiteX29" fmla="*/ 567558 w 607639"/>
              <a:gd name="connsiteY29" fmla="*/ 303316 h 606722"/>
              <a:gd name="connsiteX30" fmla="*/ 555628 w 607639"/>
              <a:gd name="connsiteY30" fmla="*/ 315216 h 606722"/>
              <a:gd name="connsiteX31" fmla="*/ 537643 w 607639"/>
              <a:gd name="connsiteY31" fmla="*/ 315216 h 606722"/>
              <a:gd name="connsiteX32" fmla="*/ 525713 w 607639"/>
              <a:gd name="connsiteY32" fmla="*/ 303316 h 606722"/>
              <a:gd name="connsiteX33" fmla="*/ 537643 w 607639"/>
              <a:gd name="connsiteY33" fmla="*/ 291506 h 606722"/>
              <a:gd name="connsiteX34" fmla="*/ 51991 w 607639"/>
              <a:gd name="connsiteY34" fmla="*/ 291506 h 606722"/>
              <a:gd name="connsiteX35" fmla="*/ 69946 w 607639"/>
              <a:gd name="connsiteY35" fmla="*/ 291506 h 606722"/>
              <a:gd name="connsiteX36" fmla="*/ 81856 w 607639"/>
              <a:gd name="connsiteY36" fmla="*/ 303316 h 606722"/>
              <a:gd name="connsiteX37" fmla="*/ 69946 w 607639"/>
              <a:gd name="connsiteY37" fmla="*/ 315216 h 606722"/>
              <a:gd name="connsiteX38" fmla="*/ 51991 w 607639"/>
              <a:gd name="connsiteY38" fmla="*/ 315216 h 606722"/>
              <a:gd name="connsiteX39" fmla="*/ 40081 w 607639"/>
              <a:gd name="connsiteY39" fmla="*/ 303316 h 606722"/>
              <a:gd name="connsiteX40" fmla="*/ 51991 w 607639"/>
              <a:gd name="connsiteY40" fmla="*/ 291506 h 606722"/>
              <a:gd name="connsiteX41" fmla="*/ 412608 w 607639"/>
              <a:gd name="connsiteY41" fmla="*/ 222096 h 606722"/>
              <a:gd name="connsiteX42" fmla="*/ 345491 w 607639"/>
              <a:gd name="connsiteY42" fmla="*/ 334245 h 606722"/>
              <a:gd name="connsiteX43" fmla="*/ 412608 w 607639"/>
              <a:gd name="connsiteY43" fmla="*/ 334245 h 606722"/>
              <a:gd name="connsiteX44" fmla="*/ 427651 w 607639"/>
              <a:gd name="connsiteY44" fmla="*/ 167533 h 606722"/>
              <a:gd name="connsiteX45" fmla="*/ 436375 w 607639"/>
              <a:gd name="connsiteY45" fmla="*/ 178996 h 606722"/>
              <a:gd name="connsiteX46" fmla="*/ 436375 w 607639"/>
              <a:gd name="connsiteY46" fmla="*/ 334245 h 606722"/>
              <a:gd name="connsiteX47" fmla="*/ 469399 w 607639"/>
              <a:gd name="connsiteY47" fmla="*/ 334245 h 606722"/>
              <a:gd name="connsiteX48" fmla="*/ 481327 w 607639"/>
              <a:gd name="connsiteY48" fmla="*/ 346153 h 606722"/>
              <a:gd name="connsiteX49" fmla="*/ 469399 w 607639"/>
              <a:gd name="connsiteY49" fmla="*/ 357973 h 606722"/>
              <a:gd name="connsiteX50" fmla="*/ 436375 w 607639"/>
              <a:gd name="connsiteY50" fmla="*/ 357973 h 606722"/>
              <a:gd name="connsiteX51" fmla="*/ 436375 w 607639"/>
              <a:gd name="connsiteY51" fmla="*/ 427733 h 606722"/>
              <a:gd name="connsiteX52" fmla="*/ 424536 w 607639"/>
              <a:gd name="connsiteY52" fmla="*/ 439552 h 606722"/>
              <a:gd name="connsiteX53" fmla="*/ 412608 w 607639"/>
              <a:gd name="connsiteY53" fmla="*/ 427733 h 606722"/>
              <a:gd name="connsiteX54" fmla="*/ 412608 w 607639"/>
              <a:gd name="connsiteY54" fmla="*/ 357973 h 606722"/>
              <a:gd name="connsiteX55" fmla="*/ 324573 w 607639"/>
              <a:gd name="connsiteY55" fmla="*/ 357973 h 606722"/>
              <a:gd name="connsiteX56" fmla="*/ 314158 w 607639"/>
              <a:gd name="connsiteY56" fmla="*/ 352019 h 606722"/>
              <a:gd name="connsiteX57" fmla="*/ 314336 w 607639"/>
              <a:gd name="connsiteY57" fmla="*/ 340022 h 606722"/>
              <a:gd name="connsiteX58" fmla="*/ 414299 w 607639"/>
              <a:gd name="connsiteY58" fmla="*/ 172953 h 606722"/>
              <a:gd name="connsiteX59" fmla="*/ 427651 w 607639"/>
              <a:gd name="connsiteY59" fmla="*/ 167533 h 606722"/>
              <a:gd name="connsiteX60" fmla="*/ 216270 w 607639"/>
              <a:gd name="connsiteY60" fmla="*/ 167099 h 606722"/>
              <a:gd name="connsiteX61" fmla="*/ 290518 w 607639"/>
              <a:gd name="connsiteY61" fmla="*/ 241210 h 606722"/>
              <a:gd name="connsiteX62" fmla="*/ 242978 w 607639"/>
              <a:gd name="connsiteY62" fmla="*/ 355754 h 606722"/>
              <a:gd name="connsiteX63" fmla="*/ 182707 w 607639"/>
              <a:gd name="connsiteY63" fmla="*/ 415825 h 606722"/>
              <a:gd name="connsiteX64" fmla="*/ 278588 w 607639"/>
              <a:gd name="connsiteY64" fmla="*/ 415825 h 606722"/>
              <a:gd name="connsiteX65" fmla="*/ 290518 w 607639"/>
              <a:gd name="connsiteY65" fmla="*/ 427734 h 606722"/>
              <a:gd name="connsiteX66" fmla="*/ 278588 w 607639"/>
              <a:gd name="connsiteY66" fmla="*/ 439552 h 606722"/>
              <a:gd name="connsiteX67" fmla="*/ 154040 w 607639"/>
              <a:gd name="connsiteY67" fmla="*/ 439552 h 606722"/>
              <a:gd name="connsiteX68" fmla="*/ 143001 w 607639"/>
              <a:gd name="connsiteY68" fmla="*/ 432265 h 606722"/>
              <a:gd name="connsiteX69" fmla="*/ 145582 w 607639"/>
              <a:gd name="connsiteY69" fmla="*/ 419292 h 606722"/>
              <a:gd name="connsiteX70" fmla="*/ 226152 w 607639"/>
              <a:gd name="connsiteY70" fmla="*/ 338959 h 606722"/>
              <a:gd name="connsiteX71" fmla="*/ 266659 w 607639"/>
              <a:gd name="connsiteY71" fmla="*/ 241210 h 606722"/>
              <a:gd name="connsiteX72" fmla="*/ 216270 w 607639"/>
              <a:gd name="connsiteY72" fmla="*/ 190914 h 606722"/>
              <a:gd name="connsiteX73" fmla="*/ 165880 w 607639"/>
              <a:gd name="connsiteY73" fmla="*/ 241210 h 606722"/>
              <a:gd name="connsiteX74" fmla="*/ 154040 w 607639"/>
              <a:gd name="connsiteY74" fmla="*/ 253029 h 606722"/>
              <a:gd name="connsiteX75" fmla="*/ 142110 w 607639"/>
              <a:gd name="connsiteY75" fmla="*/ 241210 h 606722"/>
              <a:gd name="connsiteX76" fmla="*/ 216270 w 607639"/>
              <a:gd name="connsiteY76" fmla="*/ 167099 h 606722"/>
              <a:gd name="connsiteX77" fmla="*/ 522185 w 607639"/>
              <a:gd name="connsiteY77" fmla="*/ 165547 h 606722"/>
              <a:gd name="connsiteX78" fmla="*/ 534111 w 607639"/>
              <a:gd name="connsiteY78" fmla="*/ 177438 h 606722"/>
              <a:gd name="connsiteX79" fmla="*/ 522185 w 607639"/>
              <a:gd name="connsiteY79" fmla="*/ 189329 h 606722"/>
              <a:gd name="connsiteX80" fmla="*/ 510259 w 607639"/>
              <a:gd name="connsiteY80" fmla="*/ 177438 h 606722"/>
              <a:gd name="connsiteX81" fmla="*/ 522185 w 607639"/>
              <a:gd name="connsiteY81" fmla="*/ 165547 h 606722"/>
              <a:gd name="connsiteX82" fmla="*/ 85420 w 607639"/>
              <a:gd name="connsiteY82" fmla="*/ 165547 h 606722"/>
              <a:gd name="connsiteX83" fmla="*/ 97311 w 607639"/>
              <a:gd name="connsiteY83" fmla="*/ 177438 h 606722"/>
              <a:gd name="connsiteX84" fmla="*/ 85420 w 607639"/>
              <a:gd name="connsiteY84" fmla="*/ 189329 h 606722"/>
              <a:gd name="connsiteX85" fmla="*/ 73529 w 607639"/>
              <a:gd name="connsiteY85" fmla="*/ 177438 h 606722"/>
              <a:gd name="connsiteX86" fmla="*/ 85420 w 607639"/>
              <a:gd name="connsiteY86" fmla="*/ 165547 h 606722"/>
              <a:gd name="connsiteX87" fmla="*/ 429885 w 607639"/>
              <a:gd name="connsiteY87" fmla="*/ 73388 h 606722"/>
              <a:gd name="connsiteX88" fmla="*/ 441811 w 607639"/>
              <a:gd name="connsiteY88" fmla="*/ 85279 h 606722"/>
              <a:gd name="connsiteX89" fmla="*/ 429885 w 607639"/>
              <a:gd name="connsiteY89" fmla="*/ 97170 h 606722"/>
              <a:gd name="connsiteX90" fmla="*/ 417959 w 607639"/>
              <a:gd name="connsiteY90" fmla="*/ 85279 h 606722"/>
              <a:gd name="connsiteX91" fmla="*/ 429885 w 607639"/>
              <a:gd name="connsiteY91" fmla="*/ 73388 h 606722"/>
              <a:gd name="connsiteX92" fmla="*/ 177720 w 607639"/>
              <a:gd name="connsiteY92" fmla="*/ 73388 h 606722"/>
              <a:gd name="connsiteX93" fmla="*/ 189611 w 607639"/>
              <a:gd name="connsiteY93" fmla="*/ 85279 h 606722"/>
              <a:gd name="connsiteX94" fmla="*/ 177720 w 607639"/>
              <a:gd name="connsiteY94" fmla="*/ 97170 h 606722"/>
              <a:gd name="connsiteX95" fmla="*/ 165829 w 607639"/>
              <a:gd name="connsiteY95" fmla="*/ 85279 h 606722"/>
              <a:gd name="connsiteX96" fmla="*/ 177720 w 607639"/>
              <a:gd name="connsiteY96" fmla="*/ 73388 h 606722"/>
              <a:gd name="connsiteX97" fmla="*/ 303775 w 607639"/>
              <a:gd name="connsiteY97" fmla="*/ 42480 h 606722"/>
              <a:gd name="connsiteX98" fmla="*/ 315710 w 607639"/>
              <a:gd name="connsiteY98" fmla="*/ 54396 h 606722"/>
              <a:gd name="connsiteX99" fmla="*/ 315710 w 607639"/>
              <a:gd name="connsiteY99" fmla="*/ 69869 h 606722"/>
              <a:gd name="connsiteX100" fmla="*/ 303775 w 607639"/>
              <a:gd name="connsiteY100" fmla="*/ 81785 h 606722"/>
              <a:gd name="connsiteX101" fmla="*/ 291929 w 607639"/>
              <a:gd name="connsiteY101" fmla="*/ 69869 h 606722"/>
              <a:gd name="connsiteX102" fmla="*/ 291929 w 607639"/>
              <a:gd name="connsiteY102" fmla="*/ 54396 h 606722"/>
              <a:gd name="connsiteX103" fmla="*/ 303775 w 607639"/>
              <a:gd name="connsiteY103" fmla="*/ 42480 h 606722"/>
              <a:gd name="connsiteX104" fmla="*/ 303775 w 607639"/>
              <a:gd name="connsiteY104" fmla="*/ 0 h 606722"/>
              <a:gd name="connsiteX105" fmla="*/ 537058 w 607639"/>
              <a:gd name="connsiteY105" fmla="*/ 108956 h 606722"/>
              <a:gd name="connsiteX106" fmla="*/ 537058 w 607639"/>
              <a:gd name="connsiteY106" fmla="*/ 93048 h 606722"/>
              <a:gd name="connsiteX107" fmla="*/ 548895 w 607639"/>
              <a:gd name="connsiteY107" fmla="*/ 81139 h 606722"/>
              <a:gd name="connsiteX108" fmla="*/ 560822 w 607639"/>
              <a:gd name="connsiteY108" fmla="*/ 93048 h 606722"/>
              <a:gd name="connsiteX109" fmla="*/ 560822 w 607639"/>
              <a:gd name="connsiteY109" fmla="*/ 138994 h 606722"/>
              <a:gd name="connsiteX110" fmla="*/ 548895 w 607639"/>
              <a:gd name="connsiteY110" fmla="*/ 150903 h 606722"/>
              <a:gd name="connsiteX111" fmla="*/ 502880 w 607639"/>
              <a:gd name="connsiteY111" fmla="*/ 150903 h 606722"/>
              <a:gd name="connsiteX112" fmla="*/ 490953 w 607639"/>
              <a:gd name="connsiteY112" fmla="*/ 138994 h 606722"/>
              <a:gd name="connsiteX113" fmla="*/ 502880 w 607639"/>
              <a:gd name="connsiteY113" fmla="*/ 127174 h 606722"/>
              <a:gd name="connsiteX114" fmla="*/ 521126 w 607639"/>
              <a:gd name="connsiteY114" fmla="*/ 127174 h 606722"/>
              <a:gd name="connsiteX115" fmla="*/ 303775 w 607639"/>
              <a:gd name="connsiteY115" fmla="*/ 23728 h 606722"/>
              <a:gd name="connsiteX116" fmla="*/ 23764 w 607639"/>
              <a:gd name="connsiteY116" fmla="*/ 303316 h 606722"/>
              <a:gd name="connsiteX117" fmla="*/ 303775 w 607639"/>
              <a:gd name="connsiteY117" fmla="*/ 582905 h 606722"/>
              <a:gd name="connsiteX118" fmla="*/ 583786 w 607639"/>
              <a:gd name="connsiteY118" fmla="*/ 303316 h 606722"/>
              <a:gd name="connsiteX119" fmla="*/ 573906 w 607639"/>
              <a:gd name="connsiteY119" fmla="*/ 229376 h 606722"/>
              <a:gd name="connsiteX120" fmla="*/ 582273 w 607639"/>
              <a:gd name="connsiteY120" fmla="*/ 214801 h 606722"/>
              <a:gd name="connsiteX121" fmla="*/ 596869 w 607639"/>
              <a:gd name="connsiteY121" fmla="*/ 223066 h 606722"/>
              <a:gd name="connsiteX122" fmla="*/ 607639 w 607639"/>
              <a:gd name="connsiteY122" fmla="*/ 303316 h 606722"/>
              <a:gd name="connsiteX123" fmla="*/ 303775 w 607639"/>
              <a:gd name="connsiteY123" fmla="*/ 606722 h 606722"/>
              <a:gd name="connsiteX124" fmla="*/ 0 w 607639"/>
              <a:gd name="connsiteY124" fmla="*/ 303316 h 606722"/>
              <a:gd name="connsiteX125" fmla="*/ 303775 w 607639"/>
              <a:gd name="connsiteY1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607639" h="606722">
                <a:moveTo>
                  <a:pt x="303775" y="525007"/>
                </a:moveTo>
                <a:cubicBezTo>
                  <a:pt x="310366" y="525007"/>
                  <a:pt x="315710" y="530333"/>
                  <a:pt x="315710" y="536902"/>
                </a:cubicBezTo>
                <a:lnTo>
                  <a:pt x="315710" y="552347"/>
                </a:lnTo>
                <a:cubicBezTo>
                  <a:pt x="315710" y="558915"/>
                  <a:pt x="310366" y="564241"/>
                  <a:pt x="303775" y="564241"/>
                </a:cubicBezTo>
                <a:cubicBezTo>
                  <a:pt x="297184" y="564241"/>
                  <a:pt x="291929" y="558915"/>
                  <a:pt x="291929" y="552347"/>
                </a:cubicBezTo>
                <a:lnTo>
                  <a:pt x="291929" y="536902"/>
                </a:lnTo>
                <a:cubicBezTo>
                  <a:pt x="291929" y="530333"/>
                  <a:pt x="297184" y="525007"/>
                  <a:pt x="303775" y="525007"/>
                </a:cubicBezTo>
                <a:close/>
                <a:moveTo>
                  <a:pt x="429885" y="509483"/>
                </a:moveTo>
                <a:cubicBezTo>
                  <a:pt x="436472" y="509483"/>
                  <a:pt x="441811" y="514822"/>
                  <a:pt x="441811" y="521409"/>
                </a:cubicBezTo>
                <a:cubicBezTo>
                  <a:pt x="441811" y="527996"/>
                  <a:pt x="436472" y="533335"/>
                  <a:pt x="429885" y="533335"/>
                </a:cubicBezTo>
                <a:cubicBezTo>
                  <a:pt x="423298" y="533335"/>
                  <a:pt x="417959" y="527996"/>
                  <a:pt x="417959" y="521409"/>
                </a:cubicBezTo>
                <a:cubicBezTo>
                  <a:pt x="417959" y="514822"/>
                  <a:pt x="423298" y="509483"/>
                  <a:pt x="429885" y="509483"/>
                </a:cubicBezTo>
                <a:close/>
                <a:moveTo>
                  <a:pt x="177720" y="509483"/>
                </a:moveTo>
                <a:cubicBezTo>
                  <a:pt x="184287" y="509483"/>
                  <a:pt x="189611" y="514822"/>
                  <a:pt x="189611" y="521409"/>
                </a:cubicBezTo>
                <a:cubicBezTo>
                  <a:pt x="189611" y="527996"/>
                  <a:pt x="184287" y="533335"/>
                  <a:pt x="177720" y="533335"/>
                </a:cubicBezTo>
                <a:cubicBezTo>
                  <a:pt x="171153" y="533335"/>
                  <a:pt x="165829" y="527996"/>
                  <a:pt x="165829" y="521409"/>
                </a:cubicBezTo>
                <a:cubicBezTo>
                  <a:pt x="165829" y="514822"/>
                  <a:pt x="171153" y="509483"/>
                  <a:pt x="177720" y="509483"/>
                </a:cubicBezTo>
                <a:close/>
                <a:moveTo>
                  <a:pt x="522185" y="417324"/>
                </a:moveTo>
                <a:cubicBezTo>
                  <a:pt x="528772" y="417324"/>
                  <a:pt x="534111" y="422663"/>
                  <a:pt x="534111" y="429250"/>
                </a:cubicBezTo>
                <a:cubicBezTo>
                  <a:pt x="534111" y="435837"/>
                  <a:pt x="528772" y="441176"/>
                  <a:pt x="522185" y="441176"/>
                </a:cubicBezTo>
                <a:cubicBezTo>
                  <a:pt x="515598" y="441176"/>
                  <a:pt x="510259" y="435837"/>
                  <a:pt x="510259" y="429250"/>
                </a:cubicBezTo>
                <a:cubicBezTo>
                  <a:pt x="510259" y="422663"/>
                  <a:pt x="515598" y="417324"/>
                  <a:pt x="522185" y="417324"/>
                </a:cubicBezTo>
                <a:close/>
                <a:moveTo>
                  <a:pt x="85420" y="417324"/>
                </a:moveTo>
                <a:cubicBezTo>
                  <a:pt x="91987" y="417324"/>
                  <a:pt x="97311" y="422663"/>
                  <a:pt x="97311" y="429250"/>
                </a:cubicBezTo>
                <a:cubicBezTo>
                  <a:pt x="97311" y="435837"/>
                  <a:pt x="91987" y="441176"/>
                  <a:pt x="85420" y="441176"/>
                </a:cubicBezTo>
                <a:cubicBezTo>
                  <a:pt x="78853" y="441176"/>
                  <a:pt x="73529" y="435837"/>
                  <a:pt x="73529" y="429250"/>
                </a:cubicBezTo>
                <a:cubicBezTo>
                  <a:pt x="73529" y="422663"/>
                  <a:pt x="78853" y="417324"/>
                  <a:pt x="85420" y="417324"/>
                </a:cubicBezTo>
                <a:close/>
                <a:moveTo>
                  <a:pt x="537643" y="291506"/>
                </a:moveTo>
                <a:lnTo>
                  <a:pt x="555628" y="291506"/>
                </a:lnTo>
                <a:cubicBezTo>
                  <a:pt x="562216" y="291506"/>
                  <a:pt x="567558" y="296745"/>
                  <a:pt x="567558" y="303316"/>
                </a:cubicBezTo>
                <a:cubicBezTo>
                  <a:pt x="567558" y="309888"/>
                  <a:pt x="562216" y="315216"/>
                  <a:pt x="555628" y="315216"/>
                </a:cubicBezTo>
                <a:lnTo>
                  <a:pt x="537643" y="315216"/>
                </a:lnTo>
                <a:cubicBezTo>
                  <a:pt x="531055" y="315216"/>
                  <a:pt x="525713" y="309888"/>
                  <a:pt x="525713" y="303316"/>
                </a:cubicBezTo>
                <a:cubicBezTo>
                  <a:pt x="525713" y="296745"/>
                  <a:pt x="531055" y="291506"/>
                  <a:pt x="537643" y="291506"/>
                </a:cubicBezTo>
                <a:close/>
                <a:moveTo>
                  <a:pt x="51991" y="291506"/>
                </a:moveTo>
                <a:lnTo>
                  <a:pt x="69946" y="291506"/>
                </a:lnTo>
                <a:cubicBezTo>
                  <a:pt x="76523" y="291506"/>
                  <a:pt x="81856" y="296745"/>
                  <a:pt x="81856" y="303316"/>
                </a:cubicBezTo>
                <a:cubicBezTo>
                  <a:pt x="81856" y="309888"/>
                  <a:pt x="76523" y="315216"/>
                  <a:pt x="69946" y="315216"/>
                </a:cubicBezTo>
                <a:lnTo>
                  <a:pt x="51991" y="315216"/>
                </a:lnTo>
                <a:cubicBezTo>
                  <a:pt x="45414" y="315216"/>
                  <a:pt x="40081" y="309888"/>
                  <a:pt x="40081" y="303316"/>
                </a:cubicBezTo>
                <a:cubicBezTo>
                  <a:pt x="40081" y="296745"/>
                  <a:pt x="45414" y="291506"/>
                  <a:pt x="51991" y="291506"/>
                </a:cubicBezTo>
                <a:close/>
                <a:moveTo>
                  <a:pt x="412608" y="222096"/>
                </a:moveTo>
                <a:lnTo>
                  <a:pt x="345491" y="334245"/>
                </a:lnTo>
                <a:lnTo>
                  <a:pt x="412608" y="334245"/>
                </a:lnTo>
                <a:close/>
                <a:moveTo>
                  <a:pt x="427651" y="167533"/>
                </a:moveTo>
                <a:cubicBezTo>
                  <a:pt x="432814" y="168954"/>
                  <a:pt x="436375" y="173664"/>
                  <a:pt x="436375" y="178996"/>
                </a:cubicBezTo>
                <a:lnTo>
                  <a:pt x="436375" y="334245"/>
                </a:lnTo>
                <a:lnTo>
                  <a:pt x="469399" y="334245"/>
                </a:lnTo>
                <a:cubicBezTo>
                  <a:pt x="475986" y="334245"/>
                  <a:pt x="481327" y="339577"/>
                  <a:pt x="481327" y="346153"/>
                </a:cubicBezTo>
                <a:cubicBezTo>
                  <a:pt x="481327" y="352641"/>
                  <a:pt x="475986" y="357973"/>
                  <a:pt x="469399" y="357973"/>
                </a:cubicBezTo>
                <a:lnTo>
                  <a:pt x="436375" y="357973"/>
                </a:lnTo>
                <a:lnTo>
                  <a:pt x="436375" y="427733"/>
                </a:lnTo>
                <a:cubicBezTo>
                  <a:pt x="436375" y="434220"/>
                  <a:pt x="431123" y="439552"/>
                  <a:pt x="424536" y="439552"/>
                </a:cubicBezTo>
                <a:cubicBezTo>
                  <a:pt x="417949" y="439552"/>
                  <a:pt x="412608" y="434220"/>
                  <a:pt x="412608" y="427733"/>
                </a:cubicBezTo>
                <a:lnTo>
                  <a:pt x="412608" y="357973"/>
                </a:lnTo>
                <a:lnTo>
                  <a:pt x="324573" y="357973"/>
                </a:lnTo>
                <a:cubicBezTo>
                  <a:pt x="320300" y="357973"/>
                  <a:pt x="316295" y="355662"/>
                  <a:pt x="314158" y="352019"/>
                </a:cubicBezTo>
                <a:cubicBezTo>
                  <a:pt x="312111" y="348286"/>
                  <a:pt x="312111" y="343665"/>
                  <a:pt x="314336" y="340022"/>
                </a:cubicBezTo>
                <a:lnTo>
                  <a:pt x="414299" y="172953"/>
                </a:lnTo>
                <a:cubicBezTo>
                  <a:pt x="417059" y="168332"/>
                  <a:pt x="422489" y="166111"/>
                  <a:pt x="427651" y="167533"/>
                </a:cubicBezTo>
                <a:close/>
                <a:moveTo>
                  <a:pt x="216270" y="167099"/>
                </a:moveTo>
                <a:cubicBezTo>
                  <a:pt x="257222" y="167099"/>
                  <a:pt x="290518" y="200333"/>
                  <a:pt x="290518" y="241210"/>
                </a:cubicBezTo>
                <a:cubicBezTo>
                  <a:pt x="290518" y="284486"/>
                  <a:pt x="273603" y="325097"/>
                  <a:pt x="242978" y="355754"/>
                </a:cubicBezTo>
                <a:lnTo>
                  <a:pt x="182707" y="415825"/>
                </a:lnTo>
                <a:lnTo>
                  <a:pt x="278588" y="415825"/>
                </a:lnTo>
                <a:cubicBezTo>
                  <a:pt x="285176" y="415825"/>
                  <a:pt x="290518" y="421158"/>
                  <a:pt x="290518" y="427734"/>
                </a:cubicBezTo>
                <a:cubicBezTo>
                  <a:pt x="290518" y="434220"/>
                  <a:pt x="285176" y="439552"/>
                  <a:pt x="278588" y="439552"/>
                </a:cubicBezTo>
                <a:lnTo>
                  <a:pt x="154040" y="439552"/>
                </a:lnTo>
                <a:cubicBezTo>
                  <a:pt x="149232" y="439552"/>
                  <a:pt x="144870" y="436709"/>
                  <a:pt x="143001" y="432265"/>
                </a:cubicBezTo>
                <a:cubicBezTo>
                  <a:pt x="141131" y="427822"/>
                  <a:pt x="142199" y="422668"/>
                  <a:pt x="145582" y="419292"/>
                </a:cubicBezTo>
                <a:lnTo>
                  <a:pt x="226152" y="338959"/>
                </a:lnTo>
                <a:cubicBezTo>
                  <a:pt x="252236" y="312834"/>
                  <a:pt x="266659" y="278088"/>
                  <a:pt x="266659" y="241210"/>
                </a:cubicBezTo>
                <a:cubicBezTo>
                  <a:pt x="266659" y="213485"/>
                  <a:pt x="244046" y="190914"/>
                  <a:pt x="216270" y="190914"/>
                </a:cubicBezTo>
                <a:cubicBezTo>
                  <a:pt x="188493" y="190914"/>
                  <a:pt x="165880" y="213485"/>
                  <a:pt x="165880" y="241210"/>
                </a:cubicBezTo>
                <a:cubicBezTo>
                  <a:pt x="165880" y="247786"/>
                  <a:pt x="160539" y="253029"/>
                  <a:pt x="154040" y="253029"/>
                </a:cubicBezTo>
                <a:cubicBezTo>
                  <a:pt x="147452" y="253029"/>
                  <a:pt x="142110" y="247786"/>
                  <a:pt x="142110" y="241210"/>
                </a:cubicBezTo>
                <a:cubicBezTo>
                  <a:pt x="142110" y="200333"/>
                  <a:pt x="175406" y="167099"/>
                  <a:pt x="216270" y="167099"/>
                </a:cubicBezTo>
                <a:close/>
                <a:moveTo>
                  <a:pt x="522185" y="165547"/>
                </a:moveTo>
                <a:cubicBezTo>
                  <a:pt x="528772" y="165547"/>
                  <a:pt x="534111" y="170871"/>
                  <a:pt x="534111" y="177438"/>
                </a:cubicBezTo>
                <a:cubicBezTo>
                  <a:pt x="534111" y="184005"/>
                  <a:pt x="528772" y="189329"/>
                  <a:pt x="522185" y="189329"/>
                </a:cubicBezTo>
                <a:cubicBezTo>
                  <a:pt x="515598" y="189329"/>
                  <a:pt x="510259" y="184005"/>
                  <a:pt x="510259" y="177438"/>
                </a:cubicBezTo>
                <a:cubicBezTo>
                  <a:pt x="510259" y="170871"/>
                  <a:pt x="515598" y="165547"/>
                  <a:pt x="522185" y="165547"/>
                </a:cubicBezTo>
                <a:close/>
                <a:moveTo>
                  <a:pt x="85420" y="165547"/>
                </a:moveTo>
                <a:cubicBezTo>
                  <a:pt x="91987" y="165547"/>
                  <a:pt x="97311" y="170871"/>
                  <a:pt x="97311" y="177438"/>
                </a:cubicBezTo>
                <a:cubicBezTo>
                  <a:pt x="97311" y="184005"/>
                  <a:pt x="91987" y="189329"/>
                  <a:pt x="85420" y="189329"/>
                </a:cubicBezTo>
                <a:cubicBezTo>
                  <a:pt x="78853" y="189329"/>
                  <a:pt x="73529" y="184005"/>
                  <a:pt x="73529" y="177438"/>
                </a:cubicBezTo>
                <a:cubicBezTo>
                  <a:pt x="73529" y="170871"/>
                  <a:pt x="78853" y="165547"/>
                  <a:pt x="85420" y="165547"/>
                </a:cubicBezTo>
                <a:close/>
                <a:moveTo>
                  <a:pt x="429885" y="73388"/>
                </a:moveTo>
                <a:cubicBezTo>
                  <a:pt x="436472" y="73388"/>
                  <a:pt x="441811" y="78712"/>
                  <a:pt x="441811" y="85279"/>
                </a:cubicBezTo>
                <a:cubicBezTo>
                  <a:pt x="441811" y="91846"/>
                  <a:pt x="436472" y="97170"/>
                  <a:pt x="429885" y="97170"/>
                </a:cubicBezTo>
                <a:cubicBezTo>
                  <a:pt x="423298" y="97170"/>
                  <a:pt x="417959" y="91846"/>
                  <a:pt x="417959" y="85279"/>
                </a:cubicBezTo>
                <a:cubicBezTo>
                  <a:pt x="417959" y="78712"/>
                  <a:pt x="423298" y="73388"/>
                  <a:pt x="429885" y="73388"/>
                </a:cubicBezTo>
                <a:close/>
                <a:moveTo>
                  <a:pt x="177720" y="73388"/>
                </a:moveTo>
                <a:cubicBezTo>
                  <a:pt x="184287" y="73388"/>
                  <a:pt x="189611" y="78712"/>
                  <a:pt x="189611" y="85279"/>
                </a:cubicBezTo>
                <a:cubicBezTo>
                  <a:pt x="189611" y="91846"/>
                  <a:pt x="184287" y="97170"/>
                  <a:pt x="177720" y="97170"/>
                </a:cubicBezTo>
                <a:cubicBezTo>
                  <a:pt x="171153" y="97170"/>
                  <a:pt x="165829" y="91846"/>
                  <a:pt x="165829" y="85279"/>
                </a:cubicBezTo>
                <a:cubicBezTo>
                  <a:pt x="165829" y="78712"/>
                  <a:pt x="171153" y="73388"/>
                  <a:pt x="177720" y="73388"/>
                </a:cubicBezTo>
                <a:close/>
                <a:moveTo>
                  <a:pt x="303775" y="42480"/>
                </a:moveTo>
                <a:cubicBezTo>
                  <a:pt x="310366" y="42480"/>
                  <a:pt x="315710" y="47815"/>
                  <a:pt x="315710" y="54396"/>
                </a:cubicBezTo>
                <a:lnTo>
                  <a:pt x="315710" y="69869"/>
                </a:lnTo>
                <a:cubicBezTo>
                  <a:pt x="315710" y="76449"/>
                  <a:pt x="310366" y="81785"/>
                  <a:pt x="303775" y="81785"/>
                </a:cubicBezTo>
                <a:cubicBezTo>
                  <a:pt x="297184" y="81785"/>
                  <a:pt x="291929" y="76449"/>
                  <a:pt x="291929" y="69869"/>
                </a:cubicBezTo>
                <a:lnTo>
                  <a:pt x="291929" y="54396"/>
                </a:lnTo>
                <a:cubicBezTo>
                  <a:pt x="291929" y="47815"/>
                  <a:pt x="297184" y="42480"/>
                  <a:pt x="303775" y="42480"/>
                </a:cubicBezTo>
                <a:close/>
                <a:moveTo>
                  <a:pt x="303775" y="0"/>
                </a:moveTo>
                <a:cubicBezTo>
                  <a:pt x="394204" y="0"/>
                  <a:pt x="479560" y="40347"/>
                  <a:pt x="537058" y="108956"/>
                </a:cubicBezTo>
                <a:lnTo>
                  <a:pt x="537058" y="93048"/>
                </a:lnTo>
                <a:cubicBezTo>
                  <a:pt x="537058" y="86471"/>
                  <a:pt x="542309" y="81139"/>
                  <a:pt x="548895" y="81139"/>
                </a:cubicBezTo>
                <a:cubicBezTo>
                  <a:pt x="555482" y="81139"/>
                  <a:pt x="560822" y="86471"/>
                  <a:pt x="560822" y="93048"/>
                </a:cubicBezTo>
                <a:lnTo>
                  <a:pt x="560822" y="138994"/>
                </a:lnTo>
                <a:cubicBezTo>
                  <a:pt x="560822" y="145570"/>
                  <a:pt x="555482" y="150903"/>
                  <a:pt x="548895" y="150903"/>
                </a:cubicBezTo>
                <a:lnTo>
                  <a:pt x="502880" y="150903"/>
                </a:lnTo>
                <a:cubicBezTo>
                  <a:pt x="496293" y="150903"/>
                  <a:pt x="490953" y="145570"/>
                  <a:pt x="490953" y="138994"/>
                </a:cubicBezTo>
                <a:cubicBezTo>
                  <a:pt x="490953" y="132417"/>
                  <a:pt x="496293" y="127174"/>
                  <a:pt x="502880" y="127174"/>
                </a:cubicBezTo>
                <a:lnTo>
                  <a:pt x="521126" y="127174"/>
                </a:lnTo>
                <a:cubicBezTo>
                  <a:pt x="468168" y="62032"/>
                  <a:pt x="388419" y="23728"/>
                  <a:pt x="303775" y="23728"/>
                </a:cubicBezTo>
                <a:cubicBezTo>
                  <a:pt x="149440" y="23728"/>
                  <a:pt x="23764" y="149214"/>
                  <a:pt x="23764" y="303316"/>
                </a:cubicBezTo>
                <a:cubicBezTo>
                  <a:pt x="23764" y="457508"/>
                  <a:pt x="149440" y="582905"/>
                  <a:pt x="303775" y="582905"/>
                </a:cubicBezTo>
                <a:cubicBezTo>
                  <a:pt x="458199" y="582905"/>
                  <a:pt x="583786" y="457508"/>
                  <a:pt x="583786" y="303316"/>
                </a:cubicBezTo>
                <a:cubicBezTo>
                  <a:pt x="583786" y="278255"/>
                  <a:pt x="580492" y="253371"/>
                  <a:pt x="573906" y="229376"/>
                </a:cubicBezTo>
                <a:cubicBezTo>
                  <a:pt x="572126" y="223066"/>
                  <a:pt x="575864" y="216489"/>
                  <a:pt x="582273" y="214801"/>
                </a:cubicBezTo>
                <a:cubicBezTo>
                  <a:pt x="588592" y="213023"/>
                  <a:pt x="595089" y="216756"/>
                  <a:pt x="596869" y="223066"/>
                </a:cubicBezTo>
                <a:cubicBezTo>
                  <a:pt x="603990" y="249194"/>
                  <a:pt x="607639" y="276122"/>
                  <a:pt x="607639" y="303316"/>
                </a:cubicBezTo>
                <a:cubicBezTo>
                  <a:pt x="607639" y="470572"/>
                  <a:pt x="471283" y="606722"/>
                  <a:pt x="303775" y="606722"/>
                </a:cubicBezTo>
                <a:cubicBezTo>
                  <a:pt x="136267" y="606722"/>
                  <a:pt x="0" y="470572"/>
                  <a:pt x="0" y="303316"/>
                </a:cubicBezTo>
                <a:cubicBezTo>
                  <a:pt x="0" y="136061"/>
                  <a:pt x="136267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ṥḻïḋe"/>
          <p:cNvSpPr/>
          <p:nvPr/>
        </p:nvSpPr>
        <p:spPr>
          <a:xfrm>
            <a:off x="3420397" y="4148338"/>
            <a:ext cx="253853" cy="250190"/>
          </a:xfrm>
          <a:custGeom>
            <a:avLst/>
            <a:gdLst>
              <a:gd name="T0" fmla="*/ 4151 w 4605"/>
              <a:gd name="T1" fmla="*/ 940 h 4546"/>
              <a:gd name="T2" fmla="*/ 4505 w 4605"/>
              <a:gd name="T3" fmla="*/ 740 h 4546"/>
              <a:gd name="T4" fmla="*/ 3979 w 4605"/>
              <a:gd name="T5" fmla="*/ 446 h 4546"/>
              <a:gd name="T6" fmla="*/ 2801 w 4605"/>
              <a:gd name="T7" fmla="*/ 740 h 4546"/>
              <a:gd name="T8" fmla="*/ 2403 w 4605"/>
              <a:gd name="T9" fmla="*/ 0 h 4546"/>
              <a:gd name="T10" fmla="*/ 2203 w 4605"/>
              <a:gd name="T11" fmla="*/ 342 h 4546"/>
              <a:gd name="T12" fmla="*/ 729 w 4605"/>
              <a:gd name="T13" fmla="*/ 740 h 4546"/>
              <a:gd name="T14" fmla="*/ 524 w 4605"/>
              <a:gd name="T15" fmla="*/ 740 h 4546"/>
              <a:gd name="T16" fmla="*/ 100 w 4605"/>
              <a:gd name="T17" fmla="*/ 940 h 4546"/>
              <a:gd name="T18" fmla="*/ 2 w 4605"/>
              <a:gd name="T19" fmla="*/ 2243 h 4546"/>
              <a:gd name="T20" fmla="*/ 0 w 4605"/>
              <a:gd name="T21" fmla="*/ 2249 h 4546"/>
              <a:gd name="T22" fmla="*/ 0 w 4605"/>
              <a:gd name="T23" fmla="*/ 2343 h 4546"/>
              <a:gd name="T24" fmla="*/ 1253 w 4605"/>
              <a:gd name="T25" fmla="*/ 2343 h 4546"/>
              <a:gd name="T26" fmla="*/ 1253 w 4605"/>
              <a:gd name="T27" fmla="*/ 2243 h 4546"/>
              <a:gd name="T28" fmla="*/ 799 w 4605"/>
              <a:gd name="T29" fmla="*/ 940 h 4546"/>
              <a:gd name="T30" fmla="*/ 2203 w 4605"/>
              <a:gd name="T31" fmla="*/ 1339 h 4546"/>
              <a:gd name="T32" fmla="*/ 738 w 4605"/>
              <a:gd name="T33" fmla="*/ 4546 h 4546"/>
              <a:gd name="T34" fmla="*/ 2403 w 4605"/>
              <a:gd name="T35" fmla="*/ 3628 h 4546"/>
              <a:gd name="T36" fmla="*/ 2801 w 4605"/>
              <a:gd name="T37" fmla="*/ 940 h 4546"/>
              <a:gd name="T38" fmla="*/ 3353 w 4605"/>
              <a:gd name="T39" fmla="*/ 2235 h 4546"/>
              <a:gd name="T40" fmla="*/ 3353 w 4605"/>
              <a:gd name="T41" fmla="*/ 2311 h 4546"/>
              <a:gd name="T42" fmla="*/ 3979 w 4605"/>
              <a:gd name="T43" fmla="*/ 2969 h 4546"/>
              <a:gd name="T44" fmla="*/ 4605 w 4605"/>
              <a:gd name="T45" fmla="*/ 2297 h 4546"/>
              <a:gd name="T46" fmla="*/ 4605 w 4605"/>
              <a:gd name="T47" fmla="*/ 2243 h 4546"/>
              <a:gd name="T48" fmla="*/ 4603 w 4605"/>
              <a:gd name="T49" fmla="*/ 2243 h 4546"/>
              <a:gd name="T50" fmla="*/ 212 w 4605"/>
              <a:gd name="T51" fmla="*/ 2443 h 4546"/>
              <a:gd name="T52" fmla="*/ 626 w 4605"/>
              <a:gd name="T53" fmla="*/ 2769 h 4546"/>
              <a:gd name="T54" fmla="*/ 627 w 4605"/>
              <a:gd name="T55" fmla="*/ 1053 h 4546"/>
              <a:gd name="T56" fmla="*/ 214 w 4605"/>
              <a:gd name="T57" fmla="*/ 2243 h 4546"/>
              <a:gd name="T58" fmla="*/ 2303 w 4605"/>
              <a:gd name="T59" fmla="*/ 3801 h 4546"/>
              <a:gd name="T60" fmla="*/ 1434 w 4605"/>
              <a:gd name="T61" fmla="*/ 4346 h 4546"/>
              <a:gd name="T62" fmla="*/ 1994 w 4605"/>
              <a:gd name="T63" fmla="*/ 840 h 4546"/>
              <a:gd name="T64" fmla="*/ 2611 w 4605"/>
              <a:gd name="T65" fmla="*/ 840 h 4546"/>
              <a:gd name="T66" fmla="*/ 3978 w 4605"/>
              <a:gd name="T67" fmla="*/ 1053 h 4546"/>
              <a:gd name="T68" fmla="*/ 3562 w 4605"/>
              <a:gd name="T69" fmla="*/ 2243 h 4546"/>
              <a:gd name="T70" fmla="*/ 3979 w 4605"/>
              <a:gd name="T71" fmla="*/ 2769 h 4546"/>
              <a:gd name="T72" fmla="*/ 4393 w 4605"/>
              <a:gd name="T73" fmla="*/ 2443 h 4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05" h="4546">
                <a:moveTo>
                  <a:pt x="4603" y="2243"/>
                </a:moveTo>
                <a:lnTo>
                  <a:pt x="4151" y="940"/>
                </a:lnTo>
                <a:lnTo>
                  <a:pt x="4505" y="940"/>
                </a:lnTo>
                <a:lnTo>
                  <a:pt x="4505" y="740"/>
                </a:lnTo>
                <a:lnTo>
                  <a:pt x="4081" y="740"/>
                </a:lnTo>
                <a:lnTo>
                  <a:pt x="3979" y="446"/>
                </a:lnTo>
                <a:lnTo>
                  <a:pt x="3876" y="740"/>
                </a:lnTo>
                <a:lnTo>
                  <a:pt x="2801" y="740"/>
                </a:lnTo>
                <a:cubicBezTo>
                  <a:pt x="2761" y="540"/>
                  <a:pt x="2603" y="382"/>
                  <a:pt x="2403" y="342"/>
                </a:cubicBezTo>
                <a:lnTo>
                  <a:pt x="2403" y="0"/>
                </a:lnTo>
                <a:lnTo>
                  <a:pt x="2203" y="0"/>
                </a:lnTo>
                <a:lnTo>
                  <a:pt x="2203" y="342"/>
                </a:lnTo>
                <a:cubicBezTo>
                  <a:pt x="2002" y="382"/>
                  <a:pt x="1844" y="540"/>
                  <a:pt x="1804" y="740"/>
                </a:cubicBezTo>
                <a:lnTo>
                  <a:pt x="729" y="740"/>
                </a:lnTo>
                <a:lnTo>
                  <a:pt x="626" y="446"/>
                </a:lnTo>
                <a:lnTo>
                  <a:pt x="524" y="740"/>
                </a:lnTo>
                <a:lnTo>
                  <a:pt x="100" y="740"/>
                </a:lnTo>
                <a:lnTo>
                  <a:pt x="100" y="940"/>
                </a:lnTo>
                <a:lnTo>
                  <a:pt x="454" y="940"/>
                </a:lnTo>
                <a:lnTo>
                  <a:pt x="2" y="2243"/>
                </a:lnTo>
                <a:lnTo>
                  <a:pt x="0" y="2243"/>
                </a:lnTo>
                <a:lnTo>
                  <a:pt x="0" y="2249"/>
                </a:lnTo>
                <a:lnTo>
                  <a:pt x="0" y="2297"/>
                </a:lnTo>
                <a:lnTo>
                  <a:pt x="0" y="2343"/>
                </a:lnTo>
                <a:cubicBezTo>
                  <a:pt x="0" y="2688"/>
                  <a:pt x="281" y="2969"/>
                  <a:pt x="626" y="2969"/>
                </a:cubicBezTo>
                <a:cubicBezTo>
                  <a:pt x="972" y="2969"/>
                  <a:pt x="1253" y="2688"/>
                  <a:pt x="1253" y="2343"/>
                </a:cubicBezTo>
                <a:lnTo>
                  <a:pt x="1253" y="2311"/>
                </a:lnTo>
                <a:lnTo>
                  <a:pt x="1253" y="2243"/>
                </a:lnTo>
                <a:lnTo>
                  <a:pt x="1253" y="2235"/>
                </a:lnTo>
                <a:lnTo>
                  <a:pt x="799" y="940"/>
                </a:lnTo>
                <a:lnTo>
                  <a:pt x="1804" y="940"/>
                </a:lnTo>
                <a:cubicBezTo>
                  <a:pt x="1844" y="1140"/>
                  <a:pt x="2002" y="1298"/>
                  <a:pt x="2203" y="1339"/>
                </a:cubicBezTo>
                <a:lnTo>
                  <a:pt x="2203" y="3628"/>
                </a:lnTo>
                <a:lnTo>
                  <a:pt x="738" y="4546"/>
                </a:lnTo>
                <a:lnTo>
                  <a:pt x="3867" y="4546"/>
                </a:lnTo>
                <a:lnTo>
                  <a:pt x="2403" y="3628"/>
                </a:lnTo>
                <a:lnTo>
                  <a:pt x="2403" y="1339"/>
                </a:lnTo>
                <a:cubicBezTo>
                  <a:pt x="2603" y="1298"/>
                  <a:pt x="2761" y="1140"/>
                  <a:pt x="2801" y="940"/>
                </a:cubicBezTo>
                <a:lnTo>
                  <a:pt x="3806" y="940"/>
                </a:lnTo>
                <a:lnTo>
                  <a:pt x="3353" y="2235"/>
                </a:lnTo>
                <a:lnTo>
                  <a:pt x="3353" y="2243"/>
                </a:lnTo>
                <a:lnTo>
                  <a:pt x="3353" y="2311"/>
                </a:lnTo>
                <a:lnTo>
                  <a:pt x="3353" y="2343"/>
                </a:lnTo>
                <a:cubicBezTo>
                  <a:pt x="3353" y="2688"/>
                  <a:pt x="3633" y="2969"/>
                  <a:pt x="3979" y="2969"/>
                </a:cubicBezTo>
                <a:cubicBezTo>
                  <a:pt x="4324" y="2969"/>
                  <a:pt x="4605" y="2688"/>
                  <a:pt x="4605" y="2343"/>
                </a:cubicBezTo>
                <a:lnTo>
                  <a:pt x="4605" y="2297"/>
                </a:lnTo>
                <a:lnTo>
                  <a:pt x="4605" y="2249"/>
                </a:lnTo>
                <a:lnTo>
                  <a:pt x="4605" y="2243"/>
                </a:lnTo>
                <a:lnTo>
                  <a:pt x="4603" y="2243"/>
                </a:lnTo>
                <a:lnTo>
                  <a:pt x="4603" y="2243"/>
                </a:lnTo>
                <a:close/>
                <a:moveTo>
                  <a:pt x="626" y="2769"/>
                </a:moveTo>
                <a:cubicBezTo>
                  <a:pt x="426" y="2769"/>
                  <a:pt x="257" y="2630"/>
                  <a:pt x="212" y="2443"/>
                </a:cubicBezTo>
                <a:lnTo>
                  <a:pt x="1041" y="2443"/>
                </a:lnTo>
                <a:cubicBezTo>
                  <a:pt x="996" y="2630"/>
                  <a:pt x="827" y="2769"/>
                  <a:pt x="626" y="2769"/>
                </a:cubicBezTo>
                <a:close/>
                <a:moveTo>
                  <a:pt x="214" y="2243"/>
                </a:moveTo>
                <a:lnTo>
                  <a:pt x="627" y="1053"/>
                </a:lnTo>
                <a:lnTo>
                  <a:pt x="1043" y="2243"/>
                </a:lnTo>
                <a:lnTo>
                  <a:pt x="214" y="2243"/>
                </a:lnTo>
                <a:close/>
                <a:moveTo>
                  <a:pt x="1434" y="4346"/>
                </a:moveTo>
                <a:lnTo>
                  <a:pt x="2303" y="3801"/>
                </a:lnTo>
                <a:lnTo>
                  <a:pt x="3171" y="4346"/>
                </a:lnTo>
                <a:lnTo>
                  <a:pt x="1434" y="4346"/>
                </a:lnTo>
                <a:close/>
                <a:moveTo>
                  <a:pt x="2303" y="1148"/>
                </a:moveTo>
                <a:cubicBezTo>
                  <a:pt x="2133" y="1148"/>
                  <a:pt x="1994" y="1010"/>
                  <a:pt x="1994" y="840"/>
                </a:cubicBezTo>
                <a:cubicBezTo>
                  <a:pt x="1994" y="670"/>
                  <a:pt x="2133" y="532"/>
                  <a:pt x="2303" y="532"/>
                </a:cubicBezTo>
                <a:cubicBezTo>
                  <a:pt x="2473" y="532"/>
                  <a:pt x="2611" y="670"/>
                  <a:pt x="2611" y="840"/>
                </a:cubicBezTo>
                <a:cubicBezTo>
                  <a:pt x="2611" y="1010"/>
                  <a:pt x="2473" y="1148"/>
                  <a:pt x="2303" y="1148"/>
                </a:cubicBezTo>
                <a:close/>
                <a:moveTo>
                  <a:pt x="3978" y="1053"/>
                </a:moveTo>
                <a:lnTo>
                  <a:pt x="4391" y="2243"/>
                </a:lnTo>
                <a:lnTo>
                  <a:pt x="3562" y="2243"/>
                </a:lnTo>
                <a:lnTo>
                  <a:pt x="3978" y="1053"/>
                </a:lnTo>
                <a:close/>
                <a:moveTo>
                  <a:pt x="3979" y="2769"/>
                </a:moveTo>
                <a:cubicBezTo>
                  <a:pt x="3778" y="2769"/>
                  <a:pt x="3609" y="2630"/>
                  <a:pt x="3564" y="2443"/>
                </a:cubicBezTo>
                <a:lnTo>
                  <a:pt x="4393" y="2443"/>
                </a:lnTo>
                <a:cubicBezTo>
                  <a:pt x="4348" y="2630"/>
                  <a:pt x="4179" y="2769"/>
                  <a:pt x="3979" y="276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ŝḻiḑé"/>
          <p:cNvSpPr/>
          <p:nvPr/>
        </p:nvSpPr>
        <p:spPr>
          <a:xfrm>
            <a:off x="2035895" y="4138946"/>
            <a:ext cx="281855" cy="281429"/>
          </a:xfrm>
          <a:custGeom>
            <a:avLst/>
            <a:gdLst>
              <a:gd name="T0" fmla="*/ 6288 w 6827"/>
              <a:gd name="T1" fmla="*/ 5749 h 6827"/>
              <a:gd name="T2" fmla="*/ 5986 w 6827"/>
              <a:gd name="T3" fmla="*/ 5749 h 6827"/>
              <a:gd name="T4" fmla="*/ 4863 w 6827"/>
              <a:gd name="T5" fmla="*/ 923 h 6827"/>
              <a:gd name="T6" fmla="*/ 3701 w 6827"/>
              <a:gd name="T7" fmla="*/ 0 h 6827"/>
              <a:gd name="T8" fmla="*/ 2538 w 6827"/>
              <a:gd name="T9" fmla="*/ 923 h 6827"/>
              <a:gd name="T10" fmla="*/ 2247 w 6827"/>
              <a:gd name="T11" fmla="*/ 2179 h 6827"/>
              <a:gd name="T12" fmla="*/ 2327 w 6827"/>
              <a:gd name="T13" fmla="*/ 2309 h 6827"/>
              <a:gd name="T14" fmla="*/ 2457 w 6827"/>
              <a:gd name="T15" fmla="*/ 2228 h 6827"/>
              <a:gd name="T16" fmla="*/ 2748 w 6827"/>
              <a:gd name="T17" fmla="*/ 972 h 6827"/>
              <a:gd name="T18" fmla="*/ 3701 w 6827"/>
              <a:gd name="T19" fmla="*/ 216 h 6827"/>
              <a:gd name="T20" fmla="*/ 4653 w 6827"/>
              <a:gd name="T21" fmla="*/ 972 h 6827"/>
              <a:gd name="T22" fmla="*/ 5865 w 6827"/>
              <a:gd name="T23" fmla="*/ 6180 h 6827"/>
              <a:gd name="T24" fmla="*/ 4505 w 6827"/>
              <a:gd name="T25" fmla="*/ 6180 h 6827"/>
              <a:gd name="T26" fmla="*/ 3872 w 6827"/>
              <a:gd name="T27" fmla="*/ 3437 h 6827"/>
              <a:gd name="T28" fmla="*/ 3421 w 6827"/>
              <a:gd name="T29" fmla="*/ 2722 h 6827"/>
              <a:gd name="T30" fmla="*/ 2623 w 6827"/>
              <a:gd name="T31" fmla="*/ 2443 h 6827"/>
              <a:gd name="T32" fmla="*/ 1825 w 6827"/>
              <a:gd name="T33" fmla="*/ 2722 h 6827"/>
              <a:gd name="T34" fmla="*/ 1374 w 6827"/>
              <a:gd name="T35" fmla="*/ 3437 h 6827"/>
              <a:gd name="T36" fmla="*/ 840 w 6827"/>
              <a:gd name="T37" fmla="*/ 5749 h 6827"/>
              <a:gd name="T38" fmla="*/ 539 w 6827"/>
              <a:gd name="T39" fmla="*/ 5749 h 6827"/>
              <a:gd name="T40" fmla="*/ 0 w 6827"/>
              <a:gd name="T41" fmla="*/ 6288 h 6827"/>
              <a:gd name="T42" fmla="*/ 539 w 6827"/>
              <a:gd name="T43" fmla="*/ 6827 h 6827"/>
              <a:gd name="T44" fmla="*/ 6288 w 6827"/>
              <a:gd name="T45" fmla="*/ 6827 h 6827"/>
              <a:gd name="T46" fmla="*/ 6827 w 6827"/>
              <a:gd name="T47" fmla="*/ 6288 h 6827"/>
              <a:gd name="T48" fmla="*/ 6288 w 6827"/>
              <a:gd name="T49" fmla="*/ 5749 h 6827"/>
              <a:gd name="T50" fmla="*/ 1584 w 6827"/>
              <a:gd name="T51" fmla="*/ 3485 h 6827"/>
              <a:gd name="T52" fmla="*/ 2623 w 6827"/>
              <a:gd name="T53" fmla="*/ 2659 h 6827"/>
              <a:gd name="T54" fmla="*/ 3662 w 6827"/>
              <a:gd name="T55" fmla="*/ 3485 h 6827"/>
              <a:gd name="T56" fmla="*/ 4284 w 6827"/>
              <a:gd name="T57" fmla="*/ 6180 h 6827"/>
              <a:gd name="T58" fmla="*/ 962 w 6827"/>
              <a:gd name="T59" fmla="*/ 6180 h 6827"/>
              <a:gd name="T60" fmla="*/ 1584 w 6827"/>
              <a:gd name="T61" fmla="*/ 3485 h 6827"/>
              <a:gd name="T62" fmla="*/ 6288 w 6827"/>
              <a:gd name="T63" fmla="*/ 6611 h 6827"/>
              <a:gd name="T64" fmla="*/ 539 w 6827"/>
              <a:gd name="T65" fmla="*/ 6611 h 6827"/>
              <a:gd name="T66" fmla="*/ 216 w 6827"/>
              <a:gd name="T67" fmla="*/ 6288 h 6827"/>
              <a:gd name="T68" fmla="*/ 539 w 6827"/>
              <a:gd name="T69" fmla="*/ 5964 h 6827"/>
              <a:gd name="T70" fmla="*/ 790 w 6827"/>
              <a:gd name="T71" fmla="*/ 5964 h 6827"/>
              <a:gd name="T72" fmla="*/ 741 w 6827"/>
              <a:gd name="T73" fmla="*/ 6180 h 6827"/>
              <a:gd name="T74" fmla="*/ 683 w 6827"/>
              <a:gd name="T75" fmla="*/ 6180 h 6827"/>
              <a:gd name="T76" fmla="*/ 575 w 6827"/>
              <a:gd name="T77" fmla="*/ 6288 h 6827"/>
              <a:gd name="T78" fmla="*/ 683 w 6827"/>
              <a:gd name="T79" fmla="*/ 6395 h 6827"/>
              <a:gd name="T80" fmla="*/ 824 w 6827"/>
              <a:gd name="T81" fmla="*/ 6395 h 6827"/>
              <a:gd name="T82" fmla="*/ 829 w 6827"/>
              <a:gd name="T83" fmla="*/ 6395 h 6827"/>
              <a:gd name="T84" fmla="*/ 4417 w 6827"/>
              <a:gd name="T85" fmla="*/ 6395 h 6827"/>
              <a:gd name="T86" fmla="*/ 4422 w 6827"/>
              <a:gd name="T87" fmla="*/ 6395 h 6827"/>
              <a:gd name="T88" fmla="*/ 5998 w 6827"/>
              <a:gd name="T89" fmla="*/ 6395 h 6827"/>
              <a:gd name="T90" fmla="*/ 6002 w 6827"/>
              <a:gd name="T91" fmla="*/ 6395 h 6827"/>
              <a:gd name="T92" fmla="*/ 6144 w 6827"/>
              <a:gd name="T93" fmla="*/ 6395 h 6827"/>
              <a:gd name="T94" fmla="*/ 6252 w 6827"/>
              <a:gd name="T95" fmla="*/ 6288 h 6827"/>
              <a:gd name="T96" fmla="*/ 6144 w 6827"/>
              <a:gd name="T97" fmla="*/ 6180 h 6827"/>
              <a:gd name="T98" fmla="*/ 6086 w 6827"/>
              <a:gd name="T99" fmla="*/ 6180 h 6827"/>
              <a:gd name="T100" fmla="*/ 6036 w 6827"/>
              <a:gd name="T101" fmla="*/ 5964 h 6827"/>
              <a:gd name="T102" fmla="*/ 6288 w 6827"/>
              <a:gd name="T103" fmla="*/ 5964 h 6827"/>
              <a:gd name="T104" fmla="*/ 6611 w 6827"/>
              <a:gd name="T105" fmla="*/ 6288 h 6827"/>
              <a:gd name="T106" fmla="*/ 6288 w 6827"/>
              <a:gd name="T107" fmla="*/ 6611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6827">
                <a:moveTo>
                  <a:pt x="6288" y="5749"/>
                </a:moveTo>
                <a:lnTo>
                  <a:pt x="5986" y="5749"/>
                </a:lnTo>
                <a:lnTo>
                  <a:pt x="4863" y="923"/>
                </a:lnTo>
                <a:cubicBezTo>
                  <a:pt x="4737" y="380"/>
                  <a:pt x="4259" y="0"/>
                  <a:pt x="3701" y="0"/>
                </a:cubicBezTo>
                <a:cubicBezTo>
                  <a:pt x="3143" y="0"/>
                  <a:pt x="2665" y="380"/>
                  <a:pt x="2538" y="923"/>
                </a:cubicBezTo>
                <a:lnTo>
                  <a:pt x="2247" y="2179"/>
                </a:lnTo>
                <a:cubicBezTo>
                  <a:pt x="2233" y="2237"/>
                  <a:pt x="2269" y="2295"/>
                  <a:pt x="2327" y="2309"/>
                </a:cubicBezTo>
                <a:cubicBezTo>
                  <a:pt x="2385" y="2322"/>
                  <a:pt x="2443" y="2286"/>
                  <a:pt x="2457" y="2228"/>
                </a:cubicBezTo>
                <a:lnTo>
                  <a:pt x="2748" y="972"/>
                </a:lnTo>
                <a:cubicBezTo>
                  <a:pt x="2852" y="527"/>
                  <a:pt x="3243" y="216"/>
                  <a:pt x="3701" y="216"/>
                </a:cubicBezTo>
                <a:cubicBezTo>
                  <a:pt x="4158" y="216"/>
                  <a:pt x="4550" y="527"/>
                  <a:pt x="4653" y="972"/>
                </a:cubicBezTo>
                <a:lnTo>
                  <a:pt x="5865" y="6180"/>
                </a:lnTo>
                <a:lnTo>
                  <a:pt x="4505" y="6180"/>
                </a:lnTo>
                <a:lnTo>
                  <a:pt x="3872" y="3437"/>
                </a:lnTo>
                <a:cubicBezTo>
                  <a:pt x="3807" y="3156"/>
                  <a:pt x="3647" y="2902"/>
                  <a:pt x="3421" y="2722"/>
                </a:cubicBezTo>
                <a:cubicBezTo>
                  <a:pt x="3195" y="2542"/>
                  <a:pt x="2912" y="2443"/>
                  <a:pt x="2623" y="2443"/>
                </a:cubicBezTo>
                <a:cubicBezTo>
                  <a:pt x="2334" y="2443"/>
                  <a:pt x="2051" y="2542"/>
                  <a:pt x="1825" y="2722"/>
                </a:cubicBezTo>
                <a:cubicBezTo>
                  <a:pt x="1599" y="2902"/>
                  <a:pt x="1439" y="3156"/>
                  <a:pt x="1374" y="3437"/>
                </a:cubicBezTo>
                <a:lnTo>
                  <a:pt x="840" y="5749"/>
                </a:lnTo>
                <a:lnTo>
                  <a:pt x="539" y="5749"/>
                </a:lnTo>
                <a:cubicBezTo>
                  <a:pt x="242" y="5749"/>
                  <a:pt x="0" y="5991"/>
                  <a:pt x="0" y="6288"/>
                </a:cubicBezTo>
                <a:cubicBezTo>
                  <a:pt x="0" y="6585"/>
                  <a:pt x="242" y="6827"/>
                  <a:pt x="539" y="6827"/>
                </a:cubicBezTo>
                <a:lnTo>
                  <a:pt x="6288" y="6827"/>
                </a:lnTo>
                <a:cubicBezTo>
                  <a:pt x="6585" y="6827"/>
                  <a:pt x="6827" y="6585"/>
                  <a:pt x="6827" y="6288"/>
                </a:cubicBezTo>
                <a:cubicBezTo>
                  <a:pt x="6827" y="5991"/>
                  <a:pt x="6585" y="5749"/>
                  <a:pt x="6288" y="5749"/>
                </a:cubicBezTo>
                <a:close/>
                <a:moveTo>
                  <a:pt x="1584" y="3485"/>
                </a:moveTo>
                <a:cubicBezTo>
                  <a:pt x="1696" y="2999"/>
                  <a:pt x="2123" y="2659"/>
                  <a:pt x="2623" y="2659"/>
                </a:cubicBezTo>
                <a:cubicBezTo>
                  <a:pt x="3122" y="2659"/>
                  <a:pt x="3550" y="2999"/>
                  <a:pt x="3662" y="3485"/>
                </a:cubicBezTo>
                <a:lnTo>
                  <a:pt x="4284" y="6180"/>
                </a:lnTo>
                <a:lnTo>
                  <a:pt x="962" y="6180"/>
                </a:lnTo>
                <a:lnTo>
                  <a:pt x="1584" y="3485"/>
                </a:lnTo>
                <a:close/>
                <a:moveTo>
                  <a:pt x="6288" y="6611"/>
                </a:moveTo>
                <a:lnTo>
                  <a:pt x="539" y="6611"/>
                </a:lnTo>
                <a:cubicBezTo>
                  <a:pt x="361" y="6611"/>
                  <a:pt x="216" y="6466"/>
                  <a:pt x="216" y="6288"/>
                </a:cubicBezTo>
                <a:cubicBezTo>
                  <a:pt x="216" y="6109"/>
                  <a:pt x="361" y="5964"/>
                  <a:pt x="539" y="5964"/>
                </a:cubicBezTo>
                <a:lnTo>
                  <a:pt x="790" y="5964"/>
                </a:lnTo>
                <a:lnTo>
                  <a:pt x="741" y="6180"/>
                </a:lnTo>
                <a:lnTo>
                  <a:pt x="683" y="6180"/>
                </a:lnTo>
                <a:cubicBezTo>
                  <a:pt x="623" y="6180"/>
                  <a:pt x="575" y="6228"/>
                  <a:pt x="575" y="6288"/>
                </a:cubicBezTo>
                <a:cubicBezTo>
                  <a:pt x="575" y="6347"/>
                  <a:pt x="623" y="6395"/>
                  <a:pt x="683" y="6395"/>
                </a:cubicBezTo>
                <a:lnTo>
                  <a:pt x="824" y="6395"/>
                </a:lnTo>
                <a:cubicBezTo>
                  <a:pt x="826" y="6396"/>
                  <a:pt x="827" y="6396"/>
                  <a:pt x="829" y="6395"/>
                </a:cubicBezTo>
                <a:lnTo>
                  <a:pt x="4417" y="6395"/>
                </a:lnTo>
                <a:cubicBezTo>
                  <a:pt x="4419" y="6396"/>
                  <a:pt x="4420" y="6396"/>
                  <a:pt x="4422" y="6395"/>
                </a:cubicBezTo>
                <a:lnTo>
                  <a:pt x="5998" y="6395"/>
                </a:lnTo>
                <a:cubicBezTo>
                  <a:pt x="5999" y="6396"/>
                  <a:pt x="6001" y="6396"/>
                  <a:pt x="6002" y="6395"/>
                </a:cubicBezTo>
                <a:lnTo>
                  <a:pt x="6144" y="6395"/>
                </a:lnTo>
                <a:cubicBezTo>
                  <a:pt x="6204" y="6395"/>
                  <a:pt x="6252" y="6347"/>
                  <a:pt x="6252" y="6288"/>
                </a:cubicBezTo>
                <a:cubicBezTo>
                  <a:pt x="6252" y="6228"/>
                  <a:pt x="6204" y="6180"/>
                  <a:pt x="6144" y="6180"/>
                </a:cubicBezTo>
                <a:lnTo>
                  <a:pt x="6086" y="6180"/>
                </a:lnTo>
                <a:lnTo>
                  <a:pt x="6036" y="5964"/>
                </a:lnTo>
                <a:lnTo>
                  <a:pt x="6288" y="5964"/>
                </a:lnTo>
                <a:cubicBezTo>
                  <a:pt x="6466" y="5964"/>
                  <a:pt x="6611" y="6109"/>
                  <a:pt x="6611" y="6288"/>
                </a:cubicBezTo>
                <a:cubicBezTo>
                  <a:pt x="6611" y="6466"/>
                  <a:pt x="6466" y="6611"/>
                  <a:pt x="6288" y="661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š1íḋé"/>
          <p:cNvSpPr/>
          <p:nvPr/>
        </p:nvSpPr>
        <p:spPr>
          <a:xfrm>
            <a:off x="2775887" y="1931250"/>
            <a:ext cx="311738" cy="311545"/>
          </a:xfrm>
          <a:custGeom>
            <a:avLst/>
            <a:gdLst>
              <a:gd name="connsiteX0" fmla="*/ 482620 w 607097"/>
              <a:gd name="connsiteY0" fmla="*/ 381169 h 606722"/>
              <a:gd name="connsiteX1" fmla="*/ 496768 w 607097"/>
              <a:gd name="connsiteY1" fmla="*/ 381169 h 606722"/>
              <a:gd name="connsiteX2" fmla="*/ 510916 w 607097"/>
              <a:gd name="connsiteY2" fmla="*/ 395381 h 606722"/>
              <a:gd name="connsiteX3" fmla="*/ 510916 w 607097"/>
              <a:gd name="connsiteY3" fmla="*/ 409505 h 606722"/>
              <a:gd name="connsiteX4" fmla="*/ 503887 w 607097"/>
              <a:gd name="connsiteY4" fmla="*/ 412525 h 606722"/>
              <a:gd name="connsiteX5" fmla="*/ 496768 w 607097"/>
              <a:gd name="connsiteY5" fmla="*/ 409505 h 606722"/>
              <a:gd name="connsiteX6" fmla="*/ 482620 w 607097"/>
              <a:gd name="connsiteY6" fmla="*/ 395381 h 606722"/>
              <a:gd name="connsiteX7" fmla="*/ 482620 w 607097"/>
              <a:gd name="connsiteY7" fmla="*/ 381169 h 606722"/>
              <a:gd name="connsiteX8" fmla="*/ 546398 w 607097"/>
              <a:gd name="connsiteY8" fmla="*/ 242745 h 606722"/>
              <a:gd name="connsiteX9" fmla="*/ 566606 w 607097"/>
              <a:gd name="connsiteY9" fmla="*/ 242745 h 606722"/>
              <a:gd name="connsiteX10" fmla="*/ 576754 w 607097"/>
              <a:gd name="connsiteY10" fmla="*/ 252756 h 606722"/>
              <a:gd name="connsiteX11" fmla="*/ 566606 w 607097"/>
              <a:gd name="connsiteY11" fmla="*/ 262856 h 606722"/>
              <a:gd name="connsiteX12" fmla="*/ 546398 w 607097"/>
              <a:gd name="connsiteY12" fmla="*/ 262856 h 606722"/>
              <a:gd name="connsiteX13" fmla="*/ 536249 w 607097"/>
              <a:gd name="connsiteY13" fmla="*/ 252756 h 606722"/>
              <a:gd name="connsiteX14" fmla="*/ 546398 w 607097"/>
              <a:gd name="connsiteY14" fmla="*/ 242745 h 606722"/>
              <a:gd name="connsiteX15" fmla="*/ 353968 w 607097"/>
              <a:gd name="connsiteY15" fmla="*/ 101120 h 606722"/>
              <a:gd name="connsiteX16" fmla="*/ 364118 w 607097"/>
              <a:gd name="connsiteY16" fmla="*/ 111251 h 606722"/>
              <a:gd name="connsiteX17" fmla="*/ 364118 w 607097"/>
              <a:gd name="connsiteY17" fmla="*/ 242683 h 606722"/>
              <a:gd name="connsiteX18" fmla="*/ 424838 w 607097"/>
              <a:gd name="connsiteY18" fmla="*/ 242683 h 606722"/>
              <a:gd name="connsiteX19" fmla="*/ 434988 w 607097"/>
              <a:gd name="connsiteY19" fmla="*/ 252725 h 606722"/>
              <a:gd name="connsiteX20" fmla="*/ 424838 w 607097"/>
              <a:gd name="connsiteY20" fmla="*/ 262856 h 606722"/>
              <a:gd name="connsiteX21" fmla="*/ 353968 w 607097"/>
              <a:gd name="connsiteY21" fmla="*/ 262856 h 606722"/>
              <a:gd name="connsiteX22" fmla="*/ 343818 w 607097"/>
              <a:gd name="connsiteY22" fmla="*/ 252725 h 606722"/>
              <a:gd name="connsiteX23" fmla="*/ 343818 w 607097"/>
              <a:gd name="connsiteY23" fmla="*/ 111251 h 606722"/>
              <a:gd name="connsiteX24" fmla="*/ 353968 w 607097"/>
              <a:gd name="connsiteY24" fmla="*/ 101120 h 606722"/>
              <a:gd name="connsiteX25" fmla="*/ 496768 w 607097"/>
              <a:gd name="connsiteY25" fmla="*/ 96101 h 606722"/>
              <a:gd name="connsiteX26" fmla="*/ 510916 w 607097"/>
              <a:gd name="connsiteY26" fmla="*/ 96101 h 606722"/>
              <a:gd name="connsiteX27" fmla="*/ 510916 w 607097"/>
              <a:gd name="connsiteY27" fmla="*/ 110217 h 606722"/>
              <a:gd name="connsiteX28" fmla="*/ 496768 w 607097"/>
              <a:gd name="connsiteY28" fmla="*/ 124334 h 606722"/>
              <a:gd name="connsiteX29" fmla="*/ 489650 w 607097"/>
              <a:gd name="connsiteY29" fmla="*/ 127441 h 606722"/>
              <a:gd name="connsiteX30" fmla="*/ 482620 w 607097"/>
              <a:gd name="connsiteY30" fmla="*/ 124334 h 606722"/>
              <a:gd name="connsiteX31" fmla="*/ 482620 w 607097"/>
              <a:gd name="connsiteY31" fmla="*/ 110217 h 606722"/>
              <a:gd name="connsiteX32" fmla="*/ 196955 w 607097"/>
              <a:gd name="connsiteY32" fmla="*/ 96101 h 606722"/>
              <a:gd name="connsiteX33" fmla="*/ 211110 w 607097"/>
              <a:gd name="connsiteY33" fmla="*/ 96101 h 606722"/>
              <a:gd name="connsiteX34" fmla="*/ 225355 w 607097"/>
              <a:gd name="connsiteY34" fmla="*/ 110217 h 606722"/>
              <a:gd name="connsiteX35" fmla="*/ 225355 w 607097"/>
              <a:gd name="connsiteY35" fmla="*/ 124334 h 606722"/>
              <a:gd name="connsiteX36" fmla="*/ 218233 w 607097"/>
              <a:gd name="connsiteY36" fmla="*/ 127441 h 606722"/>
              <a:gd name="connsiteX37" fmla="*/ 211110 w 607097"/>
              <a:gd name="connsiteY37" fmla="*/ 124334 h 606722"/>
              <a:gd name="connsiteX38" fmla="*/ 196955 w 607097"/>
              <a:gd name="connsiteY38" fmla="*/ 110217 h 606722"/>
              <a:gd name="connsiteX39" fmla="*/ 196955 w 607097"/>
              <a:gd name="connsiteY39" fmla="*/ 96101 h 606722"/>
              <a:gd name="connsiteX40" fmla="*/ 103963 w 607097"/>
              <a:gd name="connsiteY40" fmla="*/ 81761 h 606722"/>
              <a:gd name="connsiteX41" fmla="*/ 87598 w 607097"/>
              <a:gd name="connsiteY41" fmla="*/ 90026 h 606722"/>
              <a:gd name="connsiteX42" fmla="*/ 62322 w 607097"/>
              <a:gd name="connsiteY42" fmla="*/ 115266 h 606722"/>
              <a:gd name="connsiteX43" fmla="*/ 34998 w 607097"/>
              <a:gd name="connsiteY43" fmla="*/ 265902 h 606722"/>
              <a:gd name="connsiteX44" fmla="*/ 75494 w 607097"/>
              <a:gd name="connsiteY44" fmla="*/ 322602 h 606722"/>
              <a:gd name="connsiteX45" fmla="*/ 283044 w 607097"/>
              <a:gd name="connsiteY45" fmla="*/ 530826 h 606722"/>
              <a:gd name="connsiteX46" fmla="*/ 327634 w 607097"/>
              <a:gd name="connsiteY46" fmla="*/ 565219 h 606722"/>
              <a:gd name="connsiteX47" fmla="*/ 490684 w 607097"/>
              <a:gd name="connsiteY47" fmla="*/ 545046 h 606722"/>
              <a:gd name="connsiteX48" fmla="*/ 515960 w 607097"/>
              <a:gd name="connsiteY48" fmla="*/ 519717 h 606722"/>
              <a:gd name="connsiteX49" fmla="*/ 521033 w 607097"/>
              <a:gd name="connsiteY49" fmla="*/ 485324 h 606722"/>
              <a:gd name="connsiteX50" fmla="*/ 434969 w 607097"/>
              <a:gd name="connsiteY50" fmla="*/ 411561 h 606722"/>
              <a:gd name="connsiteX51" fmla="*/ 414321 w 607097"/>
              <a:gd name="connsiteY51" fmla="*/ 406318 h 606722"/>
              <a:gd name="connsiteX52" fmla="*/ 413698 w 607097"/>
              <a:gd name="connsiteY52" fmla="*/ 406496 h 606722"/>
              <a:gd name="connsiteX53" fmla="*/ 405599 w 607097"/>
              <a:gd name="connsiteY53" fmla="*/ 413605 h 606722"/>
              <a:gd name="connsiteX54" fmla="*/ 404620 w 607097"/>
              <a:gd name="connsiteY54" fmla="*/ 414583 h 606722"/>
              <a:gd name="connsiteX55" fmla="*/ 373202 w 607097"/>
              <a:gd name="connsiteY55" fmla="*/ 447910 h 606722"/>
              <a:gd name="connsiteX56" fmla="*/ 349528 w 607097"/>
              <a:gd name="connsiteY56" fmla="*/ 459552 h 606722"/>
              <a:gd name="connsiteX57" fmla="*/ 405599 w 607097"/>
              <a:gd name="connsiteY57" fmla="*/ 475282 h 606722"/>
              <a:gd name="connsiteX58" fmla="*/ 414677 w 607097"/>
              <a:gd name="connsiteY58" fmla="*/ 486391 h 606722"/>
              <a:gd name="connsiteX59" fmla="*/ 404620 w 607097"/>
              <a:gd name="connsiteY59" fmla="*/ 495456 h 606722"/>
              <a:gd name="connsiteX60" fmla="*/ 403552 w 607097"/>
              <a:gd name="connsiteY60" fmla="*/ 495456 h 606722"/>
              <a:gd name="connsiteX61" fmla="*/ 287138 w 607097"/>
              <a:gd name="connsiteY61" fmla="*/ 441866 h 606722"/>
              <a:gd name="connsiteX62" fmla="*/ 286426 w 607097"/>
              <a:gd name="connsiteY62" fmla="*/ 441067 h 606722"/>
              <a:gd name="connsiteX63" fmla="*/ 284112 w 607097"/>
              <a:gd name="connsiteY63" fmla="*/ 438845 h 606722"/>
              <a:gd name="connsiteX64" fmla="*/ 176777 w 607097"/>
              <a:gd name="connsiteY64" fmla="*/ 331666 h 606722"/>
              <a:gd name="connsiteX65" fmla="*/ 111895 w 607097"/>
              <a:gd name="connsiteY65" fmla="*/ 213379 h 606722"/>
              <a:gd name="connsiteX66" fmla="*/ 121062 w 607097"/>
              <a:gd name="connsiteY66" fmla="*/ 202270 h 606722"/>
              <a:gd name="connsiteX67" fmla="*/ 132188 w 607097"/>
              <a:gd name="connsiteY67" fmla="*/ 211335 h 606722"/>
              <a:gd name="connsiteX68" fmla="*/ 146428 w 607097"/>
              <a:gd name="connsiteY68" fmla="*/ 259325 h 606722"/>
              <a:gd name="connsiteX69" fmla="*/ 158532 w 607097"/>
              <a:gd name="connsiteY69" fmla="*/ 233553 h 606722"/>
              <a:gd name="connsiteX70" fmla="*/ 191907 w 607097"/>
              <a:gd name="connsiteY70" fmla="*/ 202270 h 606722"/>
              <a:gd name="connsiteX71" fmla="*/ 192975 w 607097"/>
              <a:gd name="connsiteY71" fmla="*/ 201204 h 606722"/>
              <a:gd name="connsiteX72" fmla="*/ 200006 w 607097"/>
              <a:gd name="connsiteY72" fmla="*/ 193117 h 606722"/>
              <a:gd name="connsiteX73" fmla="*/ 194933 w 607097"/>
              <a:gd name="connsiteY73" fmla="*/ 170899 h 606722"/>
              <a:gd name="connsiteX74" fmla="*/ 121062 w 607097"/>
              <a:gd name="connsiteY74" fmla="*/ 84961 h 606722"/>
              <a:gd name="connsiteX75" fmla="*/ 103963 w 607097"/>
              <a:gd name="connsiteY75" fmla="*/ 81761 h 606722"/>
              <a:gd name="connsiteX76" fmla="*/ 353980 w 607097"/>
              <a:gd name="connsiteY76" fmla="*/ 30273 h 606722"/>
              <a:gd name="connsiteX77" fmla="*/ 364141 w 607097"/>
              <a:gd name="connsiteY77" fmla="*/ 40422 h 606722"/>
              <a:gd name="connsiteX78" fmla="*/ 364141 w 607097"/>
              <a:gd name="connsiteY78" fmla="*/ 60719 h 606722"/>
              <a:gd name="connsiteX79" fmla="*/ 353980 w 607097"/>
              <a:gd name="connsiteY79" fmla="*/ 70778 h 606722"/>
              <a:gd name="connsiteX80" fmla="*/ 343818 w 607097"/>
              <a:gd name="connsiteY80" fmla="*/ 60719 h 606722"/>
              <a:gd name="connsiteX81" fmla="*/ 343818 w 607097"/>
              <a:gd name="connsiteY81" fmla="*/ 40422 h 606722"/>
              <a:gd name="connsiteX82" fmla="*/ 353980 w 607097"/>
              <a:gd name="connsiteY82" fmla="*/ 30273 h 606722"/>
              <a:gd name="connsiteX83" fmla="*/ 353978 w 607097"/>
              <a:gd name="connsiteY83" fmla="*/ 20263 h 606722"/>
              <a:gd name="connsiteX84" fmla="*/ 174819 w 607097"/>
              <a:gd name="connsiteY84" fmla="*/ 104957 h 606722"/>
              <a:gd name="connsiteX85" fmla="*/ 214246 w 607097"/>
              <a:gd name="connsiteY85" fmla="*/ 160768 h 606722"/>
              <a:gd name="connsiteX86" fmla="*/ 221278 w 607097"/>
              <a:gd name="connsiteY86" fmla="*/ 198182 h 606722"/>
              <a:gd name="connsiteX87" fmla="*/ 215938 w 607097"/>
              <a:gd name="connsiteY87" fmla="*/ 209025 h 606722"/>
              <a:gd name="connsiteX88" fmla="*/ 210152 w 607097"/>
              <a:gd name="connsiteY88" fmla="*/ 215157 h 606722"/>
              <a:gd name="connsiteX89" fmla="*/ 206147 w 607097"/>
              <a:gd name="connsiteY89" fmla="*/ 218445 h 606722"/>
              <a:gd name="connsiteX90" fmla="*/ 176777 w 607097"/>
              <a:gd name="connsiteY90" fmla="*/ 244662 h 606722"/>
              <a:gd name="connsiteX91" fmla="*/ 182829 w 607097"/>
              <a:gd name="connsiteY91" fmla="*/ 308382 h 606722"/>
              <a:gd name="connsiteX92" fmla="*/ 189504 w 607097"/>
              <a:gd name="connsiteY92" fmla="*/ 315136 h 606722"/>
              <a:gd name="connsiteX93" fmla="*/ 189949 w 607097"/>
              <a:gd name="connsiteY93" fmla="*/ 315492 h 606722"/>
              <a:gd name="connsiteX94" fmla="*/ 191640 w 607097"/>
              <a:gd name="connsiteY94" fmla="*/ 317269 h 606722"/>
              <a:gd name="connsiteX95" fmla="*/ 298263 w 607097"/>
              <a:gd name="connsiteY95" fmla="*/ 424714 h 606722"/>
              <a:gd name="connsiteX96" fmla="*/ 362077 w 607097"/>
              <a:gd name="connsiteY96" fmla="*/ 430758 h 606722"/>
              <a:gd name="connsiteX97" fmla="*/ 388422 w 607097"/>
              <a:gd name="connsiteY97" fmla="*/ 401430 h 606722"/>
              <a:gd name="connsiteX98" fmla="*/ 408625 w 607097"/>
              <a:gd name="connsiteY98" fmla="*/ 386233 h 606722"/>
              <a:gd name="connsiteX99" fmla="*/ 419661 w 607097"/>
              <a:gd name="connsiteY99" fmla="*/ 384900 h 606722"/>
              <a:gd name="connsiteX100" fmla="*/ 446094 w 607097"/>
              <a:gd name="connsiteY100" fmla="*/ 392365 h 606722"/>
              <a:gd name="connsiteX101" fmla="*/ 501987 w 607097"/>
              <a:gd name="connsiteY101" fmla="*/ 431646 h 606722"/>
              <a:gd name="connsiteX102" fmla="*/ 586894 w 607097"/>
              <a:gd name="connsiteY102" fmla="*/ 252749 h 606722"/>
              <a:gd name="connsiteX103" fmla="*/ 353978 w 607097"/>
              <a:gd name="connsiteY103" fmla="*/ 20263 h 606722"/>
              <a:gd name="connsiteX104" fmla="*/ 353978 w 607097"/>
              <a:gd name="connsiteY104" fmla="*/ 0 h 606722"/>
              <a:gd name="connsiteX105" fmla="*/ 607097 w 607097"/>
              <a:gd name="connsiteY105" fmla="*/ 252749 h 606722"/>
              <a:gd name="connsiteX106" fmla="*/ 517384 w 607097"/>
              <a:gd name="connsiteY106" fmla="*/ 445421 h 606722"/>
              <a:gd name="connsiteX107" fmla="*/ 540257 w 607097"/>
              <a:gd name="connsiteY107" fmla="*/ 474215 h 606722"/>
              <a:gd name="connsiteX108" fmla="*/ 531179 w 607097"/>
              <a:gd name="connsiteY108" fmla="*/ 532870 h 606722"/>
              <a:gd name="connsiteX109" fmla="*/ 505814 w 607097"/>
              <a:gd name="connsiteY109" fmla="*/ 559176 h 606722"/>
              <a:gd name="connsiteX110" fmla="*/ 401505 w 607097"/>
              <a:gd name="connsiteY110" fmla="*/ 606722 h 606722"/>
              <a:gd name="connsiteX111" fmla="*/ 318556 w 607097"/>
              <a:gd name="connsiteY111" fmla="*/ 582460 h 606722"/>
              <a:gd name="connsiteX112" fmla="*/ 268893 w 607097"/>
              <a:gd name="connsiteY112" fmla="*/ 543979 h 606722"/>
              <a:gd name="connsiteX113" fmla="*/ 61343 w 607097"/>
              <a:gd name="connsiteY113" fmla="*/ 336732 h 606722"/>
              <a:gd name="connsiteX114" fmla="*/ 16753 w 607097"/>
              <a:gd name="connsiteY114" fmla="*/ 275056 h 606722"/>
              <a:gd name="connsiteX115" fmla="*/ 48171 w 607097"/>
              <a:gd name="connsiteY115" fmla="*/ 101135 h 606722"/>
              <a:gd name="connsiteX116" fmla="*/ 73447 w 607097"/>
              <a:gd name="connsiteY116" fmla="*/ 75807 h 606722"/>
              <a:gd name="connsiteX117" fmla="*/ 132188 w 607097"/>
              <a:gd name="connsiteY117" fmla="*/ 66742 h 606722"/>
              <a:gd name="connsiteX118" fmla="*/ 160757 w 607097"/>
              <a:gd name="connsiteY118" fmla="*/ 89315 h 606722"/>
              <a:gd name="connsiteX119" fmla="*/ 353978 w 607097"/>
              <a:gd name="connsiteY11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097" h="606722">
                <a:moveTo>
                  <a:pt x="482620" y="381169"/>
                </a:moveTo>
                <a:cubicBezTo>
                  <a:pt x="486624" y="377172"/>
                  <a:pt x="492675" y="377172"/>
                  <a:pt x="496768" y="381169"/>
                </a:cubicBezTo>
                <a:lnTo>
                  <a:pt x="510916" y="395381"/>
                </a:lnTo>
                <a:cubicBezTo>
                  <a:pt x="515009" y="399379"/>
                  <a:pt x="515009" y="405419"/>
                  <a:pt x="510916" y="409505"/>
                </a:cubicBezTo>
                <a:cubicBezTo>
                  <a:pt x="509937" y="412525"/>
                  <a:pt x="506912" y="412525"/>
                  <a:pt x="503887" y="412525"/>
                </a:cubicBezTo>
                <a:cubicBezTo>
                  <a:pt x="500861" y="412525"/>
                  <a:pt x="498815" y="411548"/>
                  <a:pt x="496768" y="409505"/>
                </a:cubicBezTo>
                <a:lnTo>
                  <a:pt x="482620" y="395381"/>
                </a:lnTo>
                <a:cubicBezTo>
                  <a:pt x="478527" y="391295"/>
                  <a:pt x="478527" y="385255"/>
                  <a:pt x="482620" y="381169"/>
                </a:cubicBezTo>
                <a:close/>
                <a:moveTo>
                  <a:pt x="546398" y="242745"/>
                </a:moveTo>
                <a:lnTo>
                  <a:pt x="566606" y="242745"/>
                </a:lnTo>
                <a:cubicBezTo>
                  <a:pt x="572659" y="242745"/>
                  <a:pt x="576754" y="246732"/>
                  <a:pt x="576754" y="252756"/>
                </a:cubicBezTo>
                <a:cubicBezTo>
                  <a:pt x="576754" y="258869"/>
                  <a:pt x="572659" y="262856"/>
                  <a:pt x="566606" y="262856"/>
                </a:cubicBezTo>
                <a:lnTo>
                  <a:pt x="546398" y="262856"/>
                </a:lnTo>
                <a:cubicBezTo>
                  <a:pt x="540255" y="262856"/>
                  <a:pt x="536249" y="258869"/>
                  <a:pt x="536249" y="252756"/>
                </a:cubicBezTo>
                <a:cubicBezTo>
                  <a:pt x="536249" y="246732"/>
                  <a:pt x="540255" y="242745"/>
                  <a:pt x="546398" y="242745"/>
                </a:cubicBezTo>
                <a:close/>
                <a:moveTo>
                  <a:pt x="353968" y="101120"/>
                </a:moveTo>
                <a:cubicBezTo>
                  <a:pt x="360022" y="101120"/>
                  <a:pt x="364118" y="105119"/>
                  <a:pt x="364118" y="111251"/>
                </a:cubicBezTo>
                <a:lnTo>
                  <a:pt x="364118" y="242683"/>
                </a:lnTo>
                <a:lnTo>
                  <a:pt x="424838" y="242683"/>
                </a:lnTo>
                <a:cubicBezTo>
                  <a:pt x="430893" y="242683"/>
                  <a:pt x="434988" y="246682"/>
                  <a:pt x="434988" y="252725"/>
                </a:cubicBezTo>
                <a:cubicBezTo>
                  <a:pt x="434988" y="258857"/>
                  <a:pt x="430893" y="262856"/>
                  <a:pt x="424838" y="262856"/>
                </a:cubicBezTo>
                <a:lnTo>
                  <a:pt x="353968" y="262856"/>
                </a:lnTo>
                <a:cubicBezTo>
                  <a:pt x="347825" y="262856"/>
                  <a:pt x="343818" y="258857"/>
                  <a:pt x="343818" y="252725"/>
                </a:cubicBezTo>
                <a:lnTo>
                  <a:pt x="343818" y="111251"/>
                </a:lnTo>
                <a:cubicBezTo>
                  <a:pt x="343818" y="105119"/>
                  <a:pt x="347825" y="101120"/>
                  <a:pt x="353968" y="101120"/>
                </a:cubicBezTo>
                <a:close/>
                <a:moveTo>
                  <a:pt x="496768" y="96101"/>
                </a:moveTo>
                <a:cubicBezTo>
                  <a:pt x="500861" y="92017"/>
                  <a:pt x="506912" y="92017"/>
                  <a:pt x="510916" y="96101"/>
                </a:cubicBezTo>
                <a:cubicBezTo>
                  <a:pt x="515009" y="100096"/>
                  <a:pt x="515009" y="106222"/>
                  <a:pt x="510916" y="110217"/>
                </a:cubicBezTo>
                <a:lnTo>
                  <a:pt x="496768" y="124334"/>
                </a:lnTo>
                <a:cubicBezTo>
                  <a:pt x="494722" y="126376"/>
                  <a:pt x="492675" y="127441"/>
                  <a:pt x="489650" y="127441"/>
                </a:cubicBezTo>
                <a:cubicBezTo>
                  <a:pt x="486624" y="127441"/>
                  <a:pt x="484578" y="126376"/>
                  <a:pt x="482620" y="124334"/>
                </a:cubicBezTo>
                <a:cubicBezTo>
                  <a:pt x="478527" y="120338"/>
                  <a:pt x="478527" y="114301"/>
                  <a:pt x="482620" y="110217"/>
                </a:cubicBezTo>
                <a:close/>
                <a:moveTo>
                  <a:pt x="196955" y="96101"/>
                </a:moveTo>
                <a:cubicBezTo>
                  <a:pt x="201050" y="92017"/>
                  <a:pt x="207104" y="92017"/>
                  <a:pt x="211110" y="96101"/>
                </a:cubicBezTo>
                <a:lnTo>
                  <a:pt x="225355" y="110217"/>
                </a:lnTo>
                <a:cubicBezTo>
                  <a:pt x="229361" y="114301"/>
                  <a:pt x="229361" y="120338"/>
                  <a:pt x="225355" y="124334"/>
                </a:cubicBezTo>
                <a:cubicBezTo>
                  <a:pt x="223307" y="126376"/>
                  <a:pt x="220280" y="127441"/>
                  <a:pt x="218233" y="127441"/>
                </a:cubicBezTo>
                <a:cubicBezTo>
                  <a:pt x="215206" y="127441"/>
                  <a:pt x="213158" y="126376"/>
                  <a:pt x="211110" y="124334"/>
                </a:cubicBezTo>
                <a:lnTo>
                  <a:pt x="196955" y="110217"/>
                </a:lnTo>
                <a:cubicBezTo>
                  <a:pt x="192949" y="106222"/>
                  <a:pt x="192949" y="100096"/>
                  <a:pt x="196955" y="96101"/>
                </a:cubicBezTo>
                <a:close/>
                <a:moveTo>
                  <a:pt x="103963" y="81761"/>
                </a:moveTo>
                <a:cubicBezTo>
                  <a:pt x="98011" y="82650"/>
                  <a:pt x="92182" y="85449"/>
                  <a:pt x="87598" y="90026"/>
                </a:cubicBezTo>
                <a:lnTo>
                  <a:pt x="62322" y="115266"/>
                </a:lnTo>
                <a:cubicBezTo>
                  <a:pt x="17732" y="159790"/>
                  <a:pt x="8654" y="209291"/>
                  <a:pt x="34998" y="265902"/>
                </a:cubicBezTo>
                <a:cubicBezTo>
                  <a:pt x="44077" y="285187"/>
                  <a:pt x="57249" y="304383"/>
                  <a:pt x="75494" y="322602"/>
                </a:cubicBezTo>
                <a:lnTo>
                  <a:pt x="283044" y="530826"/>
                </a:lnTo>
                <a:cubicBezTo>
                  <a:pt x="297284" y="545046"/>
                  <a:pt x="312415" y="557132"/>
                  <a:pt x="327634" y="565219"/>
                </a:cubicBezTo>
                <a:cubicBezTo>
                  <a:pt x="389401" y="599612"/>
                  <a:pt x="443068" y="592503"/>
                  <a:pt x="490684" y="545046"/>
                </a:cubicBezTo>
                <a:lnTo>
                  <a:pt x="515960" y="519717"/>
                </a:lnTo>
                <a:cubicBezTo>
                  <a:pt x="525127" y="510653"/>
                  <a:pt x="527085" y="496433"/>
                  <a:pt x="521033" y="485324"/>
                </a:cubicBezTo>
                <a:cubicBezTo>
                  <a:pt x="503856" y="451998"/>
                  <a:pt x="434969" y="411561"/>
                  <a:pt x="434969" y="411561"/>
                </a:cubicBezTo>
                <a:cubicBezTo>
                  <a:pt x="427582" y="407829"/>
                  <a:pt x="420195" y="405874"/>
                  <a:pt x="414321" y="406318"/>
                </a:cubicBezTo>
                <a:cubicBezTo>
                  <a:pt x="414143" y="406318"/>
                  <a:pt x="413876" y="406407"/>
                  <a:pt x="413698" y="406496"/>
                </a:cubicBezTo>
                <a:cubicBezTo>
                  <a:pt x="409604" y="407473"/>
                  <a:pt x="407646" y="409517"/>
                  <a:pt x="405599" y="413605"/>
                </a:cubicBezTo>
                <a:lnTo>
                  <a:pt x="404620" y="414583"/>
                </a:lnTo>
                <a:cubicBezTo>
                  <a:pt x="397500" y="423648"/>
                  <a:pt x="380323" y="443910"/>
                  <a:pt x="373202" y="447910"/>
                </a:cubicBezTo>
                <a:cubicBezTo>
                  <a:pt x="365548" y="453242"/>
                  <a:pt x="357538" y="457152"/>
                  <a:pt x="349528" y="459552"/>
                </a:cubicBezTo>
                <a:cubicBezTo>
                  <a:pt x="365281" y="466839"/>
                  <a:pt x="384328" y="473149"/>
                  <a:pt x="405599" y="475282"/>
                </a:cubicBezTo>
                <a:cubicBezTo>
                  <a:pt x="410672" y="476259"/>
                  <a:pt x="414677" y="480259"/>
                  <a:pt x="414677" y="486391"/>
                </a:cubicBezTo>
                <a:cubicBezTo>
                  <a:pt x="413698" y="491456"/>
                  <a:pt x="409604" y="495456"/>
                  <a:pt x="404620" y="495456"/>
                </a:cubicBezTo>
                <a:lnTo>
                  <a:pt x="403552" y="495456"/>
                </a:lnTo>
                <a:cubicBezTo>
                  <a:pt x="333686" y="488346"/>
                  <a:pt x="288117" y="443910"/>
                  <a:pt x="287138" y="441866"/>
                </a:cubicBezTo>
                <a:cubicBezTo>
                  <a:pt x="286871" y="441600"/>
                  <a:pt x="286604" y="441333"/>
                  <a:pt x="286426" y="441067"/>
                </a:cubicBezTo>
                <a:cubicBezTo>
                  <a:pt x="285625" y="440356"/>
                  <a:pt x="284824" y="439645"/>
                  <a:pt x="284112" y="438845"/>
                </a:cubicBezTo>
                <a:lnTo>
                  <a:pt x="176777" y="331666"/>
                </a:lnTo>
                <a:cubicBezTo>
                  <a:pt x="174730" y="329622"/>
                  <a:pt x="119015" y="284120"/>
                  <a:pt x="111895" y="213379"/>
                </a:cubicBezTo>
                <a:cubicBezTo>
                  <a:pt x="110916" y="208314"/>
                  <a:pt x="115010" y="203248"/>
                  <a:pt x="121062" y="202270"/>
                </a:cubicBezTo>
                <a:cubicBezTo>
                  <a:pt x="127115" y="201204"/>
                  <a:pt x="131209" y="205292"/>
                  <a:pt x="132188" y="211335"/>
                </a:cubicBezTo>
                <a:cubicBezTo>
                  <a:pt x="133968" y="229109"/>
                  <a:pt x="139486" y="245284"/>
                  <a:pt x="146428" y="259325"/>
                </a:cubicBezTo>
                <a:cubicBezTo>
                  <a:pt x="148653" y="250794"/>
                  <a:pt x="152658" y="242262"/>
                  <a:pt x="158532" y="233553"/>
                </a:cubicBezTo>
                <a:cubicBezTo>
                  <a:pt x="162537" y="227510"/>
                  <a:pt x="183808" y="210358"/>
                  <a:pt x="191907" y="202270"/>
                </a:cubicBezTo>
                <a:lnTo>
                  <a:pt x="192975" y="201204"/>
                </a:lnTo>
                <a:cubicBezTo>
                  <a:pt x="196980" y="199160"/>
                  <a:pt x="199027" y="196138"/>
                  <a:pt x="200006" y="193117"/>
                </a:cubicBezTo>
                <a:cubicBezTo>
                  <a:pt x="202053" y="187073"/>
                  <a:pt x="200006" y="178986"/>
                  <a:pt x="194933" y="170899"/>
                </a:cubicBezTo>
                <a:cubicBezTo>
                  <a:pt x="194933" y="169832"/>
                  <a:pt x="154438" y="102113"/>
                  <a:pt x="121062" y="84961"/>
                </a:cubicBezTo>
                <a:cubicBezTo>
                  <a:pt x="115989" y="81895"/>
                  <a:pt x="109915" y="80873"/>
                  <a:pt x="103963" y="81761"/>
                </a:cubicBezTo>
                <a:close/>
                <a:moveTo>
                  <a:pt x="353980" y="30273"/>
                </a:moveTo>
                <a:cubicBezTo>
                  <a:pt x="360041" y="30273"/>
                  <a:pt x="364141" y="34368"/>
                  <a:pt x="364141" y="40422"/>
                </a:cubicBezTo>
                <a:lnTo>
                  <a:pt x="364141" y="60719"/>
                </a:lnTo>
                <a:cubicBezTo>
                  <a:pt x="364141" y="66772"/>
                  <a:pt x="360041" y="70778"/>
                  <a:pt x="353980" y="70778"/>
                </a:cubicBezTo>
                <a:cubicBezTo>
                  <a:pt x="347829" y="70778"/>
                  <a:pt x="343818" y="66772"/>
                  <a:pt x="343818" y="60719"/>
                </a:cubicBezTo>
                <a:lnTo>
                  <a:pt x="343818" y="40422"/>
                </a:lnTo>
                <a:cubicBezTo>
                  <a:pt x="343818" y="34368"/>
                  <a:pt x="347829" y="30273"/>
                  <a:pt x="353980" y="30273"/>
                </a:cubicBezTo>
                <a:close/>
                <a:moveTo>
                  <a:pt x="353978" y="20263"/>
                </a:moveTo>
                <a:cubicBezTo>
                  <a:pt x="284112" y="20263"/>
                  <a:pt x="219409" y="50479"/>
                  <a:pt x="174819" y="104957"/>
                </a:cubicBezTo>
                <a:cubicBezTo>
                  <a:pt x="196446" y="130818"/>
                  <a:pt x="212911" y="158901"/>
                  <a:pt x="214246" y="160768"/>
                </a:cubicBezTo>
                <a:cubicBezTo>
                  <a:pt x="221278" y="173920"/>
                  <a:pt x="224304" y="187073"/>
                  <a:pt x="221278" y="198182"/>
                </a:cubicBezTo>
                <a:cubicBezTo>
                  <a:pt x="220299" y="202093"/>
                  <a:pt x="218430" y="205736"/>
                  <a:pt x="215938" y="209025"/>
                </a:cubicBezTo>
                <a:cubicBezTo>
                  <a:pt x="214336" y="211335"/>
                  <a:pt x="212466" y="213379"/>
                  <a:pt x="210152" y="215157"/>
                </a:cubicBezTo>
                <a:cubicBezTo>
                  <a:pt x="208906" y="216312"/>
                  <a:pt x="207482" y="217378"/>
                  <a:pt x="206147" y="218445"/>
                </a:cubicBezTo>
                <a:cubicBezTo>
                  <a:pt x="193954" y="228487"/>
                  <a:pt x="179803" y="241640"/>
                  <a:pt x="176777" y="244662"/>
                </a:cubicBezTo>
                <a:cubicBezTo>
                  <a:pt x="160579" y="269012"/>
                  <a:pt x="162537" y="287142"/>
                  <a:pt x="182829" y="308382"/>
                </a:cubicBezTo>
                <a:lnTo>
                  <a:pt x="189504" y="315136"/>
                </a:lnTo>
                <a:cubicBezTo>
                  <a:pt x="189771" y="315403"/>
                  <a:pt x="189949" y="315492"/>
                  <a:pt x="189949" y="315492"/>
                </a:cubicBezTo>
                <a:cubicBezTo>
                  <a:pt x="190572" y="316025"/>
                  <a:pt x="191195" y="316647"/>
                  <a:pt x="191640" y="317269"/>
                </a:cubicBezTo>
                <a:lnTo>
                  <a:pt x="298263" y="424714"/>
                </a:lnTo>
                <a:cubicBezTo>
                  <a:pt x="318556" y="444888"/>
                  <a:pt x="337780" y="446932"/>
                  <a:pt x="362077" y="430758"/>
                </a:cubicBezTo>
                <a:cubicBezTo>
                  <a:pt x="365103" y="428713"/>
                  <a:pt x="378275" y="414583"/>
                  <a:pt x="388422" y="401430"/>
                </a:cubicBezTo>
                <a:cubicBezTo>
                  <a:pt x="393406" y="393343"/>
                  <a:pt x="400526" y="388277"/>
                  <a:pt x="408625" y="386233"/>
                </a:cubicBezTo>
                <a:cubicBezTo>
                  <a:pt x="412096" y="385344"/>
                  <a:pt x="415834" y="384900"/>
                  <a:pt x="419661" y="384900"/>
                </a:cubicBezTo>
                <a:cubicBezTo>
                  <a:pt x="428294" y="384989"/>
                  <a:pt x="437728" y="387477"/>
                  <a:pt x="446094" y="392365"/>
                </a:cubicBezTo>
                <a:cubicBezTo>
                  <a:pt x="447963" y="393609"/>
                  <a:pt x="476088" y="410051"/>
                  <a:pt x="501987" y="431646"/>
                </a:cubicBezTo>
                <a:cubicBezTo>
                  <a:pt x="556545" y="387122"/>
                  <a:pt x="586894" y="322513"/>
                  <a:pt x="586894" y="252749"/>
                </a:cubicBezTo>
                <a:cubicBezTo>
                  <a:pt x="586894" y="124330"/>
                  <a:pt x="482585" y="20263"/>
                  <a:pt x="353978" y="20263"/>
                </a:cubicBezTo>
                <a:close/>
                <a:moveTo>
                  <a:pt x="353978" y="0"/>
                </a:moveTo>
                <a:cubicBezTo>
                  <a:pt x="493710" y="0"/>
                  <a:pt x="607097" y="113222"/>
                  <a:pt x="607097" y="252749"/>
                </a:cubicBezTo>
                <a:cubicBezTo>
                  <a:pt x="607097" y="327578"/>
                  <a:pt x="574345" y="397786"/>
                  <a:pt x="517384" y="445421"/>
                </a:cubicBezTo>
                <a:cubicBezTo>
                  <a:pt x="526907" y="454753"/>
                  <a:pt x="535184" y="464617"/>
                  <a:pt x="540257" y="474215"/>
                </a:cubicBezTo>
                <a:cubicBezTo>
                  <a:pt x="550403" y="493412"/>
                  <a:pt x="547377" y="517673"/>
                  <a:pt x="531179" y="532870"/>
                </a:cubicBezTo>
                <a:lnTo>
                  <a:pt x="505814" y="559176"/>
                </a:lnTo>
                <a:cubicBezTo>
                  <a:pt x="474486" y="590548"/>
                  <a:pt x="438974" y="606722"/>
                  <a:pt x="401505" y="606722"/>
                </a:cubicBezTo>
                <a:cubicBezTo>
                  <a:pt x="375249" y="606722"/>
                  <a:pt x="346858" y="598635"/>
                  <a:pt x="318556" y="582460"/>
                </a:cubicBezTo>
                <a:cubicBezTo>
                  <a:pt x="301289" y="573307"/>
                  <a:pt x="285091" y="560154"/>
                  <a:pt x="268893" y="543979"/>
                </a:cubicBezTo>
                <a:lnTo>
                  <a:pt x="61343" y="336732"/>
                </a:lnTo>
                <a:cubicBezTo>
                  <a:pt x="42030" y="317536"/>
                  <a:pt x="26899" y="296296"/>
                  <a:pt x="16753" y="275056"/>
                </a:cubicBezTo>
                <a:cubicBezTo>
                  <a:pt x="-13596" y="210358"/>
                  <a:pt x="-2471" y="151703"/>
                  <a:pt x="48171" y="101135"/>
                </a:cubicBezTo>
                <a:lnTo>
                  <a:pt x="73447" y="75807"/>
                </a:lnTo>
                <a:cubicBezTo>
                  <a:pt x="88666" y="60699"/>
                  <a:pt x="112963" y="56611"/>
                  <a:pt x="132188" y="66742"/>
                </a:cubicBezTo>
                <a:cubicBezTo>
                  <a:pt x="141711" y="71719"/>
                  <a:pt x="151412" y="79895"/>
                  <a:pt x="160757" y="89315"/>
                </a:cubicBezTo>
                <a:cubicBezTo>
                  <a:pt x="209173" y="32971"/>
                  <a:pt x="278772" y="0"/>
                  <a:pt x="353978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ṣḷïḓê"/>
          <p:cNvSpPr/>
          <p:nvPr/>
        </p:nvSpPr>
        <p:spPr>
          <a:xfrm>
            <a:off x="1615299" y="2723070"/>
            <a:ext cx="286290" cy="285858"/>
          </a:xfrm>
          <a:custGeom>
            <a:avLst/>
            <a:gdLst>
              <a:gd name="connsiteX0" fmla="*/ 521306 w 607670"/>
              <a:gd name="connsiteY0" fmla="*/ 508386 h 606754"/>
              <a:gd name="connsiteX1" fmla="*/ 530823 w 607670"/>
              <a:gd name="connsiteY1" fmla="*/ 517989 h 606754"/>
              <a:gd name="connsiteX2" fmla="*/ 530823 w 607670"/>
              <a:gd name="connsiteY2" fmla="*/ 523058 h 606754"/>
              <a:gd name="connsiteX3" fmla="*/ 521306 w 607670"/>
              <a:gd name="connsiteY3" fmla="*/ 532661 h 606754"/>
              <a:gd name="connsiteX4" fmla="*/ 511700 w 607670"/>
              <a:gd name="connsiteY4" fmla="*/ 523058 h 606754"/>
              <a:gd name="connsiteX5" fmla="*/ 511700 w 607670"/>
              <a:gd name="connsiteY5" fmla="*/ 517989 h 606754"/>
              <a:gd name="connsiteX6" fmla="*/ 521306 w 607670"/>
              <a:gd name="connsiteY6" fmla="*/ 508386 h 606754"/>
              <a:gd name="connsiteX7" fmla="*/ 521306 w 607670"/>
              <a:gd name="connsiteY7" fmla="*/ 464917 h 606754"/>
              <a:gd name="connsiteX8" fmla="*/ 530823 w 607670"/>
              <a:gd name="connsiteY8" fmla="*/ 474520 h 606754"/>
              <a:gd name="connsiteX9" fmla="*/ 530823 w 607670"/>
              <a:gd name="connsiteY9" fmla="*/ 479678 h 606754"/>
              <a:gd name="connsiteX10" fmla="*/ 521306 w 607670"/>
              <a:gd name="connsiteY10" fmla="*/ 489192 h 606754"/>
              <a:gd name="connsiteX11" fmla="*/ 511700 w 607670"/>
              <a:gd name="connsiteY11" fmla="*/ 479678 h 606754"/>
              <a:gd name="connsiteX12" fmla="*/ 511700 w 607670"/>
              <a:gd name="connsiteY12" fmla="*/ 474520 h 606754"/>
              <a:gd name="connsiteX13" fmla="*/ 521306 w 607670"/>
              <a:gd name="connsiteY13" fmla="*/ 464917 h 606754"/>
              <a:gd name="connsiteX14" fmla="*/ 521306 w 607670"/>
              <a:gd name="connsiteY14" fmla="*/ 421590 h 606754"/>
              <a:gd name="connsiteX15" fmla="*/ 530823 w 607670"/>
              <a:gd name="connsiteY15" fmla="*/ 431165 h 606754"/>
              <a:gd name="connsiteX16" fmla="*/ 530823 w 607670"/>
              <a:gd name="connsiteY16" fmla="*/ 436219 h 606754"/>
              <a:gd name="connsiteX17" fmla="*/ 521306 w 607670"/>
              <a:gd name="connsiteY17" fmla="*/ 445794 h 606754"/>
              <a:gd name="connsiteX18" fmla="*/ 511700 w 607670"/>
              <a:gd name="connsiteY18" fmla="*/ 436219 h 606754"/>
              <a:gd name="connsiteX19" fmla="*/ 511700 w 607670"/>
              <a:gd name="connsiteY19" fmla="*/ 431165 h 606754"/>
              <a:gd name="connsiteX20" fmla="*/ 521306 w 607670"/>
              <a:gd name="connsiteY20" fmla="*/ 421590 h 606754"/>
              <a:gd name="connsiteX21" fmla="*/ 521306 w 607670"/>
              <a:gd name="connsiteY21" fmla="*/ 378122 h 606754"/>
              <a:gd name="connsiteX22" fmla="*/ 530823 w 607670"/>
              <a:gd name="connsiteY22" fmla="*/ 387697 h 606754"/>
              <a:gd name="connsiteX23" fmla="*/ 530823 w 607670"/>
              <a:gd name="connsiteY23" fmla="*/ 392751 h 606754"/>
              <a:gd name="connsiteX24" fmla="*/ 521306 w 607670"/>
              <a:gd name="connsiteY24" fmla="*/ 402326 h 606754"/>
              <a:gd name="connsiteX25" fmla="*/ 511700 w 607670"/>
              <a:gd name="connsiteY25" fmla="*/ 392751 h 606754"/>
              <a:gd name="connsiteX26" fmla="*/ 511700 w 607670"/>
              <a:gd name="connsiteY26" fmla="*/ 387697 h 606754"/>
              <a:gd name="connsiteX27" fmla="*/ 521306 w 607670"/>
              <a:gd name="connsiteY27" fmla="*/ 378122 h 606754"/>
              <a:gd name="connsiteX28" fmla="*/ 521306 w 607670"/>
              <a:gd name="connsiteY28" fmla="*/ 334653 h 606754"/>
              <a:gd name="connsiteX29" fmla="*/ 530823 w 607670"/>
              <a:gd name="connsiteY29" fmla="*/ 344249 h 606754"/>
              <a:gd name="connsiteX30" fmla="*/ 530823 w 607670"/>
              <a:gd name="connsiteY30" fmla="*/ 349402 h 606754"/>
              <a:gd name="connsiteX31" fmla="*/ 521306 w 607670"/>
              <a:gd name="connsiteY31" fmla="*/ 358998 h 606754"/>
              <a:gd name="connsiteX32" fmla="*/ 511700 w 607670"/>
              <a:gd name="connsiteY32" fmla="*/ 349402 h 606754"/>
              <a:gd name="connsiteX33" fmla="*/ 511700 w 607670"/>
              <a:gd name="connsiteY33" fmla="*/ 344249 h 606754"/>
              <a:gd name="connsiteX34" fmla="*/ 521306 w 607670"/>
              <a:gd name="connsiteY34" fmla="*/ 334653 h 606754"/>
              <a:gd name="connsiteX35" fmla="*/ 521306 w 607670"/>
              <a:gd name="connsiteY35" fmla="*/ 291256 h 606754"/>
              <a:gd name="connsiteX36" fmla="*/ 530823 w 607670"/>
              <a:gd name="connsiteY36" fmla="*/ 300859 h 606754"/>
              <a:gd name="connsiteX37" fmla="*/ 530823 w 607670"/>
              <a:gd name="connsiteY37" fmla="*/ 305928 h 606754"/>
              <a:gd name="connsiteX38" fmla="*/ 521306 w 607670"/>
              <a:gd name="connsiteY38" fmla="*/ 315531 h 606754"/>
              <a:gd name="connsiteX39" fmla="*/ 511700 w 607670"/>
              <a:gd name="connsiteY39" fmla="*/ 305928 h 606754"/>
              <a:gd name="connsiteX40" fmla="*/ 511700 w 607670"/>
              <a:gd name="connsiteY40" fmla="*/ 300859 h 606754"/>
              <a:gd name="connsiteX41" fmla="*/ 521306 w 607670"/>
              <a:gd name="connsiteY41" fmla="*/ 291256 h 606754"/>
              <a:gd name="connsiteX42" fmla="*/ 521306 w 607670"/>
              <a:gd name="connsiteY42" fmla="*/ 247787 h 606754"/>
              <a:gd name="connsiteX43" fmla="*/ 530823 w 607670"/>
              <a:gd name="connsiteY43" fmla="*/ 257390 h 606754"/>
              <a:gd name="connsiteX44" fmla="*/ 530823 w 607670"/>
              <a:gd name="connsiteY44" fmla="*/ 262459 h 606754"/>
              <a:gd name="connsiteX45" fmla="*/ 521306 w 607670"/>
              <a:gd name="connsiteY45" fmla="*/ 272062 h 606754"/>
              <a:gd name="connsiteX46" fmla="*/ 511700 w 607670"/>
              <a:gd name="connsiteY46" fmla="*/ 262459 h 606754"/>
              <a:gd name="connsiteX47" fmla="*/ 511700 w 607670"/>
              <a:gd name="connsiteY47" fmla="*/ 257390 h 606754"/>
              <a:gd name="connsiteX48" fmla="*/ 521306 w 607670"/>
              <a:gd name="connsiteY48" fmla="*/ 247787 h 606754"/>
              <a:gd name="connsiteX49" fmla="*/ 521306 w 607670"/>
              <a:gd name="connsiteY49" fmla="*/ 204460 h 606754"/>
              <a:gd name="connsiteX50" fmla="*/ 530823 w 607670"/>
              <a:gd name="connsiteY50" fmla="*/ 213974 h 606754"/>
              <a:gd name="connsiteX51" fmla="*/ 530823 w 607670"/>
              <a:gd name="connsiteY51" fmla="*/ 219132 h 606754"/>
              <a:gd name="connsiteX52" fmla="*/ 521306 w 607670"/>
              <a:gd name="connsiteY52" fmla="*/ 228735 h 606754"/>
              <a:gd name="connsiteX53" fmla="*/ 511700 w 607670"/>
              <a:gd name="connsiteY53" fmla="*/ 219132 h 606754"/>
              <a:gd name="connsiteX54" fmla="*/ 511700 w 607670"/>
              <a:gd name="connsiteY54" fmla="*/ 213974 h 606754"/>
              <a:gd name="connsiteX55" fmla="*/ 521306 w 607670"/>
              <a:gd name="connsiteY55" fmla="*/ 204460 h 606754"/>
              <a:gd name="connsiteX56" fmla="*/ 434289 w 607670"/>
              <a:gd name="connsiteY56" fmla="*/ 166073 h 606754"/>
              <a:gd name="connsiteX57" fmla="*/ 439442 w 607670"/>
              <a:gd name="connsiteY57" fmla="*/ 166073 h 606754"/>
              <a:gd name="connsiteX58" fmla="*/ 449038 w 607670"/>
              <a:gd name="connsiteY58" fmla="*/ 175670 h 606754"/>
              <a:gd name="connsiteX59" fmla="*/ 439442 w 607670"/>
              <a:gd name="connsiteY59" fmla="*/ 185267 h 606754"/>
              <a:gd name="connsiteX60" fmla="*/ 434289 w 607670"/>
              <a:gd name="connsiteY60" fmla="*/ 185267 h 606754"/>
              <a:gd name="connsiteX61" fmla="*/ 424693 w 607670"/>
              <a:gd name="connsiteY61" fmla="*/ 175670 h 606754"/>
              <a:gd name="connsiteX62" fmla="*/ 434289 w 607670"/>
              <a:gd name="connsiteY62" fmla="*/ 166073 h 606754"/>
              <a:gd name="connsiteX63" fmla="*/ 390828 w 607670"/>
              <a:gd name="connsiteY63" fmla="*/ 166073 h 606754"/>
              <a:gd name="connsiteX64" fmla="*/ 395896 w 607670"/>
              <a:gd name="connsiteY64" fmla="*/ 166073 h 606754"/>
              <a:gd name="connsiteX65" fmla="*/ 405499 w 607670"/>
              <a:gd name="connsiteY65" fmla="*/ 175670 h 606754"/>
              <a:gd name="connsiteX66" fmla="*/ 395896 w 607670"/>
              <a:gd name="connsiteY66" fmla="*/ 185267 h 606754"/>
              <a:gd name="connsiteX67" fmla="*/ 390828 w 607670"/>
              <a:gd name="connsiteY67" fmla="*/ 185267 h 606754"/>
              <a:gd name="connsiteX68" fmla="*/ 381225 w 607670"/>
              <a:gd name="connsiteY68" fmla="*/ 175670 h 606754"/>
              <a:gd name="connsiteX69" fmla="*/ 390828 w 607670"/>
              <a:gd name="connsiteY69" fmla="*/ 166073 h 606754"/>
              <a:gd name="connsiteX70" fmla="*/ 347317 w 607670"/>
              <a:gd name="connsiteY70" fmla="*/ 166073 h 606754"/>
              <a:gd name="connsiteX71" fmla="*/ 352400 w 607670"/>
              <a:gd name="connsiteY71" fmla="*/ 166073 h 606754"/>
              <a:gd name="connsiteX72" fmla="*/ 362031 w 607670"/>
              <a:gd name="connsiteY72" fmla="*/ 175670 h 606754"/>
              <a:gd name="connsiteX73" fmla="*/ 352400 w 607670"/>
              <a:gd name="connsiteY73" fmla="*/ 185267 h 606754"/>
              <a:gd name="connsiteX74" fmla="*/ 347317 w 607670"/>
              <a:gd name="connsiteY74" fmla="*/ 185267 h 606754"/>
              <a:gd name="connsiteX75" fmla="*/ 337686 w 607670"/>
              <a:gd name="connsiteY75" fmla="*/ 175670 h 606754"/>
              <a:gd name="connsiteX76" fmla="*/ 347317 w 607670"/>
              <a:gd name="connsiteY76" fmla="*/ 166073 h 606754"/>
              <a:gd name="connsiteX77" fmla="*/ 303802 w 607670"/>
              <a:gd name="connsiteY77" fmla="*/ 166073 h 606754"/>
              <a:gd name="connsiteX78" fmla="*/ 308959 w 607670"/>
              <a:gd name="connsiteY78" fmla="*/ 166073 h 606754"/>
              <a:gd name="connsiteX79" fmla="*/ 318562 w 607670"/>
              <a:gd name="connsiteY79" fmla="*/ 175670 h 606754"/>
              <a:gd name="connsiteX80" fmla="*/ 308959 w 607670"/>
              <a:gd name="connsiteY80" fmla="*/ 185267 h 606754"/>
              <a:gd name="connsiteX81" fmla="*/ 303802 w 607670"/>
              <a:gd name="connsiteY81" fmla="*/ 185267 h 606754"/>
              <a:gd name="connsiteX82" fmla="*/ 294288 w 607670"/>
              <a:gd name="connsiteY82" fmla="*/ 175670 h 606754"/>
              <a:gd name="connsiteX83" fmla="*/ 303802 w 607670"/>
              <a:gd name="connsiteY83" fmla="*/ 166073 h 606754"/>
              <a:gd name="connsiteX84" fmla="*/ 260353 w 607670"/>
              <a:gd name="connsiteY84" fmla="*/ 166073 h 606754"/>
              <a:gd name="connsiteX85" fmla="*/ 265421 w 607670"/>
              <a:gd name="connsiteY85" fmla="*/ 166073 h 606754"/>
              <a:gd name="connsiteX86" fmla="*/ 275024 w 607670"/>
              <a:gd name="connsiteY86" fmla="*/ 175670 h 606754"/>
              <a:gd name="connsiteX87" fmla="*/ 265421 w 607670"/>
              <a:gd name="connsiteY87" fmla="*/ 185267 h 606754"/>
              <a:gd name="connsiteX88" fmla="*/ 260353 w 607670"/>
              <a:gd name="connsiteY88" fmla="*/ 185267 h 606754"/>
              <a:gd name="connsiteX89" fmla="*/ 250750 w 607670"/>
              <a:gd name="connsiteY89" fmla="*/ 175670 h 606754"/>
              <a:gd name="connsiteX90" fmla="*/ 260353 w 607670"/>
              <a:gd name="connsiteY90" fmla="*/ 166073 h 606754"/>
              <a:gd name="connsiteX91" fmla="*/ 216842 w 607670"/>
              <a:gd name="connsiteY91" fmla="*/ 166073 h 606754"/>
              <a:gd name="connsiteX92" fmla="*/ 222014 w 607670"/>
              <a:gd name="connsiteY92" fmla="*/ 166073 h 606754"/>
              <a:gd name="connsiteX93" fmla="*/ 231556 w 607670"/>
              <a:gd name="connsiteY93" fmla="*/ 175670 h 606754"/>
              <a:gd name="connsiteX94" fmla="*/ 222014 w 607670"/>
              <a:gd name="connsiteY94" fmla="*/ 185267 h 606754"/>
              <a:gd name="connsiteX95" fmla="*/ 216842 w 607670"/>
              <a:gd name="connsiteY95" fmla="*/ 185267 h 606754"/>
              <a:gd name="connsiteX96" fmla="*/ 207211 w 607670"/>
              <a:gd name="connsiteY96" fmla="*/ 175670 h 606754"/>
              <a:gd name="connsiteX97" fmla="*/ 216842 w 607670"/>
              <a:gd name="connsiteY97" fmla="*/ 166073 h 606754"/>
              <a:gd name="connsiteX98" fmla="*/ 173327 w 607670"/>
              <a:gd name="connsiteY98" fmla="*/ 166073 h 606754"/>
              <a:gd name="connsiteX99" fmla="*/ 178484 w 607670"/>
              <a:gd name="connsiteY99" fmla="*/ 166073 h 606754"/>
              <a:gd name="connsiteX100" fmla="*/ 188087 w 607670"/>
              <a:gd name="connsiteY100" fmla="*/ 175670 h 606754"/>
              <a:gd name="connsiteX101" fmla="*/ 178484 w 607670"/>
              <a:gd name="connsiteY101" fmla="*/ 185267 h 606754"/>
              <a:gd name="connsiteX102" fmla="*/ 173327 w 607670"/>
              <a:gd name="connsiteY102" fmla="*/ 185267 h 606754"/>
              <a:gd name="connsiteX103" fmla="*/ 163813 w 607670"/>
              <a:gd name="connsiteY103" fmla="*/ 175670 h 606754"/>
              <a:gd name="connsiteX104" fmla="*/ 173327 w 607670"/>
              <a:gd name="connsiteY104" fmla="*/ 166073 h 606754"/>
              <a:gd name="connsiteX105" fmla="*/ 129877 w 607670"/>
              <a:gd name="connsiteY105" fmla="*/ 166073 h 606754"/>
              <a:gd name="connsiteX106" fmla="*/ 134945 w 607670"/>
              <a:gd name="connsiteY106" fmla="*/ 166073 h 606754"/>
              <a:gd name="connsiteX107" fmla="*/ 144548 w 607670"/>
              <a:gd name="connsiteY107" fmla="*/ 175670 h 606754"/>
              <a:gd name="connsiteX108" fmla="*/ 134945 w 607670"/>
              <a:gd name="connsiteY108" fmla="*/ 185267 h 606754"/>
              <a:gd name="connsiteX109" fmla="*/ 129877 w 607670"/>
              <a:gd name="connsiteY109" fmla="*/ 185267 h 606754"/>
              <a:gd name="connsiteX110" fmla="*/ 120274 w 607670"/>
              <a:gd name="connsiteY110" fmla="*/ 175670 h 606754"/>
              <a:gd name="connsiteX111" fmla="*/ 129877 w 607670"/>
              <a:gd name="connsiteY111" fmla="*/ 166073 h 606754"/>
              <a:gd name="connsiteX112" fmla="*/ 86366 w 607670"/>
              <a:gd name="connsiteY112" fmla="*/ 166073 h 606754"/>
              <a:gd name="connsiteX113" fmla="*/ 91538 w 607670"/>
              <a:gd name="connsiteY113" fmla="*/ 166073 h 606754"/>
              <a:gd name="connsiteX114" fmla="*/ 101080 w 607670"/>
              <a:gd name="connsiteY114" fmla="*/ 175670 h 606754"/>
              <a:gd name="connsiteX115" fmla="*/ 91538 w 607670"/>
              <a:gd name="connsiteY115" fmla="*/ 185267 h 606754"/>
              <a:gd name="connsiteX116" fmla="*/ 86366 w 607670"/>
              <a:gd name="connsiteY116" fmla="*/ 185267 h 606754"/>
              <a:gd name="connsiteX117" fmla="*/ 76735 w 607670"/>
              <a:gd name="connsiteY117" fmla="*/ 175670 h 606754"/>
              <a:gd name="connsiteX118" fmla="*/ 86366 w 607670"/>
              <a:gd name="connsiteY118" fmla="*/ 166073 h 606754"/>
              <a:gd name="connsiteX119" fmla="*/ 561830 w 607670"/>
              <a:gd name="connsiteY119" fmla="*/ 63964 h 606754"/>
              <a:gd name="connsiteX120" fmla="*/ 598057 w 607670"/>
              <a:gd name="connsiteY120" fmla="*/ 63964 h 606754"/>
              <a:gd name="connsiteX121" fmla="*/ 607670 w 607670"/>
              <a:gd name="connsiteY121" fmla="*/ 73472 h 606754"/>
              <a:gd name="connsiteX122" fmla="*/ 607670 w 607670"/>
              <a:gd name="connsiteY122" fmla="*/ 109639 h 606754"/>
              <a:gd name="connsiteX123" fmla="*/ 598057 w 607670"/>
              <a:gd name="connsiteY123" fmla="*/ 119237 h 606754"/>
              <a:gd name="connsiteX124" fmla="*/ 588444 w 607670"/>
              <a:gd name="connsiteY124" fmla="*/ 109639 h 606754"/>
              <a:gd name="connsiteX125" fmla="*/ 588444 w 607670"/>
              <a:gd name="connsiteY125" fmla="*/ 97554 h 606754"/>
              <a:gd name="connsiteX126" fmla="*/ 374732 w 607670"/>
              <a:gd name="connsiteY126" fmla="*/ 322732 h 606754"/>
              <a:gd name="connsiteX127" fmla="*/ 367789 w 607670"/>
              <a:gd name="connsiteY127" fmla="*/ 325754 h 606754"/>
              <a:gd name="connsiteX128" fmla="*/ 282429 w 607670"/>
              <a:gd name="connsiteY128" fmla="*/ 325754 h 606754"/>
              <a:gd name="connsiteX129" fmla="*/ 93372 w 607670"/>
              <a:gd name="connsiteY129" fmla="*/ 527028 h 606754"/>
              <a:gd name="connsiteX130" fmla="*/ 86340 w 607670"/>
              <a:gd name="connsiteY130" fmla="*/ 530049 h 606754"/>
              <a:gd name="connsiteX131" fmla="*/ 79753 w 607670"/>
              <a:gd name="connsiteY131" fmla="*/ 527472 h 606754"/>
              <a:gd name="connsiteX132" fmla="*/ 79308 w 607670"/>
              <a:gd name="connsiteY132" fmla="*/ 513965 h 606754"/>
              <a:gd name="connsiteX133" fmla="*/ 271213 w 607670"/>
              <a:gd name="connsiteY133" fmla="*/ 309581 h 606754"/>
              <a:gd name="connsiteX134" fmla="*/ 278245 w 607670"/>
              <a:gd name="connsiteY134" fmla="*/ 306559 h 606754"/>
              <a:gd name="connsiteX135" fmla="*/ 363694 w 607670"/>
              <a:gd name="connsiteY135" fmla="*/ 306559 h 606754"/>
              <a:gd name="connsiteX136" fmla="*/ 575716 w 607670"/>
              <a:gd name="connsiteY136" fmla="*/ 83069 h 606754"/>
              <a:gd name="connsiteX137" fmla="*/ 561830 w 607670"/>
              <a:gd name="connsiteY137" fmla="*/ 83069 h 606754"/>
              <a:gd name="connsiteX138" fmla="*/ 552306 w 607670"/>
              <a:gd name="connsiteY138" fmla="*/ 73472 h 606754"/>
              <a:gd name="connsiteX139" fmla="*/ 561830 w 607670"/>
              <a:gd name="connsiteY139" fmla="*/ 63964 h 606754"/>
              <a:gd name="connsiteX140" fmla="*/ 28413 w 607670"/>
              <a:gd name="connsiteY140" fmla="*/ 2866 h 606754"/>
              <a:gd name="connsiteX141" fmla="*/ 41941 w 607670"/>
              <a:gd name="connsiteY141" fmla="*/ 2866 h 606754"/>
              <a:gd name="connsiteX142" fmla="*/ 67573 w 607670"/>
              <a:gd name="connsiteY142" fmla="*/ 28372 h 606754"/>
              <a:gd name="connsiteX143" fmla="*/ 67573 w 607670"/>
              <a:gd name="connsiteY143" fmla="*/ 41881 h 606754"/>
              <a:gd name="connsiteX144" fmla="*/ 53956 w 607670"/>
              <a:gd name="connsiteY144" fmla="*/ 41881 h 606754"/>
              <a:gd name="connsiteX145" fmla="*/ 44789 w 607670"/>
              <a:gd name="connsiteY145" fmla="*/ 32727 h 606754"/>
              <a:gd name="connsiteX146" fmla="*/ 44789 w 607670"/>
              <a:gd name="connsiteY146" fmla="*/ 546054 h 606754"/>
              <a:gd name="connsiteX147" fmla="*/ 60809 w 607670"/>
              <a:gd name="connsiteY147" fmla="*/ 562051 h 606754"/>
              <a:gd name="connsiteX148" fmla="*/ 574874 w 607670"/>
              <a:gd name="connsiteY148" fmla="*/ 562051 h 606754"/>
              <a:gd name="connsiteX149" fmla="*/ 565618 w 607670"/>
              <a:gd name="connsiteY149" fmla="*/ 552808 h 606754"/>
              <a:gd name="connsiteX150" fmla="*/ 565618 w 607670"/>
              <a:gd name="connsiteY150" fmla="*/ 539300 h 606754"/>
              <a:gd name="connsiteX151" fmla="*/ 579235 w 607670"/>
              <a:gd name="connsiteY151" fmla="*/ 539300 h 606754"/>
              <a:gd name="connsiteX152" fmla="*/ 604778 w 607670"/>
              <a:gd name="connsiteY152" fmla="*/ 564806 h 606754"/>
              <a:gd name="connsiteX153" fmla="*/ 604778 w 607670"/>
              <a:gd name="connsiteY153" fmla="*/ 578404 h 606754"/>
              <a:gd name="connsiteX154" fmla="*/ 579235 w 607670"/>
              <a:gd name="connsiteY154" fmla="*/ 603910 h 606754"/>
              <a:gd name="connsiteX155" fmla="*/ 572382 w 607670"/>
              <a:gd name="connsiteY155" fmla="*/ 606754 h 606754"/>
              <a:gd name="connsiteX156" fmla="*/ 565618 w 607670"/>
              <a:gd name="connsiteY156" fmla="*/ 603910 h 606754"/>
              <a:gd name="connsiteX157" fmla="*/ 565618 w 607670"/>
              <a:gd name="connsiteY157" fmla="*/ 590401 h 606754"/>
              <a:gd name="connsiteX158" fmla="*/ 574874 w 607670"/>
              <a:gd name="connsiteY158" fmla="*/ 581159 h 606754"/>
              <a:gd name="connsiteX159" fmla="*/ 60809 w 607670"/>
              <a:gd name="connsiteY159" fmla="*/ 581159 h 606754"/>
              <a:gd name="connsiteX160" fmla="*/ 25565 w 607670"/>
              <a:gd name="connsiteY160" fmla="*/ 546054 h 606754"/>
              <a:gd name="connsiteX161" fmla="*/ 25565 w 607670"/>
              <a:gd name="connsiteY161" fmla="*/ 32727 h 606754"/>
              <a:gd name="connsiteX162" fmla="*/ 16398 w 607670"/>
              <a:gd name="connsiteY162" fmla="*/ 41881 h 606754"/>
              <a:gd name="connsiteX163" fmla="*/ 2870 w 607670"/>
              <a:gd name="connsiteY163" fmla="*/ 41881 h 606754"/>
              <a:gd name="connsiteX164" fmla="*/ 2870 w 607670"/>
              <a:gd name="connsiteY164" fmla="*/ 28372 h 60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607670" h="606754">
                <a:moveTo>
                  <a:pt x="521306" y="508386"/>
                </a:moveTo>
                <a:cubicBezTo>
                  <a:pt x="526554" y="508386"/>
                  <a:pt x="530823" y="512654"/>
                  <a:pt x="530823" y="517989"/>
                </a:cubicBezTo>
                <a:lnTo>
                  <a:pt x="530823" y="523058"/>
                </a:lnTo>
                <a:cubicBezTo>
                  <a:pt x="530823" y="528393"/>
                  <a:pt x="526554" y="532661"/>
                  <a:pt x="521306" y="532661"/>
                </a:cubicBezTo>
                <a:cubicBezTo>
                  <a:pt x="515969" y="532661"/>
                  <a:pt x="511700" y="528393"/>
                  <a:pt x="511700" y="523058"/>
                </a:cubicBezTo>
                <a:lnTo>
                  <a:pt x="511700" y="517989"/>
                </a:lnTo>
                <a:cubicBezTo>
                  <a:pt x="511700" y="512654"/>
                  <a:pt x="515969" y="508386"/>
                  <a:pt x="521306" y="508386"/>
                </a:cubicBezTo>
                <a:close/>
                <a:moveTo>
                  <a:pt x="521306" y="464917"/>
                </a:moveTo>
                <a:cubicBezTo>
                  <a:pt x="526554" y="464917"/>
                  <a:pt x="530823" y="469274"/>
                  <a:pt x="530823" y="474520"/>
                </a:cubicBezTo>
                <a:lnTo>
                  <a:pt x="530823" y="479678"/>
                </a:lnTo>
                <a:cubicBezTo>
                  <a:pt x="530823" y="484924"/>
                  <a:pt x="526554" y="489192"/>
                  <a:pt x="521306" y="489192"/>
                </a:cubicBezTo>
                <a:cubicBezTo>
                  <a:pt x="515969" y="489192"/>
                  <a:pt x="511700" y="484924"/>
                  <a:pt x="511700" y="479678"/>
                </a:cubicBezTo>
                <a:lnTo>
                  <a:pt x="511700" y="474520"/>
                </a:lnTo>
                <a:cubicBezTo>
                  <a:pt x="511700" y="469274"/>
                  <a:pt x="515969" y="464917"/>
                  <a:pt x="521306" y="464917"/>
                </a:cubicBezTo>
                <a:close/>
                <a:moveTo>
                  <a:pt x="521306" y="421590"/>
                </a:moveTo>
                <a:cubicBezTo>
                  <a:pt x="526554" y="421590"/>
                  <a:pt x="530823" y="425846"/>
                  <a:pt x="530823" y="431165"/>
                </a:cubicBezTo>
                <a:lnTo>
                  <a:pt x="530823" y="436219"/>
                </a:lnTo>
                <a:cubicBezTo>
                  <a:pt x="530823" y="441538"/>
                  <a:pt x="526554" y="445794"/>
                  <a:pt x="521306" y="445794"/>
                </a:cubicBezTo>
                <a:cubicBezTo>
                  <a:pt x="515969" y="445794"/>
                  <a:pt x="511700" y="441538"/>
                  <a:pt x="511700" y="436219"/>
                </a:cubicBezTo>
                <a:lnTo>
                  <a:pt x="511700" y="431165"/>
                </a:lnTo>
                <a:cubicBezTo>
                  <a:pt x="511700" y="425846"/>
                  <a:pt x="515969" y="421590"/>
                  <a:pt x="521306" y="421590"/>
                </a:cubicBezTo>
                <a:close/>
                <a:moveTo>
                  <a:pt x="521306" y="378122"/>
                </a:moveTo>
                <a:cubicBezTo>
                  <a:pt x="526554" y="378122"/>
                  <a:pt x="530823" y="382378"/>
                  <a:pt x="530823" y="387697"/>
                </a:cubicBezTo>
                <a:lnTo>
                  <a:pt x="530823" y="392751"/>
                </a:lnTo>
                <a:cubicBezTo>
                  <a:pt x="530823" y="398070"/>
                  <a:pt x="526554" y="402326"/>
                  <a:pt x="521306" y="402326"/>
                </a:cubicBezTo>
                <a:cubicBezTo>
                  <a:pt x="515969" y="402326"/>
                  <a:pt x="511700" y="398070"/>
                  <a:pt x="511700" y="392751"/>
                </a:cubicBezTo>
                <a:lnTo>
                  <a:pt x="511700" y="387697"/>
                </a:lnTo>
                <a:cubicBezTo>
                  <a:pt x="511700" y="382378"/>
                  <a:pt x="515969" y="378122"/>
                  <a:pt x="521306" y="378122"/>
                </a:cubicBezTo>
                <a:close/>
                <a:moveTo>
                  <a:pt x="521306" y="334653"/>
                </a:moveTo>
                <a:cubicBezTo>
                  <a:pt x="526554" y="334653"/>
                  <a:pt x="530823" y="339007"/>
                  <a:pt x="530823" y="344249"/>
                </a:cubicBezTo>
                <a:lnTo>
                  <a:pt x="530823" y="349402"/>
                </a:lnTo>
                <a:cubicBezTo>
                  <a:pt x="530823" y="354644"/>
                  <a:pt x="526554" y="358998"/>
                  <a:pt x="521306" y="358998"/>
                </a:cubicBezTo>
                <a:cubicBezTo>
                  <a:pt x="515969" y="358998"/>
                  <a:pt x="511700" y="354644"/>
                  <a:pt x="511700" y="349402"/>
                </a:cubicBezTo>
                <a:lnTo>
                  <a:pt x="511700" y="344249"/>
                </a:lnTo>
                <a:cubicBezTo>
                  <a:pt x="511700" y="339007"/>
                  <a:pt x="515969" y="334653"/>
                  <a:pt x="521306" y="334653"/>
                </a:cubicBezTo>
                <a:close/>
                <a:moveTo>
                  <a:pt x="521306" y="291256"/>
                </a:moveTo>
                <a:cubicBezTo>
                  <a:pt x="526554" y="291256"/>
                  <a:pt x="530823" y="295524"/>
                  <a:pt x="530823" y="300859"/>
                </a:cubicBezTo>
                <a:lnTo>
                  <a:pt x="530823" y="305928"/>
                </a:lnTo>
                <a:cubicBezTo>
                  <a:pt x="530823" y="311263"/>
                  <a:pt x="526554" y="315531"/>
                  <a:pt x="521306" y="315531"/>
                </a:cubicBezTo>
                <a:cubicBezTo>
                  <a:pt x="515969" y="315531"/>
                  <a:pt x="511700" y="311263"/>
                  <a:pt x="511700" y="305928"/>
                </a:cubicBezTo>
                <a:lnTo>
                  <a:pt x="511700" y="300859"/>
                </a:lnTo>
                <a:cubicBezTo>
                  <a:pt x="511700" y="295524"/>
                  <a:pt x="515969" y="291256"/>
                  <a:pt x="521306" y="291256"/>
                </a:cubicBezTo>
                <a:close/>
                <a:moveTo>
                  <a:pt x="521306" y="247787"/>
                </a:moveTo>
                <a:cubicBezTo>
                  <a:pt x="526554" y="247787"/>
                  <a:pt x="530823" y="252055"/>
                  <a:pt x="530823" y="257390"/>
                </a:cubicBezTo>
                <a:lnTo>
                  <a:pt x="530823" y="262459"/>
                </a:lnTo>
                <a:cubicBezTo>
                  <a:pt x="530823" y="267794"/>
                  <a:pt x="526554" y="272062"/>
                  <a:pt x="521306" y="272062"/>
                </a:cubicBezTo>
                <a:cubicBezTo>
                  <a:pt x="515969" y="272062"/>
                  <a:pt x="511700" y="267794"/>
                  <a:pt x="511700" y="262459"/>
                </a:cubicBezTo>
                <a:lnTo>
                  <a:pt x="511700" y="257390"/>
                </a:lnTo>
                <a:cubicBezTo>
                  <a:pt x="511700" y="252055"/>
                  <a:pt x="515969" y="247787"/>
                  <a:pt x="521306" y="247787"/>
                </a:cubicBezTo>
                <a:close/>
                <a:moveTo>
                  <a:pt x="521306" y="204460"/>
                </a:moveTo>
                <a:cubicBezTo>
                  <a:pt x="526554" y="204460"/>
                  <a:pt x="530823" y="208728"/>
                  <a:pt x="530823" y="213974"/>
                </a:cubicBezTo>
                <a:lnTo>
                  <a:pt x="530823" y="219132"/>
                </a:lnTo>
                <a:cubicBezTo>
                  <a:pt x="530823" y="224378"/>
                  <a:pt x="526554" y="228735"/>
                  <a:pt x="521306" y="228735"/>
                </a:cubicBezTo>
                <a:cubicBezTo>
                  <a:pt x="515969" y="228735"/>
                  <a:pt x="511700" y="224378"/>
                  <a:pt x="511700" y="219132"/>
                </a:cubicBezTo>
                <a:lnTo>
                  <a:pt x="511700" y="213974"/>
                </a:lnTo>
                <a:cubicBezTo>
                  <a:pt x="511700" y="208728"/>
                  <a:pt x="515969" y="204460"/>
                  <a:pt x="521306" y="204460"/>
                </a:cubicBezTo>
                <a:close/>
                <a:moveTo>
                  <a:pt x="434289" y="166073"/>
                </a:moveTo>
                <a:lnTo>
                  <a:pt x="439442" y="166073"/>
                </a:lnTo>
                <a:cubicBezTo>
                  <a:pt x="444684" y="166073"/>
                  <a:pt x="449038" y="170427"/>
                  <a:pt x="449038" y="175670"/>
                </a:cubicBezTo>
                <a:cubicBezTo>
                  <a:pt x="449038" y="181002"/>
                  <a:pt x="444684" y="185267"/>
                  <a:pt x="439442" y="185267"/>
                </a:cubicBezTo>
                <a:lnTo>
                  <a:pt x="434289" y="185267"/>
                </a:lnTo>
                <a:cubicBezTo>
                  <a:pt x="429047" y="185267"/>
                  <a:pt x="424693" y="181002"/>
                  <a:pt x="424693" y="175670"/>
                </a:cubicBezTo>
                <a:cubicBezTo>
                  <a:pt x="424693" y="170427"/>
                  <a:pt x="429047" y="166073"/>
                  <a:pt x="434289" y="166073"/>
                </a:cubicBezTo>
                <a:close/>
                <a:moveTo>
                  <a:pt x="390828" y="166073"/>
                </a:moveTo>
                <a:lnTo>
                  <a:pt x="395896" y="166073"/>
                </a:lnTo>
                <a:cubicBezTo>
                  <a:pt x="401231" y="166073"/>
                  <a:pt x="405499" y="170427"/>
                  <a:pt x="405499" y="175670"/>
                </a:cubicBezTo>
                <a:cubicBezTo>
                  <a:pt x="405499" y="181002"/>
                  <a:pt x="401231" y="185267"/>
                  <a:pt x="395896" y="185267"/>
                </a:cubicBezTo>
                <a:lnTo>
                  <a:pt x="390828" y="185267"/>
                </a:lnTo>
                <a:cubicBezTo>
                  <a:pt x="385493" y="185267"/>
                  <a:pt x="381225" y="181002"/>
                  <a:pt x="381225" y="175670"/>
                </a:cubicBezTo>
                <a:cubicBezTo>
                  <a:pt x="381225" y="170427"/>
                  <a:pt x="385493" y="166073"/>
                  <a:pt x="390828" y="166073"/>
                </a:cubicBezTo>
                <a:close/>
                <a:moveTo>
                  <a:pt x="347317" y="166073"/>
                </a:moveTo>
                <a:lnTo>
                  <a:pt x="352400" y="166073"/>
                </a:lnTo>
                <a:cubicBezTo>
                  <a:pt x="357751" y="166073"/>
                  <a:pt x="362031" y="170427"/>
                  <a:pt x="362031" y="175670"/>
                </a:cubicBezTo>
                <a:cubicBezTo>
                  <a:pt x="362031" y="181002"/>
                  <a:pt x="357751" y="185267"/>
                  <a:pt x="352400" y="185267"/>
                </a:cubicBezTo>
                <a:lnTo>
                  <a:pt x="347317" y="185267"/>
                </a:lnTo>
                <a:cubicBezTo>
                  <a:pt x="341966" y="185267"/>
                  <a:pt x="337686" y="181002"/>
                  <a:pt x="337686" y="175670"/>
                </a:cubicBezTo>
                <a:cubicBezTo>
                  <a:pt x="337686" y="170427"/>
                  <a:pt x="341966" y="166073"/>
                  <a:pt x="347317" y="166073"/>
                </a:cubicBezTo>
                <a:close/>
                <a:moveTo>
                  <a:pt x="303802" y="166073"/>
                </a:moveTo>
                <a:lnTo>
                  <a:pt x="308959" y="166073"/>
                </a:lnTo>
                <a:cubicBezTo>
                  <a:pt x="314205" y="166073"/>
                  <a:pt x="318562" y="170427"/>
                  <a:pt x="318562" y="175670"/>
                </a:cubicBezTo>
                <a:cubicBezTo>
                  <a:pt x="318562" y="181002"/>
                  <a:pt x="314205" y="185267"/>
                  <a:pt x="308959" y="185267"/>
                </a:cubicBezTo>
                <a:lnTo>
                  <a:pt x="303802" y="185267"/>
                </a:lnTo>
                <a:cubicBezTo>
                  <a:pt x="298556" y="185267"/>
                  <a:pt x="294288" y="181002"/>
                  <a:pt x="294288" y="175670"/>
                </a:cubicBezTo>
                <a:cubicBezTo>
                  <a:pt x="294288" y="170427"/>
                  <a:pt x="298556" y="166073"/>
                  <a:pt x="303802" y="166073"/>
                </a:cubicBezTo>
                <a:close/>
                <a:moveTo>
                  <a:pt x="260353" y="166073"/>
                </a:moveTo>
                <a:lnTo>
                  <a:pt x="265421" y="166073"/>
                </a:lnTo>
                <a:cubicBezTo>
                  <a:pt x="270756" y="166073"/>
                  <a:pt x="275024" y="170427"/>
                  <a:pt x="275024" y="175670"/>
                </a:cubicBezTo>
                <a:cubicBezTo>
                  <a:pt x="275024" y="181002"/>
                  <a:pt x="270756" y="185267"/>
                  <a:pt x="265421" y="185267"/>
                </a:cubicBezTo>
                <a:lnTo>
                  <a:pt x="260353" y="185267"/>
                </a:lnTo>
                <a:cubicBezTo>
                  <a:pt x="255018" y="185267"/>
                  <a:pt x="250750" y="181002"/>
                  <a:pt x="250750" y="175670"/>
                </a:cubicBezTo>
                <a:cubicBezTo>
                  <a:pt x="250750" y="170427"/>
                  <a:pt x="255018" y="166073"/>
                  <a:pt x="260353" y="166073"/>
                </a:cubicBezTo>
                <a:close/>
                <a:moveTo>
                  <a:pt x="216842" y="166073"/>
                </a:moveTo>
                <a:lnTo>
                  <a:pt x="222014" y="166073"/>
                </a:lnTo>
                <a:cubicBezTo>
                  <a:pt x="227276" y="166073"/>
                  <a:pt x="231556" y="170427"/>
                  <a:pt x="231556" y="175670"/>
                </a:cubicBezTo>
                <a:cubicBezTo>
                  <a:pt x="231556" y="181002"/>
                  <a:pt x="227276" y="185267"/>
                  <a:pt x="222014" y="185267"/>
                </a:cubicBezTo>
                <a:lnTo>
                  <a:pt x="216842" y="185267"/>
                </a:lnTo>
                <a:cubicBezTo>
                  <a:pt x="211581" y="185267"/>
                  <a:pt x="207211" y="181002"/>
                  <a:pt x="207211" y="175670"/>
                </a:cubicBezTo>
                <a:cubicBezTo>
                  <a:pt x="207211" y="170427"/>
                  <a:pt x="211581" y="166073"/>
                  <a:pt x="216842" y="166073"/>
                </a:cubicBezTo>
                <a:close/>
                <a:moveTo>
                  <a:pt x="173327" y="166073"/>
                </a:moveTo>
                <a:lnTo>
                  <a:pt x="178484" y="166073"/>
                </a:lnTo>
                <a:cubicBezTo>
                  <a:pt x="183730" y="166073"/>
                  <a:pt x="188087" y="170427"/>
                  <a:pt x="188087" y="175670"/>
                </a:cubicBezTo>
                <a:cubicBezTo>
                  <a:pt x="188087" y="181002"/>
                  <a:pt x="183730" y="185267"/>
                  <a:pt x="178484" y="185267"/>
                </a:cubicBezTo>
                <a:lnTo>
                  <a:pt x="173327" y="185267"/>
                </a:lnTo>
                <a:cubicBezTo>
                  <a:pt x="168081" y="185267"/>
                  <a:pt x="163813" y="181002"/>
                  <a:pt x="163813" y="175670"/>
                </a:cubicBezTo>
                <a:cubicBezTo>
                  <a:pt x="163813" y="170427"/>
                  <a:pt x="168081" y="166073"/>
                  <a:pt x="173327" y="166073"/>
                </a:cubicBezTo>
                <a:close/>
                <a:moveTo>
                  <a:pt x="129877" y="166073"/>
                </a:moveTo>
                <a:lnTo>
                  <a:pt x="134945" y="166073"/>
                </a:lnTo>
                <a:cubicBezTo>
                  <a:pt x="140280" y="166073"/>
                  <a:pt x="144548" y="170427"/>
                  <a:pt x="144548" y="175670"/>
                </a:cubicBezTo>
                <a:cubicBezTo>
                  <a:pt x="144548" y="181002"/>
                  <a:pt x="140280" y="185267"/>
                  <a:pt x="134945" y="185267"/>
                </a:cubicBezTo>
                <a:lnTo>
                  <a:pt x="129877" y="185267"/>
                </a:lnTo>
                <a:cubicBezTo>
                  <a:pt x="124542" y="185267"/>
                  <a:pt x="120274" y="181002"/>
                  <a:pt x="120274" y="175670"/>
                </a:cubicBezTo>
                <a:cubicBezTo>
                  <a:pt x="120274" y="170427"/>
                  <a:pt x="124542" y="166073"/>
                  <a:pt x="129877" y="166073"/>
                </a:cubicBezTo>
                <a:close/>
                <a:moveTo>
                  <a:pt x="86366" y="166073"/>
                </a:moveTo>
                <a:lnTo>
                  <a:pt x="91538" y="166073"/>
                </a:lnTo>
                <a:cubicBezTo>
                  <a:pt x="96800" y="166073"/>
                  <a:pt x="101080" y="170427"/>
                  <a:pt x="101080" y="175670"/>
                </a:cubicBezTo>
                <a:cubicBezTo>
                  <a:pt x="101080" y="181002"/>
                  <a:pt x="96800" y="185267"/>
                  <a:pt x="91538" y="185267"/>
                </a:cubicBezTo>
                <a:lnTo>
                  <a:pt x="86366" y="185267"/>
                </a:lnTo>
                <a:cubicBezTo>
                  <a:pt x="81105" y="185267"/>
                  <a:pt x="76735" y="181002"/>
                  <a:pt x="76735" y="175670"/>
                </a:cubicBezTo>
                <a:cubicBezTo>
                  <a:pt x="76735" y="170427"/>
                  <a:pt x="81105" y="166073"/>
                  <a:pt x="86366" y="166073"/>
                </a:cubicBezTo>
                <a:close/>
                <a:moveTo>
                  <a:pt x="561830" y="63964"/>
                </a:moveTo>
                <a:lnTo>
                  <a:pt x="598057" y="63964"/>
                </a:lnTo>
                <a:cubicBezTo>
                  <a:pt x="603309" y="63964"/>
                  <a:pt x="607670" y="68229"/>
                  <a:pt x="607670" y="73472"/>
                </a:cubicBezTo>
                <a:lnTo>
                  <a:pt x="607670" y="109639"/>
                </a:lnTo>
                <a:cubicBezTo>
                  <a:pt x="607670" y="114882"/>
                  <a:pt x="603309" y="119237"/>
                  <a:pt x="598057" y="119237"/>
                </a:cubicBezTo>
                <a:cubicBezTo>
                  <a:pt x="592716" y="119237"/>
                  <a:pt x="588444" y="114882"/>
                  <a:pt x="588444" y="109639"/>
                </a:cubicBezTo>
                <a:lnTo>
                  <a:pt x="588444" y="97554"/>
                </a:lnTo>
                <a:lnTo>
                  <a:pt x="374732" y="322732"/>
                </a:lnTo>
                <a:cubicBezTo>
                  <a:pt x="372951" y="324687"/>
                  <a:pt x="370459" y="325754"/>
                  <a:pt x="367789" y="325754"/>
                </a:cubicBezTo>
                <a:lnTo>
                  <a:pt x="282429" y="325754"/>
                </a:lnTo>
                <a:lnTo>
                  <a:pt x="93372" y="527028"/>
                </a:lnTo>
                <a:cubicBezTo>
                  <a:pt x="91503" y="529071"/>
                  <a:pt x="88921" y="530049"/>
                  <a:pt x="86340" y="530049"/>
                </a:cubicBezTo>
                <a:cubicBezTo>
                  <a:pt x="84026" y="530049"/>
                  <a:pt x="81623" y="529249"/>
                  <a:pt x="79753" y="527472"/>
                </a:cubicBezTo>
                <a:cubicBezTo>
                  <a:pt x="75926" y="523829"/>
                  <a:pt x="75748" y="517786"/>
                  <a:pt x="79308" y="513965"/>
                </a:cubicBezTo>
                <a:lnTo>
                  <a:pt x="271213" y="309581"/>
                </a:lnTo>
                <a:cubicBezTo>
                  <a:pt x="273083" y="307714"/>
                  <a:pt x="275575" y="306559"/>
                  <a:pt x="278245" y="306559"/>
                </a:cubicBezTo>
                <a:lnTo>
                  <a:pt x="363694" y="306559"/>
                </a:lnTo>
                <a:lnTo>
                  <a:pt x="575716" y="83069"/>
                </a:lnTo>
                <a:lnTo>
                  <a:pt x="561830" y="83069"/>
                </a:lnTo>
                <a:cubicBezTo>
                  <a:pt x="556578" y="83069"/>
                  <a:pt x="552306" y="78804"/>
                  <a:pt x="552306" y="73472"/>
                </a:cubicBezTo>
                <a:cubicBezTo>
                  <a:pt x="552306" y="68229"/>
                  <a:pt x="556578" y="63964"/>
                  <a:pt x="561830" y="63964"/>
                </a:cubicBezTo>
                <a:close/>
                <a:moveTo>
                  <a:pt x="28413" y="2866"/>
                </a:moveTo>
                <a:cubicBezTo>
                  <a:pt x="32151" y="-956"/>
                  <a:pt x="38203" y="-956"/>
                  <a:pt x="41941" y="2866"/>
                </a:cubicBezTo>
                <a:lnTo>
                  <a:pt x="67573" y="28372"/>
                </a:lnTo>
                <a:cubicBezTo>
                  <a:pt x="71311" y="32105"/>
                  <a:pt x="71311" y="38148"/>
                  <a:pt x="67573" y="41881"/>
                </a:cubicBezTo>
                <a:cubicBezTo>
                  <a:pt x="63835" y="45702"/>
                  <a:pt x="57783" y="45702"/>
                  <a:pt x="53956" y="41881"/>
                </a:cubicBezTo>
                <a:lnTo>
                  <a:pt x="44789" y="32727"/>
                </a:lnTo>
                <a:lnTo>
                  <a:pt x="44789" y="546054"/>
                </a:lnTo>
                <a:cubicBezTo>
                  <a:pt x="44789" y="554853"/>
                  <a:pt x="51998" y="562051"/>
                  <a:pt x="60809" y="562051"/>
                </a:cubicBezTo>
                <a:lnTo>
                  <a:pt x="574874" y="562051"/>
                </a:lnTo>
                <a:lnTo>
                  <a:pt x="565618" y="552808"/>
                </a:lnTo>
                <a:cubicBezTo>
                  <a:pt x="561880" y="549076"/>
                  <a:pt x="561880" y="543032"/>
                  <a:pt x="565618" y="539300"/>
                </a:cubicBezTo>
                <a:cubicBezTo>
                  <a:pt x="569356" y="535567"/>
                  <a:pt x="575497" y="535567"/>
                  <a:pt x="579235" y="539300"/>
                </a:cubicBezTo>
                <a:lnTo>
                  <a:pt x="604778" y="564806"/>
                </a:lnTo>
                <a:cubicBezTo>
                  <a:pt x="608516" y="568539"/>
                  <a:pt x="608516" y="574671"/>
                  <a:pt x="604778" y="578404"/>
                </a:cubicBezTo>
                <a:lnTo>
                  <a:pt x="579235" y="603910"/>
                </a:lnTo>
                <a:cubicBezTo>
                  <a:pt x="577366" y="605776"/>
                  <a:pt x="574874" y="606754"/>
                  <a:pt x="572382" y="606754"/>
                </a:cubicBezTo>
                <a:cubicBezTo>
                  <a:pt x="569979" y="606754"/>
                  <a:pt x="567487" y="605776"/>
                  <a:pt x="565618" y="603910"/>
                </a:cubicBezTo>
                <a:cubicBezTo>
                  <a:pt x="561880" y="600177"/>
                  <a:pt x="561880" y="594134"/>
                  <a:pt x="565618" y="590401"/>
                </a:cubicBezTo>
                <a:lnTo>
                  <a:pt x="574874" y="581159"/>
                </a:lnTo>
                <a:lnTo>
                  <a:pt x="60809" y="581159"/>
                </a:lnTo>
                <a:cubicBezTo>
                  <a:pt x="41407" y="581159"/>
                  <a:pt x="25565" y="565428"/>
                  <a:pt x="25565" y="546054"/>
                </a:cubicBezTo>
                <a:lnTo>
                  <a:pt x="25565" y="32727"/>
                </a:lnTo>
                <a:lnTo>
                  <a:pt x="16398" y="41881"/>
                </a:lnTo>
                <a:cubicBezTo>
                  <a:pt x="12660" y="45702"/>
                  <a:pt x="6608" y="45702"/>
                  <a:pt x="2870" y="41881"/>
                </a:cubicBezTo>
                <a:cubicBezTo>
                  <a:pt x="-957" y="38148"/>
                  <a:pt x="-957" y="32105"/>
                  <a:pt x="2870" y="2837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šļiďe"/>
          <p:cNvSpPr txBox="1"/>
          <p:nvPr/>
        </p:nvSpPr>
        <p:spPr>
          <a:xfrm>
            <a:off x="2474556" y="3057126"/>
            <a:ext cx="914400" cy="521720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b="1"/>
              <a:t>关键词</a:t>
            </a:r>
            <a:endParaRPr lang="zh-CN" altLang="en-US" b="1" dirty="0"/>
          </a:p>
        </p:txBody>
      </p:sp>
      <p:sp>
        <p:nvSpPr>
          <p:cNvPr id="31" name="îsľïde"/>
          <p:cNvSpPr>
            <a:spLocks/>
          </p:cNvSpPr>
          <p:nvPr/>
        </p:nvSpPr>
        <p:spPr bwMode="auto">
          <a:xfrm>
            <a:off x="1137751" y="5402592"/>
            <a:ext cx="3492795" cy="5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</a:pPr>
            <a:r>
              <a:rPr lang="zh-CN" altLang="en-US" sz="1000"/>
              <a:t>此部分内容作为文字排版占位显示（建议使用主题字体）</a:t>
            </a:r>
            <a:br>
              <a:rPr lang="zh-CN" altLang="en-US" sz="1000"/>
            </a:br>
            <a:r>
              <a:rPr lang="zh-CN" altLang="en-US" sz="1000"/>
              <a:t>如需更改请在（设置形状格式）菜单下（文本选项）中调整</a:t>
            </a:r>
            <a:endParaRPr lang="zh-CN" altLang="en-US" sz="1000" dirty="0"/>
          </a:p>
        </p:txBody>
      </p:sp>
      <p:sp>
        <p:nvSpPr>
          <p:cNvPr id="32" name="íṣ1ïḍe"/>
          <p:cNvSpPr txBox="1">
            <a:spLocks/>
          </p:cNvSpPr>
          <p:nvPr/>
        </p:nvSpPr>
        <p:spPr bwMode="auto">
          <a:xfrm>
            <a:off x="1137751" y="5051453"/>
            <a:ext cx="3492795" cy="35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algn="ctr" eaLnBrk="1" hangingPunct="1">
              <a:spcBef>
                <a:spcPct val="0"/>
              </a:spcBef>
            </a:pPr>
            <a:r>
              <a:rPr lang="zh-CN" altLang="en-US" sz="1800" b="1"/>
              <a:t>标题文本预设</a:t>
            </a:r>
            <a:endParaRPr lang="zh-CN" altLang="en-US" sz="1800" b="1" dirty="0"/>
          </a:p>
        </p:txBody>
      </p:sp>
      <p:sp>
        <p:nvSpPr>
          <p:cNvPr id="28" name="îśḻïḋê"/>
          <p:cNvSpPr/>
          <p:nvPr/>
        </p:nvSpPr>
        <p:spPr>
          <a:xfrm>
            <a:off x="5593363" y="2754968"/>
            <a:ext cx="2730040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29" name="ïSḻïḓê"/>
          <p:cNvSpPr/>
          <p:nvPr/>
        </p:nvSpPr>
        <p:spPr>
          <a:xfrm>
            <a:off x="5593363" y="213207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</a:rPr>
              <a:t>45%</a:t>
            </a:r>
            <a:endParaRPr lang="en-US" altLang="zh-CN" sz="3600" dirty="0">
              <a:solidFill>
                <a:schemeClr val="accent1">
                  <a:lumMod val="100000"/>
                </a:schemeClr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30" name="iṣḷïḑè"/>
          <p:cNvSpPr/>
          <p:nvPr/>
        </p:nvSpPr>
        <p:spPr>
          <a:xfrm>
            <a:off x="6615315" y="2370812"/>
            <a:ext cx="1708088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25" name="î$ḻïḍè"/>
          <p:cNvSpPr/>
          <p:nvPr/>
        </p:nvSpPr>
        <p:spPr>
          <a:xfrm>
            <a:off x="5593363" y="4117188"/>
            <a:ext cx="2730040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effectLst/>
            </a:endParaRPr>
          </a:p>
        </p:txBody>
      </p:sp>
      <p:sp>
        <p:nvSpPr>
          <p:cNvPr id="26" name="íSḷïdé"/>
          <p:cNvSpPr/>
          <p:nvPr/>
        </p:nvSpPr>
        <p:spPr>
          <a:xfrm>
            <a:off x="5593363" y="349429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2"/>
                </a:solidFill>
                <a:effectLst/>
                <a:latin typeface="Impact" panose="020B0806030902050204" pitchFamily="34" charset="0"/>
              </a:rPr>
              <a:t>66%</a:t>
            </a:r>
            <a:endParaRPr lang="en-US" altLang="zh-CN" sz="3600" dirty="0">
              <a:solidFill>
                <a:schemeClr val="accent2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7" name="îṡlîḋé"/>
          <p:cNvSpPr/>
          <p:nvPr/>
        </p:nvSpPr>
        <p:spPr>
          <a:xfrm>
            <a:off x="6615315" y="3733032"/>
            <a:ext cx="1708088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2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  <a:effectLst/>
            </a:endParaRPr>
          </a:p>
        </p:txBody>
      </p:sp>
      <p:sp>
        <p:nvSpPr>
          <p:cNvPr id="22" name="iṡļîḋê"/>
          <p:cNvSpPr/>
          <p:nvPr/>
        </p:nvSpPr>
        <p:spPr>
          <a:xfrm>
            <a:off x="8834379" y="4117188"/>
            <a:ext cx="2301181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3" name="išľíḓè"/>
          <p:cNvSpPr/>
          <p:nvPr/>
        </p:nvSpPr>
        <p:spPr>
          <a:xfrm>
            <a:off x="8834379" y="349429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5"/>
                </a:solidFill>
                <a:effectLst/>
                <a:latin typeface="Impact" panose="020B0806030902050204" pitchFamily="34" charset="0"/>
              </a:rPr>
              <a:t>26%</a:t>
            </a:r>
            <a:endParaRPr lang="en-US" altLang="zh-CN" sz="3600" dirty="0">
              <a:solidFill>
                <a:schemeClr val="accent5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4" name="íśḻîḍe"/>
          <p:cNvSpPr/>
          <p:nvPr/>
        </p:nvSpPr>
        <p:spPr>
          <a:xfrm>
            <a:off x="9856331" y="3733032"/>
            <a:ext cx="143976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5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5"/>
              </a:solidFill>
              <a:effectLst/>
            </a:endParaRPr>
          </a:p>
        </p:txBody>
      </p:sp>
      <p:sp>
        <p:nvSpPr>
          <p:cNvPr id="19" name="işḻíḑe"/>
          <p:cNvSpPr/>
          <p:nvPr/>
        </p:nvSpPr>
        <p:spPr>
          <a:xfrm>
            <a:off x="8834379" y="2748688"/>
            <a:ext cx="2301181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20" name="iSḻíḋè"/>
          <p:cNvSpPr/>
          <p:nvPr/>
        </p:nvSpPr>
        <p:spPr>
          <a:xfrm>
            <a:off x="8834379" y="212579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4"/>
                </a:solidFill>
                <a:effectLst/>
                <a:latin typeface="Impact" panose="020B0806030902050204" pitchFamily="34" charset="0"/>
              </a:rPr>
              <a:t>30%</a:t>
            </a:r>
            <a:endParaRPr lang="en-US" altLang="zh-CN" sz="3600" dirty="0">
              <a:solidFill>
                <a:schemeClr val="accent4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21" name="ïṥľiďè"/>
          <p:cNvSpPr/>
          <p:nvPr/>
        </p:nvSpPr>
        <p:spPr>
          <a:xfrm>
            <a:off x="9856331" y="2364532"/>
            <a:ext cx="1439766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4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4"/>
              </a:solidFill>
              <a:effectLst/>
            </a:endParaRPr>
          </a:p>
        </p:txBody>
      </p:sp>
      <p:sp>
        <p:nvSpPr>
          <p:cNvPr id="16" name="îšḻïḑé"/>
          <p:cNvSpPr/>
          <p:nvPr/>
        </p:nvSpPr>
        <p:spPr>
          <a:xfrm>
            <a:off x="5593363" y="5479408"/>
            <a:ext cx="2730040" cy="47854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effectLst/>
              </a:rPr>
              <a:t>（建议使用主题字体）</a:t>
            </a:r>
          </a:p>
        </p:txBody>
      </p:sp>
      <p:sp>
        <p:nvSpPr>
          <p:cNvPr id="17" name="iSlíḑê"/>
          <p:cNvSpPr/>
          <p:nvPr/>
        </p:nvSpPr>
        <p:spPr>
          <a:xfrm>
            <a:off x="5593363" y="4856510"/>
            <a:ext cx="1680474" cy="67213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altLang="zh-CN" sz="3600">
                <a:solidFill>
                  <a:schemeClr val="accent3"/>
                </a:solidFill>
                <a:effectLst/>
                <a:latin typeface="Impact" panose="020B0806030902050204" pitchFamily="34" charset="0"/>
              </a:rPr>
              <a:t>20%</a:t>
            </a:r>
            <a:endParaRPr lang="en-US" altLang="zh-CN" sz="3600" dirty="0">
              <a:solidFill>
                <a:schemeClr val="accent3"/>
              </a:solidFill>
              <a:effectLst/>
              <a:latin typeface="Impact" panose="020B0806030902050204" pitchFamily="34" charset="0"/>
            </a:endParaRPr>
          </a:p>
        </p:txBody>
      </p:sp>
      <p:sp>
        <p:nvSpPr>
          <p:cNvPr id="18" name="îṧ1iḍè"/>
          <p:cNvSpPr/>
          <p:nvPr/>
        </p:nvSpPr>
        <p:spPr>
          <a:xfrm>
            <a:off x="6615315" y="5095252"/>
            <a:ext cx="1708088" cy="263902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r>
              <a:rPr lang="zh-CN" altLang="en-US" sz="1400" b="1">
                <a:solidFill>
                  <a:schemeClr val="accent3"/>
                </a:solidFill>
                <a:effectLst/>
              </a:rPr>
              <a:t>标题文本预设</a:t>
            </a:r>
            <a:endParaRPr lang="zh-CN" altLang="en-US" sz="1400" b="1" dirty="0">
              <a:solidFill>
                <a:schemeClr val="accent3"/>
              </a:solidFill>
              <a:effectLst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63952" y="3363901"/>
            <a:ext cx="547160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663952" y="4726121"/>
            <a:ext cx="547160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323403" y="2242795"/>
            <a:ext cx="0" cy="3634477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36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cxnSp>
        <p:nvCxnSpPr>
          <p:cNvPr id="6" name="直接连接符 5"/>
          <p:cNvCxnSpPr>
            <a:cxnSpLocks/>
            <a:stCxn id="15" idx="3"/>
          </p:cNvCxnSpPr>
          <p:nvPr/>
        </p:nvCxnSpPr>
        <p:spPr>
          <a:xfrm>
            <a:off x="7968208" y="3120107"/>
            <a:ext cx="2779795" cy="7365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  <a:stCxn id="16" idx="3"/>
          </p:cNvCxnSpPr>
          <p:nvPr/>
        </p:nvCxnSpPr>
        <p:spPr>
          <a:xfrm flipV="1">
            <a:off x="7968208" y="4653136"/>
            <a:ext cx="2779795" cy="1153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šľiḋè"/>
          <p:cNvSpPr/>
          <p:nvPr/>
        </p:nvSpPr>
        <p:spPr>
          <a:xfrm>
            <a:off x="5707443" y="2423152"/>
            <a:ext cx="2232248" cy="3609398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4112 h 1281590"/>
              <a:gd name="connsiteX1" fmla="*/ 703090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439 h 1247917"/>
              <a:gd name="connsiteX1" fmla="*/ 703090 w 2232248"/>
              <a:gd name="connsiteY1" fmla="*/ 58026 h 1247917"/>
              <a:gd name="connsiteX2" fmla="*/ 1543946 w 2232248"/>
              <a:gd name="connsiteY2" fmla="*/ 96446 h 1247917"/>
              <a:gd name="connsiteX3" fmla="*/ 2232248 w 2232248"/>
              <a:gd name="connsiteY3" fmla="*/ 439 h 1247917"/>
              <a:gd name="connsiteX4" fmla="*/ 2232248 w 2232248"/>
              <a:gd name="connsiteY4" fmla="*/ 1247917 h 1247917"/>
              <a:gd name="connsiteX5" fmla="*/ 0 w 2232248"/>
              <a:gd name="connsiteY5" fmla="*/ 1247917 h 1247917"/>
              <a:gd name="connsiteX6" fmla="*/ 0 w 2232248"/>
              <a:gd name="connsiteY6" fmla="*/ 439 h 1247917"/>
              <a:gd name="connsiteX0" fmla="*/ 0 w 2232248"/>
              <a:gd name="connsiteY0" fmla="*/ 365 h 1247843"/>
              <a:gd name="connsiteX1" fmla="*/ 703090 w 2232248"/>
              <a:gd name="connsiteY1" fmla="*/ 57952 h 1247843"/>
              <a:gd name="connsiteX2" fmla="*/ 1407759 w 2232248"/>
              <a:gd name="connsiteY2" fmla="*/ 116550 h 1247843"/>
              <a:gd name="connsiteX3" fmla="*/ 2232248 w 2232248"/>
              <a:gd name="connsiteY3" fmla="*/ 365 h 1247843"/>
              <a:gd name="connsiteX4" fmla="*/ 2232248 w 2232248"/>
              <a:gd name="connsiteY4" fmla="*/ 1247843 h 1247843"/>
              <a:gd name="connsiteX5" fmla="*/ 0 w 2232248"/>
              <a:gd name="connsiteY5" fmla="*/ 1247843 h 1247843"/>
              <a:gd name="connsiteX6" fmla="*/ 0 w 2232248"/>
              <a:gd name="connsiteY6" fmla="*/ 365 h 1247843"/>
              <a:gd name="connsiteX0" fmla="*/ 0 w 2232248"/>
              <a:gd name="connsiteY0" fmla="*/ 365 h 1247843"/>
              <a:gd name="connsiteX1" fmla="*/ 703090 w 2232248"/>
              <a:gd name="connsiteY1" fmla="*/ 57952 h 1247843"/>
              <a:gd name="connsiteX2" fmla="*/ 1407759 w 2232248"/>
              <a:gd name="connsiteY2" fmla="*/ 116550 h 1247843"/>
              <a:gd name="connsiteX3" fmla="*/ 2232248 w 2232248"/>
              <a:gd name="connsiteY3" fmla="*/ 365 h 1247843"/>
              <a:gd name="connsiteX4" fmla="*/ 2232248 w 2232248"/>
              <a:gd name="connsiteY4" fmla="*/ 1247843 h 1247843"/>
              <a:gd name="connsiteX5" fmla="*/ 0 w 2232248"/>
              <a:gd name="connsiteY5" fmla="*/ 1247843 h 1247843"/>
              <a:gd name="connsiteX6" fmla="*/ 0 w 2232248"/>
              <a:gd name="connsiteY6" fmla="*/ 365 h 124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47843">
                <a:moveTo>
                  <a:pt x="0" y="365"/>
                </a:moveTo>
                <a:cubicBezTo>
                  <a:pt x="403671" y="87874"/>
                  <a:pt x="517103" y="99123"/>
                  <a:pt x="703090" y="57952"/>
                </a:cubicBezTo>
                <a:cubicBezTo>
                  <a:pt x="889077" y="16781"/>
                  <a:pt x="1152899" y="126148"/>
                  <a:pt x="1407759" y="116550"/>
                </a:cubicBezTo>
                <a:cubicBezTo>
                  <a:pt x="1662619" y="106952"/>
                  <a:pt x="1827513" y="-7250"/>
                  <a:pt x="2232248" y="365"/>
                </a:cubicBezTo>
                <a:lnTo>
                  <a:pt x="2232248" y="1247843"/>
                </a:lnTo>
                <a:lnTo>
                  <a:pt x="0" y="1247843"/>
                </a:lnTo>
                <a:lnTo>
                  <a:pt x="0" y="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íSḻîḓè"/>
          <p:cNvSpPr/>
          <p:nvPr/>
        </p:nvSpPr>
        <p:spPr>
          <a:xfrm>
            <a:off x="5709780" y="3749825"/>
            <a:ext cx="2232248" cy="2271465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  <a:gd name="connsiteX0" fmla="*/ 0 w 2232248"/>
              <a:gd name="connsiteY0" fmla="*/ 38342 h 1285820"/>
              <a:gd name="connsiteX1" fmla="*/ 761456 w 2232248"/>
              <a:gd name="connsiteY1" fmla="*/ 95929 h 1285820"/>
              <a:gd name="connsiteX2" fmla="*/ 1524491 w 2232248"/>
              <a:gd name="connsiteY2" fmla="*/ 177198 h 1285820"/>
              <a:gd name="connsiteX3" fmla="*/ 2232248 w 2232248"/>
              <a:gd name="connsiteY3" fmla="*/ 38342 h 1285820"/>
              <a:gd name="connsiteX4" fmla="*/ 2232248 w 2232248"/>
              <a:gd name="connsiteY4" fmla="*/ 1285820 h 1285820"/>
              <a:gd name="connsiteX5" fmla="*/ 0 w 2232248"/>
              <a:gd name="connsiteY5" fmla="*/ 1285820 h 1285820"/>
              <a:gd name="connsiteX6" fmla="*/ 0 w 2232248"/>
              <a:gd name="connsiteY6" fmla="*/ 38342 h 1285820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0740 h 1278218"/>
              <a:gd name="connsiteX1" fmla="*/ 751728 w 2232248"/>
              <a:gd name="connsiteY1" fmla="*/ 168668 h 1278218"/>
              <a:gd name="connsiteX2" fmla="*/ 1524491 w 2232248"/>
              <a:gd name="connsiteY2" fmla="*/ 169596 h 1278218"/>
              <a:gd name="connsiteX3" fmla="*/ 2232248 w 2232248"/>
              <a:gd name="connsiteY3" fmla="*/ 30740 h 1278218"/>
              <a:gd name="connsiteX4" fmla="*/ 2232248 w 2232248"/>
              <a:gd name="connsiteY4" fmla="*/ 1278218 h 1278218"/>
              <a:gd name="connsiteX5" fmla="*/ 0 w 2232248"/>
              <a:gd name="connsiteY5" fmla="*/ 1278218 h 1278218"/>
              <a:gd name="connsiteX6" fmla="*/ 0 w 2232248"/>
              <a:gd name="connsiteY6" fmla="*/ 30740 h 1278218"/>
              <a:gd name="connsiteX0" fmla="*/ 0 w 2232248"/>
              <a:gd name="connsiteY0" fmla="*/ 3205 h 1250683"/>
              <a:gd name="connsiteX1" fmla="*/ 751728 w 2232248"/>
              <a:gd name="connsiteY1" fmla="*/ 141133 h 1250683"/>
              <a:gd name="connsiteX2" fmla="*/ 1524491 w 2232248"/>
              <a:gd name="connsiteY2" fmla="*/ 142061 h 1250683"/>
              <a:gd name="connsiteX3" fmla="*/ 2232248 w 2232248"/>
              <a:gd name="connsiteY3" fmla="*/ 3205 h 1250683"/>
              <a:gd name="connsiteX4" fmla="*/ 2232248 w 2232248"/>
              <a:gd name="connsiteY4" fmla="*/ 1250683 h 1250683"/>
              <a:gd name="connsiteX5" fmla="*/ 0 w 2232248"/>
              <a:gd name="connsiteY5" fmla="*/ 1250683 h 1250683"/>
              <a:gd name="connsiteX6" fmla="*/ 0 w 2232248"/>
              <a:gd name="connsiteY6" fmla="*/ 3205 h 125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50683">
                <a:moveTo>
                  <a:pt x="0" y="3205"/>
                </a:moveTo>
                <a:cubicBezTo>
                  <a:pt x="335577" y="107909"/>
                  <a:pt x="672744" y="257249"/>
                  <a:pt x="751728" y="141133"/>
                </a:cubicBezTo>
                <a:cubicBezTo>
                  <a:pt x="830712" y="25017"/>
                  <a:pt x="1277738" y="165049"/>
                  <a:pt x="1524491" y="142061"/>
                </a:cubicBezTo>
                <a:cubicBezTo>
                  <a:pt x="1771244" y="119073"/>
                  <a:pt x="1856696" y="-22966"/>
                  <a:pt x="2232248" y="3205"/>
                </a:cubicBezTo>
                <a:lnTo>
                  <a:pt x="2232248" y="1250683"/>
                </a:lnTo>
                <a:lnTo>
                  <a:pt x="0" y="1250683"/>
                </a:lnTo>
                <a:lnTo>
                  <a:pt x="0" y="320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iṡlíḍé"/>
          <p:cNvSpPr/>
          <p:nvPr/>
        </p:nvSpPr>
        <p:spPr>
          <a:xfrm>
            <a:off x="5707443" y="4917825"/>
            <a:ext cx="2232248" cy="1103463"/>
          </a:xfrm>
          <a:custGeom>
            <a:avLst/>
            <a:gdLst>
              <a:gd name="connsiteX0" fmla="*/ 0 w 2232248"/>
              <a:gd name="connsiteY0" fmla="*/ 0 h 1247478"/>
              <a:gd name="connsiteX1" fmla="*/ 2232248 w 2232248"/>
              <a:gd name="connsiteY1" fmla="*/ 0 h 1247478"/>
              <a:gd name="connsiteX2" fmla="*/ 2232248 w 2232248"/>
              <a:gd name="connsiteY2" fmla="*/ 1247478 h 1247478"/>
              <a:gd name="connsiteX3" fmla="*/ 0 w 2232248"/>
              <a:gd name="connsiteY3" fmla="*/ 1247478 h 1247478"/>
              <a:gd name="connsiteX4" fmla="*/ 0 w 2232248"/>
              <a:gd name="connsiteY4" fmla="*/ 0 h 1247478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2232248 w 2232248"/>
              <a:gd name="connsiteY2" fmla="*/ 44 h 1247522"/>
              <a:gd name="connsiteX3" fmla="*/ 2232248 w 2232248"/>
              <a:gd name="connsiteY3" fmla="*/ 1247522 h 1247522"/>
              <a:gd name="connsiteX4" fmla="*/ 0 w 2232248"/>
              <a:gd name="connsiteY4" fmla="*/ 1247522 h 1247522"/>
              <a:gd name="connsiteX5" fmla="*/ 0 w 2232248"/>
              <a:gd name="connsiteY5" fmla="*/ 44 h 1247522"/>
              <a:gd name="connsiteX0" fmla="*/ 0 w 2232248"/>
              <a:gd name="connsiteY0" fmla="*/ 44 h 1247522"/>
              <a:gd name="connsiteX1" fmla="*/ 815244 w 2232248"/>
              <a:gd name="connsiteY1" fmla="*/ 0 h 1247522"/>
              <a:gd name="connsiteX2" fmla="*/ 1494000 w 2232248"/>
              <a:gd name="connsiteY2" fmla="*/ 0 h 1247522"/>
              <a:gd name="connsiteX3" fmla="*/ 2232248 w 2232248"/>
              <a:gd name="connsiteY3" fmla="*/ 44 h 1247522"/>
              <a:gd name="connsiteX4" fmla="*/ 2232248 w 2232248"/>
              <a:gd name="connsiteY4" fmla="*/ 1247522 h 1247522"/>
              <a:gd name="connsiteX5" fmla="*/ 0 w 2232248"/>
              <a:gd name="connsiteY5" fmla="*/ 1247522 h 1247522"/>
              <a:gd name="connsiteX6" fmla="*/ 0 w 2232248"/>
              <a:gd name="connsiteY6" fmla="*/ 44 h 1247522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2418 h 1339896"/>
              <a:gd name="connsiteX1" fmla="*/ 815244 w 2232248"/>
              <a:gd name="connsiteY1" fmla="*/ 92374 h 1339896"/>
              <a:gd name="connsiteX2" fmla="*/ 1494000 w 2232248"/>
              <a:gd name="connsiteY2" fmla="*/ 92374 h 1339896"/>
              <a:gd name="connsiteX3" fmla="*/ 2232248 w 2232248"/>
              <a:gd name="connsiteY3" fmla="*/ 92418 h 1339896"/>
              <a:gd name="connsiteX4" fmla="*/ 2232248 w 2232248"/>
              <a:gd name="connsiteY4" fmla="*/ 1339896 h 1339896"/>
              <a:gd name="connsiteX5" fmla="*/ 0 w 2232248"/>
              <a:gd name="connsiteY5" fmla="*/ 1339896 h 1339896"/>
              <a:gd name="connsiteX6" fmla="*/ 0 w 2232248"/>
              <a:gd name="connsiteY6" fmla="*/ 92418 h 1339896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7297 h 1344775"/>
              <a:gd name="connsiteX1" fmla="*/ 949715 w 2232248"/>
              <a:gd name="connsiteY1" fmla="*/ 224040 h 1344775"/>
              <a:gd name="connsiteX2" fmla="*/ 1494000 w 2232248"/>
              <a:gd name="connsiteY2" fmla="*/ 97253 h 1344775"/>
              <a:gd name="connsiteX3" fmla="*/ 2232248 w 2232248"/>
              <a:gd name="connsiteY3" fmla="*/ 97297 h 1344775"/>
              <a:gd name="connsiteX4" fmla="*/ 2232248 w 2232248"/>
              <a:gd name="connsiteY4" fmla="*/ 1344775 h 1344775"/>
              <a:gd name="connsiteX5" fmla="*/ 0 w 2232248"/>
              <a:gd name="connsiteY5" fmla="*/ 1344775 h 1344775"/>
              <a:gd name="connsiteX6" fmla="*/ 0 w 2232248"/>
              <a:gd name="connsiteY6" fmla="*/ 97297 h 1344775"/>
              <a:gd name="connsiteX0" fmla="*/ 0 w 2232248"/>
              <a:gd name="connsiteY0" fmla="*/ 94886 h 1342364"/>
              <a:gd name="connsiteX1" fmla="*/ 857506 w 2232248"/>
              <a:gd name="connsiteY1" fmla="*/ 160157 h 1342364"/>
              <a:gd name="connsiteX2" fmla="*/ 1494000 w 2232248"/>
              <a:gd name="connsiteY2" fmla="*/ 94842 h 1342364"/>
              <a:gd name="connsiteX3" fmla="*/ 2232248 w 2232248"/>
              <a:gd name="connsiteY3" fmla="*/ 94886 h 1342364"/>
              <a:gd name="connsiteX4" fmla="*/ 2232248 w 2232248"/>
              <a:gd name="connsiteY4" fmla="*/ 1342364 h 1342364"/>
              <a:gd name="connsiteX5" fmla="*/ 0 w 2232248"/>
              <a:gd name="connsiteY5" fmla="*/ 1342364 h 1342364"/>
              <a:gd name="connsiteX6" fmla="*/ 0 w 2232248"/>
              <a:gd name="connsiteY6" fmla="*/ 94886 h 1342364"/>
              <a:gd name="connsiteX0" fmla="*/ 0 w 2232248"/>
              <a:gd name="connsiteY0" fmla="*/ 94591 h 1342069"/>
              <a:gd name="connsiteX1" fmla="*/ 761456 w 2232248"/>
              <a:gd name="connsiteY1" fmla="*/ 152178 h 1342069"/>
              <a:gd name="connsiteX2" fmla="*/ 1494000 w 2232248"/>
              <a:gd name="connsiteY2" fmla="*/ 94547 h 1342069"/>
              <a:gd name="connsiteX3" fmla="*/ 2232248 w 2232248"/>
              <a:gd name="connsiteY3" fmla="*/ 94591 h 1342069"/>
              <a:gd name="connsiteX4" fmla="*/ 2232248 w 2232248"/>
              <a:gd name="connsiteY4" fmla="*/ 1342069 h 1342069"/>
              <a:gd name="connsiteX5" fmla="*/ 0 w 2232248"/>
              <a:gd name="connsiteY5" fmla="*/ 1342069 h 1342069"/>
              <a:gd name="connsiteX6" fmla="*/ 0 w 2232248"/>
              <a:gd name="connsiteY6" fmla="*/ 94591 h 1342069"/>
              <a:gd name="connsiteX0" fmla="*/ 0 w 2232248"/>
              <a:gd name="connsiteY0" fmla="*/ 82335 h 1329813"/>
              <a:gd name="connsiteX1" fmla="*/ 761456 w 2232248"/>
              <a:gd name="connsiteY1" fmla="*/ 139922 h 1329813"/>
              <a:gd name="connsiteX2" fmla="*/ 1543946 w 2232248"/>
              <a:gd name="connsiteY2" fmla="*/ 178342 h 1329813"/>
              <a:gd name="connsiteX3" fmla="*/ 2232248 w 2232248"/>
              <a:gd name="connsiteY3" fmla="*/ 82335 h 1329813"/>
              <a:gd name="connsiteX4" fmla="*/ 2232248 w 2232248"/>
              <a:gd name="connsiteY4" fmla="*/ 1329813 h 1329813"/>
              <a:gd name="connsiteX5" fmla="*/ 0 w 2232248"/>
              <a:gd name="connsiteY5" fmla="*/ 1329813 h 1329813"/>
              <a:gd name="connsiteX6" fmla="*/ 0 w 2232248"/>
              <a:gd name="connsiteY6" fmla="*/ 82335 h 1329813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74154 h 1321632"/>
              <a:gd name="connsiteX1" fmla="*/ 761456 w 2232248"/>
              <a:gd name="connsiteY1" fmla="*/ 131741 h 1321632"/>
              <a:gd name="connsiteX2" fmla="*/ 1543946 w 2232248"/>
              <a:gd name="connsiteY2" fmla="*/ 170161 h 1321632"/>
              <a:gd name="connsiteX3" fmla="*/ 2232248 w 2232248"/>
              <a:gd name="connsiteY3" fmla="*/ 74154 h 1321632"/>
              <a:gd name="connsiteX4" fmla="*/ 2232248 w 2232248"/>
              <a:gd name="connsiteY4" fmla="*/ 1321632 h 1321632"/>
              <a:gd name="connsiteX5" fmla="*/ 0 w 2232248"/>
              <a:gd name="connsiteY5" fmla="*/ 1321632 h 1321632"/>
              <a:gd name="connsiteX6" fmla="*/ 0 w 2232248"/>
              <a:gd name="connsiteY6" fmla="*/ 74154 h 1321632"/>
              <a:gd name="connsiteX0" fmla="*/ 0 w 2232248"/>
              <a:gd name="connsiteY0" fmla="*/ 25038 h 1272516"/>
              <a:gd name="connsiteX1" fmla="*/ 761456 w 2232248"/>
              <a:gd name="connsiteY1" fmla="*/ 82625 h 1272516"/>
              <a:gd name="connsiteX2" fmla="*/ 1543946 w 2232248"/>
              <a:gd name="connsiteY2" fmla="*/ 121045 h 1272516"/>
              <a:gd name="connsiteX3" fmla="*/ 2232248 w 2232248"/>
              <a:gd name="connsiteY3" fmla="*/ 25038 h 1272516"/>
              <a:gd name="connsiteX4" fmla="*/ 2232248 w 2232248"/>
              <a:gd name="connsiteY4" fmla="*/ 1272516 h 1272516"/>
              <a:gd name="connsiteX5" fmla="*/ 0 w 2232248"/>
              <a:gd name="connsiteY5" fmla="*/ 1272516 h 1272516"/>
              <a:gd name="connsiteX6" fmla="*/ 0 w 2232248"/>
              <a:gd name="connsiteY6" fmla="*/ 25038 h 1272516"/>
              <a:gd name="connsiteX0" fmla="*/ 0 w 2232248"/>
              <a:gd name="connsiteY0" fmla="*/ 34112 h 1281590"/>
              <a:gd name="connsiteX1" fmla="*/ 761456 w 2232248"/>
              <a:gd name="connsiteY1" fmla="*/ 91699 h 1281590"/>
              <a:gd name="connsiteX2" fmla="*/ 1543946 w 2232248"/>
              <a:gd name="connsiteY2" fmla="*/ 130119 h 1281590"/>
              <a:gd name="connsiteX3" fmla="*/ 2232248 w 2232248"/>
              <a:gd name="connsiteY3" fmla="*/ 34112 h 1281590"/>
              <a:gd name="connsiteX4" fmla="*/ 2232248 w 2232248"/>
              <a:gd name="connsiteY4" fmla="*/ 1281590 h 1281590"/>
              <a:gd name="connsiteX5" fmla="*/ 0 w 2232248"/>
              <a:gd name="connsiteY5" fmla="*/ 1281590 h 1281590"/>
              <a:gd name="connsiteX6" fmla="*/ 0 w 2232248"/>
              <a:gd name="connsiteY6" fmla="*/ 34112 h 128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2248" h="1281590">
                <a:moveTo>
                  <a:pt x="0" y="34112"/>
                </a:moveTo>
                <a:cubicBezTo>
                  <a:pt x="189662" y="-70073"/>
                  <a:pt x="504132" y="190959"/>
                  <a:pt x="761456" y="91699"/>
                </a:cubicBezTo>
                <a:cubicBezTo>
                  <a:pt x="1018780" y="-7561"/>
                  <a:pt x="1298814" y="139717"/>
                  <a:pt x="1543946" y="130119"/>
                </a:cubicBezTo>
                <a:cubicBezTo>
                  <a:pt x="1789078" y="120521"/>
                  <a:pt x="1924790" y="-77757"/>
                  <a:pt x="2232248" y="34112"/>
                </a:cubicBezTo>
                <a:lnTo>
                  <a:pt x="2232248" y="1281590"/>
                </a:lnTo>
                <a:lnTo>
                  <a:pt x="0" y="1281590"/>
                </a:lnTo>
                <a:lnTo>
                  <a:pt x="0" y="3411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ŝliḓê"/>
          <p:cNvSpPr/>
          <p:nvPr/>
        </p:nvSpPr>
        <p:spPr>
          <a:xfrm>
            <a:off x="5707443" y="1916832"/>
            <a:ext cx="2232248" cy="4104456"/>
          </a:xfrm>
          <a:custGeom>
            <a:avLst/>
            <a:gdLst>
              <a:gd name="connsiteX0" fmla="*/ 0 w 2232248"/>
              <a:gd name="connsiteY0" fmla="*/ 0 h 4104456"/>
              <a:gd name="connsiteX1" fmla="*/ 2232248 w 2232248"/>
              <a:gd name="connsiteY1" fmla="*/ 0 h 4104456"/>
              <a:gd name="connsiteX2" fmla="*/ 2232248 w 2232248"/>
              <a:gd name="connsiteY2" fmla="*/ 4104456 h 4104456"/>
              <a:gd name="connsiteX3" fmla="*/ 0 w 2232248"/>
              <a:gd name="connsiteY3" fmla="*/ 4104456 h 4104456"/>
              <a:gd name="connsiteX4" fmla="*/ 0 w 2232248"/>
              <a:gd name="connsiteY4" fmla="*/ 0 h 4104456"/>
              <a:gd name="connsiteX0" fmla="*/ 2232248 w 2323688"/>
              <a:gd name="connsiteY0" fmla="*/ 0 h 4104456"/>
              <a:gd name="connsiteX1" fmla="*/ 2232248 w 2323688"/>
              <a:gd name="connsiteY1" fmla="*/ 4104456 h 4104456"/>
              <a:gd name="connsiteX2" fmla="*/ 0 w 2323688"/>
              <a:gd name="connsiteY2" fmla="*/ 4104456 h 4104456"/>
              <a:gd name="connsiteX3" fmla="*/ 0 w 2323688"/>
              <a:gd name="connsiteY3" fmla="*/ 0 h 4104456"/>
              <a:gd name="connsiteX4" fmla="*/ 2323688 w 2323688"/>
              <a:gd name="connsiteY4" fmla="*/ 91440 h 4104456"/>
              <a:gd name="connsiteX0" fmla="*/ 2232248 w 2232248"/>
              <a:gd name="connsiteY0" fmla="*/ 0 h 4104456"/>
              <a:gd name="connsiteX1" fmla="*/ 2232248 w 2232248"/>
              <a:gd name="connsiteY1" fmla="*/ 4104456 h 4104456"/>
              <a:gd name="connsiteX2" fmla="*/ 0 w 2232248"/>
              <a:gd name="connsiteY2" fmla="*/ 4104456 h 4104456"/>
              <a:gd name="connsiteX3" fmla="*/ 0 w 2232248"/>
              <a:gd name="connsiteY3" fmla="*/ 0 h 410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248" h="4104456">
                <a:moveTo>
                  <a:pt x="2232248" y="0"/>
                </a:moveTo>
                <a:lnTo>
                  <a:pt x="2232248" y="4104456"/>
                </a:lnTo>
                <a:lnTo>
                  <a:pt x="0" y="4104456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iSļïdé"/>
          <p:cNvSpPr txBox="1"/>
          <p:nvPr/>
        </p:nvSpPr>
        <p:spPr>
          <a:xfrm>
            <a:off x="6068651" y="5277866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/>
              <a:t>关键词</a:t>
            </a:r>
            <a:endParaRPr lang="zh-CN" altLang="en-US" sz="2800" dirty="0"/>
          </a:p>
        </p:txBody>
      </p:sp>
      <p:sp>
        <p:nvSpPr>
          <p:cNvPr id="10" name="iṥ1îḋé"/>
          <p:cNvSpPr txBox="1"/>
          <p:nvPr/>
        </p:nvSpPr>
        <p:spPr>
          <a:xfrm>
            <a:off x="6068651" y="4227851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/>
              <a:t>关键词</a:t>
            </a:r>
            <a:endParaRPr lang="zh-CN" altLang="en-US" sz="2800" dirty="0"/>
          </a:p>
        </p:txBody>
      </p:sp>
      <p:sp>
        <p:nvSpPr>
          <p:cNvPr id="11" name="išḷiḓè"/>
          <p:cNvSpPr txBox="1"/>
          <p:nvPr/>
        </p:nvSpPr>
        <p:spPr>
          <a:xfrm>
            <a:off x="6068651" y="3085713"/>
            <a:ext cx="1512168" cy="584775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</a:rPr>
              <a:t>关键词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5" name="îṧ1îďe"/>
          <p:cNvSpPr txBox="1"/>
          <p:nvPr/>
        </p:nvSpPr>
        <p:spPr>
          <a:xfrm>
            <a:off x="8882422" y="3745773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6" name="i$ḻïďè"/>
          <p:cNvSpPr/>
          <p:nvPr/>
        </p:nvSpPr>
        <p:spPr>
          <a:xfrm>
            <a:off x="8882422" y="3424779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3" name="íS1îďe"/>
          <p:cNvSpPr txBox="1"/>
          <p:nvPr/>
        </p:nvSpPr>
        <p:spPr>
          <a:xfrm>
            <a:off x="8882422" y="5296280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4" name="ïṩḻiḍe"/>
          <p:cNvSpPr/>
          <p:nvPr/>
        </p:nvSpPr>
        <p:spPr>
          <a:xfrm>
            <a:off x="8882422" y="4975286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21" name="iṥ1îḋé"/>
          <p:cNvSpPr txBox="1"/>
          <p:nvPr/>
        </p:nvSpPr>
        <p:spPr>
          <a:xfrm>
            <a:off x="8882422" y="2195265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2" name="ïŝḻïḍe"/>
          <p:cNvSpPr/>
          <p:nvPr/>
        </p:nvSpPr>
        <p:spPr>
          <a:xfrm>
            <a:off x="8882422" y="1874271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15" name="ïṩ1íḓê"/>
          <p:cNvSpPr/>
          <p:nvPr/>
        </p:nvSpPr>
        <p:spPr>
          <a:xfrm>
            <a:off x="7922489" y="3097247"/>
            <a:ext cx="45719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ṡḷîde"/>
          <p:cNvSpPr/>
          <p:nvPr/>
        </p:nvSpPr>
        <p:spPr>
          <a:xfrm>
            <a:off x="7922489" y="4641806"/>
            <a:ext cx="45719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ṡ1îḋè"/>
          <p:cNvSpPr/>
          <p:nvPr/>
        </p:nvSpPr>
        <p:spPr>
          <a:xfrm>
            <a:off x="719138" y="1093127"/>
            <a:ext cx="3133718" cy="5033783"/>
          </a:xfrm>
          <a:custGeom>
            <a:avLst/>
            <a:gdLst>
              <a:gd name="connsiteX0" fmla="*/ 0 w 2640558"/>
              <a:gd name="connsiteY0" fmla="*/ 0 h 4992688"/>
              <a:gd name="connsiteX1" fmla="*/ 2640558 w 2640558"/>
              <a:gd name="connsiteY1" fmla="*/ 0 h 4992688"/>
              <a:gd name="connsiteX2" fmla="*/ 2640558 w 2640558"/>
              <a:gd name="connsiteY2" fmla="*/ 4992688 h 4992688"/>
              <a:gd name="connsiteX3" fmla="*/ 0 w 2640558"/>
              <a:gd name="connsiteY3" fmla="*/ 4992688 h 4992688"/>
              <a:gd name="connsiteX4" fmla="*/ 0 w 2640558"/>
              <a:gd name="connsiteY4" fmla="*/ 0 h 4992688"/>
              <a:gd name="connsiteX0" fmla="*/ 0 w 2661060"/>
              <a:gd name="connsiteY0" fmla="*/ 0 h 4992688"/>
              <a:gd name="connsiteX1" fmla="*/ 2640558 w 2661060"/>
              <a:gd name="connsiteY1" fmla="*/ 0 h 4992688"/>
              <a:gd name="connsiteX2" fmla="*/ 2661060 w 2661060"/>
              <a:gd name="connsiteY2" fmla="*/ 2266522 h 4992688"/>
              <a:gd name="connsiteX3" fmla="*/ 2640558 w 2661060"/>
              <a:gd name="connsiteY3" fmla="*/ 4992688 h 4992688"/>
              <a:gd name="connsiteX4" fmla="*/ 0 w 2661060"/>
              <a:gd name="connsiteY4" fmla="*/ 4992688 h 4992688"/>
              <a:gd name="connsiteX5" fmla="*/ 0 w 2661060"/>
              <a:gd name="connsiteY5" fmla="*/ 0 h 4992688"/>
              <a:gd name="connsiteX0" fmla="*/ 0 w 2640558"/>
              <a:gd name="connsiteY0" fmla="*/ 0 h 4992688"/>
              <a:gd name="connsiteX1" fmla="*/ 2640558 w 2640558"/>
              <a:gd name="connsiteY1" fmla="*/ 0 h 4992688"/>
              <a:gd name="connsiteX2" fmla="*/ 585680 w 2640558"/>
              <a:gd name="connsiteY2" fmla="*/ 3365857 h 4992688"/>
              <a:gd name="connsiteX3" fmla="*/ 2640558 w 2640558"/>
              <a:gd name="connsiteY3" fmla="*/ 4992688 h 4992688"/>
              <a:gd name="connsiteX4" fmla="*/ 0 w 2640558"/>
              <a:gd name="connsiteY4" fmla="*/ 4992688 h 4992688"/>
              <a:gd name="connsiteX5" fmla="*/ 0 w 2640558"/>
              <a:gd name="connsiteY5" fmla="*/ 0 h 4992688"/>
              <a:gd name="connsiteX0" fmla="*/ 0 w 2640558"/>
              <a:gd name="connsiteY0" fmla="*/ 10274 h 5002962"/>
              <a:gd name="connsiteX1" fmla="*/ 1037790 w 2640558"/>
              <a:gd name="connsiteY1" fmla="*/ 0 h 5002962"/>
              <a:gd name="connsiteX2" fmla="*/ 585680 w 2640558"/>
              <a:gd name="connsiteY2" fmla="*/ 3376131 h 5002962"/>
              <a:gd name="connsiteX3" fmla="*/ 2640558 w 2640558"/>
              <a:gd name="connsiteY3" fmla="*/ 5002962 h 5002962"/>
              <a:gd name="connsiteX4" fmla="*/ 0 w 2640558"/>
              <a:gd name="connsiteY4" fmla="*/ 5002962 h 5002962"/>
              <a:gd name="connsiteX5" fmla="*/ 0 w 2640558"/>
              <a:gd name="connsiteY5" fmla="*/ 10274 h 5002962"/>
              <a:gd name="connsiteX0" fmla="*/ 0 w 3123444"/>
              <a:gd name="connsiteY0" fmla="*/ 10274 h 5023510"/>
              <a:gd name="connsiteX1" fmla="*/ 1037790 w 3123444"/>
              <a:gd name="connsiteY1" fmla="*/ 0 h 5023510"/>
              <a:gd name="connsiteX2" fmla="*/ 585680 w 3123444"/>
              <a:gd name="connsiteY2" fmla="*/ 3376131 h 5023510"/>
              <a:gd name="connsiteX3" fmla="*/ 3123444 w 3123444"/>
              <a:gd name="connsiteY3" fmla="*/ 5023510 h 5023510"/>
              <a:gd name="connsiteX4" fmla="*/ 0 w 3123444"/>
              <a:gd name="connsiteY4" fmla="*/ 5002962 h 5023510"/>
              <a:gd name="connsiteX5" fmla="*/ 0 w 3123444"/>
              <a:gd name="connsiteY5" fmla="*/ 10274 h 5023510"/>
              <a:gd name="connsiteX0" fmla="*/ 0 w 3123444"/>
              <a:gd name="connsiteY0" fmla="*/ 10274 h 5023510"/>
              <a:gd name="connsiteX1" fmla="*/ 1037790 w 3123444"/>
              <a:gd name="connsiteY1" fmla="*/ 0 h 5023510"/>
              <a:gd name="connsiteX2" fmla="*/ 246633 w 3123444"/>
              <a:gd name="connsiteY2" fmla="*/ 4557659 h 5023510"/>
              <a:gd name="connsiteX3" fmla="*/ 3123444 w 3123444"/>
              <a:gd name="connsiteY3" fmla="*/ 5023510 h 5023510"/>
              <a:gd name="connsiteX4" fmla="*/ 0 w 3123444"/>
              <a:gd name="connsiteY4" fmla="*/ 5002962 h 5023510"/>
              <a:gd name="connsiteX5" fmla="*/ 0 w 3123444"/>
              <a:gd name="connsiteY5" fmla="*/ 10274 h 5023510"/>
              <a:gd name="connsiteX0" fmla="*/ 0 w 3123444"/>
              <a:gd name="connsiteY0" fmla="*/ 30822 h 5044058"/>
              <a:gd name="connsiteX1" fmla="*/ 411066 w 3123444"/>
              <a:gd name="connsiteY1" fmla="*/ 0 h 5044058"/>
              <a:gd name="connsiteX2" fmla="*/ 246633 w 3123444"/>
              <a:gd name="connsiteY2" fmla="*/ 4578207 h 5044058"/>
              <a:gd name="connsiteX3" fmla="*/ 3123444 w 3123444"/>
              <a:gd name="connsiteY3" fmla="*/ 5044058 h 5044058"/>
              <a:gd name="connsiteX4" fmla="*/ 0 w 3123444"/>
              <a:gd name="connsiteY4" fmla="*/ 5023510 h 5044058"/>
              <a:gd name="connsiteX5" fmla="*/ 0 w 3123444"/>
              <a:gd name="connsiteY5" fmla="*/ 30822 h 5044058"/>
              <a:gd name="connsiteX0" fmla="*/ 0 w 3133718"/>
              <a:gd name="connsiteY0" fmla="*/ 30822 h 5033783"/>
              <a:gd name="connsiteX1" fmla="*/ 411066 w 3133718"/>
              <a:gd name="connsiteY1" fmla="*/ 0 h 5033783"/>
              <a:gd name="connsiteX2" fmla="*/ 246633 w 3133718"/>
              <a:gd name="connsiteY2" fmla="*/ 4578207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11066 w 3133718"/>
              <a:gd name="connsiteY1" fmla="*/ 0 h 5033783"/>
              <a:gd name="connsiteX2" fmla="*/ 113069 w 3133718"/>
              <a:gd name="connsiteY2" fmla="*/ 4732320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113069 w 3133718"/>
              <a:gd name="connsiteY2" fmla="*/ 4732320 h 5033783"/>
              <a:gd name="connsiteX3" fmla="*/ 3133718 w 3133718"/>
              <a:gd name="connsiteY3" fmla="*/ 5033783 h 5033783"/>
              <a:gd name="connsiteX4" fmla="*/ 0 w 3133718"/>
              <a:gd name="connsiteY4" fmla="*/ 5023510 h 5033783"/>
              <a:gd name="connsiteX5" fmla="*/ 0 w 3133718"/>
              <a:gd name="connsiteY5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113069 w 3133718"/>
              <a:gd name="connsiteY2" fmla="*/ 4732320 h 5033783"/>
              <a:gd name="connsiteX3" fmla="*/ 873356 w 3133718"/>
              <a:gd name="connsiteY3" fmla="*/ 4814513 h 5033783"/>
              <a:gd name="connsiteX4" fmla="*/ 3133718 w 3133718"/>
              <a:gd name="connsiteY4" fmla="*/ 5033783 h 5033783"/>
              <a:gd name="connsiteX5" fmla="*/ 0 w 3133718"/>
              <a:gd name="connsiteY5" fmla="*/ 5023510 h 5033783"/>
              <a:gd name="connsiteX6" fmla="*/ 0 w 3133718"/>
              <a:gd name="connsiteY6" fmla="*/ 30822 h 5033783"/>
              <a:gd name="connsiteX0" fmla="*/ 0 w 3133718"/>
              <a:gd name="connsiteY0" fmla="*/ 30822 h 5033783"/>
              <a:gd name="connsiteX1" fmla="*/ 441888 w 3133718"/>
              <a:gd name="connsiteY1" fmla="*/ 0 h 5033783"/>
              <a:gd name="connsiteX2" fmla="*/ 359649 w 3133718"/>
              <a:gd name="connsiteY2" fmla="*/ 4598755 h 5033783"/>
              <a:gd name="connsiteX3" fmla="*/ 873356 w 3133718"/>
              <a:gd name="connsiteY3" fmla="*/ 4814513 h 5033783"/>
              <a:gd name="connsiteX4" fmla="*/ 3133718 w 3133718"/>
              <a:gd name="connsiteY4" fmla="*/ 5033783 h 5033783"/>
              <a:gd name="connsiteX5" fmla="*/ 0 w 3133718"/>
              <a:gd name="connsiteY5" fmla="*/ 5023510 h 5033783"/>
              <a:gd name="connsiteX6" fmla="*/ 0 w 3133718"/>
              <a:gd name="connsiteY6" fmla="*/ 30822 h 5033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3718" h="5033783">
                <a:moveTo>
                  <a:pt x="0" y="30822"/>
                </a:moveTo>
                <a:lnTo>
                  <a:pt x="441888" y="0"/>
                </a:lnTo>
                <a:lnTo>
                  <a:pt x="359649" y="4598755"/>
                </a:lnTo>
                <a:lnTo>
                  <a:pt x="873356" y="4814513"/>
                </a:lnTo>
                <a:lnTo>
                  <a:pt x="3133718" y="5033783"/>
                </a:lnTo>
                <a:lnTo>
                  <a:pt x="0" y="5023510"/>
                </a:lnTo>
                <a:lnTo>
                  <a:pt x="0" y="308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îṥlïḑè"/>
          <p:cNvSpPr/>
          <p:nvPr/>
        </p:nvSpPr>
        <p:spPr>
          <a:xfrm>
            <a:off x="1340964" y="2557769"/>
            <a:ext cx="3895114" cy="761742"/>
          </a:xfrm>
          <a:prstGeom prst="rect">
            <a:avLst/>
          </a:prstGeom>
        </p:spPr>
        <p:txBody>
          <a:bodyPr wrap="square" lIns="90000" tIns="46800" rIns="90000" bIns="46800" anchor="ctr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2000" b="1"/>
              <a:t>此部分内容作为文字排版占位显示</a:t>
            </a:r>
            <a:br>
              <a:rPr lang="zh-CN" altLang="en-US" sz="2000" b="1"/>
            </a:br>
            <a:r>
              <a:rPr lang="zh-CN" altLang="en-US" sz="2000" b="1"/>
              <a:t>（建议使用主题字体）</a:t>
            </a:r>
            <a:endParaRPr lang="zh-CN" altLang="en-US" sz="2000" b="1" dirty="0"/>
          </a:p>
        </p:txBody>
      </p:sp>
      <p:sp>
        <p:nvSpPr>
          <p:cNvPr id="20" name="iṥḻíďe"/>
          <p:cNvSpPr/>
          <p:nvPr/>
        </p:nvSpPr>
        <p:spPr>
          <a:xfrm>
            <a:off x="1340964" y="3319512"/>
            <a:ext cx="3895114" cy="426655"/>
          </a:xfrm>
          <a:prstGeom prst="rect">
            <a:avLst/>
          </a:prstGeom>
        </p:spPr>
        <p:txBody>
          <a:bodyPr wrap="square" lIns="90000" tIns="46800" rIns="90000" bIns="46800" anchor="ctr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此部分内容作为文字排版占位显示（建议使用主题字体）如需更改请在（设置形状格式）菜单下（文本选项）中调整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43351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5" y="704485"/>
            <a:ext cx="2986464" cy="289635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247976" y="1130300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rgbClr val="075B6B"/>
                </a:solidFill>
              </a:rPr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4247976" y="189269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781274" y="2457405"/>
            <a:ext cx="596165" cy="7620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3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cxnSp>
        <p:nvCxnSpPr>
          <p:cNvPr id="6" name="直接箭头连接符 5"/>
          <p:cNvCxnSpPr>
            <a:stCxn id="32" idx="6"/>
          </p:cNvCxnSpPr>
          <p:nvPr/>
        </p:nvCxnSpPr>
        <p:spPr>
          <a:xfrm>
            <a:off x="2467545" y="4122453"/>
            <a:ext cx="7256910" cy="26627"/>
          </a:xfrm>
          <a:prstGeom prst="straightConnector1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iṣľíḋê"/>
          <p:cNvSpPr/>
          <p:nvPr/>
        </p:nvSpPr>
        <p:spPr>
          <a:xfrm>
            <a:off x="-15801" y="1123950"/>
            <a:ext cx="12192000" cy="2303159"/>
          </a:xfrm>
          <a:prstGeom prst="roundRect">
            <a:avLst>
              <a:gd name="adj" fmla="val 1045"/>
            </a:avLst>
          </a:prstGeom>
          <a:blipFill>
            <a:blip r:embed="rId3"/>
            <a:srcRect/>
            <a:stretch>
              <a:fillRect t="-121626" b="-12082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8" name="iś1îḑé"/>
          <p:cNvSpPr/>
          <p:nvPr/>
        </p:nvSpPr>
        <p:spPr bwMode="auto">
          <a:xfrm>
            <a:off x="0" y="2780928"/>
            <a:ext cx="12192000" cy="648072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标题文本预设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32" name="î$1îḓe"/>
          <p:cNvSpPr/>
          <p:nvPr/>
        </p:nvSpPr>
        <p:spPr>
          <a:xfrm>
            <a:off x="1512688" y="3645024"/>
            <a:ext cx="954857" cy="954857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>
                <a:solidFill>
                  <a:prstClr val="black"/>
                </a:solidFill>
                <a:cs typeface="Arial" pitchFamily="34" charset="0"/>
                <a:sym typeface="+mn-lt"/>
              </a:rPr>
              <a:t>关键词</a:t>
            </a:r>
            <a:endParaRPr lang="en-US" kern="0">
              <a:solidFill>
                <a:prstClr val="black"/>
              </a:solidFill>
              <a:cs typeface="Arial" pitchFamily="34" charset="0"/>
              <a:sym typeface="+mn-lt"/>
            </a:endParaRPr>
          </a:p>
        </p:txBody>
      </p:sp>
      <p:sp>
        <p:nvSpPr>
          <p:cNvPr id="33" name="ïṩ1íďé"/>
          <p:cNvSpPr txBox="1"/>
          <p:nvPr/>
        </p:nvSpPr>
        <p:spPr>
          <a:xfrm>
            <a:off x="697531" y="4727195"/>
            <a:ext cx="2585171" cy="35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34" name="íṥļïde"/>
          <p:cNvSpPr txBox="1"/>
          <p:nvPr/>
        </p:nvSpPr>
        <p:spPr>
          <a:xfrm>
            <a:off x="515380" y="5152698"/>
            <a:ext cx="2949473" cy="4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29" name="îṡ1ïdé"/>
          <p:cNvSpPr/>
          <p:nvPr/>
        </p:nvSpPr>
        <p:spPr>
          <a:xfrm>
            <a:off x="4249943" y="3645024"/>
            <a:ext cx="954857" cy="954857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>
                <a:solidFill>
                  <a:prstClr val="black"/>
                </a:solidFill>
                <a:cs typeface="Arial" pitchFamily="34" charset="0"/>
                <a:sym typeface="+mn-lt"/>
              </a:rPr>
              <a:t>关键词</a:t>
            </a:r>
            <a:endParaRPr lang="en-US" kern="0">
              <a:solidFill>
                <a:prstClr val="black"/>
              </a:solidFill>
              <a:cs typeface="Arial" pitchFamily="34" charset="0"/>
              <a:sym typeface="+mn-lt"/>
            </a:endParaRPr>
          </a:p>
        </p:txBody>
      </p:sp>
      <p:sp>
        <p:nvSpPr>
          <p:cNvPr id="30" name="îśḻïḑê"/>
          <p:cNvSpPr txBox="1"/>
          <p:nvPr/>
        </p:nvSpPr>
        <p:spPr>
          <a:xfrm>
            <a:off x="3434786" y="4727195"/>
            <a:ext cx="2585171" cy="35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31" name="iš1íḑê"/>
          <p:cNvSpPr txBox="1"/>
          <p:nvPr/>
        </p:nvSpPr>
        <p:spPr>
          <a:xfrm>
            <a:off x="3252635" y="5152698"/>
            <a:ext cx="2949473" cy="4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26" name="îšľïḋè"/>
          <p:cNvSpPr/>
          <p:nvPr/>
        </p:nvSpPr>
        <p:spPr>
          <a:xfrm>
            <a:off x="6987199" y="3645024"/>
            <a:ext cx="954857" cy="954857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>
                <a:solidFill>
                  <a:prstClr val="black"/>
                </a:solidFill>
                <a:cs typeface="Arial" pitchFamily="34" charset="0"/>
                <a:sym typeface="+mn-lt"/>
              </a:rPr>
              <a:t>关键词</a:t>
            </a:r>
            <a:endParaRPr lang="en-US" kern="0">
              <a:solidFill>
                <a:prstClr val="black"/>
              </a:solidFill>
              <a:cs typeface="Arial" pitchFamily="34" charset="0"/>
              <a:sym typeface="+mn-lt"/>
            </a:endParaRPr>
          </a:p>
        </p:txBody>
      </p:sp>
      <p:sp>
        <p:nvSpPr>
          <p:cNvPr id="27" name="ïŝḷïdé"/>
          <p:cNvSpPr txBox="1"/>
          <p:nvPr/>
        </p:nvSpPr>
        <p:spPr>
          <a:xfrm>
            <a:off x="6172042" y="4727195"/>
            <a:ext cx="2585171" cy="35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28" name="íślïdè"/>
          <p:cNvSpPr txBox="1"/>
          <p:nvPr/>
        </p:nvSpPr>
        <p:spPr>
          <a:xfrm>
            <a:off x="5989891" y="5152698"/>
            <a:ext cx="2949473" cy="4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23" name="íŝ1íḋè"/>
          <p:cNvSpPr/>
          <p:nvPr/>
        </p:nvSpPr>
        <p:spPr>
          <a:xfrm>
            <a:off x="9724454" y="3645024"/>
            <a:ext cx="954857" cy="954857"/>
          </a:xfrm>
          <a:prstGeom prst="ellipse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225425" indent="-225425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kern="0">
                <a:solidFill>
                  <a:prstClr val="black"/>
                </a:solidFill>
                <a:cs typeface="Arial" pitchFamily="34" charset="0"/>
                <a:sym typeface="+mn-lt"/>
              </a:rPr>
              <a:t>关键词</a:t>
            </a:r>
            <a:endParaRPr lang="en-US" kern="0">
              <a:solidFill>
                <a:prstClr val="black"/>
              </a:solidFill>
              <a:cs typeface="Arial" pitchFamily="34" charset="0"/>
              <a:sym typeface="+mn-lt"/>
            </a:endParaRPr>
          </a:p>
        </p:txBody>
      </p:sp>
      <p:sp>
        <p:nvSpPr>
          <p:cNvPr id="24" name="işḻíde"/>
          <p:cNvSpPr txBox="1"/>
          <p:nvPr/>
        </p:nvSpPr>
        <p:spPr>
          <a:xfrm>
            <a:off x="8909297" y="4727195"/>
            <a:ext cx="2585171" cy="353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</a:p>
        </p:txBody>
      </p:sp>
      <p:sp>
        <p:nvSpPr>
          <p:cNvPr id="25" name="îşḻîḋe"/>
          <p:cNvSpPr txBox="1"/>
          <p:nvPr/>
        </p:nvSpPr>
        <p:spPr>
          <a:xfrm>
            <a:off x="8727146" y="5152698"/>
            <a:ext cx="2949473" cy="47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此部分内容作为文字排版占位显示</a:t>
            </a:r>
          </a:p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（建议使用主题字体）</a:t>
            </a:r>
          </a:p>
        </p:txBody>
      </p:sp>
      <p:sp>
        <p:nvSpPr>
          <p:cNvPr id="17" name="îṥlîḋè"/>
          <p:cNvSpPr/>
          <p:nvPr/>
        </p:nvSpPr>
        <p:spPr>
          <a:xfrm>
            <a:off x="3189062" y="3959258"/>
            <a:ext cx="339364" cy="3393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ïṥliḑè"/>
          <p:cNvSpPr/>
          <p:nvPr/>
        </p:nvSpPr>
        <p:spPr>
          <a:xfrm>
            <a:off x="3288894" y="4043619"/>
            <a:ext cx="139700" cy="17064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î$ḷïḓê"/>
          <p:cNvSpPr/>
          <p:nvPr/>
        </p:nvSpPr>
        <p:spPr>
          <a:xfrm>
            <a:off x="5926318" y="3959258"/>
            <a:ext cx="339364" cy="3393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ï$ļïďe"/>
          <p:cNvSpPr/>
          <p:nvPr/>
        </p:nvSpPr>
        <p:spPr>
          <a:xfrm>
            <a:off x="6026150" y="4043619"/>
            <a:ext cx="139700" cy="17064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îṥļîḍe"/>
          <p:cNvSpPr/>
          <p:nvPr/>
        </p:nvSpPr>
        <p:spPr>
          <a:xfrm>
            <a:off x="8663574" y="3959258"/>
            <a:ext cx="339364" cy="33936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îṣ1iḋé"/>
          <p:cNvSpPr/>
          <p:nvPr/>
        </p:nvSpPr>
        <p:spPr>
          <a:xfrm>
            <a:off x="8763406" y="4043619"/>
            <a:ext cx="139700" cy="17064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80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5718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8F1358C-3416-4AD5-9480-186B01BA65F6}"/>
              </a:ext>
            </a:extLst>
          </p:cNvPr>
          <p:cNvCxnSpPr/>
          <p:nvPr/>
        </p:nvCxnSpPr>
        <p:spPr>
          <a:xfrm>
            <a:off x="987617" y="3236080"/>
            <a:ext cx="10532871" cy="0"/>
          </a:xfrm>
          <a:prstGeom prst="line">
            <a:avLst/>
          </a:prstGeom>
          <a:ln w="28575" cap="rnd">
            <a:solidFill>
              <a:srgbClr val="95A5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šḻiḍé">
            <a:extLst>
              <a:ext uri="{FF2B5EF4-FFF2-40B4-BE49-F238E27FC236}">
                <a16:creationId xmlns:a16="http://schemas.microsoft.com/office/drawing/2014/main" id="{56D95803-69AD-4C73-8346-B11F888CC2FB}"/>
              </a:ext>
            </a:extLst>
          </p:cNvPr>
          <p:cNvSpPr/>
          <p:nvPr/>
        </p:nvSpPr>
        <p:spPr>
          <a:xfrm>
            <a:off x="767408" y="3129688"/>
            <a:ext cx="212785" cy="2127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şḻïḓê">
            <a:extLst>
              <a:ext uri="{FF2B5EF4-FFF2-40B4-BE49-F238E27FC236}">
                <a16:creationId xmlns:a16="http://schemas.microsoft.com/office/drawing/2014/main" id="{DB35A6E2-0763-466C-A73F-8595D811CFF8}"/>
              </a:ext>
            </a:extLst>
          </p:cNvPr>
          <p:cNvSpPr/>
          <p:nvPr/>
        </p:nvSpPr>
        <p:spPr>
          <a:xfrm>
            <a:off x="1717519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Sļïḍê">
            <a:extLst>
              <a:ext uri="{FF2B5EF4-FFF2-40B4-BE49-F238E27FC236}">
                <a16:creationId xmlns:a16="http://schemas.microsoft.com/office/drawing/2014/main" id="{801EEC4D-1ADD-4421-B223-ADDB5CD78856}"/>
              </a:ext>
            </a:extLst>
          </p:cNvPr>
          <p:cNvSpPr/>
          <p:nvPr/>
        </p:nvSpPr>
        <p:spPr>
          <a:xfrm>
            <a:off x="2667629" y="3129688"/>
            <a:ext cx="212785" cy="21278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$lïḓe">
            <a:extLst>
              <a:ext uri="{FF2B5EF4-FFF2-40B4-BE49-F238E27FC236}">
                <a16:creationId xmlns:a16="http://schemas.microsoft.com/office/drawing/2014/main" id="{CA491A6A-09BA-4E9A-9394-A773A73ACABE}"/>
              </a:ext>
            </a:extLst>
          </p:cNvPr>
          <p:cNvSpPr/>
          <p:nvPr/>
        </p:nvSpPr>
        <p:spPr>
          <a:xfrm>
            <a:off x="3115470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îş1íḍé">
            <a:extLst>
              <a:ext uri="{FF2B5EF4-FFF2-40B4-BE49-F238E27FC236}">
                <a16:creationId xmlns:a16="http://schemas.microsoft.com/office/drawing/2014/main" id="{E8F0CC4B-F8B6-4519-8FE0-F5F4919D3AD8}"/>
              </a:ext>
            </a:extLst>
          </p:cNvPr>
          <p:cNvSpPr/>
          <p:nvPr/>
        </p:nvSpPr>
        <p:spPr>
          <a:xfrm>
            <a:off x="4194241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îślïdé">
            <a:extLst>
              <a:ext uri="{FF2B5EF4-FFF2-40B4-BE49-F238E27FC236}">
                <a16:creationId xmlns:a16="http://schemas.microsoft.com/office/drawing/2014/main" id="{222100B7-D75C-4B2E-A21B-66E53680A8DE}"/>
              </a:ext>
            </a:extLst>
          </p:cNvPr>
          <p:cNvSpPr/>
          <p:nvPr/>
        </p:nvSpPr>
        <p:spPr>
          <a:xfrm>
            <a:off x="5143526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íşľîḓe">
            <a:extLst>
              <a:ext uri="{FF2B5EF4-FFF2-40B4-BE49-F238E27FC236}">
                <a16:creationId xmlns:a16="http://schemas.microsoft.com/office/drawing/2014/main" id="{088FD02B-27E6-4CE9-8DCE-1E7F69BA81A5}"/>
              </a:ext>
            </a:extLst>
          </p:cNvPr>
          <p:cNvSpPr/>
          <p:nvPr/>
        </p:nvSpPr>
        <p:spPr>
          <a:xfrm>
            <a:off x="5732398" y="3129688"/>
            <a:ext cx="212785" cy="2127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íş1îḍè">
            <a:extLst>
              <a:ext uri="{FF2B5EF4-FFF2-40B4-BE49-F238E27FC236}">
                <a16:creationId xmlns:a16="http://schemas.microsoft.com/office/drawing/2014/main" id="{FF43C607-BA8E-4119-B6D9-75D10B43B6F7}"/>
              </a:ext>
            </a:extLst>
          </p:cNvPr>
          <p:cNvSpPr/>
          <p:nvPr/>
        </p:nvSpPr>
        <p:spPr>
          <a:xfrm>
            <a:off x="6761685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$ļïḑè">
            <a:extLst>
              <a:ext uri="{FF2B5EF4-FFF2-40B4-BE49-F238E27FC236}">
                <a16:creationId xmlns:a16="http://schemas.microsoft.com/office/drawing/2014/main" id="{AE5B19F6-0871-448A-A725-6404F80540E2}"/>
              </a:ext>
            </a:extLst>
          </p:cNvPr>
          <p:cNvSpPr/>
          <p:nvPr/>
        </p:nvSpPr>
        <p:spPr>
          <a:xfrm>
            <a:off x="8105201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îslïḍè">
            <a:extLst>
              <a:ext uri="{FF2B5EF4-FFF2-40B4-BE49-F238E27FC236}">
                <a16:creationId xmlns:a16="http://schemas.microsoft.com/office/drawing/2014/main" id="{950250A7-52A9-46C5-9142-7980EF8DD25D}"/>
              </a:ext>
            </a:extLst>
          </p:cNvPr>
          <p:cNvSpPr/>
          <p:nvPr/>
        </p:nvSpPr>
        <p:spPr>
          <a:xfrm>
            <a:off x="9605830" y="3129688"/>
            <a:ext cx="212785" cy="21278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îṩļíḋè">
            <a:extLst>
              <a:ext uri="{FF2B5EF4-FFF2-40B4-BE49-F238E27FC236}">
                <a16:creationId xmlns:a16="http://schemas.microsoft.com/office/drawing/2014/main" id="{3E36C00E-2BC3-45A8-8CDB-8E58616EF177}"/>
              </a:ext>
            </a:extLst>
          </p:cNvPr>
          <p:cNvSpPr/>
          <p:nvPr/>
        </p:nvSpPr>
        <p:spPr>
          <a:xfrm>
            <a:off x="10477180" y="3129688"/>
            <a:ext cx="212785" cy="2127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97C02DB-11B3-4124-B21C-DC8E39F39DCD}"/>
              </a:ext>
            </a:extLst>
          </p:cNvPr>
          <p:cNvCxnSpPr/>
          <p:nvPr/>
        </p:nvCxnSpPr>
        <p:spPr>
          <a:xfrm flipH="1">
            <a:off x="881224" y="3342473"/>
            <a:ext cx="7424" cy="1593415"/>
          </a:xfrm>
          <a:prstGeom prst="line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A383F24-0E37-4040-8E21-D2D9FEC669F6}"/>
              </a:ext>
            </a:extLst>
          </p:cNvPr>
          <p:cNvCxnSpPr/>
          <p:nvPr/>
        </p:nvCxnSpPr>
        <p:spPr>
          <a:xfrm flipH="1">
            <a:off x="4296921" y="3342473"/>
            <a:ext cx="7424" cy="1276712"/>
          </a:xfrm>
          <a:prstGeom prst="line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C05BDD12-F87A-4B68-A44C-EE60DE64CC87}"/>
              </a:ext>
            </a:extLst>
          </p:cNvPr>
          <p:cNvCxnSpPr/>
          <p:nvPr/>
        </p:nvCxnSpPr>
        <p:spPr>
          <a:xfrm>
            <a:off x="5242495" y="3352903"/>
            <a:ext cx="7424" cy="340456"/>
          </a:xfrm>
          <a:prstGeom prst="line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A3E7E537-C93B-43BE-838A-2C55A8A90545}"/>
              </a:ext>
            </a:extLst>
          </p:cNvPr>
          <p:cNvCxnSpPr/>
          <p:nvPr/>
        </p:nvCxnSpPr>
        <p:spPr>
          <a:xfrm flipH="1">
            <a:off x="6858590" y="3370580"/>
            <a:ext cx="7424" cy="1276712"/>
          </a:xfrm>
          <a:prstGeom prst="line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îṧḻiḍé">
            <a:extLst>
              <a:ext uri="{FF2B5EF4-FFF2-40B4-BE49-F238E27FC236}">
                <a16:creationId xmlns:a16="http://schemas.microsoft.com/office/drawing/2014/main" id="{6CF6ED5D-1535-46E1-89E7-D8F557BB0631}"/>
              </a:ext>
            </a:extLst>
          </p:cNvPr>
          <p:cNvSpPr/>
          <p:nvPr/>
        </p:nvSpPr>
        <p:spPr>
          <a:xfrm>
            <a:off x="6413855" y="4843811"/>
            <a:ext cx="844932" cy="844932"/>
          </a:xfrm>
          <a:prstGeom prst="arc">
            <a:avLst>
              <a:gd name="adj1" fmla="val 16200000"/>
              <a:gd name="adj2" fmla="val 12750973"/>
            </a:avLst>
          </a:prstGeom>
          <a:noFill/>
          <a:ln w="7620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en-US" altLang="zh-CN" sz="1400" dirty="0">
                <a:solidFill>
                  <a:schemeClr val="accent3"/>
                </a:solidFill>
                <a:latin typeface="Impact" panose="020B0806030902050204" pitchFamily="34" charset="0"/>
              </a:rPr>
              <a:t>95%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0C3AE302-AFDB-417D-BA85-57E35B45D9B4}"/>
              </a:ext>
            </a:extLst>
          </p:cNvPr>
          <p:cNvCxnSpPr/>
          <p:nvPr/>
        </p:nvCxnSpPr>
        <p:spPr>
          <a:xfrm>
            <a:off x="8204170" y="3352903"/>
            <a:ext cx="7424" cy="340456"/>
          </a:xfrm>
          <a:prstGeom prst="line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F9772C46-4B97-42B7-ABAD-5DF1F7D9E7BD}"/>
              </a:ext>
            </a:extLst>
          </p:cNvPr>
          <p:cNvCxnSpPr/>
          <p:nvPr/>
        </p:nvCxnSpPr>
        <p:spPr>
          <a:xfrm>
            <a:off x="9699617" y="2778593"/>
            <a:ext cx="7424" cy="340456"/>
          </a:xfrm>
          <a:prstGeom prst="line">
            <a:avLst/>
          </a:prstGeom>
          <a:ln w="3175">
            <a:solidFill>
              <a:srgbClr val="95A5A6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îṧľiḍê">
            <a:extLst>
              <a:ext uri="{FF2B5EF4-FFF2-40B4-BE49-F238E27FC236}">
                <a16:creationId xmlns:a16="http://schemas.microsoft.com/office/drawing/2014/main" id="{E5B5307D-C00D-4A52-991E-3DDE1C78D5C4}"/>
              </a:ext>
            </a:extLst>
          </p:cNvPr>
          <p:cNvSpPr txBox="1"/>
          <p:nvPr/>
        </p:nvSpPr>
        <p:spPr>
          <a:xfrm>
            <a:off x="771993" y="5002081"/>
            <a:ext cx="2103477" cy="392415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Impact" panose="020B0806030902050204" pitchFamily="34" charset="0"/>
              </a:rPr>
              <a:t>2015</a:t>
            </a:r>
          </a:p>
        </p:txBody>
      </p:sp>
      <p:sp>
        <p:nvSpPr>
          <p:cNvPr id="51" name="ïṧļîďe">
            <a:extLst>
              <a:ext uri="{FF2B5EF4-FFF2-40B4-BE49-F238E27FC236}">
                <a16:creationId xmlns:a16="http://schemas.microsoft.com/office/drawing/2014/main" id="{5018DDCD-A1C9-4AC8-849B-F6095788B976}"/>
              </a:ext>
            </a:extLst>
          </p:cNvPr>
          <p:cNvSpPr>
            <a:spLocks/>
          </p:cNvSpPr>
          <p:nvPr/>
        </p:nvSpPr>
        <p:spPr bwMode="auto">
          <a:xfrm>
            <a:off x="767408" y="5321086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/>
              <a:t>此部分内容作为文字排版占位显示</a:t>
            </a:r>
            <a:br>
              <a:rPr lang="en-US" altLang="zh-CN" sz="900" dirty="0"/>
            </a:br>
            <a:r>
              <a:rPr lang="zh-CN" altLang="en-US" sz="900" dirty="0"/>
              <a:t> （建议使用主题字体）</a:t>
            </a:r>
          </a:p>
        </p:txBody>
      </p:sp>
      <p:sp>
        <p:nvSpPr>
          <p:cNvPr id="48" name="iŝļïḋê">
            <a:extLst>
              <a:ext uri="{FF2B5EF4-FFF2-40B4-BE49-F238E27FC236}">
                <a16:creationId xmlns:a16="http://schemas.microsoft.com/office/drawing/2014/main" id="{B25B90EB-8E1F-4364-9352-8FECBC0E2EBC}"/>
              </a:ext>
            </a:extLst>
          </p:cNvPr>
          <p:cNvSpPr txBox="1"/>
          <p:nvPr/>
        </p:nvSpPr>
        <p:spPr>
          <a:xfrm>
            <a:off x="3580264" y="1750479"/>
            <a:ext cx="2103477" cy="392415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Impact" panose="020B0806030902050204" pitchFamily="34" charset="0"/>
              </a:rPr>
              <a:t>2016</a:t>
            </a:r>
          </a:p>
        </p:txBody>
      </p:sp>
      <p:sp>
        <p:nvSpPr>
          <p:cNvPr id="49" name="íṣľide">
            <a:extLst>
              <a:ext uri="{FF2B5EF4-FFF2-40B4-BE49-F238E27FC236}">
                <a16:creationId xmlns:a16="http://schemas.microsoft.com/office/drawing/2014/main" id="{A973C9C0-2355-4807-AEB6-406942BED662}"/>
              </a:ext>
            </a:extLst>
          </p:cNvPr>
          <p:cNvSpPr>
            <a:spLocks/>
          </p:cNvSpPr>
          <p:nvPr/>
        </p:nvSpPr>
        <p:spPr bwMode="auto">
          <a:xfrm>
            <a:off x="3575679" y="2069484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/>
              <a:t>此部分内容作为文字排版占位显示</a:t>
            </a:r>
            <a:br>
              <a:rPr lang="en-US" altLang="zh-CN" sz="900" dirty="0"/>
            </a:br>
            <a:r>
              <a:rPr lang="zh-CN" altLang="en-US" sz="900" dirty="0"/>
              <a:t> （建议使用主题字体）</a:t>
            </a:r>
          </a:p>
        </p:txBody>
      </p:sp>
      <p:sp>
        <p:nvSpPr>
          <p:cNvPr id="46" name="îsḷîdé">
            <a:extLst>
              <a:ext uri="{FF2B5EF4-FFF2-40B4-BE49-F238E27FC236}">
                <a16:creationId xmlns:a16="http://schemas.microsoft.com/office/drawing/2014/main" id="{875634BD-0870-4F09-9664-3F2EA51F35D1}"/>
              </a:ext>
            </a:extLst>
          </p:cNvPr>
          <p:cNvSpPr txBox="1"/>
          <p:nvPr/>
        </p:nvSpPr>
        <p:spPr>
          <a:xfrm>
            <a:off x="6682192" y="1750479"/>
            <a:ext cx="2103477" cy="392415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Impact" panose="020B0806030902050204" pitchFamily="34" charset="0"/>
              </a:rPr>
              <a:t>2017</a:t>
            </a:r>
          </a:p>
        </p:txBody>
      </p:sp>
      <p:sp>
        <p:nvSpPr>
          <p:cNvPr id="47" name="îṩḻiḋê">
            <a:extLst>
              <a:ext uri="{FF2B5EF4-FFF2-40B4-BE49-F238E27FC236}">
                <a16:creationId xmlns:a16="http://schemas.microsoft.com/office/drawing/2014/main" id="{619D3F7D-8689-4992-AB46-80DC0D0BBCBD}"/>
              </a:ext>
            </a:extLst>
          </p:cNvPr>
          <p:cNvSpPr>
            <a:spLocks/>
          </p:cNvSpPr>
          <p:nvPr/>
        </p:nvSpPr>
        <p:spPr bwMode="auto">
          <a:xfrm>
            <a:off x="6677607" y="2069484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/>
              <a:t>此部分内容作为文字排版占位显示</a:t>
            </a:r>
            <a:br>
              <a:rPr lang="en-US" altLang="zh-CN" sz="900" dirty="0"/>
            </a:br>
            <a:r>
              <a:rPr lang="zh-CN" altLang="en-US" sz="900" dirty="0"/>
              <a:t> （建议使用主题字体）</a:t>
            </a:r>
          </a:p>
        </p:txBody>
      </p:sp>
      <p:sp>
        <p:nvSpPr>
          <p:cNvPr id="44" name="ïṩḷíďé">
            <a:extLst>
              <a:ext uri="{FF2B5EF4-FFF2-40B4-BE49-F238E27FC236}">
                <a16:creationId xmlns:a16="http://schemas.microsoft.com/office/drawing/2014/main" id="{E194C45E-C478-427E-AF35-5468C607815D}"/>
              </a:ext>
            </a:extLst>
          </p:cNvPr>
          <p:cNvSpPr txBox="1"/>
          <p:nvPr/>
        </p:nvSpPr>
        <p:spPr>
          <a:xfrm>
            <a:off x="9610415" y="1750479"/>
            <a:ext cx="2103477" cy="392415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Impact" panose="020B0806030902050204" pitchFamily="34" charset="0"/>
              </a:rPr>
              <a:t>2018</a:t>
            </a:r>
          </a:p>
        </p:txBody>
      </p:sp>
      <p:sp>
        <p:nvSpPr>
          <p:cNvPr id="45" name="ïSļíḍé">
            <a:extLst>
              <a:ext uri="{FF2B5EF4-FFF2-40B4-BE49-F238E27FC236}">
                <a16:creationId xmlns:a16="http://schemas.microsoft.com/office/drawing/2014/main" id="{13141132-941D-4D1B-B77D-324F771016AF}"/>
              </a:ext>
            </a:extLst>
          </p:cNvPr>
          <p:cNvSpPr>
            <a:spLocks/>
          </p:cNvSpPr>
          <p:nvPr/>
        </p:nvSpPr>
        <p:spPr bwMode="auto">
          <a:xfrm>
            <a:off x="9605830" y="2069484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900" dirty="0"/>
              <a:t>此部分内容作为文字排版占位显示</a:t>
            </a:r>
            <a:br>
              <a:rPr lang="en-US" altLang="zh-CN" sz="900" dirty="0"/>
            </a:br>
            <a:r>
              <a:rPr lang="zh-CN" altLang="en-US" sz="900" dirty="0"/>
              <a:t> （建议使用主题字体）</a:t>
            </a:r>
          </a:p>
        </p:txBody>
      </p:sp>
      <p:cxnSp>
        <p:nvCxnSpPr>
          <p:cNvPr id="29" name="肘形连接符 28">
            <a:extLst>
              <a:ext uri="{FF2B5EF4-FFF2-40B4-BE49-F238E27FC236}">
                <a16:creationId xmlns:a16="http://schemas.microsoft.com/office/drawing/2014/main" id="{2FD4555B-5E5C-4955-932A-41B170406D3C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2681453" y="2235463"/>
            <a:ext cx="986794" cy="801657"/>
          </a:xfrm>
          <a:prstGeom prst="bentConnector3">
            <a:avLst>
              <a:gd name="adj1" fmla="val 100193"/>
            </a:avLst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29">
            <a:extLst>
              <a:ext uri="{FF2B5EF4-FFF2-40B4-BE49-F238E27FC236}">
                <a16:creationId xmlns:a16="http://schemas.microsoft.com/office/drawing/2014/main" id="{B1DB9832-260E-4583-A14E-397134ECC732}"/>
              </a:ext>
            </a:extLst>
          </p:cNvPr>
          <p:cNvCxnSpPr>
            <a:stCxn id="13" idx="0"/>
          </p:cNvCxnSpPr>
          <p:nvPr/>
        </p:nvCxnSpPr>
        <p:spPr>
          <a:xfrm rot="5400000" flipH="1" flipV="1">
            <a:off x="5764802" y="2216883"/>
            <a:ext cx="986794" cy="838816"/>
          </a:xfrm>
          <a:prstGeom prst="bentConnector3">
            <a:avLst>
              <a:gd name="adj1" fmla="val 99228"/>
            </a:avLst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ïṧļiḓé">
            <a:extLst>
              <a:ext uri="{FF2B5EF4-FFF2-40B4-BE49-F238E27FC236}">
                <a16:creationId xmlns:a16="http://schemas.microsoft.com/office/drawing/2014/main" id="{CB23E280-627B-48C1-9AAF-282536147AE6}"/>
              </a:ext>
            </a:extLst>
          </p:cNvPr>
          <p:cNvSpPr/>
          <p:nvPr/>
        </p:nvSpPr>
        <p:spPr>
          <a:xfrm>
            <a:off x="2636899" y="4210315"/>
            <a:ext cx="1190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accent3"/>
                </a:solidFill>
              </a:rPr>
              <a:t>关键词</a:t>
            </a:r>
          </a:p>
        </p:txBody>
      </p:sp>
      <p:cxnSp>
        <p:nvCxnSpPr>
          <p:cNvPr id="32" name="肘形连接符 31">
            <a:extLst>
              <a:ext uri="{FF2B5EF4-FFF2-40B4-BE49-F238E27FC236}">
                <a16:creationId xmlns:a16="http://schemas.microsoft.com/office/drawing/2014/main" id="{DF791F0B-6348-4BCD-929B-5A739890897F}"/>
              </a:ext>
            </a:extLst>
          </p:cNvPr>
          <p:cNvCxnSpPr>
            <a:stCxn id="8" idx="2"/>
            <a:endCxn id="31" idx="1"/>
          </p:cNvCxnSpPr>
          <p:nvPr/>
        </p:nvCxnSpPr>
        <p:spPr>
          <a:xfrm rot="16200000" flipH="1">
            <a:off x="1719540" y="3446844"/>
            <a:ext cx="1021731" cy="812987"/>
          </a:xfrm>
          <a:prstGeom prst="bentConnector2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ṩḷíḑè">
            <a:extLst>
              <a:ext uri="{FF2B5EF4-FFF2-40B4-BE49-F238E27FC236}">
                <a16:creationId xmlns:a16="http://schemas.microsoft.com/office/drawing/2014/main" id="{848C0DD1-57D1-487C-B2EA-9EF1D8057D17}"/>
              </a:ext>
            </a:extLst>
          </p:cNvPr>
          <p:cNvSpPr/>
          <p:nvPr/>
        </p:nvSpPr>
        <p:spPr>
          <a:xfrm>
            <a:off x="4654912" y="3786239"/>
            <a:ext cx="1190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关键词</a:t>
            </a:r>
          </a:p>
        </p:txBody>
      </p:sp>
      <p:sp>
        <p:nvSpPr>
          <p:cNvPr id="34" name="iśḷïdè">
            <a:extLst>
              <a:ext uri="{FF2B5EF4-FFF2-40B4-BE49-F238E27FC236}">
                <a16:creationId xmlns:a16="http://schemas.microsoft.com/office/drawing/2014/main" id="{17770B3D-24D7-48C5-A16C-6CF0634ED2B3}"/>
              </a:ext>
            </a:extLst>
          </p:cNvPr>
          <p:cNvSpPr/>
          <p:nvPr/>
        </p:nvSpPr>
        <p:spPr>
          <a:xfrm>
            <a:off x="4198416" y="2660584"/>
            <a:ext cx="1190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accent3"/>
                </a:solidFill>
              </a:rPr>
              <a:t>关键词</a:t>
            </a:r>
          </a:p>
        </p:txBody>
      </p:sp>
      <p:cxnSp>
        <p:nvCxnSpPr>
          <p:cNvPr id="35" name="肘形连接符 34">
            <a:extLst>
              <a:ext uri="{FF2B5EF4-FFF2-40B4-BE49-F238E27FC236}">
                <a16:creationId xmlns:a16="http://schemas.microsoft.com/office/drawing/2014/main" id="{CFC00D5C-A155-4C45-AE57-54DF9ACA4CB3}"/>
              </a:ext>
            </a:extLst>
          </p:cNvPr>
          <p:cNvCxnSpPr>
            <a:stCxn id="10" idx="0"/>
            <a:endCxn id="34" idx="1"/>
          </p:cNvCxnSpPr>
          <p:nvPr/>
        </p:nvCxnSpPr>
        <p:spPr>
          <a:xfrm rot="5400000" flipH="1" flipV="1">
            <a:off x="3552532" y="2483805"/>
            <a:ext cx="315215" cy="976553"/>
          </a:xfrm>
          <a:prstGeom prst="bentConnector2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íSľïďé">
            <a:extLst>
              <a:ext uri="{FF2B5EF4-FFF2-40B4-BE49-F238E27FC236}">
                <a16:creationId xmlns:a16="http://schemas.microsoft.com/office/drawing/2014/main" id="{4FCA59BD-191A-4D54-9E83-D3290087150F}"/>
              </a:ext>
            </a:extLst>
          </p:cNvPr>
          <p:cNvSpPr>
            <a:spLocks/>
          </p:cNvSpPr>
          <p:nvPr/>
        </p:nvSpPr>
        <p:spPr bwMode="auto">
          <a:xfrm>
            <a:off x="3238749" y="5124945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43" name="išḷïḋe">
            <a:extLst>
              <a:ext uri="{FF2B5EF4-FFF2-40B4-BE49-F238E27FC236}">
                <a16:creationId xmlns:a16="http://schemas.microsoft.com/office/drawing/2014/main" id="{DC9016B7-152E-41D9-8BBF-8D7B6A822309}"/>
              </a:ext>
            </a:extLst>
          </p:cNvPr>
          <p:cNvSpPr txBox="1">
            <a:spLocks/>
          </p:cNvSpPr>
          <p:nvPr/>
        </p:nvSpPr>
        <p:spPr bwMode="auto">
          <a:xfrm>
            <a:off x="3238749" y="4712065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40" name="îśḷiḓè">
            <a:extLst>
              <a:ext uri="{FF2B5EF4-FFF2-40B4-BE49-F238E27FC236}">
                <a16:creationId xmlns:a16="http://schemas.microsoft.com/office/drawing/2014/main" id="{416E814D-B4A5-4972-B417-7AA228906293}"/>
              </a:ext>
            </a:extLst>
          </p:cNvPr>
          <p:cNvSpPr>
            <a:spLocks/>
          </p:cNvSpPr>
          <p:nvPr/>
        </p:nvSpPr>
        <p:spPr bwMode="auto">
          <a:xfrm>
            <a:off x="8273373" y="4837097"/>
            <a:ext cx="2108063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algn="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000" dirty="0"/>
              <a:t>此部分内容作为文字排版占位显示</a:t>
            </a:r>
            <a:br>
              <a:rPr lang="en-US" altLang="zh-CN" sz="1000" dirty="0"/>
            </a:br>
            <a:r>
              <a:rPr lang="zh-CN" altLang="en-US" sz="1000" dirty="0"/>
              <a:t> （建议使用主题字体）</a:t>
            </a:r>
          </a:p>
        </p:txBody>
      </p:sp>
      <p:sp>
        <p:nvSpPr>
          <p:cNvPr id="41" name="iṩļiďê">
            <a:extLst>
              <a:ext uri="{FF2B5EF4-FFF2-40B4-BE49-F238E27FC236}">
                <a16:creationId xmlns:a16="http://schemas.microsoft.com/office/drawing/2014/main" id="{6A22836D-4DBD-4FD1-8597-4F2268CA4C8F}"/>
              </a:ext>
            </a:extLst>
          </p:cNvPr>
          <p:cNvSpPr txBox="1">
            <a:spLocks/>
          </p:cNvSpPr>
          <p:nvPr/>
        </p:nvSpPr>
        <p:spPr bwMode="auto">
          <a:xfrm>
            <a:off x="8273373" y="4424217"/>
            <a:ext cx="210806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zh-CN" altLang="en-US" sz="1800" b="1" dirty="0">
                <a:solidFill>
                  <a:schemeClr val="accent3"/>
                </a:solidFill>
              </a:rPr>
              <a:t>标题文本预设</a:t>
            </a:r>
          </a:p>
        </p:txBody>
      </p:sp>
      <p:cxnSp>
        <p:nvCxnSpPr>
          <p:cNvPr id="38" name="肘形连接符 37">
            <a:extLst>
              <a:ext uri="{FF2B5EF4-FFF2-40B4-BE49-F238E27FC236}">
                <a16:creationId xmlns:a16="http://schemas.microsoft.com/office/drawing/2014/main" id="{A0894191-1F02-4358-B2BD-6984717B0053}"/>
              </a:ext>
            </a:extLst>
          </p:cNvPr>
          <p:cNvCxnSpPr>
            <a:cxnSpLocks/>
            <a:stCxn id="17" idx="2"/>
            <a:endCxn id="41" idx="3"/>
          </p:cNvCxnSpPr>
          <p:nvPr/>
        </p:nvCxnSpPr>
        <p:spPr>
          <a:xfrm rot="5400000">
            <a:off x="9838413" y="3885497"/>
            <a:ext cx="1288184" cy="202137"/>
          </a:xfrm>
          <a:prstGeom prst="bentConnector2">
            <a:avLst/>
          </a:prstGeom>
          <a:ln w="3175">
            <a:solidFill>
              <a:srgbClr val="95A5A6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ṣḻíḍé">
            <a:extLst>
              <a:ext uri="{FF2B5EF4-FFF2-40B4-BE49-F238E27FC236}">
                <a16:creationId xmlns:a16="http://schemas.microsoft.com/office/drawing/2014/main" id="{7DBF083F-FEB6-4AAC-9E3C-49F6C68674BC}"/>
              </a:ext>
            </a:extLst>
          </p:cNvPr>
          <p:cNvSpPr/>
          <p:nvPr/>
        </p:nvSpPr>
        <p:spPr>
          <a:xfrm>
            <a:off x="7603839" y="3786239"/>
            <a:ext cx="11900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accent3"/>
                </a:solidFill>
              </a:rPr>
              <a:t>关键词</a:t>
            </a:r>
          </a:p>
        </p:txBody>
      </p:sp>
    </p:spTree>
    <p:extLst>
      <p:ext uri="{BB962C8B-B14F-4D97-AF65-F5344CB8AC3E}">
        <p14:creationId xmlns:p14="http://schemas.microsoft.com/office/powerpoint/2010/main" val="3459487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7246579" y="3158910"/>
            <a:ext cx="4273909" cy="1004247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3600" dirty="0">
                <a:solidFill>
                  <a:srgbClr val="075B6B"/>
                </a:solidFill>
              </a:rPr>
              <a:t>Thanks.</a:t>
            </a:r>
            <a:br>
              <a:rPr lang="en-US" altLang="zh-CN" dirty="0">
                <a:solidFill>
                  <a:srgbClr val="075B6B"/>
                </a:solidFill>
              </a:rPr>
            </a:br>
            <a:r>
              <a:rPr lang="en-US" altLang="zh-CN" b="0" dirty="0">
                <a:solidFill>
                  <a:srgbClr val="075B6B"/>
                </a:solidFill>
              </a:rPr>
              <a:t>And Your Slogan Here.</a:t>
            </a:r>
            <a:endParaRPr lang="zh-CN" altLang="en-US" dirty="0">
              <a:solidFill>
                <a:srgbClr val="075B6B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7246579" y="4509845"/>
            <a:ext cx="4127502" cy="310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Speaker name and title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7246579" y="4820716"/>
            <a:ext cx="4127502" cy="310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mba.guet.edu.cn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368" y="1679265"/>
            <a:ext cx="2025768" cy="13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5" y="704485"/>
            <a:ext cx="2986464" cy="289635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247976" y="1130300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rgbClr val="075B6B"/>
                </a:solidFill>
              </a:rPr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4247976" y="189269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781274" y="2457405"/>
            <a:ext cx="596165" cy="7620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ïşḷíďé"/>
          <p:cNvSpPr/>
          <p:nvPr/>
        </p:nvSpPr>
        <p:spPr bwMode="auto">
          <a:xfrm>
            <a:off x="6201726" y="2096852"/>
            <a:ext cx="2860786" cy="2664296"/>
          </a:xfrm>
          <a:custGeom>
            <a:avLst/>
            <a:gdLst>
              <a:gd name="connsiteX0" fmla="*/ 0 w 2435534"/>
              <a:gd name="connsiteY0" fmla="*/ 0 h 2268252"/>
              <a:gd name="connsiteX1" fmla="*/ 1872208 w 2435534"/>
              <a:gd name="connsiteY1" fmla="*/ 0 h 2268252"/>
              <a:gd name="connsiteX2" fmla="*/ 1872208 w 2435534"/>
              <a:gd name="connsiteY2" fmla="*/ 954106 h 2268252"/>
              <a:gd name="connsiteX3" fmla="*/ 2153871 w 2435534"/>
              <a:gd name="connsiteY3" fmla="*/ 954106 h 2268252"/>
              <a:gd name="connsiteX4" fmla="*/ 2153871 w 2435534"/>
              <a:gd name="connsiteY4" fmla="*/ 774086 h 2268252"/>
              <a:gd name="connsiteX5" fmla="*/ 2435534 w 2435534"/>
              <a:gd name="connsiteY5" fmla="*/ 1134126 h 2268252"/>
              <a:gd name="connsiteX6" fmla="*/ 2153871 w 2435534"/>
              <a:gd name="connsiteY6" fmla="*/ 1494166 h 2268252"/>
              <a:gd name="connsiteX7" fmla="*/ 2153871 w 2435534"/>
              <a:gd name="connsiteY7" fmla="*/ 1314146 h 2268252"/>
              <a:gd name="connsiteX8" fmla="*/ 1872208 w 2435534"/>
              <a:gd name="connsiteY8" fmla="*/ 1314146 h 2268252"/>
              <a:gd name="connsiteX9" fmla="*/ 1872208 w 2435534"/>
              <a:gd name="connsiteY9" fmla="*/ 2268252 h 2268252"/>
              <a:gd name="connsiteX10" fmla="*/ 0 w 2435534"/>
              <a:gd name="connsiteY10" fmla="*/ 2268252 h 22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5534" h="2268252">
                <a:moveTo>
                  <a:pt x="0" y="0"/>
                </a:moveTo>
                <a:lnTo>
                  <a:pt x="1872208" y="0"/>
                </a:lnTo>
                <a:lnTo>
                  <a:pt x="1872208" y="954106"/>
                </a:lnTo>
                <a:lnTo>
                  <a:pt x="2153871" y="954106"/>
                </a:lnTo>
                <a:lnTo>
                  <a:pt x="2153871" y="774086"/>
                </a:lnTo>
                <a:lnTo>
                  <a:pt x="2435534" y="1134126"/>
                </a:lnTo>
                <a:lnTo>
                  <a:pt x="2153871" y="1494166"/>
                </a:lnTo>
                <a:lnTo>
                  <a:pt x="2153871" y="1314146"/>
                </a:lnTo>
                <a:lnTo>
                  <a:pt x="1872208" y="1314146"/>
                </a:lnTo>
                <a:lnTo>
                  <a:pt x="1872208" y="2268252"/>
                </a:lnTo>
                <a:lnTo>
                  <a:pt x="0" y="2268252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íSḷîḍê"/>
          <p:cNvSpPr/>
          <p:nvPr/>
        </p:nvSpPr>
        <p:spPr bwMode="auto">
          <a:xfrm flipH="1">
            <a:off x="3129488" y="2096852"/>
            <a:ext cx="2860786" cy="2664296"/>
          </a:xfrm>
          <a:custGeom>
            <a:avLst/>
            <a:gdLst>
              <a:gd name="connsiteX0" fmla="*/ 1872208 w 2435534"/>
              <a:gd name="connsiteY0" fmla="*/ 0 h 2268252"/>
              <a:gd name="connsiteX1" fmla="*/ 0 w 2435534"/>
              <a:gd name="connsiteY1" fmla="*/ 0 h 2268252"/>
              <a:gd name="connsiteX2" fmla="*/ 0 w 2435534"/>
              <a:gd name="connsiteY2" fmla="*/ 2268252 h 2268252"/>
              <a:gd name="connsiteX3" fmla="*/ 1872208 w 2435534"/>
              <a:gd name="connsiteY3" fmla="*/ 2268252 h 2268252"/>
              <a:gd name="connsiteX4" fmla="*/ 1872208 w 2435534"/>
              <a:gd name="connsiteY4" fmla="*/ 1314146 h 2268252"/>
              <a:gd name="connsiteX5" fmla="*/ 2153871 w 2435534"/>
              <a:gd name="connsiteY5" fmla="*/ 1314146 h 2268252"/>
              <a:gd name="connsiteX6" fmla="*/ 2153871 w 2435534"/>
              <a:gd name="connsiteY6" fmla="*/ 1494166 h 2268252"/>
              <a:gd name="connsiteX7" fmla="*/ 2435534 w 2435534"/>
              <a:gd name="connsiteY7" fmla="*/ 1134126 h 2268252"/>
              <a:gd name="connsiteX8" fmla="*/ 2153871 w 2435534"/>
              <a:gd name="connsiteY8" fmla="*/ 774086 h 2268252"/>
              <a:gd name="connsiteX9" fmla="*/ 2153871 w 2435534"/>
              <a:gd name="connsiteY9" fmla="*/ 954106 h 2268252"/>
              <a:gd name="connsiteX10" fmla="*/ 1872208 w 2435534"/>
              <a:gd name="connsiteY10" fmla="*/ 954106 h 22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5534" h="2268252">
                <a:moveTo>
                  <a:pt x="1872208" y="0"/>
                </a:moveTo>
                <a:lnTo>
                  <a:pt x="0" y="0"/>
                </a:lnTo>
                <a:lnTo>
                  <a:pt x="0" y="2268252"/>
                </a:lnTo>
                <a:lnTo>
                  <a:pt x="1872208" y="2268252"/>
                </a:lnTo>
                <a:lnTo>
                  <a:pt x="1872208" y="1314146"/>
                </a:lnTo>
                <a:lnTo>
                  <a:pt x="2153871" y="1314146"/>
                </a:lnTo>
                <a:lnTo>
                  <a:pt x="2153871" y="1494166"/>
                </a:lnTo>
                <a:lnTo>
                  <a:pt x="2435534" y="1134126"/>
                </a:lnTo>
                <a:lnTo>
                  <a:pt x="2153871" y="774086"/>
                </a:lnTo>
                <a:lnTo>
                  <a:pt x="2153871" y="954106"/>
                </a:lnTo>
                <a:lnTo>
                  <a:pt x="1872208" y="954106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śḷíďe"/>
          <p:cNvSpPr>
            <a:spLocks noChangeAspect="1"/>
          </p:cNvSpPr>
          <p:nvPr/>
        </p:nvSpPr>
        <p:spPr bwMode="auto">
          <a:xfrm>
            <a:off x="4367808" y="2996712"/>
            <a:ext cx="835580" cy="864576"/>
          </a:xfrm>
          <a:custGeom>
            <a:avLst/>
            <a:gdLst>
              <a:gd name="connsiteX0" fmla="*/ 94055 w 317452"/>
              <a:gd name="connsiteY0" fmla="*/ 135965 h 328468"/>
              <a:gd name="connsiteX1" fmla="*/ 94407 w 317452"/>
              <a:gd name="connsiteY1" fmla="*/ 136055 h 328468"/>
              <a:gd name="connsiteX2" fmla="*/ 104825 w 317452"/>
              <a:gd name="connsiteY2" fmla="*/ 158537 h 328468"/>
              <a:gd name="connsiteX3" fmla="*/ 106109 w 317452"/>
              <a:gd name="connsiteY3" fmla="*/ 161308 h 328468"/>
              <a:gd name="connsiteX4" fmla="*/ 98162 w 317452"/>
              <a:gd name="connsiteY4" fmla="*/ 160053 h 328468"/>
              <a:gd name="connsiteX5" fmla="*/ 96849 w 317452"/>
              <a:gd name="connsiteY5" fmla="*/ 160053 h 328468"/>
              <a:gd name="connsiteX6" fmla="*/ 92911 w 317452"/>
              <a:gd name="connsiteY6" fmla="*/ 137630 h 328468"/>
              <a:gd name="connsiteX7" fmla="*/ 93506 w 317452"/>
              <a:gd name="connsiteY7" fmla="*/ 136765 h 328468"/>
              <a:gd name="connsiteX8" fmla="*/ 39496 w 317452"/>
              <a:gd name="connsiteY8" fmla="*/ 115887 h 328468"/>
              <a:gd name="connsiteX9" fmla="*/ 51437 w 317452"/>
              <a:gd name="connsiteY9" fmla="*/ 165488 h 328468"/>
              <a:gd name="connsiteX10" fmla="*/ 48784 w 317452"/>
              <a:gd name="connsiteY10" fmla="*/ 166793 h 328468"/>
              <a:gd name="connsiteX11" fmla="*/ 47457 w 317452"/>
              <a:gd name="connsiteY11" fmla="*/ 170709 h 328468"/>
              <a:gd name="connsiteX12" fmla="*/ 48784 w 317452"/>
              <a:gd name="connsiteY12" fmla="*/ 173319 h 328468"/>
              <a:gd name="connsiteX13" fmla="*/ 52764 w 317452"/>
              <a:gd name="connsiteY13" fmla="*/ 175930 h 328468"/>
              <a:gd name="connsiteX14" fmla="*/ 55418 w 317452"/>
              <a:gd name="connsiteY14" fmla="*/ 174625 h 328468"/>
              <a:gd name="connsiteX15" fmla="*/ 87263 w 317452"/>
              <a:gd name="connsiteY15" fmla="*/ 216393 h 328468"/>
              <a:gd name="connsiteX16" fmla="*/ 55418 w 317452"/>
              <a:gd name="connsiteY16" fmla="*/ 230752 h 328468"/>
              <a:gd name="connsiteX17" fmla="*/ 38169 w 317452"/>
              <a:gd name="connsiteY17" fmla="*/ 224225 h 328468"/>
              <a:gd name="connsiteX18" fmla="*/ 1017 w 317452"/>
              <a:gd name="connsiteY18" fmla="*/ 147214 h 328468"/>
              <a:gd name="connsiteX19" fmla="*/ 7651 w 317452"/>
              <a:gd name="connsiteY19" fmla="*/ 128940 h 328468"/>
              <a:gd name="connsiteX20" fmla="*/ 39496 w 317452"/>
              <a:gd name="connsiteY20" fmla="*/ 115887 h 328468"/>
              <a:gd name="connsiteX21" fmla="*/ 63900 w 317452"/>
              <a:gd name="connsiteY21" fmla="*/ 106627 h 328468"/>
              <a:gd name="connsiteX22" fmla="*/ 71807 w 317452"/>
              <a:gd name="connsiteY22" fmla="*/ 114982 h 328468"/>
              <a:gd name="connsiteX23" fmla="*/ 81033 w 317452"/>
              <a:gd name="connsiteY23" fmla="*/ 133331 h 328468"/>
              <a:gd name="connsiteX24" fmla="*/ 87623 w 317452"/>
              <a:gd name="connsiteY24" fmla="*/ 130710 h 328468"/>
              <a:gd name="connsiteX25" fmla="*/ 95803 w 317452"/>
              <a:gd name="connsiteY25" fmla="*/ 133422 h 328468"/>
              <a:gd name="connsiteX26" fmla="*/ 94055 w 317452"/>
              <a:gd name="connsiteY26" fmla="*/ 135965 h 328468"/>
              <a:gd name="connsiteX27" fmla="*/ 89115 w 317452"/>
              <a:gd name="connsiteY27" fmla="*/ 134702 h 328468"/>
              <a:gd name="connsiteX28" fmla="*/ 83823 w 317452"/>
              <a:gd name="connsiteY28" fmla="*/ 137407 h 328468"/>
              <a:gd name="connsiteX29" fmla="*/ 82500 w 317452"/>
              <a:gd name="connsiteY29" fmla="*/ 137407 h 328468"/>
              <a:gd name="connsiteX30" fmla="*/ 97053 w 317452"/>
              <a:gd name="connsiteY30" fmla="*/ 169863 h 328468"/>
              <a:gd name="connsiteX31" fmla="*/ 98375 w 317452"/>
              <a:gd name="connsiteY31" fmla="*/ 169863 h 328468"/>
              <a:gd name="connsiteX32" fmla="*/ 103667 w 317452"/>
              <a:gd name="connsiteY32" fmla="*/ 167158 h 328468"/>
              <a:gd name="connsiteX33" fmla="*/ 106313 w 317452"/>
              <a:gd name="connsiteY33" fmla="*/ 161749 h 328468"/>
              <a:gd name="connsiteX34" fmla="*/ 106109 w 317452"/>
              <a:gd name="connsiteY34" fmla="*/ 161308 h 328468"/>
              <a:gd name="connsiteX35" fmla="*/ 109648 w 317452"/>
              <a:gd name="connsiteY35" fmla="*/ 161866 h 328468"/>
              <a:gd name="connsiteX36" fmla="*/ 110272 w 317452"/>
              <a:gd name="connsiteY36" fmla="*/ 161402 h 328468"/>
              <a:gd name="connsiteX37" fmla="*/ 110522 w 317452"/>
              <a:gd name="connsiteY37" fmla="*/ 164622 h 328468"/>
              <a:gd name="connsiteX38" fmla="*/ 106074 w 317452"/>
              <a:gd name="connsiteY38" fmla="*/ 170028 h 328468"/>
              <a:gd name="connsiteX39" fmla="*/ 99484 w 317452"/>
              <a:gd name="connsiteY39" fmla="*/ 172650 h 328468"/>
              <a:gd name="connsiteX40" fmla="*/ 107391 w 317452"/>
              <a:gd name="connsiteY40" fmla="*/ 192309 h 328468"/>
              <a:gd name="connsiteX41" fmla="*/ 100802 w 317452"/>
              <a:gd name="connsiteY41" fmla="*/ 211968 h 328468"/>
              <a:gd name="connsiteX42" fmla="*/ 91576 w 317452"/>
              <a:gd name="connsiteY42" fmla="*/ 215900 h 328468"/>
              <a:gd name="connsiteX43" fmla="*/ 59946 w 317452"/>
              <a:gd name="connsiteY43" fmla="*/ 172650 h 328468"/>
              <a:gd name="connsiteX44" fmla="*/ 62582 w 317452"/>
              <a:gd name="connsiteY44" fmla="*/ 171339 h 328468"/>
              <a:gd name="connsiteX45" fmla="*/ 63900 w 317452"/>
              <a:gd name="connsiteY45" fmla="*/ 166097 h 328468"/>
              <a:gd name="connsiteX46" fmla="*/ 62582 w 317452"/>
              <a:gd name="connsiteY46" fmla="*/ 163475 h 328468"/>
              <a:gd name="connsiteX47" fmla="*/ 58628 w 317452"/>
              <a:gd name="connsiteY47" fmla="*/ 162165 h 328468"/>
              <a:gd name="connsiteX48" fmla="*/ 54674 w 317452"/>
              <a:gd name="connsiteY48" fmla="*/ 163475 h 328468"/>
              <a:gd name="connsiteX49" fmla="*/ 42813 w 317452"/>
              <a:gd name="connsiteY49" fmla="*/ 111051 h 328468"/>
              <a:gd name="connsiteX50" fmla="*/ 52038 w 317452"/>
              <a:gd name="connsiteY50" fmla="*/ 107119 h 328468"/>
              <a:gd name="connsiteX51" fmla="*/ 63900 w 317452"/>
              <a:gd name="connsiteY51" fmla="*/ 106627 h 328468"/>
              <a:gd name="connsiteX52" fmla="*/ 221560 w 317452"/>
              <a:gd name="connsiteY52" fmla="*/ 67725 h 328468"/>
              <a:gd name="connsiteX53" fmla="*/ 239938 w 317452"/>
              <a:gd name="connsiteY53" fmla="*/ 67725 h 328468"/>
              <a:gd name="connsiteX54" fmla="*/ 249127 w 317452"/>
              <a:gd name="connsiteY54" fmla="*/ 90147 h 328468"/>
              <a:gd name="connsiteX55" fmla="*/ 249127 w 317452"/>
              <a:gd name="connsiteY55" fmla="*/ 99380 h 328468"/>
              <a:gd name="connsiteX56" fmla="*/ 259629 w 317452"/>
              <a:gd name="connsiteY56" fmla="*/ 162691 h 328468"/>
              <a:gd name="connsiteX57" fmla="*/ 300324 w 317452"/>
              <a:gd name="connsiteY57" fmla="*/ 193027 h 328468"/>
              <a:gd name="connsiteX58" fmla="*/ 304262 w 317452"/>
              <a:gd name="connsiteY58" fmla="*/ 215450 h 328468"/>
              <a:gd name="connsiteX59" fmla="*/ 283258 w 317452"/>
              <a:gd name="connsiteY59" fmla="*/ 219407 h 328468"/>
              <a:gd name="connsiteX60" fmla="*/ 281946 w 317452"/>
              <a:gd name="connsiteY60" fmla="*/ 218088 h 328468"/>
              <a:gd name="connsiteX61" fmla="*/ 236000 w 317452"/>
              <a:gd name="connsiteY61" fmla="*/ 185113 h 328468"/>
              <a:gd name="connsiteX62" fmla="*/ 229436 w 317452"/>
              <a:gd name="connsiteY62" fmla="*/ 174562 h 328468"/>
              <a:gd name="connsiteX63" fmla="*/ 224185 w 317452"/>
              <a:gd name="connsiteY63" fmla="*/ 145544 h 328468"/>
              <a:gd name="connsiteX64" fmla="*/ 196617 w 317452"/>
              <a:gd name="connsiteY64" fmla="*/ 194346 h 328468"/>
              <a:gd name="connsiteX65" fmla="*/ 229436 w 317452"/>
              <a:gd name="connsiteY65" fmla="*/ 243148 h 328468"/>
              <a:gd name="connsiteX66" fmla="*/ 230749 w 317452"/>
              <a:gd name="connsiteY66" fmla="*/ 265571 h 328468"/>
              <a:gd name="connsiteX67" fmla="*/ 195305 w 317452"/>
              <a:gd name="connsiteY67" fmla="*/ 318329 h 328468"/>
              <a:gd name="connsiteX68" fmla="*/ 169050 w 317452"/>
              <a:gd name="connsiteY68" fmla="*/ 323605 h 328468"/>
              <a:gd name="connsiteX69" fmla="*/ 167737 w 317452"/>
              <a:gd name="connsiteY69" fmla="*/ 323605 h 328468"/>
              <a:gd name="connsiteX70" fmla="*/ 162486 w 317452"/>
              <a:gd name="connsiteY70" fmla="*/ 297226 h 328468"/>
              <a:gd name="connsiteX71" fmla="*/ 191366 w 317452"/>
              <a:gd name="connsiteY71" fmla="*/ 255019 h 328468"/>
              <a:gd name="connsiteX72" fmla="*/ 167737 w 317452"/>
              <a:gd name="connsiteY72" fmla="*/ 220726 h 328468"/>
              <a:gd name="connsiteX73" fmla="*/ 70594 w 317452"/>
              <a:gd name="connsiteY73" fmla="*/ 322286 h 328468"/>
              <a:gd name="connsiteX74" fmla="*/ 46965 w 317452"/>
              <a:gd name="connsiteY74" fmla="*/ 326243 h 328468"/>
              <a:gd name="connsiteX75" fmla="*/ 44339 w 317452"/>
              <a:gd name="connsiteY75" fmla="*/ 322286 h 328468"/>
              <a:gd name="connsiteX76" fmla="*/ 43027 w 317452"/>
              <a:gd name="connsiteY76" fmla="*/ 295907 h 328468"/>
              <a:gd name="connsiteX77" fmla="*/ 144108 w 317452"/>
              <a:gd name="connsiteY77" fmla="*/ 189070 h 328468"/>
              <a:gd name="connsiteX78" fmla="*/ 148046 w 317452"/>
              <a:gd name="connsiteY78" fmla="*/ 177200 h 328468"/>
              <a:gd name="connsiteX79" fmla="*/ 190054 w 317452"/>
              <a:gd name="connsiteY79" fmla="*/ 103337 h 328468"/>
              <a:gd name="connsiteX80" fmla="*/ 151984 w 317452"/>
              <a:gd name="connsiteY80" fmla="*/ 107294 h 328468"/>
              <a:gd name="connsiteX81" fmla="*/ 119166 w 317452"/>
              <a:gd name="connsiteY81" fmla="*/ 154777 h 328468"/>
              <a:gd name="connsiteX82" fmla="*/ 110272 w 317452"/>
              <a:gd name="connsiteY82" fmla="*/ 161402 h 328468"/>
              <a:gd name="connsiteX83" fmla="*/ 110027 w 317452"/>
              <a:gd name="connsiteY83" fmla="*/ 158233 h 328468"/>
              <a:gd name="connsiteX84" fmla="*/ 99484 w 317452"/>
              <a:gd name="connsiteY84" fmla="*/ 134642 h 328468"/>
              <a:gd name="connsiteX85" fmla="*/ 95803 w 317452"/>
              <a:gd name="connsiteY85" fmla="*/ 133422 h 328468"/>
              <a:gd name="connsiteX86" fmla="*/ 97670 w 317452"/>
              <a:gd name="connsiteY86" fmla="*/ 130706 h 328468"/>
              <a:gd name="connsiteX87" fmla="*/ 130980 w 317452"/>
              <a:gd name="connsiteY87" fmla="*/ 82234 h 328468"/>
              <a:gd name="connsiteX88" fmla="*/ 141482 w 317452"/>
              <a:gd name="connsiteY88" fmla="*/ 75639 h 328468"/>
              <a:gd name="connsiteX89" fmla="*/ 221560 w 317452"/>
              <a:gd name="connsiteY89" fmla="*/ 67725 h 328468"/>
              <a:gd name="connsiteX90" fmla="*/ 276970 w 317452"/>
              <a:gd name="connsiteY90" fmla="*/ 0 h 328468"/>
              <a:gd name="connsiteX91" fmla="*/ 317452 w 317452"/>
              <a:gd name="connsiteY91" fmla="*/ 39688 h 328468"/>
              <a:gd name="connsiteX92" fmla="*/ 276970 w 317452"/>
              <a:gd name="connsiteY92" fmla="*/ 79376 h 328468"/>
              <a:gd name="connsiteX93" fmla="*/ 236488 w 317452"/>
              <a:gd name="connsiteY93" fmla="*/ 39688 h 328468"/>
              <a:gd name="connsiteX94" fmla="*/ 276970 w 317452"/>
              <a:gd name="connsiteY94" fmla="*/ 0 h 328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17452" h="328468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i$ļiḑè"/>
          <p:cNvSpPr>
            <a:spLocks noChangeAspect="1"/>
          </p:cNvSpPr>
          <p:nvPr/>
        </p:nvSpPr>
        <p:spPr bwMode="auto">
          <a:xfrm>
            <a:off x="6821722" y="2996712"/>
            <a:ext cx="822516" cy="864576"/>
          </a:xfrm>
          <a:custGeom>
            <a:avLst/>
            <a:gdLst>
              <a:gd name="connsiteX0" fmla="*/ 28278 w 320178"/>
              <a:gd name="connsiteY0" fmla="*/ 257175 h 336550"/>
              <a:gd name="connsiteX1" fmla="*/ 41507 w 320178"/>
              <a:gd name="connsiteY1" fmla="*/ 287103 h 336550"/>
              <a:gd name="connsiteX2" fmla="*/ 62674 w 320178"/>
              <a:gd name="connsiteY2" fmla="*/ 301417 h 336550"/>
              <a:gd name="connsiteX3" fmla="*/ 83841 w 320178"/>
              <a:gd name="connsiteY3" fmla="*/ 287103 h 336550"/>
              <a:gd name="connsiteX4" fmla="*/ 97070 w 320178"/>
              <a:gd name="connsiteY4" fmla="*/ 257175 h 336550"/>
              <a:gd name="connsiteX5" fmla="*/ 107653 w 320178"/>
              <a:gd name="connsiteY5" fmla="*/ 264982 h 336550"/>
              <a:gd name="connsiteX6" fmla="*/ 122205 w 320178"/>
              <a:gd name="connsiteY6" fmla="*/ 300116 h 336550"/>
              <a:gd name="connsiteX7" fmla="*/ 124851 w 320178"/>
              <a:gd name="connsiteY7" fmla="*/ 306622 h 336550"/>
              <a:gd name="connsiteX8" fmla="*/ 120882 w 320178"/>
              <a:gd name="connsiteY8" fmla="*/ 318333 h 336550"/>
              <a:gd name="connsiteX9" fmla="*/ 62674 w 320178"/>
              <a:gd name="connsiteY9" fmla="*/ 336550 h 336550"/>
              <a:gd name="connsiteX10" fmla="*/ 4466 w 320178"/>
              <a:gd name="connsiteY10" fmla="*/ 318333 h 336550"/>
              <a:gd name="connsiteX11" fmla="*/ 497 w 320178"/>
              <a:gd name="connsiteY11" fmla="*/ 306622 h 336550"/>
              <a:gd name="connsiteX12" fmla="*/ 3143 w 320178"/>
              <a:gd name="connsiteY12" fmla="*/ 300116 h 336550"/>
              <a:gd name="connsiteX13" fmla="*/ 16372 w 320178"/>
              <a:gd name="connsiteY13" fmla="*/ 268886 h 336550"/>
              <a:gd name="connsiteX14" fmla="*/ 28278 w 320178"/>
              <a:gd name="connsiteY14" fmla="*/ 257175 h 336550"/>
              <a:gd name="connsiteX15" fmla="*/ 224340 w 320178"/>
              <a:gd name="connsiteY15" fmla="*/ 227013 h 336550"/>
              <a:gd name="connsiteX16" fmla="*/ 257143 w 320178"/>
              <a:gd name="connsiteY16" fmla="*/ 254700 h 336550"/>
              <a:gd name="connsiteX17" fmla="*/ 289946 w 320178"/>
              <a:gd name="connsiteY17" fmla="*/ 227013 h 336550"/>
              <a:gd name="connsiteX18" fmla="*/ 305692 w 320178"/>
              <a:gd name="connsiteY18" fmla="*/ 238879 h 336550"/>
              <a:gd name="connsiteX19" fmla="*/ 316189 w 320178"/>
              <a:gd name="connsiteY19" fmla="*/ 266566 h 336550"/>
              <a:gd name="connsiteX20" fmla="*/ 318813 w 320178"/>
              <a:gd name="connsiteY20" fmla="*/ 274477 h 336550"/>
              <a:gd name="connsiteX21" fmla="*/ 316189 w 320178"/>
              <a:gd name="connsiteY21" fmla="*/ 286343 h 336550"/>
              <a:gd name="connsiteX22" fmla="*/ 257143 w 320178"/>
              <a:gd name="connsiteY22" fmla="*/ 304801 h 336550"/>
              <a:gd name="connsiteX23" fmla="*/ 198098 w 320178"/>
              <a:gd name="connsiteY23" fmla="*/ 286343 h 336550"/>
              <a:gd name="connsiteX24" fmla="*/ 194161 w 320178"/>
              <a:gd name="connsiteY24" fmla="*/ 274477 h 336550"/>
              <a:gd name="connsiteX25" fmla="*/ 198098 w 320178"/>
              <a:gd name="connsiteY25" fmla="*/ 266566 h 336550"/>
              <a:gd name="connsiteX26" fmla="*/ 208595 w 320178"/>
              <a:gd name="connsiteY26" fmla="*/ 238879 h 336550"/>
              <a:gd name="connsiteX27" fmla="*/ 224340 w 320178"/>
              <a:gd name="connsiteY27" fmla="*/ 227013 h 336550"/>
              <a:gd name="connsiteX28" fmla="*/ 62674 w 320178"/>
              <a:gd name="connsiteY28" fmla="*/ 188913 h 336550"/>
              <a:gd name="connsiteX29" fmla="*/ 38861 w 320178"/>
              <a:gd name="connsiteY29" fmla="*/ 204874 h 336550"/>
              <a:gd name="connsiteX30" fmla="*/ 62674 w 320178"/>
              <a:gd name="connsiteY30" fmla="*/ 238126 h 336550"/>
              <a:gd name="connsiteX31" fmla="*/ 86486 w 320178"/>
              <a:gd name="connsiteY31" fmla="*/ 204874 h 336550"/>
              <a:gd name="connsiteX32" fmla="*/ 62674 w 320178"/>
              <a:gd name="connsiteY32" fmla="*/ 188913 h 336550"/>
              <a:gd name="connsiteX33" fmla="*/ 62674 w 320178"/>
              <a:gd name="connsiteY33" fmla="*/ 153988 h 336550"/>
              <a:gd name="connsiteX34" fmla="*/ 101964 w 320178"/>
              <a:gd name="connsiteY34" fmla="*/ 203972 h 336550"/>
              <a:gd name="connsiteX35" fmla="*/ 113751 w 320178"/>
              <a:gd name="connsiteY35" fmla="*/ 230279 h 336550"/>
              <a:gd name="connsiteX36" fmla="*/ 113751 w 320178"/>
              <a:gd name="connsiteY36" fmla="*/ 236856 h 336550"/>
              <a:gd name="connsiteX37" fmla="*/ 108513 w 320178"/>
              <a:gd name="connsiteY37" fmla="*/ 239487 h 336550"/>
              <a:gd name="connsiteX38" fmla="*/ 84938 w 320178"/>
              <a:gd name="connsiteY38" fmla="*/ 239487 h 336550"/>
              <a:gd name="connsiteX39" fmla="*/ 79700 w 320178"/>
              <a:gd name="connsiteY39" fmla="*/ 244748 h 336550"/>
              <a:gd name="connsiteX40" fmla="*/ 79700 w 320178"/>
              <a:gd name="connsiteY40" fmla="*/ 256586 h 336550"/>
              <a:gd name="connsiteX41" fmla="*/ 84938 w 320178"/>
              <a:gd name="connsiteY41" fmla="*/ 256586 h 336550"/>
              <a:gd name="connsiteX42" fmla="*/ 73151 w 320178"/>
              <a:gd name="connsiteY42" fmla="*/ 282893 h 336550"/>
              <a:gd name="connsiteX43" fmla="*/ 52196 w 320178"/>
              <a:gd name="connsiteY43" fmla="*/ 282893 h 336550"/>
              <a:gd name="connsiteX44" fmla="*/ 41719 w 320178"/>
              <a:gd name="connsiteY44" fmla="*/ 256586 h 336550"/>
              <a:gd name="connsiteX45" fmla="*/ 46957 w 320178"/>
              <a:gd name="connsiteY45" fmla="*/ 256586 h 336550"/>
              <a:gd name="connsiteX46" fmla="*/ 46957 w 320178"/>
              <a:gd name="connsiteY46" fmla="*/ 244748 h 336550"/>
              <a:gd name="connsiteX47" fmla="*/ 40409 w 320178"/>
              <a:gd name="connsiteY47" fmla="*/ 239487 h 336550"/>
              <a:gd name="connsiteX48" fmla="*/ 16835 w 320178"/>
              <a:gd name="connsiteY48" fmla="*/ 239487 h 336550"/>
              <a:gd name="connsiteX49" fmla="*/ 11596 w 320178"/>
              <a:gd name="connsiteY49" fmla="*/ 236856 h 336550"/>
              <a:gd name="connsiteX50" fmla="*/ 12906 w 320178"/>
              <a:gd name="connsiteY50" fmla="*/ 230279 h 336550"/>
              <a:gd name="connsiteX51" fmla="*/ 23383 w 320178"/>
              <a:gd name="connsiteY51" fmla="*/ 203972 h 336550"/>
              <a:gd name="connsiteX52" fmla="*/ 62674 w 320178"/>
              <a:gd name="connsiteY52" fmla="*/ 153988 h 336550"/>
              <a:gd name="connsiteX53" fmla="*/ 256349 w 320178"/>
              <a:gd name="connsiteY53" fmla="*/ 134938 h 336550"/>
              <a:gd name="connsiteX54" fmla="*/ 230949 w 320178"/>
              <a:gd name="connsiteY54" fmla="*/ 172245 h 336550"/>
              <a:gd name="connsiteX55" fmla="*/ 256349 w 320178"/>
              <a:gd name="connsiteY55" fmla="*/ 209552 h 336550"/>
              <a:gd name="connsiteX56" fmla="*/ 281749 w 320178"/>
              <a:gd name="connsiteY56" fmla="*/ 172245 h 336550"/>
              <a:gd name="connsiteX57" fmla="*/ 256349 w 320178"/>
              <a:gd name="connsiteY57" fmla="*/ 134938 h 336550"/>
              <a:gd name="connsiteX58" fmla="*/ 256349 w 320178"/>
              <a:gd name="connsiteY58" fmla="*/ 122238 h 336550"/>
              <a:gd name="connsiteX59" fmla="*/ 292861 w 320178"/>
              <a:gd name="connsiteY59" fmla="*/ 170760 h 336550"/>
              <a:gd name="connsiteX60" fmla="*/ 273301 w 320178"/>
              <a:gd name="connsiteY60" fmla="*/ 214037 h 336550"/>
              <a:gd name="connsiteX61" fmla="*/ 273301 w 320178"/>
              <a:gd name="connsiteY61" fmla="*/ 225840 h 336550"/>
              <a:gd name="connsiteX62" fmla="*/ 277213 w 320178"/>
              <a:gd name="connsiteY62" fmla="*/ 225840 h 336550"/>
              <a:gd name="connsiteX63" fmla="*/ 256349 w 320178"/>
              <a:gd name="connsiteY63" fmla="*/ 242888 h 336550"/>
              <a:gd name="connsiteX64" fmla="*/ 235484 w 320178"/>
              <a:gd name="connsiteY64" fmla="*/ 225840 h 336550"/>
              <a:gd name="connsiteX65" fmla="*/ 239396 w 320178"/>
              <a:gd name="connsiteY65" fmla="*/ 225840 h 336550"/>
              <a:gd name="connsiteX66" fmla="*/ 239396 w 320178"/>
              <a:gd name="connsiteY66" fmla="*/ 214037 h 336550"/>
              <a:gd name="connsiteX67" fmla="*/ 219836 w 320178"/>
              <a:gd name="connsiteY67" fmla="*/ 170760 h 336550"/>
              <a:gd name="connsiteX68" fmla="*/ 256349 w 320178"/>
              <a:gd name="connsiteY68" fmla="*/ 122238 h 336550"/>
              <a:gd name="connsiteX69" fmla="*/ 142049 w 320178"/>
              <a:gd name="connsiteY69" fmla="*/ 73025 h 336550"/>
              <a:gd name="connsiteX70" fmla="*/ 132524 w 320178"/>
              <a:gd name="connsiteY70" fmla="*/ 82550 h 336550"/>
              <a:gd name="connsiteX71" fmla="*/ 142049 w 320178"/>
              <a:gd name="connsiteY71" fmla="*/ 92075 h 336550"/>
              <a:gd name="connsiteX72" fmla="*/ 151574 w 320178"/>
              <a:gd name="connsiteY72" fmla="*/ 82550 h 336550"/>
              <a:gd name="connsiteX73" fmla="*/ 142049 w 320178"/>
              <a:gd name="connsiteY73" fmla="*/ 73025 h 336550"/>
              <a:gd name="connsiteX74" fmla="*/ 114268 w 320178"/>
              <a:gd name="connsiteY74" fmla="*/ 73025 h 336550"/>
              <a:gd name="connsiteX75" fmla="*/ 105536 w 320178"/>
              <a:gd name="connsiteY75" fmla="*/ 82550 h 336550"/>
              <a:gd name="connsiteX76" fmla="*/ 114268 w 320178"/>
              <a:gd name="connsiteY76" fmla="*/ 92075 h 336550"/>
              <a:gd name="connsiteX77" fmla="*/ 123000 w 320178"/>
              <a:gd name="connsiteY77" fmla="*/ 82550 h 336550"/>
              <a:gd name="connsiteX78" fmla="*/ 114268 w 320178"/>
              <a:gd name="connsiteY78" fmla="*/ 73025 h 336550"/>
              <a:gd name="connsiteX79" fmla="*/ 85693 w 320178"/>
              <a:gd name="connsiteY79" fmla="*/ 73025 h 336550"/>
              <a:gd name="connsiteX80" fmla="*/ 76961 w 320178"/>
              <a:gd name="connsiteY80" fmla="*/ 82550 h 336550"/>
              <a:gd name="connsiteX81" fmla="*/ 85693 w 320178"/>
              <a:gd name="connsiteY81" fmla="*/ 92075 h 336550"/>
              <a:gd name="connsiteX82" fmla="*/ 94425 w 320178"/>
              <a:gd name="connsiteY82" fmla="*/ 82550 h 336550"/>
              <a:gd name="connsiteX83" fmla="*/ 85693 w 320178"/>
              <a:gd name="connsiteY83" fmla="*/ 73025 h 336550"/>
              <a:gd name="connsiteX84" fmla="*/ 79361 w 320178"/>
              <a:gd name="connsiteY84" fmla="*/ 44450 h 336550"/>
              <a:gd name="connsiteX85" fmla="*/ 148824 w 320178"/>
              <a:gd name="connsiteY85" fmla="*/ 44450 h 336550"/>
              <a:gd name="connsiteX86" fmla="*/ 165862 w 320178"/>
              <a:gd name="connsiteY86" fmla="*/ 61541 h 336550"/>
              <a:gd name="connsiteX87" fmla="*/ 165862 w 320178"/>
              <a:gd name="connsiteY87" fmla="*/ 103610 h 336550"/>
              <a:gd name="connsiteX88" fmla="*/ 148824 w 320178"/>
              <a:gd name="connsiteY88" fmla="*/ 119385 h 336550"/>
              <a:gd name="connsiteX89" fmla="*/ 80672 w 320178"/>
              <a:gd name="connsiteY89" fmla="*/ 119385 h 336550"/>
              <a:gd name="connsiteX90" fmla="*/ 55770 w 320178"/>
              <a:gd name="connsiteY90" fmla="*/ 128588 h 336550"/>
              <a:gd name="connsiteX91" fmla="*/ 54460 w 320178"/>
              <a:gd name="connsiteY91" fmla="*/ 128588 h 336550"/>
              <a:gd name="connsiteX92" fmla="*/ 53149 w 320178"/>
              <a:gd name="connsiteY92" fmla="*/ 128588 h 336550"/>
              <a:gd name="connsiteX93" fmla="*/ 53149 w 320178"/>
              <a:gd name="connsiteY93" fmla="*/ 127273 h 336550"/>
              <a:gd name="connsiteX94" fmla="*/ 63634 w 320178"/>
              <a:gd name="connsiteY94" fmla="*/ 98351 h 336550"/>
              <a:gd name="connsiteX95" fmla="*/ 63634 w 320178"/>
              <a:gd name="connsiteY95" fmla="*/ 61541 h 336550"/>
              <a:gd name="connsiteX96" fmla="*/ 79361 w 320178"/>
              <a:gd name="connsiteY96" fmla="*/ 44450 h 336550"/>
              <a:gd name="connsiteX97" fmla="*/ 225393 w 320178"/>
              <a:gd name="connsiteY97" fmla="*/ 38100 h 336550"/>
              <a:gd name="connsiteX98" fmla="*/ 235712 w 320178"/>
              <a:gd name="connsiteY98" fmla="*/ 48419 h 336550"/>
              <a:gd name="connsiteX99" fmla="*/ 225393 w 320178"/>
              <a:gd name="connsiteY99" fmla="*/ 58738 h 336550"/>
              <a:gd name="connsiteX100" fmla="*/ 215074 w 320178"/>
              <a:gd name="connsiteY100" fmla="*/ 48419 h 336550"/>
              <a:gd name="connsiteX101" fmla="*/ 225393 w 320178"/>
              <a:gd name="connsiteY101" fmla="*/ 38100 h 336550"/>
              <a:gd name="connsiteX102" fmla="*/ 192055 w 320178"/>
              <a:gd name="connsiteY102" fmla="*/ 38100 h 336550"/>
              <a:gd name="connsiteX103" fmla="*/ 202374 w 320178"/>
              <a:gd name="connsiteY103" fmla="*/ 48419 h 336550"/>
              <a:gd name="connsiteX104" fmla="*/ 192055 w 320178"/>
              <a:gd name="connsiteY104" fmla="*/ 58738 h 336550"/>
              <a:gd name="connsiteX105" fmla="*/ 181736 w 320178"/>
              <a:gd name="connsiteY105" fmla="*/ 48419 h 336550"/>
              <a:gd name="connsiteX106" fmla="*/ 192055 w 320178"/>
              <a:gd name="connsiteY106" fmla="*/ 38100 h 336550"/>
              <a:gd name="connsiteX107" fmla="*/ 152897 w 320178"/>
              <a:gd name="connsiteY107" fmla="*/ 0 h 336550"/>
              <a:gd name="connsiteX108" fmla="*/ 233594 w 320178"/>
              <a:gd name="connsiteY108" fmla="*/ 0 h 336550"/>
              <a:gd name="connsiteX109" fmla="*/ 258730 w 320178"/>
              <a:gd name="connsiteY109" fmla="*/ 25075 h 336550"/>
              <a:gd name="connsiteX110" fmla="*/ 258730 w 320178"/>
              <a:gd name="connsiteY110" fmla="*/ 65987 h 336550"/>
              <a:gd name="connsiteX111" fmla="*/ 269313 w 320178"/>
              <a:gd name="connsiteY111" fmla="*/ 98980 h 336550"/>
              <a:gd name="connsiteX112" fmla="*/ 267990 w 320178"/>
              <a:gd name="connsiteY112" fmla="*/ 106899 h 336550"/>
              <a:gd name="connsiteX113" fmla="*/ 262699 w 320178"/>
              <a:gd name="connsiteY113" fmla="*/ 109538 h 336550"/>
              <a:gd name="connsiteX114" fmla="*/ 260053 w 320178"/>
              <a:gd name="connsiteY114" fmla="*/ 108218 h 336550"/>
              <a:gd name="connsiteX115" fmla="*/ 230949 w 320178"/>
              <a:gd name="connsiteY115" fmla="*/ 98980 h 336550"/>
              <a:gd name="connsiteX116" fmla="*/ 178032 w 320178"/>
              <a:gd name="connsiteY116" fmla="*/ 98980 h 336550"/>
              <a:gd name="connsiteX117" fmla="*/ 178032 w 320178"/>
              <a:gd name="connsiteY117" fmla="*/ 87103 h 336550"/>
              <a:gd name="connsiteX118" fmla="*/ 233594 w 320178"/>
              <a:gd name="connsiteY118" fmla="*/ 87103 h 336550"/>
              <a:gd name="connsiteX119" fmla="*/ 256084 w 320178"/>
              <a:gd name="connsiteY119" fmla="*/ 95021 h 336550"/>
              <a:gd name="connsiteX120" fmla="*/ 246824 w 320178"/>
              <a:gd name="connsiteY120" fmla="*/ 67306 h 336550"/>
              <a:gd name="connsiteX121" fmla="*/ 246824 w 320178"/>
              <a:gd name="connsiteY121" fmla="*/ 25075 h 336550"/>
              <a:gd name="connsiteX122" fmla="*/ 233594 w 320178"/>
              <a:gd name="connsiteY122" fmla="*/ 11878 h 336550"/>
              <a:gd name="connsiteX123" fmla="*/ 152897 w 320178"/>
              <a:gd name="connsiteY123" fmla="*/ 11878 h 336550"/>
              <a:gd name="connsiteX124" fmla="*/ 139667 w 320178"/>
              <a:gd name="connsiteY124" fmla="*/ 25075 h 336550"/>
              <a:gd name="connsiteX125" fmla="*/ 139667 w 320178"/>
              <a:gd name="connsiteY125" fmla="*/ 32993 h 336550"/>
              <a:gd name="connsiteX126" fmla="*/ 127761 w 320178"/>
              <a:gd name="connsiteY126" fmla="*/ 32993 h 336550"/>
              <a:gd name="connsiteX127" fmla="*/ 127761 w 320178"/>
              <a:gd name="connsiteY127" fmla="*/ 25075 h 336550"/>
              <a:gd name="connsiteX128" fmla="*/ 152897 w 320178"/>
              <a:gd name="connsiteY12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20178" h="336550">
                <a:moveTo>
                  <a:pt x="28278" y="257175"/>
                </a:moveTo>
                <a:cubicBezTo>
                  <a:pt x="28278" y="257175"/>
                  <a:pt x="28278" y="257175"/>
                  <a:pt x="41507" y="287103"/>
                </a:cubicBezTo>
                <a:cubicBezTo>
                  <a:pt x="44153" y="296212"/>
                  <a:pt x="53414" y="301417"/>
                  <a:pt x="62674" y="301417"/>
                </a:cubicBezTo>
                <a:cubicBezTo>
                  <a:pt x="71935" y="301417"/>
                  <a:pt x="81195" y="296212"/>
                  <a:pt x="83841" y="287103"/>
                </a:cubicBezTo>
                <a:cubicBezTo>
                  <a:pt x="83841" y="287103"/>
                  <a:pt x="83841" y="287103"/>
                  <a:pt x="97070" y="257175"/>
                </a:cubicBezTo>
                <a:cubicBezTo>
                  <a:pt x="102362" y="257175"/>
                  <a:pt x="106330" y="261079"/>
                  <a:pt x="107653" y="264982"/>
                </a:cubicBezTo>
                <a:cubicBezTo>
                  <a:pt x="107653" y="264982"/>
                  <a:pt x="107653" y="264982"/>
                  <a:pt x="122205" y="300116"/>
                </a:cubicBezTo>
                <a:lnTo>
                  <a:pt x="124851" y="306622"/>
                </a:lnTo>
                <a:cubicBezTo>
                  <a:pt x="126174" y="311827"/>
                  <a:pt x="124851" y="315730"/>
                  <a:pt x="120882" y="318333"/>
                </a:cubicBezTo>
                <a:cubicBezTo>
                  <a:pt x="105007" y="330044"/>
                  <a:pt x="83841" y="336550"/>
                  <a:pt x="62674" y="336550"/>
                </a:cubicBezTo>
                <a:cubicBezTo>
                  <a:pt x="41507" y="336550"/>
                  <a:pt x="21664" y="330044"/>
                  <a:pt x="4466" y="318333"/>
                </a:cubicBezTo>
                <a:cubicBezTo>
                  <a:pt x="497" y="315730"/>
                  <a:pt x="-826" y="311827"/>
                  <a:pt x="497" y="306622"/>
                </a:cubicBezTo>
                <a:cubicBezTo>
                  <a:pt x="497" y="306622"/>
                  <a:pt x="497" y="306622"/>
                  <a:pt x="3143" y="300116"/>
                </a:cubicBezTo>
                <a:cubicBezTo>
                  <a:pt x="3143" y="300116"/>
                  <a:pt x="3143" y="300116"/>
                  <a:pt x="16372" y="268886"/>
                </a:cubicBezTo>
                <a:cubicBezTo>
                  <a:pt x="17695" y="263681"/>
                  <a:pt x="22987" y="258476"/>
                  <a:pt x="28278" y="257175"/>
                </a:cubicBezTo>
                <a:close/>
                <a:moveTo>
                  <a:pt x="224340" y="227013"/>
                </a:moveTo>
                <a:cubicBezTo>
                  <a:pt x="226964" y="242834"/>
                  <a:pt x="240086" y="254700"/>
                  <a:pt x="257143" y="254700"/>
                </a:cubicBezTo>
                <a:cubicBezTo>
                  <a:pt x="274201" y="254700"/>
                  <a:pt x="287322" y="242834"/>
                  <a:pt x="289946" y="227013"/>
                </a:cubicBezTo>
                <a:cubicBezTo>
                  <a:pt x="297819" y="227013"/>
                  <a:pt x="303067" y="232287"/>
                  <a:pt x="305692" y="238879"/>
                </a:cubicBezTo>
                <a:cubicBezTo>
                  <a:pt x="305692" y="238879"/>
                  <a:pt x="305692" y="238879"/>
                  <a:pt x="316189" y="266566"/>
                </a:cubicBezTo>
                <a:cubicBezTo>
                  <a:pt x="316189" y="266566"/>
                  <a:pt x="316189" y="266566"/>
                  <a:pt x="318813" y="274477"/>
                </a:cubicBezTo>
                <a:cubicBezTo>
                  <a:pt x="321437" y="279751"/>
                  <a:pt x="320125" y="283706"/>
                  <a:pt x="316189" y="286343"/>
                </a:cubicBezTo>
                <a:cubicBezTo>
                  <a:pt x="299131" y="298209"/>
                  <a:pt x="278137" y="304801"/>
                  <a:pt x="257143" y="304801"/>
                </a:cubicBezTo>
                <a:cubicBezTo>
                  <a:pt x="234837" y="304801"/>
                  <a:pt x="215155" y="298209"/>
                  <a:pt x="198098" y="286343"/>
                </a:cubicBezTo>
                <a:cubicBezTo>
                  <a:pt x="194161" y="283706"/>
                  <a:pt x="192849" y="279751"/>
                  <a:pt x="194161" y="274477"/>
                </a:cubicBezTo>
                <a:cubicBezTo>
                  <a:pt x="194161" y="274477"/>
                  <a:pt x="194161" y="274477"/>
                  <a:pt x="198098" y="266566"/>
                </a:cubicBezTo>
                <a:cubicBezTo>
                  <a:pt x="198098" y="266566"/>
                  <a:pt x="198098" y="266566"/>
                  <a:pt x="208595" y="238879"/>
                </a:cubicBezTo>
                <a:cubicBezTo>
                  <a:pt x="211219" y="232287"/>
                  <a:pt x="216467" y="227013"/>
                  <a:pt x="224340" y="227013"/>
                </a:cubicBezTo>
                <a:close/>
                <a:moveTo>
                  <a:pt x="62674" y="188913"/>
                </a:moveTo>
                <a:cubicBezTo>
                  <a:pt x="49444" y="188913"/>
                  <a:pt x="40184" y="195563"/>
                  <a:pt x="38861" y="204874"/>
                </a:cubicBezTo>
                <a:cubicBezTo>
                  <a:pt x="40184" y="223495"/>
                  <a:pt x="50767" y="238126"/>
                  <a:pt x="62674" y="238126"/>
                </a:cubicBezTo>
                <a:cubicBezTo>
                  <a:pt x="75903" y="238126"/>
                  <a:pt x="86486" y="223495"/>
                  <a:pt x="86486" y="204874"/>
                </a:cubicBezTo>
                <a:cubicBezTo>
                  <a:pt x="85163" y="195563"/>
                  <a:pt x="75903" y="188913"/>
                  <a:pt x="62674" y="188913"/>
                </a:cubicBezTo>
                <a:close/>
                <a:moveTo>
                  <a:pt x="62674" y="153988"/>
                </a:moveTo>
                <a:cubicBezTo>
                  <a:pt x="94106" y="153988"/>
                  <a:pt x="101964" y="200026"/>
                  <a:pt x="101964" y="203972"/>
                </a:cubicBezTo>
                <a:cubicBezTo>
                  <a:pt x="103274" y="213179"/>
                  <a:pt x="107203" y="222387"/>
                  <a:pt x="113751" y="230279"/>
                </a:cubicBezTo>
                <a:cubicBezTo>
                  <a:pt x="115061" y="232910"/>
                  <a:pt x="115061" y="234225"/>
                  <a:pt x="113751" y="236856"/>
                </a:cubicBezTo>
                <a:cubicBezTo>
                  <a:pt x="112442" y="238171"/>
                  <a:pt x="111132" y="239487"/>
                  <a:pt x="108513" y="239487"/>
                </a:cubicBezTo>
                <a:cubicBezTo>
                  <a:pt x="108513" y="239487"/>
                  <a:pt x="108513" y="239487"/>
                  <a:pt x="84938" y="239487"/>
                </a:cubicBezTo>
                <a:cubicBezTo>
                  <a:pt x="83629" y="240802"/>
                  <a:pt x="81009" y="243433"/>
                  <a:pt x="79700" y="244748"/>
                </a:cubicBezTo>
                <a:cubicBezTo>
                  <a:pt x="79700" y="244748"/>
                  <a:pt x="79700" y="244748"/>
                  <a:pt x="79700" y="256586"/>
                </a:cubicBezTo>
                <a:cubicBezTo>
                  <a:pt x="79700" y="256586"/>
                  <a:pt x="79700" y="256586"/>
                  <a:pt x="84938" y="256586"/>
                </a:cubicBezTo>
                <a:cubicBezTo>
                  <a:pt x="84938" y="256586"/>
                  <a:pt x="84938" y="256586"/>
                  <a:pt x="73151" y="282893"/>
                </a:cubicBezTo>
                <a:cubicBezTo>
                  <a:pt x="70532" y="292101"/>
                  <a:pt x="56125" y="292101"/>
                  <a:pt x="52196" y="282893"/>
                </a:cubicBezTo>
                <a:cubicBezTo>
                  <a:pt x="52196" y="282893"/>
                  <a:pt x="52196" y="282893"/>
                  <a:pt x="41719" y="256586"/>
                </a:cubicBezTo>
                <a:cubicBezTo>
                  <a:pt x="41719" y="256586"/>
                  <a:pt x="41719" y="256586"/>
                  <a:pt x="46957" y="256586"/>
                </a:cubicBezTo>
                <a:cubicBezTo>
                  <a:pt x="46957" y="256586"/>
                  <a:pt x="46957" y="256586"/>
                  <a:pt x="46957" y="244748"/>
                </a:cubicBezTo>
                <a:cubicBezTo>
                  <a:pt x="44338" y="243433"/>
                  <a:pt x="43028" y="240802"/>
                  <a:pt x="40409" y="239487"/>
                </a:cubicBezTo>
                <a:cubicBezTo>
                  <a:pt x="40409" y="239487"/>
                  <a:pt x="40409" y="239487"/>
                  <a:pt x="16835" y="239487"/>
                </a:cubicBezTo>
                <a:cubicBezTo>
                  <a:pt x="14215" y="239487"/>
                  <a:pt x="12906" y="238171"/>
                  <a:pt x="11596" y="236856"/>
                </a:cubicBezTo>
                <a:cubicBezTo>
                  <a:pt x="10286" y="234225"/>
                  <a:pt x="11596" y="232910"/>
                  <a:pt x="12906" y="230279"/>
                </a:cubicBezTo>
                <a:cubicBezTo>
                  <a:pt x="18144" y="222387"/>
                  <a:pt x="23383" y="213179"/>
                  <a:pt x="23383" y="203972"/>
                </a:cubicBezTo>
                <a:cubicBezTo>
                  <a:pt x="23383" y="190818"/>
                  <a:pt x="35170" y="153988"/>
                  <a:pt x="62674" y="153988"/>
                </a:cubicBezTo>
                <a:close/>
                <a:moveTo>
                  <a:pt x="256349" y="134938"/>
                </a:moveTo>
                <a:cubicBezTo>
                  <a:pt x="242321" y="134938"/>
                  <a:pt x="230949" y="151641"/>
                  <a:pt x="230949" y="172245"/>
                </a:cubicBezTo>
                <a:cubicBezTo>
                  <a:pt x="230949" y="192849"/>
                  <a:pt x="242321" y="209552"/>
                  <a:pt x="256349" y="209552"/>
                </a:cubicBezTo>
                <a:cubicBezTo>
                  <a:pt x="270377" y="209552"/>
                  <a:pt x="281749" y="192849"/>
                  <a:pt x="281749" y="172245"/>
                </a:cubicBezTo>
                <a:cubicBezTo>
                  <a:pt x="281749" y="151641"/>
                  <a:pt x="270377" y="134938"/>
                  <a:pt x="256349" y="134938"/>
                </a:cubicBezTo>
                <a:close/>
                <a:moveTo>
                  <a:pt x="256349" y="122238"/>
                </a:moveTo>
                <a:cubicBezTo>
                  <a:pt x="275909" y="122238"/>
                  <a:pt x="292861" y="144532"/>
                  <a:pt x="292861" y="170760"/>
                </a:cubicBezTo>
                <a:cubicBezTo>
                  <a:pt x="292861" y="189120"/>
                  <a:pt x="285037" y="206168"/>
                  <a:pt x="273301" y="214037"/>
                </a:cubicBezTo>
                <a:cubicBezTo>
                  <a:pt x="273301" y="214037"/>
                  <a:pt x="273301" y="214037"/>
                  <a:pt x="273301" y="225840"/>
                </a:cubicBezTo>
                <a:cubicBezTo>
                  <a:pt x="273301" y="225840"/>
                  <a:pt x="273301" y="225840"/>
                  <a:pt x="277213" y="225840"/>
                </a:cubicBezTo>
                <a:cubicBezTo>
                  <a:pt x="274605" y="236331"/>
                  <a:pt x="266781" y="242888"/>
                  <a:pt x="256349" y="242888"/>
                </a:cubicBezTo>
                <a:cubicBezTo>
                  <a:pt x="245916" y="242888"/>
                  <a:pt x="238092" y="236331"/>
                  <a:pt x="235484" y="225840"/>
                </a:cubicBezTo>
                <a:cubicBezTo>
                  <a:pt x="235484" y="225840"/>
                  <a:pt x="235484" y="225840"/>
                  <a:pt x="239396" y="225840"/>
                </a:cubicBezTo>
                <a:cubicBezTo>
                  <a:pt x="239396" y="225840"/>
                  <a:pt x="239396" y="225840"/>
                  <a:pt x="239396" y="214037"/>
                </a:cubicBezTo>
                <a:cubicBezTo>
                  <a:pt x="227660" y="206168"/>
                  <a:pt x="219836" y="189120"/>
                  <a:pt x="219836" y="170760"/>
                </a:cubicBezTo>
                <a:cubicBezTo>
                  <a:pt x="219836" y="144532"/>
                  <a:pt x="236788" y="122238"/>
                  <a:pt x="256349" y="122238"/>
                </a:cubicBezTo>
                <a:close/>
                <a:moveTo>
                  <a:pt x="142049" y="73025"/>
                </a:moveTo>
                <a:cubicBezTo>
                  <a:pt x="136788" y="73025"/>
                  <a:pt x="132524" y="77289"/>
                  <a:pt x="132524" y="82550"/>
                </a:cubicBezTo>
                <a:cubicBezTo>
                  <a:pt x="132524" y="87811"/>
                  <a:pt x="136788" y="92075"/>
                  <a:pt x="142049" y="92075"/>
                </a:cubicBezTo>
                <a:cubicBezTo>
                  <a:pt x="147310" y="92075"/>
                  <a:pt x="151574" y="87811"/>
                  <a:pt x="151574" y="82550"/>
                </a:cubicBezTo>
                <a:cubicBezTo>
                  <a:pt x="151574" y="77289"/>
                  <a:pt x="147310" y="73025"/>
                  <a:pt x="142049" y="73025"/>
                </a:cubicBezTo>
                <a:close/>
                <a:moveTo>
                  <a:pt x="114268" y="73025"/>
                </a:moveTo>
                <a:cubicBezTo>
                  <a:pt x="109445" y="73025"/>
                  <a:pt x="105536" y="77289"/>
                  <a:pt x="105536" y="82550"/>
                </a:cubicBezTo>
                <a:cubicBezTo>
                  <a:pt x="105536" y="87811"/>
                  <a:pt x="109445" y="92075"/>
                  <a:pt x="114268" y="92075"/>
                </a:cubicBezTo>
                <a:cubicBezTo>
                  <a:pt x="119091" y="92075"/>
                  <a:pt x="123000" y="87811"/>
                  <a:pt x="123000" y="82550"/>
                </a:cubicBezTo>
                <a:cubicBezTo>
                  <a:pt x="123000" y="77289"/>
                  <a:pt x="119091" y="73025"/>
                  <a:pt x="114268" y="73025"/>
                </a:cubicBezTo>
                <a:close/>
                <a:moveTo>
                  <a:pt x="85693" y="73025"/>
                </a:moveTo>
                <a:cubicBezTo>
                  <a:pt x="80870" y="73025"/>
                  <a:pt x="76961" y="77289"/>
                  <a:pt x="76961" y="82550"/>
                </a:cubicBezTo>
                <a:cubicBezTo>
                  <a:pt x="76961" y="87811"/>
                  <a:pt x="80870" y="92075"/>
                  <a:pt x="85693" y="92075"/>
                </a:cubicBezTo>
                <a:cubicBezTo>
                  <a:pt x="90516" y="92075"/>
                  <a:pt x="94425" y="87811"/>
                  <a:pt x="94425" y="82550"/>
                </a:cubicBezTo>
                <a:cubicBezTo>
                  <a:pt x="94425" y="77289"/>
                  <a:pt x="90516" y="73025"/>
                  <a:pt x="85693" y="73025"/>
                </a:cubicBezTo>
                <a:close/>
                <a:moveTo>
                  <a:pt x="79361" y="44450"/>
                </a:moveTo>
                <a:cubicBezTo>
                  <a:pt x="79361" y="44450"/>
                  <a:pt x="79361" y="44450"/>
                  <a:pt x="148824" y="44450"/>
                </a:cubicBezTo>
                <a:cubicBezTo>
                  <a:pt x="157998" y="44450"/>
                  <a:pt x="165862" y="52338"/>
                  <a:pt x="165862" y="61541"/>
                </a:cubicBezTo>
                <a:cubicBezTo>
                  <a:pt x="165862" y="61541"/>
                  <a:pt x="165862" y="61541"/>
                  <a:pt x="165862" y="103610"/>
                </a:cubicBezTo>
                <a:cubicBezTo>
                  <a:pt x="165862" y="112812"/>
                  <a:pt x="157998" y="119385"/>
                  <a:pt x="148824" y="119385"/>
                </a:cubicBezTo>
                <a:cubicBezTo>
                  <a:pt x="148824" y="119385"/>
                  <a:pt x="148824" y="119385"/>
                  <a:pt x="80672" y="119385"/>
                </a:cubicBezTo>
                <a:cubicBezTo>
                  <a:pt x="80672" y="119385"/>
                  <a:pt x="80672" y="119385"/>
                  <a:pt x="55770" y="128588"/>
                </a:cubicBezTo>
                <a:cubicBezTo>
                  <a:pt x="54460" y="128588"/>
                  <a:pt x="54460" y="128588"/>
                  <a:pt x="54460" y="128588"/>
                </a:cubicBezTo>
                <a:cubicBezTo>
                  <a:pt x="54460" y="128588"/>
                  <a:pt x="54460" y="128588"/>
                  <a:pt x="53149" y="128588"/>
                </a:cubicBezTo>
                <a:cubicBezTo>
                  <a:pt x="53149" y="128588"/>
                  <a:pt x="53149" y="127273"/>
                  <a:pt x="53149" y="127273"/>
                </a:cubicBezTo>
                <a:cubicBezTo>
                  <a:pt x="53149" y="127273"/>
                  <a:pt x="53149" y="127273"/>
                  <a:pt x="63634" y="98351"/>
                </a:cubicBezTo>
                <a:cubicBezTo>
                  <a:pt x="63634" y="98351"/>
                  <a:pt x="63634" y="98351"/>
                  <a:pt x="63634" y="61541"/>
                </a:cubicBezTo>
                <a:cubicBezTo>
                  <a:pt x="63634" y="52338"/>
                  <a:pt x="70187" y="44450"/>
                  <a:pt x="79361" y="44450"/>
                </a:cubicBezTo>
                <a:close/>
                <a:moveTo>
                  <a:pt x="225393" y="38100"/>
                </a:moveTo>
                <a:cubicBezTo>
                  <a:pt x="231092" y="38100"/>
                  <a:pt x="235712" y="42720"/>
                  <a:pt x="235712" y="48419"/>
                </a:cubicBezTo>
                <a:cubicBezTo>
                  <a:pt x="235712" y="54118"/>
                  <a:pt x="231092" y="58738"/>
                  <a:pt x="225393" y="58738"/>
                </a:cubicBezTo>
                <a:cubicBezTo>
                  <a:pt x="219694" y="58738"/>
                  <a:pt x="215074" y="54118"/>
                  <a:pt x="215074" y="48419"/>
                </a:cubicBezTo>
                <a:cubicBezTo>
                  <a:pt x="215074" y="42720"/>
                  <a:pt x="219694" y="38100"/>
                  <a:pt x="225393" y="38100"/>
                </a:cubicBezTo>
                <a:close/>
                <a:moveTo>
                  <a:pt x="192055" y="38100"/>
                </a:moveTo>
                <a:cubicBezTo>
                  <a:pt x="197754" y="38100"/>
                  <a:pt x="202374" y="42720"/>
                  <a:pt x="202374" y="48419"/>
                </a:cubicBezTo>
                <a:cubicBezTo>
                  <a:pt x="202374" y="54118"/>
                  <a:pt x="197754" y="58738"/>
                  <a:pt x="192055" y="58738"/>
                </a:cubicBezTo>
                <a:cubicBezTo>
                  <a:pt x="186356" y="58738"/>
                  <a:pt x="181736" y="54118"/>
                  <a:pt x="181736" y="48419"/>
                </a:cubicBezTo>
                <a:cubicBezTo>
                  <a:pt x="181736" y="42720"/>
                  <a:pt x="186356" y="38100"/>
                  <a:pt x="192055" y="38100"/>
                </a:cubicBezTo>
                <a:close/>
                <a:moveTo>
                  <a:pt x="152897" y="0"/>
                </a:moveTo>
                <a:cubicBezTo>
                  <a:pt x="152897" y="0"/>
                  <a:pt x="152897" y="0"/>
                  <a:pt x="233594" y="0"/>
                </a:cubicBezTo>
                <a:cubicBezTo>
                  <a:pt x="246824" y="0"/>
                  <a:pt x="258730" y="11878"/>
                  <a:pt x="258730" y="25075"/>
                </a:cubicBezTo>
                <a:cubicBezTo>
                  <a:pt x="258730" y="25075"/>
                  <a:pt x="258730" y="25075"/>
                  <a:pt x="258730" y="65987"/>
                </a:cubicBezTo>
                <a:cubicBezTo>
                  <a:pt x="258730" y="65987"/>
                  <a:pt x="258730" y="65987"/>
                  <a:pt x="269313" y="98980"/>
                </a:cubicBezTo>
                <a:cubicBezTo>
                  <a:pt x="270636" y="101620"/>
                  <a:pt x="269313" y="104259"/>
                  <a:pt x="267990" y="106899"/>
                </a:cubicBezTo>
                <a:cubicBezTo>
                  <a:pt x="266667" y="108218"/>
                  <a:pt x="264022" y="109538"/>
                  <a:pt x="262699" y="109538"/>
                </a:cubicBezTo>
                <a:cubicBezTo>
                  <a:pt x="262699" y="109538"/>
                  <a:pt x="262699" y="109538"/>
                  <a:pt x="260053" y="108218"/>
                </a:cubicBezTo>
                <a:cubicBezTo>
                  <a:pt x="260053" y="108218"/>
                  <a:pt x="260053" y="108218"/>
                  <a:pt x="230949" y="98980"/>
                </a:cubicBezTo>
                <a:cubicBezTo>
                  <a:pt x="230949" y="98980"/>
                  <a:pt x="230949" y="98980"/>
                  <a:pt x="178032" y="98980"/>
                </a:cubicBezTo>
                <a:lnTo>
                  <a:pt x="178032" y="87103"/>
                </a:lnTo>
                <a:cubicBezTo>
                  <a:pt x="178032" y="87103"/>
                  <a:pt x="178032" y="87103"/>
                  <a:pt x="233594" y="87103"/>
                </a:cubicBezTo>
                <a:cubicBezTo>
                  <a:pt x="233594" y="87103"/>
                  <a:pt x="233594" y="87103"/>
                  <a:pt x="256084" y="95021"/>
                </a:cubicBezTo>
                <a:cubicBezTo>
                  <a:pt x="256084" y="95021"/>
                  <a:pt x="256084" y="95021"/>
                  <a:pt x="246824" y="67306"/>
                </a:cubicBezTo>
                <a:cubicBezTo>
                  <a:pt x="246824" y="67306"/>
                  <a:pt x="246824" y="67306"/>
                  <a:pt x="246824" y="25075"/>
                </a:cubicBezTo>
                <a:cubicBezTo>
                  <a:pt x="246824" y="17157"/>
                  <a:pt x="240209" y="11878"/>
                  <a:pt x="233594" y="11878"/>
                </a:cubicBezTo>
                <a:cubicBezTo>
                  <a:pt x="233594" y="11878"/>
                  <a:pt x="233594" y="11878"/>
                  <a:pt x="152897" y="11878"/>
                </a:cubicBezTo>
                <a:cubicBezTo>
                  <a:pt x="144959" y="11878"/>
                  <a:pt x="139667" y="17157"/>
                  <a:pt x="139667" y="25075"/>
                </a:cubicBezTo>
                <a:cubicBezTo>
                  <a:pt x="139667" y="25075"/>
                  <a:pt x="139667" y="25075"/>
                  <a:pt x="139667" y="32993"/>
                </a:cubicBezTo>
                <a:cubicBezTo>
                  <a:pt x="139667" y="32993"/>
                  <a:pt x="139667" y="32993"/>
                  <a:pt x="127761" y="32993"/>
                </a:cubicBezTo>
                <a:cubicBezTo>
                  <a:pt x="127761" y="32993"/>
                  <a:pt x="127761" y="32993"/>
                  <a:pt x="127761" y="25075"/>
                </a:cubicBezTo>
                <a:cubicBezTo>
                  <a:pt x="127761" y="11878"/>
                  <a:pt x="138344" y="0"/>
                  <a:pt x="1528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ïṣḷîḍè"/>
          <p:cNvSpPr txBox="1"/>
          <p:nvPr/>
        </p:nvSpPr>
        <p:spPr>
          <a:xfrm>
            <a:off x="479376" y="3096631"/>
            <a:ext cx="2650112" cy="1087596"/>
          </a:xfrm>
          <a:prstGeom prst="rect">
            <a:avLst/>
          </a:prstGeom>
          <a:noFill/>
        </p:spPr>
        <p:txBody>
          <a:bodyPr wrap="square" lIns="72000" tIns="72000" rIns="72000" bIns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17" name="iş1iḋê"/>
          <p:cNvSpPr txBox="1">
            <a:spLocks/>
          </p:cNvSpPr>
          <p:nvPr/>
        </p:nvSpPr>
        <p:spPr>
          <a:xfrm>
            <a:off x="479376" y="2673774"/>
            <a:ext cx="2650112" cy="422857"/>
          </a:xfrm>
          <a:prstGeom prst="rect">
            <a:avLst/>
          </a:prstGeom>
        </p:spPr>
        <p:txBody>
          <a:bodyPr wrap="none" lIns="72000" tIns="0" rIns="72000" bIns="0" anchor="b" anchorCtr="0">
            <a:normAutofit/>
          </a:bodyPr>
          <a:lstStyle/>
          <a:p>
            <a:pPr algn="r"/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8" name="îṧlidê"/>
          <p:cNvSpPr txBox="1"/>
          <p:nvPr/>
        </p:nvSpPr>
        <p:spPr>
          <a:xfrm>
            <a:off x="3327351" y="5249281"/>
            <a:ext cx="2650112" cy="1087596"/>
          </a:xfrm>
          <a:prstGeom prst="rect">
            <a:avLst/>
          </a:prstGeom>
          <a:noFill/>
        </p:spPr>
        <p:txBody>
          <a:bodyPr wrap="square" lIns="72000" tIns="72000" rIns="72000" bIns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19" name="iṧlíḑê"/>
          <p:cNvSpPr txBox="1">
            <a:spLocks/>
          </p:cNvSpPr>
          <p:nvPr/>
        </p:nvSpPr>
        <p:spPr>
          <a:xfrm>
            <a:off x="3327351" y="4826424"/>
            <a:ext cx="2650112" cy="422857"/>
          </a:xfrm>
          <a:prstGeom prst="rect">
            <a:avLst/>
          </a:prstGeom>
        </p:spPr>
        <p:txBody>
          <a:bodyPr wrap="none" lIns="72000" tIns="0" rIns="72000" bIns="0" anchor="b" anchorCtr="0">
            <a:normAutofit/>
          </a:bodyPr>
          <a:lstStyle/>
          <a:p>
            <a:pPr algn="r"/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2" name="ïśļîḓè"/>
          <p:cNvSpPr txBox="1"/>
          <p:nvPr/>
        </p:nvSpPr>
        <p:spPr>
          <a:xfrm>
            <a:off x="9062512" y="3096631"/>
            <a:ext cx="2650112" cy="1087596"/>
          </a:xfrm>
          <a:prstGeom prst="rect">
            <a:avLst/>
          </a:prstGeom>
          <a:noFill/>
        </p:spPr>
        <p:txBody>
          <a:bodyPr wrap="square" lIns="72000" tIns="72000" rIns="7200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13" name="iṧlíḍe"/>
          <p:cNvSpPr txBox="1">
            <a:spLocks/>
          </p:cNvSpPr>
          <p:nvPr/>
        </p:nvSpPr>
        <p:spPr>
          <a:xfrm>
            <a:off x="9062512" y="2673774"/>
            <a:ext cx="2650112" cy="422857"/>
          </a:xfrm>
          <a:prstGeom prst="rect">
            <a:avLst/>
          </a:prstGeom>
        </p:spPr>
        <p:txBody>
          <a:bodyPr wrap="none" lIns="72000" tIns="0" rIns="72000" bIns="0" anchor="b" anchorCtr="0">
            <a:normAutofit/>
          </a:bodyPr>
          <a:lstStyle/>
          <a:p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4" name="ïṣļíḑé"/>
          <p:cNvSpPr txBox="1"/>
          <p:nvPr/>
        </p:nvSpPr>
        <p:spPr>
          <a:xfrm>
            <a:off x="6195487" y="5249281"/>
            <a:ext cx="2650112" cy="1087596"/>
          </a:xfrm>
          <a:prstGeom prst="rect">
            <a:avLst/>
          </a:prstGeom>
          <a:noFill/>
        </p:spPr>
        <p:txBody>
          <a:bodyPr wrap="square" lIns="72000" tIns="72000" rIns="72000" bIns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</a:p>
        </p:txBody>
      </p:sp>
      <p:sp>
        <p:nvSpPr>
          <p:cNvPr id="15" name="ïṣḻïḑe"/>
          <p:cNvSpPr txBox="1">
            <a:spLocks/>
          </p:cNvSpPr>
          <p:nvPr/>
        </p:nvSpPr>
        <p:spPr>
          <a:xfrm>
            <a:off x="6195487" y="4826424"/>
            <a:ext cx="2650112" cy="422857"/>
          </a:xfrm>
          <a:prstGeom prst="rect">
            <a:avLst/>
          </a:prstGeom>
        </p:spPr>
        <p:txBody>
          <a:bodyPr wrap="none" lIns="72000" tIns="0" rIns="72000" bIns="0" anchor="b" anchorCtr="0">
            <a:normAutofit/>
          </a:bodyPr>
          <a:lstStyle/>
          <a:p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191707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îṥḷíḑé"/>
          <p:cNvSpPr txBox="1">
            <a:spLocks/>
          </p:cNvSpPr>
          <p:nvPr/>
        </p:nvSpPr>
        <p:spPr bwMode="auto">
          <a:xfrm>
            <a:off x="1101725" y="2755547"/>
            <a:ext cx="4860280" cy="443198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>
                <a:solidFill>
                  <a:prstClr val="black"/>
                </a:solidFill>
              </a:rPr>
              <a:t>此部分内容作为文字排版占位显示（建议使用主题字体）。如需更改请在（设置形状格式）菜单下（文本选项）中调整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7" name="íṥľïdê"/>
          <p:cNvSpPr txBox="1">
            <a:spLocks/>
          </p:cNvSpPr>
          <p:nvPr/>
        </p:nvSpPr>
        <p:spPr bwMode="auto">
          <a:xfrm>
            <a:off x="1101725" y="4293095"/>
            <a:ext cx="4860280" cy="443198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200">
                <a:solidFill>
                  <a:prstClr val="black"/>
                </a:solidFill>
              </a:rPr>
              <a:t>此部分内容作为文字排版占位显示（建议使用主题字体）。如需更改请在（设置形状格式）菜单下（文本选项）中调整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8" name="î$lídê"/>
          <p:cNvSpPr txBox="1">
            <a:spLocks/>
          </p:cNvSpPr>
          <p:nvPr/>
        </p:nvSpPr>
        <p:spPr bwMode="auto">
          <a:xfrm>
            <a:off x="1101726" y="3861047"/>
            <a:ext cx="2621935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/>
            <a:sp3d/>
          </a:bodyPr>
          <a:lstStyle/>
          <a:p>
            <a:pPr>
              <a:buClr>
                <a:prstClr val="white"/>
              </a:buClr>
              <a:defRPr/>
            </a:pPr>
            <a:r>
              <a:rPr lang="zh-CN" altLang="en-US" sz="2000" b="1">
                <a:solidFill>
                  <a:prstClr val="black"/>
                </a:solidFill>
              </a:rPr>
              <a:t>标题文本预设</a:t>
            </a:r>
            <a:endParaRPr lang="zh-CN" alt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iS1iḍè"/>
          <p:cNvSpPr txBox="1">
            <a:spLocks/>
          </p:cNvSpPr>
          <p:nvPr/>
        </p:nvSpPr>
        <p:spPr bwMode="auto">
          <a:xfrm>
            <a:off x="1101726" y="2323499"/>
            <a:ext cx="2621935" cy="30777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/>
            <a:sp3d/>
          </a:bodyPr>
          <a:lstStyle/>
          <a:p>
            <a:pPr>
              <a:buClr>
                <a:prstClr val="white"/>
              </a:buClr>
              <a:defRPr/>
            </a:pPr>
            <a:r>
              <a:rPr lang="zh-CN" altLang="en-US" sz="2000" b="1">
                <a:solidFill>
                  <a:prstClr val="black"/>
                </a:solidFill>
              </a:rPr>
              <a:t>标题文本预设</a:t>
            </a:r>
          </a:p>
        </p:txBody>
      </p:sp>
      <p:sp>
        <p:nvSpPr>
          <p:cNvPr id="20" name="íṡľíḑe"/>
          <p:cNvSpPr/>
          <p:nvPr/>
        </p:nvSpPr>
        <p:spPr>
          <a:xfrm>
            <a:off x="3369717" y="3941903"/>
            <a:ext cx="2645798" cy="80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iṥ1ïďe"/>
          <p:cNvSpPr/>
          <p:nvPr/>
        </p:nvSpPr>
        <p:spPr>
          <a:xfrm>
            <a:off x="669925" y="3941902"/>
            <a:ext cx="323529" cy="8053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ïSľîdé"/>
          <p:cNvSpPr/>
          <p:nvPr/>
        </p:nvSpPr>
        <p:spPr>
          <a:xfrm>
            <a:off x="3198333" y="2409863"/>
            <a:ext cx="2763672" cy="80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ṣľîďé"/>
          <p:cNvSpPr/>
          <p:nvPr/>
        </p:nvSpPr>
        <p:spPr>
          <a:xfrm>
            <a:off x="669925" y="2409862"/>
            <a:ext cx="323529" cy="805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ṩḻiḑé"/>
          <p:cNvSpPr>
            <a:spLocks/>
          </p:cNvSpPr>
          <p:nvPr/>
        </p:nvSpPr>
        <p:spPr bwMode="auto">
          <a:xfrm>
            <a:off x="7139060" y="2990731"/>
            <a:ext cx="4360648" cy="2690480"/>
          </a:xfrm>
          <a:custGeom>
            <a:avLst/>
            <a:gdLst>
              <a:gd name="T0" fmla="*/ 0 w 4932"/>
              <a:gd name="T1" fmla="*/ 3043 h 3043"/>
              <a:gd name="T2" fmla="*/ 4932 w 4932"/>
              <a:gd name="T3" fmla="*/ 3043 h 3043"/>
              <a:gd name="T4" fmla="*/ 4932 w 4932"/>
              <a:gd name="T5" fmla="*/ 0 h 3043"/>
              <a:gd name="T6" fmla="*/ 0 w 4932"/>
              <a:gd name="T7" fmla="*/ 0 h 3043"/>
              <a:gd name="T8" fmla="*/ 0 w 4932"/>
              <a:gd name="T9" fmla="*/ 3043 h 3043"/>
              <a:gd name="T10" fmla="*/ 41 w 4932"/>
              <a:gd name="T11" fmla="*/ 40 h 3043"/>
              <a:gd name="T12" fmla="*/ 4891 w 4932"/>
              <a:gd name="T13" fmla="*/ 40 h 3043"/>
              <a:gd name="T14" fmla="*/ 4891 w 4932"/>
              <a:gd name="T15" fmla="*/ 3003 h 3043"/>
              <a:gd name="T16" fmla="*/ 41 w 4932"/>
              <a:gd name="T17" fmla="*/ 3003 h 3043"/>
              <a:gd name="T18" fmla="*/ 41 w 4932"/>
              <a:gd name="T19" fmla="*/ 40 h 3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32" h="3043">
                <a:moveTo>
                  <a:pt x="0" y="3043"/>
                </a:moveTo>
                <a:lnTo>
                  <a:pt x="4932" y="3043"/>
                </a:lnTo>
                <a:lnTo>
                  <a:pt x="4932" y="0"/>
                </a:lnTo>
                <a:lnTo>
                  <a:pt x="0" y="0"/>
                </a:lnTo>
                <a:lnTo>
                  <a:pt x="0" y="3043"/>
                </a:lnTo>
                <a:close/>
                <a:moveTo>
                  <a:pt x="41" y="40"/>
                </a:moveTo>
                <a:lnTo>
                  <a:pt x="4891" y="40"/>
                </a:lnTo>
                <a:lnTo>
                  <a:pt x="4891" y="3003"/>
                </a:lnTo>
                <a:lnTo>
                  <a:pt x="41" y="3003"/>
                </a:lnTo>
                <a:lnTo>
                  <a:pt x="41" y="4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ṩlíďe"/>
          <p:cNvSpPr>
            <a:spLocks/>
          </p:cNvSpPr>
          <p:nvPr/>
        </p:nvSpPr>
        <p:spPr bwMode="auto">
          <a:xfrm>
            <a:off x="9299049" y="2890822"/>
            <a:ext cx="42439" cy="3978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íšḻiḑè"/>
          <p:cNvSpPr>
            <a:spLocks/>
          </p:cNvSpPr>
          <p:nvPr/>
        </p:nvSpPr>
        <p:spPr bwMode="auto">
          <a:xfrm>
            <a:off x="6449420" y="2755546"/>
            <a:ext cx="5742580" cy="3388077"/>
          </a:xfrm>
          <a:custGeom>
            <a:avLst/>
            <a:gdLst>
              <a:gd name="T0" fmla="*/ 2333 w 2547"/>
              <a:gd name="T1" fmla="*/ 1380 h 1525"/>
              <a:gd name="T2" fmla="*/ 2333 w 2547"/>
              <a:gd name="T3" fmla="*/ 115 h 1525"/>
              <a:gd name="T4" fmla="*/ 2218 w 2547"/>
              <a:gd name="T5" fmla="*/ 0 h 1525"/>
              <a:gd name="T6" fmla="*/ 329 w 2547"/>
              <a:gd name="T7" fmla="*/ 0 h 1525"/>
              <a:gd name="T8" fmla="*/ 214 w 2547"/>
              <a:gd name="T9" fmla="*/ 115 h 1525"/>
              <a:gd name="T10" fmla="*/ 214 w 2547"/>
              <a:gd name="T11" fmla="*/ 1380 h 1525"/>
              <a:gd name="T12" fmla="*/ 0 w 2547"/>
              <a:gd name="T13" fmla="*/ 1380 h 1525"/>
              <a:gd name="T14" fmla="*/ 0 w 2547"/>
              <a:gd name="T15" fmla="*/ 1418 h 1525"/>
              <a:gd name="T16" fmla="*/ 107 w 2547"/>
              <a:gd name="T17" fmla="*/ 1525 h 1525"/>
              <a:gd name="T18" fmla="*/ 2440 w 2547"/>
              <a:gd name="T19" fmla="*/ 1525 h 1525"/>
              <a:gd name="T20" fmla="*/ 2547 w 2547"/>
              <a:gd name="T21" fmla="*/ 1418 h 1525"/>
              <a:gd name="T22" fmla="*/ 2547 w 2547"/>
              <a:gd name="T23" fmla="*/ 1380 h 1525"/>
              <a:gd name="T24" fmla="*/ 2333 w 2547"/>
              <a:gd name="T25" fmla="*/ 1380 h 1525"/>
              <a:gd name="T26" fmla="*/ 246 w 2547"/>
              <a:gd name="T27" fmla="*/ 115 h 1525"/>
              <a:gd name="T28" fmla="*/ 329 w 2547"/>
              <a:gd name="T29" fmla="*/ 32 h 1525"/>
              <a:gd name="T30" fmla="*/ 2218 w 2547"/>
              <a:gd name="T31" fmla="*/ 32 h 1525"/>
              <a:gd name="T32" fmla="*/ 2301 w 2547"/>
              <a:gd name="T33" fmla="*/ 115 h 1525"/>
              <a:gd name="T34" fmla="*/ 2301 w 2547"/>
              <a:gd name="T35" fmla="*/ 1380 h 1525"/>
              <a:gd name="T36" fmla="*/ 246 w 2547"/>
              <a:gd name="T37" fmla="*/ 1380 h 1525"/>
              <a:gd name="T38" fmla="*/ 246 w 2547"/>
              <a:gd name="T39" fmla="*/ 115 h 1525"/>
              <a:gd name="T40" fmla="*/ 1486 w 2547"/>
              <a:gd name="T41" fmla="*/ 1412 h 1525"/>
              <a:gd name="T42" fmla="*/ 1446 w 2547"/>
              <a:gd name="T43" fmla="*/ 1448 h 1525"/>
              <a:gd name="T44" fmla="*/ 1100 w 2547"/>
              <a:gd name="T45" fmla="*/ 1448 h 1525"/>
              <a:gd name="T46" fmla="*/ 1061 w 2547"/>
              <a:gd name="T47" fmla="*/ 1412 h 1525"/>
              <a:gd name="T48" fmla="*/ 1486 w 2547"/>
              <a:gd name="T49" fmla="*/ 1412 h 1525"/>
              <a:gd name="T50" fmla="*/ 2515 w 2547"/>
              <a:gd name="T51" fmla="*/ 1418 h 1525"/>
              <a:gd name="T52" fmla="*/ 2440 w 2547"/>
              <a:gd name="T53" fmla="*/ 1493 h 1525"/>
              <a:gd name="T54" fmla="*/ 107 w 2547"/>
              <a:gd name="T55" fmla="*/ 1493 h 1525"/>
              <a:gd name="T56" fmla="*/ 32 w 2547"/>
              <a:gd name="T57" fmla="*/ 1418 h 1525"/>
              <a:gd name="T58" fmla="*/ 32 w 2547"/>
              <a:gd name="T59" fmla="*/ 1412 h 1525"/>
              <a:gd name="T60" fmla="*/ 1045 w 2547"/>
              <a:gd name="T61" fmla="*/ 1412 h 1525"/>
              <a:gd name="T62" fmla="*/ 1100 w 2547"/>
              <a:gd name="T63" fmla="*/ 1464 h 1525"/>
              <a:gd name="T64" fmla="*/ 1446 w 2547"/>
              <a:gd name="T65" fmla="*/ 1464 h 1525"/>
              <a:gd name="T66" fmla="*/ 1502 w 2547"/>
              <a:gd name="T67" fmla="*/ 1412 h 1525"/>
              <a:gd name="T68" fmla="*/ 2515 w 2547"/>
              <a:gd name="T69" fmla="*/ 1412 h 1525"/>
              <a:gd name="T70" fmla="*/ 2515 w 2547"/>
              <a:gd name="T71" fmla="*/ 1418 h 1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47" h="1525">
                <a:moveTo>
                  <a:pt x="2333" y="1380"/>
                </a:moveTo>
                <a:cubicBezTo>
                  <a:pt x="2333" y="115"/>
                  <a:pt x="2333" y="115"/>
                  <a:pt x="2333" y="115"/>
                </a:cubicBezTo>
                <a:cubicBezTo>
                  <a:pt x="2333" y="51"/>
                  <a:pt x="2281" y="0"/>
                  <a:pt x="2218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265" y="0"/>
                  <a:pt x="214" y="51"/>
                  <a:pt x="214" y="115"/>
                </a:cubicBezTo>
                <a:cubicBezTo>
                  <a:pt x="214" y="1380"/>
                  <a:pt x="214" y="1380"/>
                  <a:pt x="214" y="1380"/>
                </a:cubicBezTo>
                <a:cubicBezTo>
                  <a:pt x="0" y="1380"/>
                  <a:pt x="0" y="1380"/>
                  <a:pt x="0" y="1380"/>
                </a:cubicBezTo>
                <a:cubicBezTo>
                  <a:pt x="0" y="1418"/>
                  <a:pt x="0" y="1418"/>
                  <a:pt x="0" y="1418"/>
                </a:cubicBezTo>
                <a:cubicBezTo>
                  <a:pt x="0" y="1477"/>
                  <a:pt x="48" y="1525"/>
                  <a:pt x="107" y="1525"/>
                </a:cubicBezTo>
                <a:cubicBezTo>
                  <a:pt x="2440" y="1525"/>
                  <a:pt x="2440" y="1525"/>
                  <a:pt x="2440" y="1525"/>
                </a:cubicBezTo>
                <a:cubicBezTo>
                  <a:pt x="2499" y="1525"/>
                  <a:pt x="2547" y="1477"/>
                  <a:pt x="2547" y="1418"/>
                </a:cubicBezTo>
                <a:cubicBezTo>
                  <a:pt x="2547" y="1380"/>
                  <a:pt x="2547" y="1380"/>
                  <a:pt x="2547" y="1380"/>
                </a:cubicBezTo>
                <a:lnTo>
                  <a:pt x="2333" y="1380"/>
                </a:lnTo>
                <a:close/>
                <a:moveTo>
                  <a:pt x="246" y="115"/>
                </a:moveTo>
                <a:cubicBezTo>
                  <a:pt x="246" y="69"/>
                  <a:pt x="283" y="32"/>
                  <a:pt x="329" y="32"/>
                </a:cubicBezTo>
                <a:cubicBezTo>
                  <a:pt x="2218" y="32"/>
                  <a:pt x="2218" y="32"/>
                  <a:pt x="2218" y="32"/>
                </a:cubicBezTo>
                <a:cubicBezTo>
                  <a:pt x="2264" y="32"/>
                  <a:pt x="2301" y="69"/>
                  <a:pt x="2301" y="115"/>
                </a:cubicBezTo>
                <a:cubicBezTo>
                  <a:pt x="2301" y="1380"/>
                  <a:pt x="2301" y="1380"/>
                  <a:pt x="2301" y="1380"/>
                </a:cubicBezTo>
                <a:cubicBezTo>
                  <a:pt x="246" y="1380"/>
                  <a:pt x="246" y="1380"/>
                  <a:pt x="246" y="1380"/>
                </a:cubicBezTo>
                <a:lnTo>
                  <a:pt x="246" y="115"/>
                </a:lnTo>
                <a:close/>
                <a:moveTo>
                  <a:pt x="1486" y="1412"/>
                </a:moveTo>
                <a:cubicBezTo>
                  <a:pt x="1485" y="1432"/>
                  <a:pt x="1467" y="1448"/>
                  <a:pt x="1446" y="1448"/>
                </a:cubicBezTo>
                <a:cubicBezTo>
                  <a:pt x="1100" y="1448"/>
                  <a:pt x="1100" y="1448"/>
                  <a:pt x="1100" y="1448"/>
                </a:cubicBezTo>
                <a:cubicBezTo>
                  <a:pt x="1080" y="1448"/>
                  <a:pt x="1062" y="1432"/>
                  <a:pt x="1061" y="1412"/>
                </a:cubicBezTo>
                <a:lnTo>
                  <a:pt x="1486" y="1412"/>
                </a:lnTo>
                <a:close/>
                <a:moveTo>
                  <a:pt x="2515" y="1418"/>
                </a:moveTo>
                <a:cubicBezTo>
                  <a:pt x="2515" y="1460"/>
                  <a:pt x="2481" y="1493"/>
                  <a:pt x="2440" y="1493"/>
                </a:cubicBezTo>
                <a:cubicBezTo>
                  <a:pt x="107" y="1493"/>
                  <a:pt x="107" y="1493"/>
                  <a:pt x="107" y="1493"/>
                </a:cubicBezTo>
                <a:cubicBezTo>
                  <a:pt x="66" y="1493"/>
                  <a:pt x="32" y="1460"/>
                  <a:pt x="32" y="1418"/>
                </a:cubicBezTo>
                <a:cubicBezTo>
                  <a:pt x="32" y="1412"/>
                  <a:pt x="32" y="1412"/>
                  <a:pt x="32" y="1412"/>
                </a:cubicBezTo>
                <a:cubicBezTo>
                  <a:pt x="1045" y="1412"/>
                  <a:pt x="1045" y="1412"/>
                  <a:pt x="1045" y="1412"/>
                </a:cubicBezTo>
                <a:cubicBezTo>
                  <a:pt x="1046" y="1441"/>
                  <a:pt x="1071" y="1464"/>
                  <a:pt x="1100" y="1464"/>
                </a:cubicBezTo>
                <a:cubicBezTo>
                  <a:pt x="1446" y="1464"/>
                  <a:pt x="1446" y="1464"/>
                  <a:pt x="1446" y="1464"/>
                </a:cubicBezTo>
                <a:cubicBezTo>
                  <a:pt x="1476" y="1464"/>
                  <a:pt x="1501" y="1441"/>
                  <a:pt x="1502" y="1412"/>
                </a:cubicBezTo>
                <a:cubicBezTo>
                  <a:pt x="2515" y="1412"/>
                  <a:pt x="2515" y="1412"/>
                  <a:pt x="2515" y="1412"/>
                </a:cubicBezTo>
                <a:lnTo>
                  <a:pt x="2515" y="1418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ṧliḑe"/>
          <p:cNvSpPr/>
          <p:nvPr/>
        </p:nvSpPr>
        <p:spPr>
          <a:xfrm>
            <a:off x="7207429" y="3056878"/>
            <a:ext cx="4230955" cy="2554141"/>
          </a:xfrm>
          <a:prstGeom prst="rect">
            <a:avLst/>
          </a:prstGeom>
          <a:blipFill>
            <a:blip r:embed="rId3"/>
            <a:srcRect/>
            <a:stretch>
              <a:fillRect l="511" t="-3005" r="-511" b="-415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3548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35" y="704485"/>
            <a:ext cx="2986464" cy="2896355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247976" y="1130300"/>
            <a:ext cx="4535055" cy="656792"/>
          </a:xfrm>
        </p:spPr>
        <p:txBody>
          <a:bodyPr anchor="b">
            <a:normAutofit/>
          </a:bodyPr>
          <a:lstStyle/>
          <a:p>
            <a:r>
              <a:rPr lang="zh-CN" altLang="en-US" sz="3200" dirty="0">
                <a:solidFill>
                  <a:srgbClr val="075B6B"/>
                </a:solidFill>
              </a:rPr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idx="1"/>
          </p:nvPr>
        </p:nvSpPr>
        <p:spPr>
          <a:xfrm>
            <a:off x="4247976" y="1892699"/>
            <a:ext cx="5900003" cy="1015623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Supporting text here.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you copy &amp; paste, choose "keep text only" option.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816928D0-72AC-4C4B-B075-C9A357EA00A5}"/>
              </a:ext>
            </a:extLst>
          </p:cNvPr>
          <p:cNvSpPr txBox="1"/>
          <p:nvPr/>
        </p:nvSpPr>
        <p:spPr>
          <a:xfrm>
            <a:off x="1781274" y="2457405"/>
            <a:ext cx="596165" cy="76206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59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29" name="ïsļídè">
            <a:extLst>
              <a:ext uri="{FF2B5EF4-FFF2-40B4-BE49-F238E27FC236}">
                <a16:creationId xmlns:a16="http://schemas.microsoft.com/office/drawing/2014/main" id="{F2ECE46B-9CFD-46BC-8A72-FB2D12611294}"/>
              </a:ext>
            </a:extLst>
          </p:cNvPr>
          <p:cNvSpPr txBox="1"/>
          <p:nvPr/>
        </p:nvSpPr>
        <p:spPr>
          <a:xfrm>
            <a:off x="8890746" y="2204960"/>
            <a:ext cx="1644265" cy="334999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0" name="iṡ1ïďè">
            <a:extLst>
              <a:ext uri="{FF2B5EF4-FFF2-40B4-BE49-F238E27FC236}">
                <a16:creationId xmlns:a16="http://schemas.microsoft.com/office/drawing/2014/main" id="{1D2A48C1-69E7-45CE-BDCC-0DF5DA267274}"/>
              </a:ext>
            </a:extLst>
          </p:cNvPr>
          <p:cNvSpPr txBox="1"/>
          <p:nvPr/>
        </p:nvSpPr>
        <p:spPr>
          <a:xfrm>
            <a:off x="8893614" y="1935909"/>
            <a:ext cx="1173228" cy="200747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1" name="íšļíḑê">
            <a:extLst>
              <a:ext uri="{FF2B5EF4-FFF2-40B4-BE49-F238E27FC236}">
                <a16:creationId xmlns:a16="http://schemas.microsoft.com/office/drawing/2014/main" id="{F86AA82D-7D77-4557-BE1A-4FF15ECF9C08}"/>
              </a:ext>
            </a:extLst>
          </p:cNvPr>
          <p:cNvSpPr txBox="1"/>
          <p:nvPr/>
        </p:nvSpPr>
        <p:spPr>
          <a:xfrm>
            <a:off x="9510616" y="1563370"/>
            <a:ext cx="732834" cy="300828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2017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6" name="îṧḷïďé">
            <a:extLst>
              <a:ext uri="{FF2B5EF4-FFF2-40B4-BE49-F238E27FC236}">
                <a16:creationId xmlns:a16="http://schemas.microsoft.com/office/drawing/2014/main" id="{272914D7-9BC3-4F3A-A6DF-54B398B2FEA0}"/>
              </a:ext>
            </a:extLst>
          </p:cNvPr>
          <p:cNvSpPr/>
          <p:nvPr/>
        </p:nvSpPr>
        <p:spPr>
          <a:xfrm>
            <a:off x="8890746" y="1563369"/>
            <a:ext cx="543928" cy="280601"/>
          </a:xfrm>
          <a:prstGeom prst="rect">
            <a:avLst/>
          </a:prstGeom>
          <a:solidFill>
            <a:srgbClr val="009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7" name="ïś1íḑé">
            <a:extLst>
              <a:ext uri="{FF2B5EF4-FFF2-40B4-BE49-F238E27FC236}">
                <a16:creationId xmlns:a16="http://schemas.microsoft.com/office/drawing/2014/main" id="{8545592D-37B3-44E5-8807-7CF4A6231BB4}"/>
              </a:ext>
            </a:extLst>
          </p:cNvPr>
          <p:cNvSpPr/>
          <p:nvPr/>
        </p:nvSpPr>
        <p:spPr>
          <a:xfrm>
            <a:off x="8890745" y="1563369"/>
            <a:ext cx="163179" cy="280601"/>
          </a:xfrm>
          <a:prstGeom prst="rect">
            <a:avLst/>
          </a:prstGeom>
          <a:solidFill>
            <a:srgbClr val="0096D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8" name="îś1iḍe">
            <a:extLst>
              <a:ext uri="{FF2B5EF4-FFF2-40B4-BE49-F238E27FC236}">
                <a16:creationId xmlns:a16="http://schemas.microsoft.com/office/drawing/2014/main" id="{E17EEFFF-84F4-4A78-9D97-E28D524B4573}"/>
              </a:ext>
            </a:extLst>
          </p:cNvPr>
          <p:cNvSpPr/>
          <p:nvPr/>
        </p:nvSpPr>
        <p:spPr>
          <a:xfrm>
            <a:off x="10142785" y="1742396"/>
            <a:ext cx="392226" cy="391634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rgbClr val="0096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îŝļîḓê">
            <a:extLst>
              <a:ext uri="{FF2B5EF4-FFF2-40B4-BE49-F238E27FC236}">
                <a16:creationId xmlns:a16="http://schemas.microsoft.com/office/drawing/2014/main" id="{DC0CE484-B14D-4C21-8798-DBC3F510B620}"/>
              </a:ext>
            </a:extLst>
          </p:cNvPr>
          <p:cNvSpPr/>
          <p:nvPr/>
        </p:nvSpPr>
        <p:spPr>
          <a:xfrm>
            <a:off x="-1" y="4200771"/>
            <a:ext cx="12168027" cy="191586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3" name="íṣ1idè">
            <a:extLst>
              <a:ext uri="{FF2B5EF4-FFF2-40B4-BE49-F238E27FC236}">
                <a16:creationId xmlns:a16="http://schemas.microsoft.com/office/drawing/2014/main" id="{17E38FAC-853D-498A-9717-B843F02B7DA0}"/>
              </a:ext>
            </a:extLst>
          </p:cNvPr>
          <p:cNvSpPr/>
          <p:nvPr/>
        </p:nvSpPr>
        <p:spPr>
          <a:xfrm>
            <a:off x="1846540" y="3794964"/>
            <a:ext cx="675000" cy="67500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24" name="ïŝ1iḓê">
            <a:extLst>
              <a:ext uri="{FF2B5EF4-FFF2-40B4-BE49-F238E27FC236}">
                <a16:creationId xmlns:a16="http://schemas.microsoft.com/office/drawing/2014/main" id="{FB4F3C2E-A1AD-4A79-94FB-680E64727AD2}"/>
              </a:ext>
            </a:extLst>
          </p:cNvPr>
          <p:cNvSpPr/>
          <p:nvPr/>
        </p:nvSpPr>
        <p:spPr bwMode="auto">
          <a:xfrm>
            <a:off x="2011947" y="3963728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C664487-38A0-4484-9FE3-736E7BB4021C}"/>
              </a:ext>
            </a:extLst>
          </p:cNvPr>
          <p:cNvCxnSpPr>
            <a:cxnSpLocks/>
          </p:cNvCxnSpPr>
          <p:nvPr/>
        </p:nvCxnSpPr>
        <p:spPr>
          <a:xfrm>
            <a:off x="3796725" y="4599000"/>
            <a:ext cx="0" cy="139500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îş1ïḋê">
            <a:extLst>
              <a:ext uri="{FF2B5EF4-FFF2-40B4-BE49-F238E27FC236}">
                <a16:creationId xmlns:a16="http://schemas.microsoft.com/office/drawing/2014/main" id="{730E2A05-DA52-4B69-A46E-A698CE5EEDDD}"/>
              </a:ext>
            </a:extLst>
          </p:cNvPr>
          <p:cNvSpPr/>
          <p:nvPr/>
        </p:nvSpPr>
        <p:spPr>
          <a:xfrm>
            <a:off x="5237007" y="3860679"/>
            <a:ext cx="675000" cy="67500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22" name="íšḷíḍé">
            <a:extLst>
              <a:ext uri="{FF2B5EF4-FFF2-40B4-BE49-F238E27FC236}">
                <a16:creationId xmlns:a16="http://schemas.microsoft.com/office/drawing/2014/main" id="{717B23BC-5DBF-493E-91FB-5771B2CF1D66}"/>
              </a:ext>
            </a:extLst>
          </p:cNvPr>
          <p:cNvSpPr/>
          <p:nvPr/>
        </p:nvSpPr>
        <p:spPr bwMode="auto">
          <a:xfrm>
            <a:off x="5402414" y="4029443"/>
            <a:ext cx="344185" cy="337474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11" name="ísļîḓê">
            <a:extLst>
              <a:ext uri="{FF2B5EF4-FFF2-40B4-BE49-F238E27FC236}">
                <a16:creationId xmlns:a16="http://schemas.microsoft.com/office/drawing/2014/main" id="{2A5439F7-32AC-423D-8327-6881D19D335B}"/>
              </a:ext>
            </a:extLst>
          </p:cNvPr>
          <p:cNvSpPr txBox="1"/>
          <p:nvPr/>
        </p:nvSpPr>
        <p:spPr>
          <a:xfrm>
            <a:off x="648437" y="1360124"/>
            <a:ext cx="4492742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700" b="1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400"/>
              <a:t>Adjust the spacing to adapt to Chinese typesetting, use the reference line in PPT.</a:t>
            </a:r>
            <a:endParaRPr lang="en-US" sz="1600" b="1" dirty="0"/>
          </a:p>
        </p:txBody>
      </p:sp>
      <p:sp>
        <p:nvSpPr>
          <p:cNvPr id="12" name="íš1ïḑè">
            <a:extLst>
              <a:ext uri="{FF2B5EF4-FFF2-40B4-BE49-F238E27FC236}">
                <a16:creationId xmlns:a16="http://schemas.microsoft.com/office/drawing/2014/main" id="{FFF3AAB4-3DCA-4848-81A0-E0C570FF07A8}"/>
              </a:ext>
            </a:extLst>
          </p:cNvPr>
          <p:cNvSpPr txBox="1"/>
          <p:nvPr/>
        </p:nvSpPr>
        <p:spPr>
          <a:xfrm>
            <a:off x="670969" y="4555528"/>
            <a:ext cx="3026142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  <p:sp>
        <p:nvSpPr>
          <p:cNvPr id="15" name="îṧlïḍê">
            <a:extLst>
              <a:ext uri="{FF2B5EF4-FFF2-40B4-BE49-F238E27FC236}">
                <a16:creationId xmlns:a16="http://schemas.microsoft.com/office/drawing/2014/main" id="{C4FF4FFB-1819-4A43-AF5D-8D7772F50A3C}"/>
              </a:ext>
            </a:extLst>
          </p:cNvPr>
          <p:cNvSpPr/>
          <p:nvPr/>
        </p:nvSpPr>
        <p:spPr bwMode="auto">
          <a:xfrm>
            <a:off x="7166650" y="2800684"/>
            <a:ext cx="4808445" cy="2776076"/>
          </a:xfrm>
          <a:custGeom>
            <a:avLst/>
            <a:gdLst>
              <a:gd name="T0" fmla="*/ 1815 w 1902"/>
              <a:gd name="T1" fmla="*/ 1053 h 1097"/>
              <a:gd name="T2" fmla="*/ 1615 w 1902"/>
              <a:gd name="T3" fmla="*/ 1004 h 1097"/>
              <a:gd name="T4" fmla="*/ 1666 w 1902"/>
              <a:gd name="T5" fmla="*/ 804 h 1097"/>
              <a:gd name="T6" fmla="*/ 900 w 1902"/>
              <a:gd name="T7" fmla="*/ 501 h 1097"/>
              <a:gd name="T8" fmla="*/ 1586 w 1902"/>
              <a:gd name="T9" fmla="*/ 532 h 1097"/>
              <a:gd name="T10" fmla="*/ 1641 w 1902"/>
              <a:gd name="T11" fmla="*/ 435 h 1097"/>
              <a:gd name="T12" fmla="*/ 922 w 1902"/>
              <a:gd name="T13" fmla="*/ 367 h 1097"/>
              <a:gd name="T14" fmla="*/ 473 w 1902"/>
              <a:gd name="T15" fmla="*/ 381 h 1097"/>
              <a:gd name="T16" fmla="*/ 485 w 1902"/>
              <a:gd name="T17" fmla="*/ 276 h 1097"/>
              <a:gd name="T18" fmla="*/ 431 w 1902"/>
              <a:gd name="T19" fmla="*/ 265 h 1097"/>
              <a:gd name="T20" fmla="*/ 386 w 1902"/>
              <a:gd name="T21" fmla="*/ 201 h 1097"/>
              <a:gd name="T22" fmla="*/ 351 w 1902"/>
              <a:gd name="T23" fmla="*/ 195 h 1097"/>
              <a:gd name="T24" fmla="*/ 1161 w 1902"/>
              <a:gd name="T25" fmla="*/ 439 h 1097"/>
              <a:gd name="T26" fmla="*/ 948 w 1902"/>
              <a:gd name="T27" fmla="*/ 257 h 1097"/>
              <a:gd name="T28" fmla="*/ 1527 w 1902"/>
              <a:gd name="T29" fmla="*/ 568 h 1097"/>
              <a:gd name="T30" fmla="*/ 1122 w 1902"/>
              <a:gd name="T31" fmla="*/ 210 h 1097"/>
              <a:gd name="T32" fmla="*/ 366 w 1902"/>
              <a:gd name="T33" fmla="*/ 176 h 1097"/>
              <a:gd name="T34" fmla="*/ 286 w 1902"/>
              <a:gd name="T35" fmla="*/ 162 h 1097"/>
              <a:gd name="T36" fmla="*/ 352 w 1902"/>
              <a:gd name="T37" fmla="*/ 194 h 1097"/>
              <a:gd name="T38" fmla="*/ 464 w 1902"/>
              <a:gd name="T39" fmla="*/ 148 h 1097"/>
              <a:gd name="T40" fmla="*/ 505 w 1902"/>
              <a:gd name="T41" fmla="*/ 213 h 1097"/>
              <a:gd name="T42" fmla="*/ 533 w 1902"/>
              <a:gd name="T43" fmla="*/ 200 h 1097"/>
              <a:gd name="T44" fmla="*/ 370 w 1902"/>
              <a:gd name="T45" fmla="*/ 147 h 1097"/>
              <a:gd name="T46" fmla="*/ 294 w 1902"/>
              <a:gd name="T47" fmla="*/ 451 h 1097"/>
              <a:gd name="T48" fmla="*/ 358 w 1902"/>
              <a:gd name="T49" fmla="*/ 354 h 1097"/>
              <a:gd name="T50" fmla="*/ 389 w 1902"/>
              <a:gd name="T51" fmla="*/ 216 h 1097"/>
              <a:gd name="T52" fmla="*/ 308 w 1902"/>
              <a:gd name="T53" fmla="*/ 218 h 1097"/>
              <a:gd name="T54" fmla="*/ 86 w 1902"/>
              <a:gd name="T55" fmla="*/ 186 h 1097"/>
              <a:gd name="T56" fmla="*/ 27 w 1902"/>
              <a:gd name="T57" fmla="*/ 307 h 1097"/>
              <a:gd name="T58" fmla="*/ 151 w 1902"/>
              <a:gd name="T59" fmla="*/ 308 h 1097"/>
              <a:gd name="T60" fmla="*/ 262 w 1902"/>
              <a:gd name="T61" fmla="*/ 520 h 1097"/>
              <a:gd name="T62" fmla="*/ 412 w 1902"/>
              <a:gd name="T63" fmla="*/ 268 h 1097"/>
              <a:gd name="T64" fmla="*/ 413 w 1902"/>
              <a:gd name="T65" fmla="*/ 213 h 1097"/>
              <a:gd name="T66" fmla="*/ 254 w 1902"/>
              <a:gd name="T67" fmla="*/ 176 h 1097"/>
              <a:gd name="T68" fmla="*/ 279 w 1902"/>
              <a:gd name="T69" fmla="*/ 114 h 1097"/>
              <a:gd name="T70" fmla="*/ 289 w 1902"/>
              <a:gd name="T71" fmla="*/ 125 h 1097"/>
              <a:gd name="T72" fmla="*/ 370 w 1902"/>
              <a:gd name="T73" fmla="*/ 110 h 1097"/>
              <a:gd name="T74" fmla="*/ 1252 w 1902"/>
              <a:gd name="T75" fmla="*/ 104 h 1097"/>
              <a:gd name="T76" fmla="*/ 243 w 1902"/>
              <a:gd name="T77" fmla="*/ 115 h 1097"/>
              <a:gd name="T78" fmla="*/ 1585 w 1902"/>
              <a:gd name="T79" fmla="*/ 412 h 1097"/>
              <a:gd name="T80" fmla="*/ 1507 w 1902"/>
              <a:gd name="T81" fmla="*/ 317 h 1097"/>
              <a:gd name="T82" fmla="*/ 1418 w 1902"/>
              <a:gd name="T83" fmla="*/ 236 h 1097"/>
              <a:gd name="T84" fmla="*/ 1356 w 1902"/>
              <a:gd name="T85" fmla="*/ 197 h 1097"/>
              <a:gd name="T86" fmla="*/ 1330 w 1902"/>
              <a:gd name="T87" fmla="*/ 147 h 1097"/>
              <a:gd name="T88" fmla="*/ 1259 w 1902"/>
              <a:gd name="T89" fmla="*/ 161 h 1097"/>
              <a:gd name="T90" fmla="*/ 1592 w 1902"/>
              <a:gd name="T91" fmla="*/ 456 h 1097"/>
              <a:gd name="T92" fmla="*/ 1691 w 1902"/>
              <a:gd name="T93" fmla="*/ 316 h 1097"/>
              <a:gd name="T94" fmla="*/ 1757 w 1902"/>
              <a:gd name="T95" fmla="*/ 305 h 1097"/>
              <a:gd name="T96" fmla="*/ 1795 w 1902"/>
              <a:gd name="T97" fmla="*/ 193 h 1097"/>
              <a:gd name="T98" fmla="*/ 1570 w 1902"/>
              <a:gd name="T99" fmla="*/ 172 h 1097"/>
              <a:gd name="T100" fmla="*/ 333 w 1902"/>
              <a:gd name="T101" fmla="*/ 92 h 1097"/>
              <a:gd name="T102" fmla="*/ 299 w 1902"/>
              <a:gd name="T103" fmla="*/ 86 h 1097"/>
              <a:gd name="T104" fmla="*/ 340 w 1902"/>
              <a:gd name="T105" fmla="*/ 77 h 1097"/>
              <a:gd name="T106" fmla="*/ 389 w 1902"/>
              <a:gd name="T107" fmla="*/ 49 h 1097"/>
              <a:gd name="T108" fmla="*/ 411 w 1902"/>
              <a:gd name="T109" fmla="*/ 34 h 1097"/>
              <a:gd name="T110" fmla="*/ 443 w 1902"/>
              <a:gd name="T111" fmla="*/ 22 h 1097"/>
              <a:gd name="T112" fmla="*/ 433 w 1902"/>
              <a:gd name="T113" fmla="*/ 79 h 1097"/>
              <a:gd name="T114" fmla="*/ 570 w 1902"/>
              <a:gd name="T115" fmla="*/ 22 h 1097"/>
              <a:gd name="T116" fmla="*/ 691 w 1902"/>
              <a:gd name="T117" fmla="*/ 121 h 1097"/>
              <a:gd name="T118" fmla="*/ 782 w 1902"/>
              <a:gd name="T119" fmla="*/ 94 h 1097"/>
              <a:gd name="T120" fmla="*/ 582 w 1902"/>
              <a:gd name="T121" fmla="*/ 31 h 1097"/>
              <a:gd name="T122" fmla="*/ 608 w 1902"/>
              <a:gd name="T123" fmla="*/ 203 h 1097"/>
              <a:gd name="T124" fmla="*/ 789 w 1902"/>
              <a:gd name="T125" fmla="*/ 98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02" h="1097">
                <a:moveTo>
                  <a:pt x="1799" y="1043"/>
                </a:moveTo>
                <a:cubicBezTo>
                  <a:pt x="1799" y="1043"/>
                  <a:pt x="1799" y="1043"/>
                  <a:pt x="1799" y="1043"/>
                </a:cubicBezTo>
                <a:cubicBezTo>
                  <a:pt x="1794" y="1046"/>
                  <a:pt x="1791" y="1056"/>
                  <a:pt x="1788" y="1061"/>
                </a:cubicBezTo>
                <a:cubicBezTo>
                  <a:pt x="1781" y="1069"/>
                  <a:pt x="1756" y="1080"/>
                  <a:pt x="1773" y="1092"/>
                </a:cubicBezTo>
                <a:cubicBezTo>
                  <a:pt x="1767" y="1096"/>
                  <a:pt x="1774" y="1097"/>
                  <a:pt x="1775" y="1097"/>
                </a:cubicBezTo>
                <a:cubicBezTo>
                  <a:pt x="1774" y="1097"/>
                  <a:pt x="1781" y="1094"/>
                  <a:pt x="1781" y="1094"/>
                </a:cubicBezTo>
                <a:cubicBezTo>
                  <a:pt x="1789" y="1087"/>
                  <a:pt x="1788" y="1083"/>
                  <a:pt x="1794" y="1075"/>
                </a:cubicBezTo>
                <a:cubicBezTo>
                  <a:pt x="1795" y="1074"/>
                  <a:pt x="1798" y="1072"/>
                  <a:pt x="1798" y="1071"/>
                </a:cubicBezTo>
                <a:cubicBezTo>
                  <a:pt x="1799" y="1071"/>
                  <a:pt x="1799" y="1071"/>
                  <a:pt x="1799" y="1071"/>
                </a:cubicBezTo>
                <a:cubicBezTo>
                  <a:pt x="1802" y="1071"/>
                  <a:pt x="1803" y="1070"/>
                  <a:pt x="1802" y="1067"/>
                </a:cubicBezTo>
                <a:cubicBezTo>
                  <a:pt x="1802" y="1067"/>
                  <a:pt x="1802" y="1066"/>
                  <a:pt x="1801" y="1066"/>
                </a:cubicBezTo>
                <a:cubicBezTo>
                  <a:pt x="1805" y="1061"/>
                  <a:pt x="1807" y="1056"/>
                  <a:pt x="1809" y="1049"/>
                </a:cubicBezTo>
                <a:cubicBezTo>
                  <a:pt x="1809" y="1049"/>
                  <a:pt x="1809" y="1049"/>
                  <a:pt x="1809" y="1049"/>
                </a:cubicBezTo>
                <a:cubicBezTo>
                  <a:pt x="1809" y="1049"/>
                  <a:pt x="1809" y="1049"/>
                  <a:pt x="1809" y="1049"/>
                </a:cubicBezTo>
                <a:cubicBezTo>
                  <a:pt x="1809" y="1049"/>
                  <a:pt x="1809" y="1049"/>
                  <a:pt x="1809" y="1049"/>
                </a:cubicBezTo>
                <a:cubicBezTo>
                  <a:pt x="1809" y="1049"/>
                  <a:pt x="1809" y="1049"/>
                  <a:pt x="1809" y="1049"/>
                </a:cubicBezTo>
                <a:cubicBezTo>
                  <a:pt x="1809" y="1046"/>
                  <a:pt x="1802" y="1043"/>
                  <a:pt x="1799" y="1043"/>
                </a:cubicBezTo>
                <a:moveTo>
                  <a:pt x="1668" y="1043"/>
                </a:moveTo>
                <a:cubicBezTo>
                  <a:pt x="1664" y="1043"/>
                  <a:pt x="1650" y="1044"/>
                  <a:pt x="1650" y="1046"/>
                </a:cubicBezTo>
                <a:cubicBezTo>
                  <a:pt x="1648" y="1052"/>
                  <a:pt x="1655" y="1069"/>
                  <a:pt x="1661" y="1069"/>
                </a:cubicBezTo>
                <a:cubicBezTo>
                  <a:pt x="1661" y="1069"/>
                  <a:pt x="1661" y="1069"/>
                  <a:pt x="1661" y="1069"/>
                </a:cubicBezTo>
                <a:cubicBezTo>
                  <a:pt x="1669" y="1069"/>
                  <a:pt x="1675" y="1043"/>
                  <a:pt x="1668" y="1043"/>
                </a:cubicBezTo>
                <a:moveTo>
                  <a:pt x="1815" y="1011"/>
                </a:moveTo>
                <a:cubicBezTo>
                  <a:pt x="1815" y="1011"/>
                  <a:pt x="1815" y="1011"/>
                  <a:pt x="1815" y="1011"/>
                </a:cubicBezTo>
                <a:cubicBezTo>
                  <a:pt x="1815" y="1011"/>
                  <a:pt x="1815" y="1011"/>
                  <a:pt x="1815" y="1011"/>
                </a:cubicBezTo>
                <a:cubicBezTo>
                  <a:pt x="1815" y="1011"/>
                  <a:pt x="1815" y="1011"/>
                  <a:pt x="1815" y="1011"/>
                </a:cubicBezTo>
                <a:moveTo>
                  <a:pt x="1612" y="1003"/>
                </a:moveTo>
                <a:cubicBezTo>
                  <a:pt x="1610" y="1003"/>
                  <a:pt x="1602" y="1008"/>
                  <a:pt x="1608" y="1009"/>
                </a:cubicBezTo>
                <a:cubicBezTo>
                  <a:pt x="1608" y="1009"/>
                  <a:pt x="1609" y="1009"/>
                  <a:pt x="1609" y="1009"/>
                </a:cubicBezTo>
                <a:cubicBezTo>
                  <a:pt x="1613" y="1009"/>
                  <a:pt x="1618" y="1003"/>
                  <a:pt x="1612" y="1003"/>
                </a:cubicBezTo>
                <a:moveTo>
                  <a:pt x="1805" y="996"/>
                </a:moveTo>
                <a:cubicBezTo>
                  <a:pt x="1804" y="996"/>
                  <a:pt x="1803" y="997"/>
                  <a:pt x="1803" y="997"/>
                </a:cubicBezTo>
                <a:cubicBezTo>
                  <a:pt x="1797" y="1000"/>
                  <a:pt x="1804" y="1006"/>
                  <a:pt x="1805" y="1009"/>
                </a:cubicBezTo>
                <a:cubicBezTo>
                  <a:pt x="1809" y="1017"/>
                  <a:pt x="1810" y="1017"/>
                  <a:pt x="1809" y="1027"/>
                </a:cubicBezTo>
                <a:cubicBezTo>
                  <a:pt x="1808" y="1029"/>
                  <a:pt x="1804" y="1029"/>
                  <a:pt x="1805" y="1032"/>
                </a:cubicBezTo>
                <a:cubicBezTo>
                  <a:pt x="1805" y="1037"/>
                  <a:pt x="1810" y="1036"/>
                  <a:pt x="1811" y="1039"/>
                </a:cubicBezTo>
                <a:cubicBezTo>
                  <a:pt x="1812" y="1044"/>
                  <a:pt x="1808" y="1052"/>
                  <a:pt x="1814" y="1053"/>
                </a:cubicBezTo>
                <a:cubicBezTo>
                  <a:pt x="1814" y="1053"/>
                  <a:pt x="1815" y="1053"/>
                  <a:pt x="1815" y="1053"/>
                </a:cubicBezTo>
                <a:cubicBezTo>
                  <a:pt x="1820" y="1053"/>
                  <a:pt x="1822" y="1042"/>
                  <a:pt x="1824" y="1038"/>
                </a:cubicBezTo>
                <a:cubicBezTo>
                  <a:pt x="1825" y="1036"/>
                  <a:pt x="1838" y="1019"/>
                  <a:pt x="1830" y="1019"/>
                </a:cubicBezTo>
                <a:cubicBezTo>
                  <a:pt x="1826" y="1019"/>
                  <a:pt x="1825" y="1020"/>
                  <a:pt x="1824" y="1020"/>
                </a:cubicBezTo>
                <a:cubicBezTo>
                  <a:pt x="1822" y="1020"/>
                  <a:pt x="1821" y="1019"/>
                  <a:pt x="1819" y="1018"/>
                </a:cubicBezTo>
                <a:cubicBezTo>
                  <a:pt x="1819" y="1018"/>
                  <a:pt x="1819" y="1018"/>
                  <a:pt x="1819" y="1018"/>
                </a:cubicBezTo>
                <a:cubicBezTo>
                  <a:pt x="1820" y="1018"/>
                  <a:pt x="1819" y="1016"/>
                  <a:pt x="1818" y="1015"/>
                </a:cubicBezTo>
                <a:cubicBezTo>
                  <a:pt x="1817" y="1013"/>
                  <a:pt x="1816" y="1012"/>
                  <a:pt x="1815" y="1011"/>
                </a:cubicBezTo>
                <a:cubicBezTo>
                  <a:pt x="1815" y="1011"/>
                  <a:pt x="1815" y="1011"/>
                  <a:pt x="1815" y="1011"/>
                </a:cubicBezTo>
                <a:cubicBezTo>
                  <a:pt x="1815" y="1011"/>
                  <a:pt x="1813" y="1013"/>
                  <a:pt x="1813" y="1014"/>
                </a:cubicBezTo>
                <a:cubicBezTo>
                  <a:pt x="1810" y="1012"/>
                  <a:pt x="1810" y="996"/>
                  <a:pt x="1805" y="996"/>
                </a:cubicBezTo>
                <a:moveTo>
                  <a:pt x="1699" y="949"/>
                </a:move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moveTo>
                  <a:pt x="1662" y="884"/>
                </a:moveTo>
                <a:cubicBezTo>
                  <a:pt x="1662" y="891"/>
                  <a:pt x="1662" y="891"/>
                  <a:pt x="1662" y="891"/>
                </a:cubicBezTo>
                <a:cubicBezTo>
                  <a:pt x="1518" y="891"/>
                  <a:pt x="1518" y="891"/>
                  <a:pt x="1518" y="891"/>
                </a:cubicBezTo>
                <a:cubicBezTo>
                  <a:pt x="1518" y="994"/>
                  <a:pt x="1518" y="994"/>
                  <a:pt x="1518" y="994"/>
                </a:cubicBezTo>
                <a:cubicBezTo>
                  <a:pt x="1518" y="994"/>
                  <a:pt x="1519" y="993"/>
                  <a:pt x="1519" y="993"/>
                </a:cubicBezTo>
                <a:cubicBezTo>
                  <a:pt x="1521" y="993"/>
                  <a:pt x="1523" y="992"/>
                  <a:pt x="1524" y="992"/>
                </a:cubicBezTo>
                <a:cubicBezTo>
                  <a:pt x="1526" y="992"/>
                  <a:pt x="1527" y="993"/>
                  <a:pt x="1529" y="993"/>
                </a:cubicBezTo>
                <a:cubicBezTo>
                  <a:pt x="1530" y="993"/>
                  <a:pt x="1531" y="993"/>
                  <a:pt x="1533" y="993"/>
                </a:cubicBezTo>
                <a:cubicBezTo>
                  <a:pt x="1535" y="993"/>
                  <a:pt x="1537" y="993"/>
                  <a:pt x="1539" y="992"/>
                </a:cubicBezTo>
                <a:cubicBezTo>
                  <a:pt x="1543" y="990"/>
                  <a:pt x="1545" y="985"/>
                  <a:pt x="1549" y="983"/>
                </a:cubicBezTo>
                <a:cubicBezTo>
                  <a:pt x="1554" y="980"/>
                  <a:pt x="1559" y="980"/>
                  <a:pt x="1564" y="979"/>
                </a:cubicBezTo>
                <a:cubicBezTo>
                  <a:pt x="1569" y="978"/>
                  <a:pt x="1574" y="976"/>
                  <a:pt x="1579" y="976"/>
                </a:cubicBezTo>
                <a:cubicBezTo>
                  <a:pt x="1584" y="976"/>
                  <a:pt x="1588" y="977"/>
                  <a:pt x="1591" y="980"/>
                </a:cubicBezTo>
                <a:cubicBezTo>
                  <a:pt x="1595" y="983"/>
                  <a:pt x="1596" y="990"/>
                  <a:pt x="1599" y="994"/>
                </a:cubicBezTo>
                <a:cubicBezTo>
                  <a:pt x="1603" y="997"/>
                  <a:pt x="1601" y="1000"/>
                  <a:pt x="1602" y="1000"/>
                </a:cubicBezTo>
                <a:cubicBezTo>
                  <a:pt x="1602" y="1000"/>
                  <a:pt x="1603" y="999"/>
                  <a:pt x="1606" y="996"/>
                </a:cubicBezTo>
                <a:cubicBezTo>
                  <a:pt x="1609" y="994"/>
                  <a:pt x="1612" y="987"/>
                  <a:pt x="1614" y="986"/>
                </a:cubicBezTo>
                <a:cubicBezTo>
                  <a:pt x="1613" y="988"/>
                  <a:pt x="1609" y="996"/>
                  <a:pt x="1609" y="998"/>
                </a:cubicBezTo>
                <a:cubicBezTo>
                  <a:pt x="1610" y="1000"/>
                  <a:pt x="1611" y="1002"/>
                  <a:pt x="1613" y="1002"/>
                </a:cubicBezTo>
                <a:cubicBezTo>
                  <a:pt x="1614" y="1002"/>
                  <a:pt x="1615" y="1001"/>
                  <a:pt x="1616" y="997"/>
                </a:cubicBezTo>
                <a:cubicBezTo>
                  <a:pt x="1617" y="998"/>
                  <a:pt x="1615" y="1004"/>
                  <a:pt x="1615" y="1004"/>
                </a:cubicBezTo>
                <a:cubicBezTo>
                  <a:pt x="1616" y="1005"/>
                  <a:pt x="1618" y="1006"/>
                  <a:pt x="1619" y="1006"/>
                </a:cubicBezTo>
                <a:cubicBezTo>
                  <a:pt x="1620" y="1006"/>
                  <a:pt x="1620" y="1006"/>
                  <a:pt x="1620" y="1005"/>
                </a:cubicBezTo>
                <a:cubicBezTo>
                  <a:pt x="1621" y="1007"/>
                  <a:pt x="1622" y="1014"/>
                  <a:pt x="1623" y="1016"/>
                </a:cubicBezTo>
                <a:cubicBezTo>
                  <a:pt x="1626" y="1021"/>
                  <a:pt x="1637" y="1030"/>
                  <a:pt x="1644" y="1030"/>
                </a:cubicBezTo>
                <a:cubicBezTo>
                  <a:pt x="1647" y="1030"/>
                  <a:pt x="1649" y="1029"/>
                  <a:pt x="1651" y="1026"/>
                </a:cubicBezTo>
                <a:cubicBezTo>
                  <a:pt x="1651" y="1030"/>
                  <a:pt x="1660" y="1031"/>
                  <a:pt x="1661" y="1031"/>
                </a:cubicBezTo>
                <a:cubicBezTo>
                  <a:pt x="1661" y="1031"/>
                  <a:pt x="1662" y="1031"/>
                  <a:pt x="1662" y="1031"/>
                </a:cubicBezTo>
                <a:cubicBezTo>
                  <a:pt x="1664" y="1030"/>
                  <a:pt x="1668" y="1024"/>
                  <a:pt x="1671" y="1023"/>
                </a:cubicBezTo>
                <a:cubicBezTo>
                  <a:pt x="1680" y="1019"/>
                  <a:pt x="1677" y="1025"/>
                  <a:pt x="1681" y="1015"/>
                </a:cubicBezTo>
                <a:cubicBezTo>
                  <a:pt x="1685" y="1004"/>
                  <a:pt x="1689" y="991"/>
                  <a:pt x="1694" y="981"/>
                </a:cubicBezTo>
                <a:cubicBezTo>
                  <a:pt x="1697" y="974"/>
                  <a:pt x="1701" y="957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699" y="949"/>
                  <a:pt x="1699" y="949"/>
                  <a:pt x="1699" y="949"/>
                </a:cubicBezTo>
                <a:cubicBezTo>
                  <a:pt x="1700" y="949"/>
                  <a:pt x="1699" y="929"/>
                  <a:pt x="1696" y="929"/>
                </a:cubicBezTo>
                <a:cubicBezTo>
                  <a:pt x="1695" y="929"/>
                  <a:pt x="1695" y="929"/>
                  <a:pt x="1695" y="930"/>
                </a:cubicBezTo>
                <a:cubicBezTo>
                  <a:pt x="1691" y="925"/>
                  <a:pt x="1684" y="908"/>
                  <a:pt x="1679" y="908"/>
                </a:cubicBezTo>
                <a:cubicBezTo>
                  <a:pt x="1679" y="908"/>
                  <a:pt x="1678" y="908"/>
                  <a:pt x="1678" y="908"/>
                </a:cubicBezTo>
                <a:cubicBezTo>
                  <a:pt x="1675" y="894"/>
                  <a:pt x="1667" y="892"/>
                  <a:pt x="1662" y="884"/>
                </a:cubicBezTo>
                <a:moveTo>
                  <a:pt x="1670" y="802"/>
                </a:moveTo>
                <a:cubicBezTo>
                  <a:pt x="1670" y="802"/>
                  <a:pt x="1670" y="802"/>
                  <a:pt x="1670" y="802"/>
                </a:cubicBezTo>
                <a:cubicBezTo>
                  <a:pt x="1670" y="802"/>
                  <a:pt x="1670" y="802"/>
                  <a:pt x="1670" y="802"/>
                </a:cubicBezTo>
                <a:cubicBezTo>
                  <a:pt x="1669" y="803"/>
                  <a:pt x="1669" y="803"/>
                  <a:pt x="1669" y="803"/>
                </a:cubicBezTo>
                <a:cubicBezTo>
                  <a:pt x="1669" y="803"/>
                  <a:pt x="1669" y="802"/>
                  <a:pt x="1670" y="802"/>
                </a:cubicBezTo>
                <a:moveTo>
                  <a:pt x="1670" y="802"/>
                </a:moveTo>
                <a:cubicBezTo>
                  <a:pt x="1670" y="802"/>
                  <a:pt x="1670" y="802"/>
                  <a:pt x="1670" y="802"/>
                </a:cubicBezTo>
                <a:cubicBezTo>
                  <a:pt x="1670" y="802"/>
                  <a:pt x="1670" y="802"/>
                  <a:pt x="1670" y="802"/>
                </a:cubicBezTo>
                <a:cubicBezTo>
                  <a:pt x="1670" y="802"/>
                  <a:pt x="1670" y="802"/>
                  <a:pt x="1670" y="802"/>
                </a:cubicBezTo>
                <a:moveTo>
                  <a:pt x="1670" y="802"/>
                </a:moveTo>
                <a:cubicBezTo>
                  <a:pt x="1670" y="802"/>
                  <a:pt x="1670" y="802"/>
                  <a:pt x="1670" y="802"/>
                </a:cubicBezTo>
                <a:cubicBezTo>
                  <a:pt x="1670" y="802"/>
                  <a:pt x="1670" y="802"/>
                  <a:pt x="1670" y="802"/>
                </a:cubicBezTo>
                <a:moveTo>
                  <a:pt x="1662" y="792"/>
                </a:moveTo>
                <a:cubicBezTo>
                  <a:pt x="1662" y="819"/>
                  <a:pt x="1662" y="819"/>
                  <a:pt x="1662" y="819"/>
                </a:cubicBezTo>
                <a:cubicBezTo>
                  <a:pt x="1668" y="825"/>
                  <a:pt x="1676" y="831"/>
                  <a:pt x="1680" y="831"/>
                </a:cubicBezTo>
                <a:cubicBezTo>
                  <a:pt x="1682" y="831"/>
                  <a:pt x="1683" y="830"/>
                  <a:pt x="1683" y="826"/>
                </a:cubicBezTo>
                <a:cubicBezTo>
                  <a:pt x="1683" y="825"/>
                  <a:pt x="1677" y="819"/>
                  <a:pt x="1675" y="817"/>
                </a:cubicBezTo>
                <a:cubicBezTo>
                  <a:pt x="1672" y="814"/>
                  <a:pt x="1668" y="810"/>
                  <a:pt x="1666" y="804"/>
                </a:cubicBezTo>
                <a:cubicBezTo>
                  <a:pt x="1666" y="804"/>
                  <a:pt x="1666" y="804"/>
                  <a:pt x="1666" y="804"/>
                </a:cubicBezTo>
                <a:cubicBezTo>
                  <a:pt x="1667" y="804"/>
                  <a:pt x="1669" y="804"/>
                  <a:pt x="1670" y="802"/>
                </a:cubicBezTo>
                <a:cubicBezTo>
                  <a:pt x="1670" y="802"/>
                  <a:pt x="1670" y="802"/>
                  <a:pt x="1670" y="802"/>
                </a:cubicBezTo>
                <a:cubicBezTo>
                  <a:pt x="1670" y="800"/>
                  <a:pt x="1667" y="796"/>
                  <a:pt x="1662" y="792"/>
                </a:cubicBezTo>
                <a:moveTo>
                  <a:pt x="1529" y="585"/>
                </a:moveTo>
                <a:cubicBezTo>
                  <a:pt x="1527" y="585"/>
                  <a:pt x="1526" y="586"/>
                  <a:pt x="1525" y="587"/>
                </a:cubicBezTo>
                <a:cubicBezTo>
                  <a:pt x="1532" y="587"/>
                  <a:pt x="1532" y="587"/>
                  <a:pt x="1532" y="587"/>
                </a:cubicBezTo>
                <a:cubicBezTo>
                  <a:pt x="1531" y="586"/>
                  <a:pt x="1531" y="586"/>
                  <a:pt x="1530" y="585"/>
                </a:cubicBezTo>
                <a:cubicBezTo>
                  <a:pt x="1530" y="585"/>
                  <a:pt x="1529" y="585"/>
                  <a:pt x="1529" y="585"/>
                </a:cubicBezTo>
                <a:moveTo>
                  <a:pt x="1593" y="521"/>
                </a:moveTo>
                <a:cubicBezTo>
                  <a:pt x="1593" y="521"/>
                  <a:pt x="1593" y="521"/>
                  <a:pt x="1592" y="521"/>
                </a:cubicBezTo>
                <a:cubicBezTo>
                  <a:pt x="1592" y="521"/>
                  <a:pt x="1592" y="521"/>
                  <a:pt x="1592" y="521"/>
                </a:cubicBezTo>
                <a:cubicBezTo>
                  <a:pt x="1593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moveTo>
                  <a:pt x="362" y="514"/>
                </a:moveTo>
                <a:cubicBezTo>
                  <a:pt x="348" y="539"/>
                  <a:pt x="335" y="566"/>
                  <a:pt x="324" y="593"/>
                </a:cubicBezTo>
                <a:cubicBezTo>
                  <a:pt x="327" y="597"/>
                  <a:pt x="329" y="600"/>
                  <a:pt x="330" y="603"/>
                </a:cubicBezTo>
                <a:cubicBezTo>
                  <a:pt x="335" y="613"/>
                  <a:pt x="331" y="617"/>
                  <a:pt x="334" y="626"/>
                </a:cubicBezTo>
                <a:cubicBezTo>
                  <a:pt x="339" y="636"/>
                  <a:pt x="356" y="641"/>
                  <a:pt x="364" y="645"/>
                </a:cubicBezTo>
                <a:cubicBezTo>
                  <a:pt x="372" y="649"/>
                  <a:pt x="377" y="651"/>
                  <a:pt x="385" y="652"/>
                </a:cubicBezTo>
                <a:cubicBezTo>
                  <a:pt x="386" y="652"/>
                  <a:pt x="386" y="652"/>
                  <a:pt x="387" y="652"/>
                </a:cubicBezTo>
                <a:cubicBezTo>
                  <a:pt x="388" y="652"/>
                  <a:pt x="388" y="652"/>
                  <a:pt x="388" y="652"/>
                </a:cubicBezTo>
                <a:cubicBezTo>
                  <a:pt x="389" y="652"/>
                  <a:pt x="389" y="652"/>
                  <a:pt x="389" y="652"/>
                </a:cubicBezTo>
                <a:cubicBezTo>
                  <a:pt x="393" y="652"/>
                  <a:pt x="394" y="652"/>
                  <a:pt x="398" y="655"/>
                </a:cubicBezTo>
                <a:cubicBezTo>
                  <a:pt x="398" y="631"/>
                  <a:pt x="398" y="631"/>
                  <a:pt x="398" y="631"/>
                </a:cubicBezTo>
                <a:cubicBezTo>
                  <a:pt x="397" y="632"/>
                  <a:pt x="396" y="632"/>
                  <a:pt x="395" y="632"/>
                </a:cubicBezTo>
                <a:cubicBezTo>
                  <a:pt x="395" y="632"/>
                  <a:pt x="395" y="632"/>
                  <a:pt x="394" y="632"/>
                </a:cubicBezTo>
                <a:cubicBezTo>
                  <a:pt x="384" y="632"/>
                  <a:pt x="377" y="615"/>
                  <a:pt x="377" y="603"/>
                </a:cubicBezTo>
                <a:cubicBezTo>
                  <a:pt x="376" y="594"/>
                  <a:pt x="378" y="586"/>
                  <a:pt x="378" y="578"/>
                </a:cubicBezTo>
                <a:cubicBezTo>
                  <a:pt x="378" y="575"/>
                  <a:pt x="376" y="572"/>
                  <a:pt x="378" y="568"/>
                </a:cubicBezTo>
                <a:cubicBezTo>
                  <a:pt x="380" y="564"/>
                  <a:pt x="392" y="554"/>
                  <a:pt x="395" y="554"/>
                </a:cubicBezTo>
                <a:cubicBezTo>
                  <a:pt x="396" y="553"/>
                  <a:pt x="397" y="553"/>
                  <a:pt x="398" y="553"/>
                </a:cubicBezTo>
                <a:cubicBezTo>
                  <a:pt x="398" y="553"/>
                  <a:pt x="398" y="553"/>
                  <a:pt x="398" y="553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69" y="515"/>
                  <a:pt x="369" y="515"/>
                  <a:pt x="369" y="515"/>
                </a:cubicBezTo>
                <a:cubicBezTo>
                  <a:pt x="367" y="515"/>
                  <a:pt x="364" y="515"/>
                  <a:pt x="362" y="514"/>
                </a:cubicBezTo>
                <a:moveTo>
                  <a:pt x="922" y="498"/>
                </a:moveTo>
                <a:cubicBezTo>
                  <a:pt x="912" y="499"/>
                  <a:pt x="902" y="500"/>
                  <a:pt x="900" y="501"/>
                </a:cubicBezTo>
                <a:cubicBezTo>
                  <a:pt x="899" y="502"/>
                  <a:pt x="898" y="502"/>
                  <a:pt x="897" y="503"/>
                </a:cubicBezTo>
                <a:cubicBezTo>
                  <a:pt x="922" y="503"/>
                  <a:pt x="922" y="503"/>
                  <a:pt x="922" y="503"/>
                </a:cubicBezTo>
                <a:cubicBezTo>
                  <a:pt x="922" y="498"/>
                  <a:pt x="922" y="498"/>
                  <a:pt x="922" y="498"/>
                </a:cubicBezTo>
                <a:moveTo>
                  <a:pt x="1581" y="525"/>
                </a:moveTo>
                <a:cubicBezTo>
                  <a:pt x="1583" y="525"/>
                  <a:pt x="1585" y="525"/>
                  <a:pt x="1587" y="524"/>
                </a:cubicBezTo>
                <a:cubicBezTo>
                  <a:pt x="1586" y="526"/>
                  <a:pt x="1586" y="528"/>
                  <a:pt x="1586" y="530"/>
                </a:cubicBezTo>
                <a:cubicBezTo>
                  <a:pt x="1585" y="529"/>
                  <a:pt x="1582" y="525"/>
                  <a:pt x="1581" y="525"/>
                </a:cubicBezTo>
                <a:moveTo>
                  <a:pt x="1593" y="521"/>
                </a:moveTo>
                <a:cubicBezTo>
                  <a:pt x="1593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cubicBezTo>
                  <a:pt x="1593" y="522"/>
                  <a:pt x="1592" y="522"/>
                  <a:pt x="1591" y="522"/>
                </a:cubicBezTo>
                <a:cubicBezTo>
                  <a:pt x="1591" y="522"/>
                  <a:pt x="1591" y="522"/>
                  <a:pt x="1591" y="522"/>
                </a:cubicBezTo>
                <a:cubicBezTo>
                  <a:pt x="1591" y="522"/>
                  <a:pt x="1591" y="522"/>
                  <a:pt x="1590" y="522"/>
                </a:cubicBezTo>
                <a:cubicBezTo>
                  <a:pt x="1590" y="522"/>
                  <a:pt x="1590" y="522"/>
                  <a:pt x="1590" y="522"/>
                </a:cubicBezTo>
                <a:cubicBezTo>
                  <a:pt x="1591" y="521"/>
                  <a:pt x="1592" y="521"/>
                  <a:pt x="1592" y="521"/>
                </a:cubicBezTo>
                <a:cubicBezTo>
                  <a:pt x="1592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moveTo>
                  <a:pt x="1593" y="521"/>
                </a:moveTo>
                <a:cubicBezTo>
                  <a:pt x="1593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cubicBezTo>
                  <a:pt x="1593" y="521"/>
                  <a:pt x="1593" y="521"/>
                  <a:pt x="1593" y="521"/>
                </a:cubicBezTo>
                <a:moveTo>
                  <a:pt x="1632" y="468"/>
                </a:moveTo>
                <a:cubicBezTo>
                  <a:pt x="1630" y="468"/>
                  <a:pt x="1627" y="470"/>
                  <a:pt x="1625" y="476"/>
                </a:cubicBezTo>
                <a:cubicBezTo>
                  <a:pt x="1624" y="478"/>
                  <a:pt x="1625" y="484"/>
                  <a:pt x="1623" y="489"/>
                </a:cubicBezTo>
                <a:cubicBezTo>
                  <a:pt x="1622" y="493"/>
                  <a:pt x="1619" y="497"/>
                  <a:pt x="1616" y="498"/>
                </a:cubicBezTo>
                <a:cubicBezTo>
                  <a:pt x="1616" y="499"/>
                  <a:pt x="1615" y="499"/>
                  <a:pt x="1615" y="499"/>
                </a:cubicBezTo>
                <a:cubicBezTo>
                  <a:pt x="1614" y="499"/>
                  <a:pt x="1614" y="498"/>
                  <a:pt x="1614" y="497"/>
                </a:cubicBezTo>
                <a:cubicBezTo>
                  <a:pt x="1614" y="497"/>
                  <a:pt x="1614" y="496"/>
                  <a:pt x="1614" y="496"/>
                </a:cubicBezTo>
                <a:cubicBezTo>
                  <a:pt x="1614" y="496"/>
                  <a:pt x="1614" y="496"/>
                  <a:pt x="1614" y="496"/>
                </a:cubicBezTo>
                <a:cubicBezTo>
                  <a:pt x="1610" y="499"/>
                  <a:pt x="1609" y="503"/>
                  <a:pt x="1606" y="507"/>
                </a:cubicBezTo>
                <a:cubicBezTo>
                  <a:pt x="1602" y="510"/>
                  <a:pt x="1596" y="507"/>
                  <a:pt x="1590" y="510"/>
                </a:cubicBezTo>
                <a:cubicBezTo>
                  <a:pt x="1582" y="513"/>
                  <a:pt x="1579" y="523"/>
                  <a:pt x="1573" y="527"/>
                </a:cubicBezTo>
                <a:cubicBezTo>
                  <a:pt x="1570" y="529"/>
                  <a:pt x="1572" y="535"/>
                  <a:pt x="1574" y="535"/>
                </a:cubicBezTo>
                <a:cubicBezTo>
                  <a:pt x="1574" y="535"/>
                  <a:pt x="1575" y="534"/>
                  <a:pt x="1576" y="533"/>
                </a:cubicBezTo>
                <a:cubicBezTo>
                  <a:pt x="1576" y="537"/>
                  <a:pt x="1573" y="546"/>
                  <a:pt x="1578" y="546"/>
                </a:cubicBezTo>
                <a:cubicBezTo>
                  <a:pt x="1578" y="546"/>
                  <a:pt x="1578" y="546"/>
                  <a:pt x="1578" y="546"/>
                </a:cubicBezTo>
                <a:cubicBezTo>
                  <a:pt x="1581" y="546"/>
                  <a:pt x="1586" y="535"/>
                  <a:pt x="1586" y="532"/>
                </a:cubicBezTo>
                <a:cubicBezTo>
                  <a:pt x="1587" y="533"/>
                  <a:pt x="1588" y="533"/>
                  <a:pt x="1589" y="533"/>
                </a:cubicBezTo>
                <a:cubicBezTo>
                  <a:pt x="1592" y="533"/>
                  <a:pt x="1600" y="527"/>
                  <a:pt x="1600" y="524"/>
                </a:cubicBezTo>
                <a:cubicBezTo>
                  <a:pt x="1601" y="526"/>
                  <a:pt x="1602" y="527"/>
                  <a:pt x="1603" y="527"/>
                </a:cubicBezTo>
                <a:cubicBezTo>
                  <a:pt x="1608" y="527"/>
                  <a:pt x="1616" y="520"/>
                  <a:pt x="1618" y="519"/>
                </a:cubicBezTo>
                <a:cubicBezTo>
                  <a:pt x="1621" y="518"/>
                  <a:pt x="1628" y="519"/>
                  <a:pt x="1631" y="514"/>
                </a:cubicBezTo>
                <a:cubicBezTo>
                  <a:pt x="1633" y="511"/>
                  <a:pt x="1633" y="503"/>
                  <a:pt x="1634" y="499"/>
                </a:cubicBezTo>
                <a:cubicBezTo>
                  <a:pt x="1634" y="499"/>
                  <a:pt x="1634" y="499"/>
                  <a:pt x="1634" y="498"/>
                </a:cubicBezTo>
                <a:cubicBezTo>
                  <a:pt x="1634" y="499"/>
                  <a:pt x="1633" y="500"/>
                  <a:pt x="1633" y="500"/>
                </a:cubicBezTo>
                <a:cubicBezTo>
                  <a:pt x="1632" y="501"/>
                  <a:pt x="1631" y="501"/>
                  <a:pt x="1631" y="501"/>
                </a:cubicBezTo>
                <a:cubicBezTo>
                  <a:pt x="1629" y="501"/>
                  <a:pt x="1628" y="500"/>
                  <a:pt x="1627" y="499"/>
                </a:cubicBezTo>
                <a:cubicBezTo>
                  <a:pt x="1626" y="497"/>
                  <a:pt x="1627" y="494"/>
                  <a:pt x="1629" y="493"/>
                </a:cubicBezTo>
                <a:cubicBezTo>
                  <a:pt x="1630" y="493"/>
                  <a:pt x="1630" y="493"/>
                  <a:pt x="1631" y="493"/>
                </a:cubicBezTo>
                <a:cubicBezTo>
                  <a:pt x="1632" y="493"/>
                  <a:pt x="1633" y="493"/>
                  <a:pt x="1634" y="494"/>
                </a:cubicBezTo>
                <a:cubicBezTo>
                  <a:pt x="1634" y="493"/>
                  <a:pt x="1634" y="492"/>
                  <a:pt x="1634" y="491"/>
                </a:cubicBezTo>
                <a:cubicBezTo>
                  <a:pt x="1635" y="489"/>
                  <a:pt x="1638" y="489"/>
                  <a:pt x="1639" y="486"/>
                </a:cubicBezTo>
                <a:cubicBezTo>
                  <a:pt x="1640" y="476"/>
                  <a:pt x="1637" y="468"/>
                  <a:pt x="1632" y="468"/>
                </a:cubicBezTo>
                <a:moveTo>
                  <a:pt x="550" y="435"/>
                </a:moveTo>
                <a:cubicBezTo>
                  <a:pt x="547" y="436"/>
                  <a:pt x="544" y="436"/>
                  <a:pt x="543" y="441"/>
                </a:cubicBezTo>
                <a:cubicBezTo>
                  <a:pt x="542" y="445"/>
                  <a:pt x="543" y="447"/>
                  <a:pt x="544" y="447"/>
                </a:cubicBezTo>
                <a:cubicBezTo>
                  <a:pt x="546" y="447"/>
                  <a:pt x="548" y="445"/>
                  <a:pt x="550" y="444"/>
                </a:cubicBezTo>
                <a:cubicBezTo>
                  <a:pt x="550" y="435"/>
                  <a:pt x="550" y="435"/>
                  <a:pt x="550" y="435"/>
                </a:cubicBezTo>
                <a:moveTo>
                  <a:pt x="1638" y="434"/>
                </a:moveTo>
                <a:cubicBezTo>
                  <a:pt x="1632" y="434"/>
                  <a:pt x="1639" y="449"/>
                  <a:pt x="1630" y="451"/>
                </a:cubicBezTo>
                <a:cubicBezTo>
                  <a:pt x="1630" y="451"/>
                  <a:pt x="1630" y="451"/>
                  <a:pt x="1630" y="451"/>
                </a:cubicBezTo>
                <a:cubicBezTo>
                  <a:pt x="1630" y="451"/>
                  <a:pt x="1630" y="451"/>
                  <a:pt x="1630" y="451"/>
                </a:cubicBezTo>
                <a:cubicBezTo>
                  <a:pt x="1630" y="451"/>
                  <a:pt x="1630" y="451"/>
                  <a:pt x="1630" y="451"/>
                </a:cubicBezTo>
                <a:cubicBezTo>
                  <a:pt x="1627" y="452"/>
                  <a:pt x="1624" y="463"/>
                  <a:pt x="1626" y="466"/>
                </a:cubicBezTo>
                <a:cubicBezTo>
                  <a:pt x="1627" y="467"/>
                  <a:pt x="1628" y="467"/>
                  <a:pt x="1628" y="467"/>
                </a:cubicBezTo>
                <a:cubicBezTo>
                  <a:pt x="1631" y="467"/>
                  <a:pt x="1636" y="463"/>
                  <a:pt x="1633" y="460"/>
                </a:cubicBezTo>
                <a:cubicBezTo>
                  <a:pt x="1636" y="460"/>
                  <a:pt x="1641" y="463"/>
                  <a:pt x="1644" y="463"/>
                </a:cubicBezTo>
                <a:cubicBezTo>
                  <a:pt x="1644" y="463"/>
                  <a:pt x="1644" y="463"/>
                  <a:pt x="1644" y="463"/>
                </a:cubicBezTo>
                <a:cubicBezTo>
                  <a:pt x="1647" y="463"/>
                  <a:pt x="1646" y="458"/>
                  <a:pt x="1649" y="457"/>
                </a:cubicBezTo>
                <a:cubicBezTo>
                  <a:pt x="1653" y="454"/>
                  <a:pt x="1664" y="452"/>
                  <a:pt x="1663" y="443"/>
                </a:cubicBezTo>
                <a:cubicBezTo>
                  <a:pt x="1663" y="442"/>
                  <a:pt x="1662" y="442"/>
                  <a:pt x="1662" y="442"/>
                </a:cubicBezTo>
                <a:cubicBezTo>
                  <a:pt x="1660" y="442"/>
                  <a:pt x="1659" y="442"/>
                  <a:pt x="1657" y="443"/>
                </a:cubicBezTo>
                <a:cubicBezTo>
                  <a:pt x="1656" y="443"/>
                  <a:pt x="1654" y="443"/>
                  <a:pt x="1654" y="443"/>
                </a:cubicBezTo>
                <a:cubicBezTo>
                  <a:pt x="1654" y="443"/>
                  <a:pt x="1654" y="443"/>
                  <a:pt x="1654" y="443"/>
                </a:cubicBezTo>
                <a:cubicBezTo>
                  <a:pt x="1648" y="442"/>
                  <a:pt x="1646" y="437"/>
                  <a:pt x="1641" y="435"/>
                </a:cubicBezTo>
                <a:cubicBezTo>
                  <a:pt x="1640" y="434"/>
                  <a:pt x="1639" y="434"/>
                  <a:pt x="1638" y="434"/>
                </a:cubicBezTo>
                <a:moveTo>
                  <a:pt x="550" y="431"/>
                </a:moveTo>
                <a:cubicBezTo>
                  <a:pt x="550" y="432"/>
                  <a:pt x="550" y="432"/>
                  <a:pt x="550" y="432"/>
                </a:cubicBezTo>
                <a:cubicBezTo>
                  <a:pt x="550" y="432"/>
                  <a:pt x="550" y="432"/>
                  <a:pt x="550" y="432"/>
                </a:cubicBezTo>
                <a:cubicBezTo>
                  <a:pt x="550" y="431"/>
                  <a:pt x="550" y="431"/>
                  <a:pt x="550" y="431"/>
                </a:cubicBezTo>
                <a:moveTo>
                  <a:pt x="1732" y="369"/>
                </a:moveTo>
                <a:cubicBezTo>
                  <a:pt x="1732" y="369"/>
                  <a:pt x="1732" y="369"/>
                  <a:pt x="1732" y="369"/>
                </a:cubicBezTo>
                <a:cubicBezTo>
                  <a:pt x="1732" y="369"/>
                  <a:pt x="1732" y="369"/>
                  <a:pt x="1732" y="369"/>
                </a:cubicBezTo>
                <a:cubicBezTo>
                  <a:pt x="1732" y="369"/>
                  <a:pt x="1732" y="369"/>
                  <a:pt x="1732" y="369"/>
                </a:cubicBezTo>
                <a:moveTo>
                  <a:pt x="922" y="367"/>
                </a:moveTo>
                <a:cubicBezTo>
                  <a:pt x="917" y="371"/>
                  <a:pt x="912" y="377"/>
                  <a:pt x="907" y="383"/>
                </a:cubicBezTo>
                <a:cubicBezTo>
                  <a:pt x="903" y="387"/>
                  <a:pt x="902" y="392"/>
                  <a:pt x="895" y="395"/>
                </a:cubicBezTo>
                <a:cubicBezTo>
                  <a:pt x="894" y="395"/>
                  <a:pt x="894" y="398"/>
                  <a:pt x="894" y="398"/>
                </a:cubicBezTo>
                <a:cubicBezTo>
                  <a:pt x="894" y="398"/>
                  <a:pt x="893" y="398"/>
                  <a:pt x="893" y="398"/>
                </a:cubicBezTo>
                <a:cubicBezTo>
                  <a:pt x="893" y="398"/>
                  <a:pt x="892" y="398"/>
                  <a:pt x="892" y="397"/>
                </a:cubicBezTo>
                <a:cubicBezTo>
                  <a:pt x="891" y="397"/>
                  <a:pt x="890" y="397"/>
                  <a:pt x="890" y="397"/>
                </a:cubicBezTo>
                <a:cubicBezTo>
                  <a:pt x="890" y="397"/>
                  <a:pt x="890" y="397"/>
                  <a:pt x="890" y="397"/>
                </a:cubicBezTo>
                <a:cubicBezTo>
                  <a:pt x="889" y="397"/>
                  <a:pt x="889" y="397"/>
                  <a:pt x="889" y="397"/>
                </a:cubicBezTo>
                <a:cubicBezTo>
                  <a:pt x="888" y="397"/>
                  <a:pt x="888" y="397"/>
                  <a:pt x="887" y="396"/>
                </a:cubicBezTo>
                <a:cubicBezTo>
                  <a:pt x="887" y="396"/>
                  <a:pt x="886" y="396"/>
                  <a:pt x="886" y="396"/>
                </a:cubicBezTo>
                <a:cubicBezTo>
                  <a:pt x="885" y="396"/>
                  <a:pt x="884" y="396"/>
                  <a:pt x="883" y="397"/>
                </a:cubicBezTo>
                <a:cubicBezTo>
                  <a:pt x="882" y="397"/>
                  <a:pt x="885" y="404"/>
                  <a:pt x="885" y="405"/>
                </a:cubicBezTo>
                <a:cubicBezTo>
                  <a:pt x="882" y="405"/>
                  <a:pt x="878" y="402"/>
                  <a:pt x="874" y="402"/>
                </a:cubicBezTo>
                <a:cubicBezTo>
                  <a:pt x="874" y="402"/>
                  <a:pt x="874" y="402"/>
                  <a:pt x="874" y="402"/>
                </a:cubicBezTo>
                <a:cubicBezTo>
                  <a:pt x="874" y="414"/>
                  <a:pt x="874" y="414"/>
                  <a:pt x="874" y="414"/>
                </a:cubicBezTo>
                <a:cubicBezTo>
                  <a:pt x="877" y="415"/>
                  <a:pt x="879" y="416"/>
                  <a:pt x="881" y="417"/>
                </a:cubicBezTo>
                <a:cubicBezTo>
                  <a:pt x="886" y="421"/>
                  <a:pt x="893" y="442"/>
                  <a:pt x="885" y="448"/>
                </a:cubicBezTo>
                <a:cubicBezTo>
                  <a:pt x="884" y="449"/>
                  <a:pt x="882" y="449"/>
                  <a:pt x="879" y="449"/>
                </a:cubicBezTo>
                <a:cubicBezTo>
                  <a:pt x="878" y="449"/>
                  <a:pt x="876" y="449"/>
                  <a:pt x="874" y="449"/>
                </a:cubicBezTo>
                <a:cubicBezTo>
                  <a:pt x="874" y="503"/>
                  <a:pt x="874" y="503"/>
                  <a:pt x="874" y="503"/>
                </a:cubicBezTo>
                <a:cubicBezTo>
                  <a:pt x="879" y="503"/>
                  <a:pt x="879" y="503"/>
                  <a:pt x="879" y="503"/>
                </a:cubicBezTo>
                <a:cubicBezTo>
                  <a:pt x="884" y="501"/>
                  <a:pt x="888" y="499"/>
                  <a:pt x="891" y="495"/>
                </a:cubicBezTo>
                <a:cubicBezTo>
                  <a:pt x="896" y="487"/>
                  <a:pt x="894" y="476"/>
                  <a:pt x="901" y="469"/>
                </a:cubicBezTo>
                <a:cubicBezTo>
                  <a:pt x="905" y="464"/>
                  <a:pt x="909" y="463"/>
                  <a:pt x="913" y="457"/>
                </a:cubicBezTo>
                <a:cubicBezTo>
                  <a:pt x="916" y="453"/>
                  <a:pt x="912" y="452"/>
                  <a:pt x="919" y="451"/>
                </a:cubicBezTo>
                <a:cubicBezTo>
                  <a:pt x="919" y="451"/>
                  <a:pt x="919" y="451"/>
                  <a:pt x="919" y="451"/>
                </a:cubicBezTo>
                <a:cubicBezTo>
                  <a:pt x="920" y="451"/>
                  <a:pt x="921" y="451"/>
                  <a:pt x="922" y="451"/>
                </a:cubicBezTo>
                <a:cubicBezTo>
                  <a:pt x="922" y="367"/>
                  <a:pt x="922" y="367"/>
                  <a:pt x="922" y="367"/>
                </a:cubicBezTo>
                <a:moveTo>
                  <a:pt x="948" y="322"/>
                </a:moveTo>
                <a:cubicBezTo>
                  <a:pt x="948" y="322"/>
                  <a:pt x="947" y="322"/>
                  <a:pt x="947" y="323"/>
                </a:cubicBezTo>
                <a:cubicBezTo>
                  <a:pt x="950" y="323"/>
                  <a:pt x="950" y="323"/>
                  <a:pt x="950" y="323"/>
                </a:cubicBezTo>
                <a:cubicBezTo>
                  <a:pt x="949" y="323"/>
                  <a:pt x="949" y="322"/>
                  <a:pt x="949" y="322"/>
                </a:cubicBezTo>
                <a:cubicBezTo>
                  <a:pt x="949" y="322"/>
                  <a:pt x="949" y="322"/>
                  <a:pt x="948" y="322"/>
                </a:cubicBezTo>
                <a:moveTo>
                  <a:pt x="877" y="311"/>
                </a:moveTo>
                <a:cubicBezTo>
                  <a:pt x="876" y="311"/>
                  <a:pt x="875" y="314"/>
                  <a:pt x="874" y="314"/>
                </a:cubicBezTo>
                <a:cubicBezTo>
                  <a:pt x="874" y="314"/>
                  <a:pt x="874" y="314"/>
                  <a:pt x="874" y="314"/>
                </a:cubicBezTo>
                <a:cubicBezTo>
                  <a:pt x="874" y="352"/>
                  <a:pt x="874" y="352"/>
                  <a:pt x="874" y="352"/>
                </a:cubicBezTo>
                <a:cubicBezTo>
                  <a:pt x="874" y="352"/>
                  <a:pt x="874" y="352"/>
                  <a:pt x="874" y="352"/>
                </a:cubicBezTo>
                <a:cubicBezTo>
                  <a:pt x="874" y="352"/>
                  <a:pt x="874" y="353"/>
                  <a:pt x="874" y="353"/>
                </a:cubicBezTo>
                <a:cubicBezTo>
                  <a:pt x="874" y="354"/>
                  <a:pt x="874" y="354"/>
                  <a:pt x="874" y="354"/>
                </a:cubicBezTo>
                <a:cubicBezTo>
                  <a:pt x="874" y="356"/>
                  <a:pt x="878" y="357"/>
                  <a:pt x="877" y="362"/>
                </a:cubicBezTo>
                <a:cubicBezTo>
                  <a:pt x="876" y="363"/>
                  <a:pt x="876" y="363"/>
                  <a:pt x="875" y="363"/>
                </a:cubicBezTo>
                <a:cubicBezTo>
                  <a:pt x="875" y="363"/>
                  <a:pt x="874" y="363"/>
                  <a:pt x="874" y="363"/>
                </a:cubicBezTo>
                <a:cubicBezTo>
                  <a:pt x="874" y="392"/>
                  <a:pt x="874" y="392"/>
                  <a:pt x="874" y="392"/>
                </a:cubicBezTo>
                <a:cubicBezTo>
                  <a:pt x="875" y="392"/>
                  <a:pt x="876" y="391"/>
                  <a:pt x="876" y="391"/>
                </a:cubicBezTo>
                <a:cubicBezTo>
                  <a:pt x="881" y="389"/>
                  <a:pt x="886" y="390"/>
                  <a:pt x="891" y="389"/>
                </a:cubicBezTo>
                <a:cubicBezTo>
                  <a:pt x="894" y="388"/>
                  <a:pt x="908" y="380"/>
                  <a:pt x="900" y="380"/>
                </a:cubicBezTo>
                <a:cubicBezTo>
                  <a:pt x="900" y="380"/>
                  <a:pt x="900" y="380"/>
                  <a:pt x="900" y="380"/>
                </a:cubicBezTo>
                <a:cubicBezTo>
                  <a:pt x="901" y="377"/>
                  <a:pt x="905" y="376"/>
                  <a:pt x="905" y="372"/>
                </a:cubicBezTo>
                <a:cubicBezTo>
                  <a:pt x="905" y="369"/>
                  <a:pt x="902" y="366"/>
                  <a:pt x="900" y="366"/>
                </a:cubicBezTo>
                <a:cubicBezTo>
                  <a:pt x="899" y="366"/>
                  <a:pt x="898" y="366"/>
                  <a:pt x="897" y="367"/>
                </a:cubicBezTo>
                <a:cubicBezTo>
                  <a:pt x="893" y="362"/>
                  <a:pt x="891" y="338"/>
                  <a:pt x="881" y="338"/>
                </a:cubicBezTo>
                <a:cubicBezTo>
                  <a:pt x="880" y="338"/>
                  <a:pt x="880" y="338"/>
                  <a:pt x="880" y="338"/>
                </a:cubicBezTo>
                <a:cubicBezTo>
                  <a:pt x="886" y="331"/>
                  <a:pt x="887" y="322"/>
                  <a:pt x="879" y="322"/>
                </a:cubicBezTo>
                <a:cubicBezTo>
                  <a:pt x="878" y="322"/>
                  <a:pt x="876" y="322"/>
                  <a:pt x="875" y="322"/>
                </a:cubicBezTo>
                <a:cubicBezTo>
                  <a:pt x="876" y="321"/>
                  <a:pt x="880" y="316"/>
                  <a:pt x="879" y="313"/>
                </a:cubicBezTo>
                <a:cubicBezTo>
                  <a:pt x="878" y="311"/>
                  <a:pt x="878" y="311"/>
                  <a:pt x="877" y="311"/>
                </a:cubicBezTo>
                <a:moveTo>
                  <a:pt x="550" y="302"/>
                </a:moveTo>
                <a:cubicBezTo>
                  <a:pt x="549" y="302"/>
                  <a:pt x="548" y="303"/>
                  <a:pt x="546" y="304"/>
                </a:cubicBezTo>
                <a:cubicBezTo>
                  <a:pt x="545" y="308"/>
                  <a:pt x="544" y="312"/>
                  <a:pt x="543" y="315"/>
                </a:cubicBezTo>
                <a:cubicBezTo>
                  <a:pt x="544" y="314"/>
                  <a:pt x="543" y="314"/>
                  <a:pt x="543" y="314"/>
                </a:cubicBezTo>
                <a:cubicBezTo>
                  <a:pt x="541" y="314"/>
                  <a:pt x="536" y="318"/>
                  <a:pt x="536" y="318"/>
                </a:cubicBezTo>
                <a:cubicBezTo>
                  <a:pt x="534" y="318"/>
                  <a:pt x="533" y="317"/>
                  <a:pt x="532" y="316"/>
                </a:cubicBezTo>
                <a:cubicBezTo>
                  <a:pt x="512" y="331"/>
                  <a:pt x="493" y="348"/>
                  <a:pt x="475" y="366"/>
                </a:cubicBezTo>
                <a:cubicBezTo>
                  <a:pt x="475" y="372"/>
                  <a:pt x="475" y="382"/>
                  <a:pt x="475" y="382"/>
                </a:cubicBezTo>
                <a:cubicBezTo>
                  <a:pt x="474" y="381"/>
                  <a:pt x="473" y="381"/>
                  <a:pt x="473" y="381"/>
                </a:cubicBezTo>
                <a:cubicBezTo>
                  <a:pt x="472" y="381"/>
                  <a:pt x="472" y="382"/>
                  <a:pt x="471" y="382"/>
                </a:cubicBezTo>
                <a:cubicBezTo>
                  <a:pt x="471" y="383"/>
                  <a:pt x="470" y="384"/>
                  <a:pt x="469" y="384"/>
                </a:cubicBezTo>
                <a:cubicBezTo>
                  <a:pt x="469" y="384"/>
                  <a:pt x="469" y="384"/>
                  <a:pt x="468" y="384"/>
                </a:cubicBezTo>
                <a:cubicBezTo>
                  <a:pt x="466" y="383"/>
                  <a:pt x="465" y="380"/>
                  <a:pt x="463" y="378"/>
                </a:cubicBezTo>
                <a:cubicBezTo>
                  <a:pt x="461" y="381"/>
                  <a:pt x="458" y="384"/>
                  <a:pt x="455" y="387"/>
                </a:cubicBezTo>
                <a:cubicBezTo>
                  <a:pt x="462" y="388"/>
                  <a:pt x="468" y="394"/>
                  <a:pt x="468" y="402"/>
                </a:cubicBezTo>
                <a:cubicBezTo>
                  <a:pt x="468" y="500"/>
                  <a:pt x="468" y="500"/>
                  <a:pt x="468" y="500"/>
                </a:cubicBezTo>
                <a:cubicBezTo>
                  <a:pt x="468" y="501"/>
                  <a:pt x="468" y="502"/>
                  <a:pt x="468" y="503"/>
                </a:cubicBezTo>
                <a:cubicBezTo>
                  <a:pt x="492" y="503"/>
                  <a:pt x="492" y="503"/>
                  <a:pt x="492" y="503"/>
                </a:cubicBezTo>
                <a:cubicBezTo>
                  <a:pt x="491" y="501"/>
                  <a:pt x="490" y="499"/>
                  <a:pt x="488" y="499"/>
                </a:cubicBezTo>
                <a:cubicBezTo>
                  <a:pt x="490" y="497"/>
                  <a:pt x="492" y="498"/>
                  <a:pt x="493" y="494"/>
                </a:cubicBezTo>
                <a:cubicBezTo>
                  <a:pt x="495" y="489"/>
                  <a:pt x="497" y="477"/>
                  <a:pt x="502" y="474"/>
                </a:cubicBezTo>
                <a:cubicBezTo>
                  <a:pt x="506" y="471"/>
                  <a:pt x="517" y="468"/>
                  <a:pt x="519" y="462"/>
                </a:cubicBezTo>
                <a:cubicBezTo>
                  <a:pt x="521" y="458"/>
                  <a:pt x="518" y="454"/>
                  <a:pt x="522" y="448"/>
                </a:cubicBezTo>
                <a:cubicBezTo>
                  <a:pt x="523" y="446"/>
                  <a:pt x="528" y="442"/>
                  <a:pt x="529" y="441"/>
                </a:cubicBezTo>
                <a:cubicBezTo>
                  <a:pt x="529" y="441"/>
                  <a:pt x="529" y="441"/>
                  <a:pt x="529" y="441"/>
                </a:cubicBezTo>
                <a:cubicBezTo>
                  <a:pt x="530" y="441"/>
                  <a:pt x="530" y="442"/>
                  <a:pt x="531" y="442"/>
                </a:cubicBezTo>
                <a:cubicBezTo>
                  <a:pt x="531" y="443"/>
                  <a:pt x="532" y="443"/>
                  <a:pt x="532" y="443"/>
                </a:cubicBezTo>
                <a:cubicBezTo>
                  <a:pt x="532" y="443"/>
                  <a:pt x="532" y="443"/>
                  <a:pt x="532" y="443"/>
                </a:cubicBezTo>
                <a:cubicBezTo>
                  <a:pt x="535" y="441"/>
                  <a:pt x="537" y="439"/>
                  <a:pt x="539" y="437"/>
                </a:cubicBezTo>
                <a:cubicBezTo>
                  <a:pt x="550" y="428"/>
                  <a:pt x="550" y="428"/>
                  <a:pt x="550" y="428"/>
                </a:cubicBezTo>
                <a:cubicBezTo>
                  <a:pt x="550" y="422"/>
                  <a:pt x="550" y="422"/>
                  <a:pt x="550" y="422"/>
                </a:cubicBezTo>
                <a:cubicBezTo>
                  <a:pt x="550" y="420"/>
                  <a:pt x="550" y="419"/>
                  <a:pt x="550" y="418"/>
                </a:cubicBezTo>
                <a:cubicBezTo>
                  <a:pt x="550" y="413"/>
                  <a:pt x="550" y="413"/>
                  <a:pt x="550" y="413"/>
                </a:cubicBezTo>
                <a:cubicBezTo>
                  <a:pt x="550" y="413"/>
                  <a:pt x="550" y="413"/>
                  <a:pt x="549" y="413"/>
                </a:cubicBezTo>
                <a:cubicBezTo>
                  <a:pt x="549" y="413"/>
                  <a:pt x="548" y="413"/>
                  <a:pt x="547" y="414"/>
                </a:cubicBezTo>
                <a:cubicBezTo>
                  <a:pt x="547" y="414"/>
                  <a:pt x="546" y="415"/>
                  <a:pt x="546" y="415"/>
                </a:cubicBezTo>
                <a:cubicBezTo>
                  <a:pt x="545" y="415"/>
                  <a:pt x="545" y="415"/>
                  <a:pt x="545" y="415"/>
                </a:cubicBezTo>
                <a:cubicBezTo>
                  <a:pt x="545" y="414"/>
                  <a:pt x="548" y="411"/>
                  <a:pt x="550" y="408"/>
                </a:cubicBezTo>
                <a:cubicBezTo>
                  <a:pt x="550" y="402"/>
                  <a:pt x="550" y="402"/>
                  <a:pt x="550" y="402"/>
                </a:cubicBezTo>
                <a:cubicBezTo>
                  <a:pt x="549" y="402"/>
                  <a:pt x="548" y="401"/>
                  <a:pt x="546" y="401"/>
                </a:cubicBezTo>
                <a:cubicBezTo>
                  <a:pt x="545" y="401"/>
                  <a:pt x="544" y="401"/>
                  <a:pt x="543" y="401"/>
                </a:cubicBezTo>
                <a:cubicBezTo>
                  <a:pt x="539" y="402"/>
                  <a:pt x="533" y="404"/>
                  <a:pt x="530" y="407"/>
                </a:cubicBezTo>
                <a:cubicBezTo>
                  <a:pt x="527" y="409"/>
                  <a:pt x="521" y="420"/>
                  <a:pt x="517" y="420"/>
                </a:cubicBezTo>
                <a:cubicBezTo>
                  <a:pt x="518" y="420"/>
                  <a:pt x="529" y="403"/>
                  <a:pt x="531" y="401"/>
                </a:cubicBezTo>
                <a:cubicBezTo>
                  <a:pt x="536" y="396"/>
                  <a:pt x="542" y="392"/>
                  <a:pt x="550" y="392"/>
                </a:cubicBezTo>
                <a:cubicBezTo>
                  <a:pt x="550" y="302"/>
                  <a:pt x="550" y="302"/>
                  <a:pt x="550" y="302"/>
                </a:cubicBezTo>
                <a:moveTo>
                  <a:pt x="485" y="276"/>
                </a:moveTo>
                <a:cubicBezTo>
                  <a:pt x="482" y="276"/>
                  <a:pt x="480" y="277"/>
                  <a:pt x="478" y="281"/>
                </a:cubicBezTo>
                <a:cubicBezTo>
                  <a:pt x="478" y="281"/>
                  <a:pt x="479" y="281"/>
                  <a:pt x="479" y="281"/>
                </a:cubicBezTo>
                <a:cubicBezTo>
                  <a:pt x="479" y="281"/>
                  <a:pt x="480" y="283"/>
                  <a:pt x="480" y="285"/>
                </a:cubicBezTo>
                <a:cubicBezTo>
                  <a:pt x="480" y="287"/>
                  <a:pt x="480" y="289"/>
                  <a:pt x="480" y="289"/>
                </a:cubicBezTo>
                <a:cubicBezTo>
                  <a:pt x="480" y="289"/>
                  <a:pt x="480" y="289"/>
                  <a:pt x="480" y="289"/>
                </a:cubicBezTo>
                <a:cubicBezTo>
                  <a:pt x="481" y="290"/>
                  <a:pt x="480" y="294"/>
                  <a:pt x="480" y="295"/>
                </a:cubicBezTo>
                <a:cubicBezTo>
                  <a:pt x="480" y="298"/>
                  <a:pt x="483" y="300"/>
                  <a:pt x="482" y="305"/>
                </a:cubicBezTo>
                <a:cubicBezTo>
                  <a:pt x="482" y="306"/>
                  <a:pt x="477" y="311"/>
                  <a:pt x="477" y="313"/>
                </a:cubicBezTo>
                <a:cubicBezTo>
                  <a:pt x="477" y="323"/>
                  <a:pt x="493" y="325"/>
                  <a:pt x="485" y="342"/>
                </a:cubicBezTo>
                <a:cubicBezTo>
                  <a:pt x="483" y="346"/>
                  <a:pt x="472" y="349"/>
                  <a:pt x="471" y="351"/>
                </a:cubicBezTo>
                <a:cubicBezTo>
                  <a:pt x="471" y="352"/>
                  <a:pt x="471" y="355"/>
                  <a:pt x="472" y="357"/>
                </a:cubicBezTo>
                <a:cubicBezTo>
                  <a:pt x="489" y="341"/>
                  <a:pt x="507" y="325"/>
                  <a:pt x="526" y="310"/>
                </a:cubicBezTo>
                <a:cubicBezTo>
                  <a:pt x="523" y="305"/>
                  <a:pt x="525" y="302"/>
                  <a:pt x="525" y="293"/>
                </a:cubicBezTo>
                <a:cubicBezTo>
                  <a:pt x="525" y="293"/>
                  <a:pt x="525" y="293"/>
                  <a:pt x="524" y="293"/>
                </a:cubicBezTo>
                <a:cubicBezTo>
                  <a:pt x="522" y="293"/>
                  <a:pt x="512" y="287"/>
                  <a:pt x="512" y="286"/>
                </a:cubicBezTo>
                <a:cubicBezTo>
                  <a:pt x="510" y="285"/>
                  <a:pt x="508" y="281"/>
                  <a:pt x="506" y="280"/>
                </a:cubicBezTo>
                <a:cubicBezTo>
                  <a:pt x="504" y="279"/>
                  <a:pt x="503" y="279"/>
                  <a:pt x="502" y="279"/>
                </a:cubicBezTo>
                <a:cubicBezTo>
                  <a:pt x="502" y="279"/>
                  <a:pt x="501" y="279"/>
                  <a:pt x="500" y="279"/>
                </a:cubicBezTo>
                <a:cubicBezTo>
                  <a:pt x="499" y="279"/>
                  <a:pt x="499" y="280"/>
                  <a:pt x="498" y="280"/>
                </a:cubicBezTo>
                <a:cubicBezTo>
                  <a:pt x="497" y="280"/>
                  <a:pt x="497" y="279"/>
                  <a:pt x="497" y="279"/>
                </a:cubicBezTo>
                <a:cubicBezTo>
                  <a:pt x="492" y="279"/>
                  <a:pt x="488" y="276"/>
                  <a:pt x="485" y="276"/>
                </a:cubicBezTo>
                <a:moveTo>
                  <a:pt x="430" y="264"/>
                </a:moveTo>
                <a:cubicBezTo>
                  <a:pt x="430" y="264"/>
                  <a:pt x="430" y="264"/>
                  <a:pt x="431" y="265"/>
                </a:cubicBezTo>
                <a:cubicBezTo>
                  <a:pt x="430" y="264"/>
                  <a:pt x="430" y="264"/>
                  <a:pt x="430" y="264"/>
                </a:cubicBezTo>
                <a:moveTo>
                  <a:pt x="466" y="263"/>
                </a:moveTo>
                <a:cubicBezTo>
                  <a:pt x="466" y="263"/>
                  <a:pt x="466" y="263"/>
                  <a:pt x="466" y="263"/>
                </a:cubicBezTo>
                <a:cubicBezTo>
                  <a:pt x="466" y="263"/>
                  <a:pt x="466" y="263"/>
                  <a:pt x="466" y="263"/>
                </a:cubicBezTo>
                <a:cubicBezTo>
                  <a:pt x="466" y="264"/>
                  <a:pt x="466" y="264"/>
                  <a:pt x="466" y="264"/>
                </a:cubicBezTo>
                <a:cubicBezTo>
                  <a:pt x="466" y="264"/>
                  <a:pt x="466" y="264"/>
                  <a:pt x="466" y="263"/>
                </a:cubicBezTo>
                <a:cubicBezTo>
                  <a:pt x="466" y="263"/>
                  <a:pt x="466" y="263"/>
                  <a:pt x="466" y="263"/>
                </a:cubicBezTo>
                <a:moveTo>
                  <a:pt x="466" y="262"/>
                </a:moveTo>
                <a:cubicBezTo>
                  <a:pt x="466" y="262"/>
                  <a:pt x="466" y="263"/>
                  <a:pt x="466" y="263"/>
                </a:cubicBezTo>
                <a:cubicBezTo>
                  <a:pt x="466" y="262"/>
                  <a:pt x="466" y="262"/>
                  <a:pt x="466" y="262"/>
                </a:cubicBezTo>
                <a:moveTo>
                  <a:pt x="441" y="242"/>
                </a:moveTo>
                <a:cubicBezTo>
                  <a:pt x="437" y="242"/>
                  <a:pt x="437" y="245"/>
                  <a:pt x="435" y="251"/>
                </a:cubicBezTo>
                <a:cubicBezTo>
                  <a:pt x="435" y="251"/>
                  <a:pt x="435" y="251"/>
                  <a:pt x="435" y="251"/>
                </a:cubicBezTo>
                <a:cubicBezTo>
                  <a:pt x="435" y="251"/>
                  <a:pt x="434" y="254"/>
                  <a:pt x="433" y="258"/>
                </a:cubicBezTo>
                <a:cubicBezTo>
                  <a:pt x="432" y="261"/>
                  <a:pt x="431" y="265"/>
                  <a:pt x="431" y="265"/>
                </a:cubicBezTo>
                <a:cubicBezTo>
                  <a:pt x="431" y="265"/>
                  <a:pt x="431" y="265"/>
                  <a:pt x="431" y="265"/>
                </a:cubicBezTo>
                <a:cubicBezTo>
                  <a:pt x="432" y="266"/>
                  <a:pt x="439" y="267"/>
                  <a:pt x="443" y="267"/>
                </a:cubicBezTo>
                <a:cubicBezTo>
                  <a:pt x="444" y="267"/>
                  <a:pt x="444" y="267"/>
                  <a:pt x="445" y="267"/>
                </a:cubicBezTo>
                <a:cubicBezTo>
                  <a:pt x="445" y="267"/>
                  <a:pt x="445" y="267"/>
                  <a:pt x="445" y="267"/>
                </a:cubicBezTo>
                <a:cubicBezTo>
                  <a:pt x="447" y="266"/>
                  <a:pt x="448" y="265"/>
                  <a:pt x="449" y="263"/>
                </a:cubicBezTo>
                <a:cubicBezTo>
                  <a:pt x="450" y="262"/>
                  <a:pt x="451" y="261"/>
                  <a:pt x="452" y="261"/>
                </a:cubicBezTo>
                <a:cubicBezTo>
                  <a:pt x="453" y="261"/>
                  <a:pt x="454" y="262"/>
                  <a:pt x="455" y="263"/>
                </a:cubicBezTo>
                <a:cubicBezTo>
                  <a:pt x="455" y="263"/>
                  <a:pt x="455" y="263"/>
                  <a:pt x="455" y="263"/>
                </a:cubicBezTo>
                <a:cubicBezTo>
                  <a:pt x="456" y="263"/>
                  <a:pt x="457" y="263"/>
                  <a:pt x="459" y="264"/>
                </a:cubicBezTo>
                <a:cubicBezTo>
                  <a:pt x="460" y="265"/>
                  <a:pt x="462" y="265"/>
                  <a:pt x="464" y="265"/>
                </a:cubicBezTo>
                <a:cubicBezTo>
                  <a:pt x="465" y="265"/>
                  <a:pt x="466" y="265"/>
                  <a:pt x="466" y="263"/>
                </a:cubicBezTo>
                <a:cubicBezTo>
                  <a:pt x="466" y="263"/>
                  <a:pt x="466" y="263"/>
                  <a:pt x="466" y="263"/>
                </a:cubicBezTo>
                <a:cubicBezTo>
                  <a:pt x="466" y="262"/>
                  <a:pt x="465" y="261"/>
                  <a:pt x="463" y="259"/>
                </a:cubicBezTo>
                <a:cubicBezTo>
                  <a:pt x="463" y="259"/>
                  <a:pt x="463" y="259"/>
                  <a:pt x="463" y="259"/>
                </a:cubicBezTo>
                <a:cubicBezTo>
                  <a:pt x="462" y="259"/>
                  <a:pt x="461" y="258"/>
                  <a:pt x="460" y="258"/>
                </a:cubicBezTo>
                <a:cubicBezTo>
                  <a:pt x="459" y="257"/>
                  <a:pt x="459" y="256"/>
                  <a:pt x="459" y="255"/>
                </a:cubicBezTo>
                <a:cubicBezTo>
                  <a:pt x="452" y="249"/>
                  <a:pt x="443" y="242"/>
                  <a:pt x="442" y="242"/>
                </a:cubicBezTo>
                <a:cubicBezTo>
                  <a:pt x="442" y="242"/>
                  <a:pt x="442" y="242"/>
                  <a:pt x="441" y="242"/>
                </a:cubicBezTo>
                <a:moveTo>
                  <a:pt x="1896" y="238"/>
                </a:moveTo>
                <a:cubicBezTo>
                  <a:pt x="1896" y="238"/>
                  <a:pt x="1896" y="238"/>
                  <a:pt x="1896" y="238"/>
                </a:cubicBezTo>
                <a:cubicBezTo>
                  <a:pt x="1896" y="238"/>
                  <a:pt x="1896" y="238"/>
                  <a:pt x="1896" y="238"/>
                </a:cubicBezTo>
                <a:cubicBezTo>
                  <a:pt x="1896" y="238"/>
                  <a:pt x="1896" y="238"/>
                  <a:pt x="1896" y="238"/>
                </a:cubicBezTo>
                <a:cubicBezTo>
                  <a:pt x="1896" y="238"/>
                  <a:pt x="1896" y="238"/>
                  <a:pt x="1896" y="238"/>
                </a:cubicBezTo>
                <a:moveTo>
                  <a:pt x="1266" y="235"/>
                </a:moveTo>
                <a:cubicBezTo>
                  <a:pt x="1266" y="235"/>
                  <a:pt x="1267" y="235"/>
                  <a:pt x="1267" y="235"/>
                </a:cubicBezTo>
                <a:cubicBezTo>
                  <a:pt x="1267" y="235"/>
                  <a:pt x="1266" y="235"/>
                  <a:pt x="1266" y="235"/>
                </a:cubicBezTo>
                <a:moveTo>
                  <a:pt x="1149" y="219"/>
                </a:moveTo>
                <a:cubicBezTo>
                  <a:pt x="1149" y="219"/>
                  <a:pt x="1149" y="219"/>
                  <a:pt x="1148" y="219"/>
                </a:cubicBezTo>
                <a:cubicBezTo>
                  <a:pt x="1149" y="219"/>
                  <a:pt x="1149" y="219"/>
                  <a:pt x="1149" y="219"/>
                </a:cubicBezTo>
                <a:cubicBezTo>
                  <a:pt x="1149" y="219"/>
                  <a:pt x="1149" y="219"/>
                  <a:pt x="1149" y="219"/>
                </a:cubicBezTo>
                <a:moveTo>
                  <a:pt x="1122" y="211"/>
                </a:moveTo>
                <a:cubicBezTo>
                  <a:pt x="1122" y="211"/>
                  <a:pt x="1122" y="211"/>
                  <a:pt x="1122" y="211"/>
                </a:cubicBezTo>
                <a:cubicBezTo>
                  <a:pt x="1122" y="211"/>
                  <a:pt x="1122" y="211"/>
                  <a:pt x="1122" y="211"/>
                </a:cubicBezTo>
                <a:moveTo>
                  <a:pt x="1294" y="205"/>
                </a:moveTo>
                <a:cubicBezTo>
                  <a:pt x="1294" y="205"/>
                  <a:pt x="1294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moveTo>
                  <a:pt x="386" y="201"/>
                </a:moveTo>
                <a:cubicBezTo>
                  <a:pt x="387" y="201"/>
                  <a:pt x="387" y="201"/>
                  <a:pt x="387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1"/>
                  <a:pt x="386" y="201"/>
                  <a:pt x="386" y="201"/>
                </a:cubicBezTo>
                <a:moveTo>
                  <a:pt x="776" y="196"/>
                </a:moveTo>
                <a:cubicBezTo>
                  <a:pt x="776" y="196"/>
                  <a:pt x="776" y="196"/>
                  <a:pt x="776" y="196"/>
                </a:cubicBezTo>
                <a:cubicBezTo>
                  <a:pt x="776" y="196"/>
                  <a:pt x="776" y="196"/>
                  <a:pt x="776" y="196"/>
                </a:cubicBezTo>
                <a:cubicBezTo>
                  <a:pt x="776" y="196"/>
                  <a:pt x="776" y="196"/>
                  <a:pt x="776" y="196"/>
                </a:cubicBezTo>
                <a:cubicBezTo>
                  <a:pt x="775" y="197"/>
                  <a:pt x="775" y="197"/>
                  <a:pt x="775" y="197"/>
                </a:cubicBezTo>
                <a:cubicBezTo>
                  <a:pt x="775" y="197"/>
                  <a:pt x="775" y="197"/>
                  <a:pt x="776" y="196"/>
                </a:cubicBezTo>
                <a:moveTo>
                  <a:pt x="350" y="196"/>
                </a:moveTo>
                <a:cubicBezTo>
                  <a:pt x="350" y="196"/>
                  <a:pt x="350" y="196"/>
                  <a:pt x="350" y="196"/>
                </a:cubicBezTo>
                <a:cubicBezTo>
                  <a:pt x="350" y="196"/>
                  <a:pt x="350" y="196"/>
                  <a:pt x="350" y="196"/>
                </a:cubicBezTo>
                <a:moveTo>
                  <a:pt x="350" y="196"/>
                </a:moveTo>
                <a:cubicBezTo>
                  <a:pt x="350" y="196"/>
                  <a:pt x="350" y="196"/>
                  <a:pt x="350" y="196"/>
                </a:cubicBezTo>
                <a:cubicBezTo>
                  <a:pt x="350" y="196"/>
                  <a:pt x="350" y="196"/>
                  <a:pt x="350" y="196"/>
                </a:cubicBezTo>
                <a:moveTo>
                  <a:pt x="350" y="196"/>
                </a:moveTo>
                <a:cubicBezTo>
                  <a:pt x="350" y="196"/>
                  <a:pt x="350" y="196"/>
                  <a:pt x="350" y="196"/>
                </a:cubicBezTo>
                <a:cubicBezTo>
                  <a:pt x="350" y="196"/>
                  <a:pt x="350" y="196"/>
                  <a:pt x="350" y="196"/>
                </a:cubicBezTo>
                <a:moveTo>
                  <a:pt x="350" y="196"/>
                </a:moveTo>
                <a:cubicBezTo>
                  <a:pt x="350" y="196"/>
                  <a:pt x="350" y="196"/>
                  <a:pt x="350" y="196"/>
                </a:cubicBezTo>
                <a:cubicBezTo>
                  <a:pt x="350" y="196"/>
                  <a:pt x="350" y="196"/>
                  <a:pt x="350" y="196"/>
                </a:cubicBezTo>
                <a:moveTo>
                  <a:pt x="350" y="195"/>
                </a:moveTo>
                <a:cubicBezTo>
                  <a:pt x="350" y="196"/>
                  <a:pt x="350" y="196"/>
                  <a:pt x="350" y="196"/>
                </a:cubicBezTo>
                <a:cubicBezTo>
                  <a:pt x="350" y="196"/>
                  <a:pt x="350" y="196"/>
                  <a:pt x="350" y="195"/>
                </a:cubicBezTo>
                <a:moveTo>
                  <a:pt x="350" y="195"/>
                </a:moveTo>
                <a:cubicBezTo>
                  <a:pt x="350" y="195"/>
                  <a:pt x="350" y="195"/>
                  <a:pt x="350" y="195"/>
                </a:cubicBezTo>
                <a:cubicBezTo>
                  <a:pt x="350" y="195"/>
                  <a:pt x="350" y="195"/>
                  <a:pt x="350" y="195"/>
                </a:cubicBezTo>
                <a:moveTo>
                  <a:pt x="351" y="195"/>
                </a:moveTo>
                <a:cubicBezTo>
                  <a:pt x="350" y="195"/>
                  <a:pt x="350" y="195"/>
                  <a:pt x="350" y="195"/>
                </a:cubicBezTo>
                <a:cubicBezTo>
                  <a:pt x="350" y="195"/>
                  <a:pt x="350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475" y="193"/>
                </a:moveTo>
                <a:cubicBezTo>
                  <a:pt x="475" y="193"/>
                  <a:pt x="475" y="193"/>
                  <a:pt x="475" y="193"/>
                </a:cubicBezTo>
                <a:cubicBezTo>
                  <a:pt x="475" y="193"/>
                  <a:pt x="475" y="193"/>
                  <a:pt x="475" y="193"/>
                </a:cubicBezTo>
                <a:moveTo>
                  <a:pt x="779" y="192"/>
                </a:moveTo>
                <a:cubicBezTo>
                  <a:pt x="758" y="197"/>
                  <a:pt x="738" y="204"/>
                  <a:pt x="718" y="211"/>
                </a:cubicBezTo>
                <a:cubicBezTo>
                  <a:pt x="748" y="211"/>
                  <a:pt x="748" y="211"/>
                  <a:pt x="748" y="211"/>
                </a:cubicBezTo>
                <a:cubicBezTo>
                  <a:pt x="758" y="208"/>
                  <a:pt x="766" y="204"/>
                  <a:pt x="776" y="196"/>
                </a:cubicBezTo>
                <a:cubicBezTo>
                  <a:pt x="776" y="196"/>
                  <a:pt x="776" y="196"/>
                  <a:pt x="776" y="196"/>
                </a:cubicBezTo>
                <a:cubicBezTo>
                  <a:pt x="776" y="196"/>
                  <a:pt x="776" y="196"/>
                  <a:pt x="776" y="196"/>
                </a:cubicBezTo>
                <a:cubicBezTo>
                  <a:pt x="776" y="196"/>
                  <a:pt x="777" y="196"/>
                  <a:pt x="777" y="196"/>
                </a:cubicBezTo>
                <a:cubicBezTo>
                  <a:pt x="777" y="196"/>
                  <a:pt x="776" y="196"/>
                  <a:pt x="776" y="196"/>
                </a:cubicBezTo>
                <a:cubicBezTo>
                  <a:pt x="776" y="196"/>
                  <a:pt x="776" y="196"/>
                  <a:pt x="776" y="196"/>
                </a:cubicBezTo>
                <a:cubicBezTo>
                  <a:pt x="777" y="196"/>
                  <a:pt x="779" y="194"/>
                  <a:pt x="779" y="192"/>
                </a:cubicBezTo>
                <a:moveTo>
                  <a:pt x="1169" y="501"/>
                </a:moveTo>
                <a:cubicBezTo>
                  <a:pt x="1167" y="501"/>
                  <a:pt x="1164" y="500"/>
                  <a:pt x="1161" y="499"/>
                </a:cubicBezTo>
                <a:cubicBezTo>
                  <a:pt x="1148" y="493"/>
                  <a:pt x="1153" y="491"/>
                  <a:pt x="1154" y="480"/>
                </a:cubicBezTo>
                <a:cubicBezTo>
                  <a:pt x="1154" y="466"/>
                  <a:pt x="1150" y="466"/>
                  <a:pt x="1145" y="454"/>
                </a:cubicBezTo>
                <a:cubicBezTo>
                  <a:pt x="1141" y="445"/>
                  <a:pt x="1139" y="438"/>
                  <a:pt x="1146" y="432"/>
                </a:cubicBezTo>
                <a:cubicBezTo>
                  <a:pt x="1147" y="431"/>
                  <a:pt x="1156" y="424"/>
                  <a:pt x="1158" y="423"/>
                </a:cubicBezTo>
                <a:cubicBezTo>
                  <a:pt x="1159" y="423"/>
                  <a:pt x="1162" y="422"/>
                  <a:pt x="1164" y="422"/>
                </a:cubicBezTo>
                <a:cubicBezTo>
                  <a:pt x="1170" y="422"/>
                  <a:pt x="1175" y="424"/>
                  <a:pt x="1172" y="432"/>
                </a:cubicBezTo>
                <a:cubicBezTo>
                  <a:pt x="1171" y="433"/>
                  <a:pt x="1170" y="433"/>
                  <a:pt x="1169" y="433"/>
                </a:cubicBezTo>
                <a:cubicBezTo>
                  <a:pt x="1169" y="433"/>
                  <a:pt x="1168" y="433"/>
                  <a:pt x="1167" y="433"/>
                </a:cubicBezTo>
                <a:cubicBezTo>
                  <a:pt x="1166" y="433"/>
                  <a:pt x="1165" y="433"/>
                  <a:pt x="1165" y="433"/>
                </a:cubicBezTo>
                <a:cubicBezTo>
                  <a:pt x="1161" y="433"/>
                  <a:pt x="1159" y="434"/>
                  <a:pt x="1161" y="439"/>
                </a:cubicBezTo>
                <a:cubicBezTo>
                  <a:pt x="1159" y="438"/>
                  <a:pt x="1158" y="438"/>
                  <a:pt x="1158" y="438"/>
                </a:cubicBezTo>
                <a:cubicBezTo>
                  <a:pt x="1154" y="438"/>
                  <a:pt x="1160" y="448"/>
                  <a:pt x="1161" y="449"/>
                </a:cubicBezTo>
                <a:cubicBezTo>
                  <a:pt x="1164" y="454"/>
                  <a:pt x="1165" y="454"/>
                  <a:pt x="1169" y="456"/>
                </a:cubicBezTo>
                <a:cubicBezTo>
                  <a:pt x="1166" y="464"/>
                  <a:pt x="1168" y="466"/>
                  <a:pt x="1170" y="466"/>
                </a:cubicBezTo>
                <a:cubicBezTo>
                  <a:pt x="1172" y="466"/>
                  <a:pt x="1175" y="463"/>
                  <a:pt x="1173" y="462"/>
                </a:cubicBezTo>
                <a:cubicBezTo>
                  <a:pt x="1175" y="463"/>
                  <a:pt x="1181" y="468"/>
                  <a:pt x="1178" y="469"/>
                </a:cubicBezTo>
                <a:cubicBezTo>
                  <a:pt x="1178" y="469"/>
                  <a:pt x="1178" y="469"/>
                  <a:pt x="1178" y="469"/>
                </a:cubicBezTo>
                <a:cubicBezTo>
                  <a:pt x="1178" y="470"/>
                  <a:pt x="1177" y="470"/>
                  <a:pt x="1177" y="470"/>
                </a:cubicBezTo>
                <a:cubicBezTo>
                  <a:pt x="1176" y="470"/>
                  <a:pt x="1175" y="470"/>
                  <a:pt x="1175" y="469"/>
                </a:cubicBezTo>
                <a:cubicBezTo>
                  <a:pt x="1174" y="469"/>
                  <a:pt x="1173" y="469"/>
                  <a:pt x="1173" y="469"/>
                </a:cubicBezTo>
                <a:cubicBezTo>
                  <a:pt x="1172" y="469"/>
                  <a:pt x="1171" y="469"/>
                  <a:pt x="1170" y="471"/>
                </a:cubicBezTo>
                <a:cubicBezTo>
                  <a:pt x="1168" y="474"/>
                  <a:pt x="1170" y="479"/>
                  <a:pt x="1172" y="479"/>
                </a:cubicBezTo>
                <a:cubicBezTo>
                  <a:pt x="1172" y="479"/>
                  <a:pt x="1172" y="479"/>
                  <a:pt x="1172" y="479"/>
                </a:cubicBezTo>
                <a:cubicBezTo>
                  <a:pt x="1170" y="485"/>
                  <a:pt x="1174" y="482"/>
                  <a:pt x="1175" y="487"/>
                </a:cubicBezTo>
                <a:cubicBezTo>
                  <a:pt x="1177" y="497"/>
                  <a:pt x="1174" y="501"/>
                  <a:pt x="1169" y="501"/>
                </a:cubicBezTo>
                <a:moveTo>
                  <a:pt x="1032" y="178"/>
                </a:moveTo>
                <a:cubicBezTo>
                  <a:pt x="1028" y="178"/>
                  <a:pt x="1022" y="182"/>
                  <a:pt x="1020" y="183"/>
                </a:cubicBezTo>
                <a:cubicBezTo>
                  <a:pt x="1020" y="183"/>
                  <a:pt x="1019" y="183"/>
                  <a:pt x="1019" y="183"/>
                </a:cubicBezTo>
                <a:cubicBezTo>
                  <a:pt x="1018" y="183"/>
                  <a:pt x="1018" y="183"/>
                  <a:pt x="1017" y="182"/>
                </a:cubicBezTo>
                <a:cubicBezTo>
                  <a:pt x="1017" y="182"/>
                  <a:pt x="1017" y="182"/>
                  <a:pt x="1016" y="182"/>
                </a:cubicBezTo>
                <a:cubicBezTo>
                  <a:pt x="1015" y="182"/>
                  <a:pt x="1015" y="182"/>
                  <a:pt x="1014" y="183"/>
                </a:cubicBezTo>
                <a:cubicBezTo>
                  <a:pt x="1011" y="184"/>
                  <a:pt x="1011" y="183"/>
                  <a:pt x="1008" y="185"/>
                </a:cubicBezTo>
                <a:cubicBezTo>
                  <a:pt x="1007" y="185"/>
                  <a:pt x="1001" y="191"/>
                  <a:pt x="999" y="192"/>
                </a:cubicBezTo>
                <a:cubicBezTo>
                  <a:pt x="999" y="190"/>
                  <a:pt x="998" y="189"/>
                  <a:pt x="996" y="189"/>
                </a:cubicBezTo>
                <a:cubicBezTo>
                  <a:pt x="993" y="189"/>
                  <a:pt x="990" y="191"/>
                  <a:pt x="992" y="194"/>
                </a:cubicBezTo>
                <a:cubicBezTo>
                  <a:pt x="992" y="194"/>
                  <a:pt x="991" y="194"/>
                  <a:pt x="991" y="194"/>
                </a:cubicBezTo>
                <a:cubicBezTo>
                  <a:pt x="988" y="194"/>
                  <a:pt x="980" y="198"/>
                  <a:pt x="981" y="204"/>
                </a:cubicBezTo>
                <a:cubicBezTo>
                  <a:pt x="979" y="203"/>
                  <a:pt x="978" y="202"/>
                  <a:pt x="977" y="202"/>
                </a:cubicBezTo>
                <a:cubicBezTo>
                  <a:pt x="976" y="202"/>
                  <a:pt x="975" y="204"/>
                  <a:pt x="971" y="207"/>
                </a:cubicBezTo>
                <a:cubicBezTo>
                  <a:pt x="970" y="208"/>
                  <a:pt x="961" y="216"/>
                  <a:pt x="962" y="218"/>
                </a:cubicBezTo>
                <a:cubicBezTo>
                  <a:pt x="962" y="218"/>
                  <a:pt x="962" y="218"/>
                  <a:pt x="963" y="218"/>
                </a:cubicBezTo>
                <a:cubicBezTo>
                  <a:pt x="964" y="218"/>
                  <a:pt x="967" y="217"/>
                  <a:pt x="969" y="216"/>
                </a:cubicBezTo>
                <a:cubicBezTo>
                  <a:pt x="972" y="215"/>
                  <a:pt x="974" y="214"/>
                  <a:pt x="975" y="214"/>
                </a:cubicBezTo>
                <a:cubicBezTo>
                  <a:pt x="975" y="214"/>
                  <a:pt x="975" y="214"/>
                  <a:pt x="975" y="214"/>
                </a:cubicBezTo>
                <a:cubicBezTo>
                  <a:pt x="975" y="215"/>
                  <a:pt x="961" y="235"/>
                  <a:pt x="964" y="236"/>
                </a:cubicBezTo>
                <a:cubicBezTo>
                  <a:pt x="958" y="237"/>
                  <a:pt x="962" y="239"/>
                  <a:pt x="959" y="242"/>
                </a:cubicBezTo>
                <a:cubicBezTo>
                  <a:pt x="957" y="244"/>
                  <a:pt x="955" y="246"/>
                  <a:pt x="953" y="248"/>
                </a:cubicBezTo>
                <a:cubicBezTo>
                  <a:pt x="951" y="251"/>
                  <a:pt x="951" y="252"/>
                  <a:pt x="948" y="257"/>
                </a:cubicBezTo>
                <a:cubicBezTo>
                  <a:pt x="947" y="259"/>
                  <a:pt x="944" y="261"/>
                  <a:pt x="943" y="264"/>
                </a:cubicBezTo>
                <a:cubicBezTo>
                  <a:pt x="943" y="263"/>
                  <a:pt x="942" y="263"/>
                  <a:pt x="942" y="263"/>
                </a:cubicBezTo>
                <a:cubicBezTo>
                  <a:pt x="939" y="263"/>
                  <a:pt x="933" y="271"/>
                  <a:pt x="931" y="273"/>
                </a:cubicBezTo>
                <a:cubicBezTo>
                  <a:pt x="928" y="275"/>
                  <a:pt x="922" y="277"/>
                  <a:pt x="921" y="280"/>
                </a:cubicBezTo>
                <a:cubicBezTo>
                  <a:pt x="919" y="284"/>
                  <a:pt x="920" y="310"/>
                  <a:pt x="924" y="310"/>
                </a:cubicBezTo>
                <a:cubicBezTo>
                  <a:pt x="924" y="310"/>
                  <a:pt x="925" y="310"/>
                  <a:pt x="925" y="309"/>
                </a:cubicBezTo>
                <a:cubicBezTo>
                  <a:pt x="924" y="313"/>
                  <a:pt x="920" y="312"/>
                  <a:pt x="925" y="316"/>
                </a:cubicBezTo>
                <a:cubicBezTo>
                  <a:pt x="926" y="318"/>
                  <a:pt x="932" y="322"/>
                  <a:pt x="935" y="322"/>
                </a:cubicBezTo>
                <a:cubicBezTo>
                  <a:pt x="935" y="322"/>
                  <a:pt x="935" y="322"/>
                  <a:pt x="935" y="322"/>
                </a:cubicBezTo>
                <a:cubicBezTo>
                  <a:pt x="937" y="322"/>
                  <a:pt x="951" y="312"/>
                  <a:pt x="951" y="309"/>
                </a:cubicBezTo>
                <a:cubicBezTo>
                  <a:pt x="953" y="312"/>
                  <a:pt x="955" y="318"/>
                  <a:pt x="957" y="323"/>
                </a:cubicBezTo>
                <a:cubicBezTo>
                  <a:pt x="983" y="323"/>
                  <a:pt x="983" y="323"/>
                  <a:pt x="983" y="323"/>
                </a:cubicBezTo>
                <a:cubicBezTo>
                  <a:pt x="984" y="320"/>
                  <a:pt x="984" y="317"/>
                  <a:pt x="986" y="314"/>
                </a:cubicBezTo>
                <a:cubicBezTo>
                  <a:pt x="988" y="309"/>
                  <a:pt x="996" y="307"/>
                  <a:pt x="993" y="299"/>
                </a:cubicBezTo>
                <a:cubicBezTo>
                  <a:pt x="990" y="290"/>
                  <a:pt x="986" y="296"/>
                  <a:pt x="985" y="286"/>
                </a:cubicBezTo>
                <a:cubicBezTo>
                  <a:pt x="985" y="280"/>
                  <a:pt x="989" y="276"/>
                  <a:pt x="992" y="272"/>
                </a:cubicBezTo>
                <a:cubicBezTo>
                  <a:pt x="995" y="267"/>
                  <a:pt x="1002" y="265"/>
                  <a:pt x="1005" y="259"/>
                </a:cubicBezTo>
                <a:cubicBezTo>
                  <a:pt x="1009" y="254"/>
                  <a:pt x="1005" y="253"/>
                  <a:pt x="1008" y="248"/>
                </a:cubicBezTo>
                <a:cubicBezTo>
                  <a:pt x="1009" y="246"/>
                  <a:pt x="1015" y="240"/>
                  <a:pt x="1020" y="240"/>
                </a:cubicBezTo>
                <a:cubicBezTo>
                  <a:pt x="1022" y="240"/>
                  <a:pt x="1024" y="242"/>
                  <a:pt x="1024" y="246"/>
                </a:cubicBezTo>
                <a:cubicBezTo>
                  <a:pt x="1025" y="251"/>
                  <a:pt x="1013" y="260"/>
                  <a:pt x="1010" y="264"/>
                </a:cubicBezTo>
                <a:cubicBezTo>
                  <a:pt x="1003" y="272"/>
                  <a:pt x="1004" y="274"/>
                  <a:pt x="1005" y="286"/>
                </a:cubicBezTo>
                <a:cubicBezTo>
                  <a:pt x="1006" y="298"/>
                  <a:pt x="1001" y="291"/>
                  <a:pt x="1008" y="298"/>
                </a:cubicBezTo>
                <a:cubicBezTo>
                  <a:pt x="1010" y="300"/>
                  <a:pt x="1014" y="302"/>
                  <a:pt x="1017" y="302"/>
                </a:cubicBezTo>
                <a:cubicBezTo>
                  <a:pt x="1018" y="302"/>
                  <a:pt x="1019" y="302"/>
                  <a:pt x="1019" y="302"/>
                </a:cubicBezTo>
                <a:cubicBezTo>
                  <a:pt x="1023" y="302"/>
                  <a:pt x="1026" y="301"/>
                  <a:pt x="1029" y="300"/>
                </a:cubicBezTo>
                <a:cubicBezTo>
                  <a:pt x="1033" y="299"/>
                  <a:pt x="1036" y="298"/>
                  <a:pt x="1039" y="298"/>
                </a:cubicBezTo>
                <a:cubicBezTo>
                  <a:pt x="1041" y="298"/>
                  <a:pt x="1043" y="299"/>
                  <a:pt x="1045" y="300"/>
                </a:cubicBezTo>
                <a:cubicBezTo>
                  <a:pt x="1037" y="305"/>
                  <a:pt x="1034" y="302"/>
                  <a:pt x="1025" y="304"/>
                </a:cubicBezTo>
                <a:cubicBezTo>
                  <a:pt x="1023" y="304"/>
                  <a:pt x="1010" y="308"/>
                  <a:pt x="1009" y="311"/>
                </a:cubicBezTo>
                <a:cubicBezTo>
                  <a:pt x="1008" y="312"/>
                  <a:pt x="1008" y="318"/>
                  <a:pt x="1007" y="320"/>
                </a:cubicBezTo>
                <a:cubicBezTo>
                  <a:pt x="1007" y="320"/>
                  <a:pt x="1007" y="320"/>
                  <a:pt x="1007" y="320"/>
                </a:cubicBezTo>
                <a:cubicBezTo>
                  <a:pt x="1007" y="320"/>
                  <a:pt x="1006" y="321"/>
                  <a:pt x="1006" y="323"/>
                </a:cubicBezTo>
                <a:cubicBezTo>
                  <a:pt x="1118" y="323"/>
                  <a:pt x="1118" y="323"/>
                  <a:pt x="1118" y="323"/>
                </a:cubicBezTo>
                <a:cubicBezTo>
                  <a:pt x="1118" y="503"/>
                  <a:pt x="1118" y="503"/>
                  <a:pt x="1118" y="503"/>
                </a:cubicBezTo>
                <a:cubicBezTo>
                  <a:pt x="1518" y="503"/>
                  <a:pt x="1518" y="503"/>
                  <a:pt x="1518" y="503"/>
                </a:cubicBezTo>
                <a:cubicBezTo>
                  <a:pt x="1518" y="586"/>
                  <a:pt x="1518" y="586"/>
                  <a:pt x="1518" y="586"/>
                </a:cubicBezTo>
                <a:cubicBezTo>
                  <a:pt x="1521" y="580"/>
                  <a:pt x="1523" y="575"/>
                  <a:pt x="1527" y="568"/>
                </a:cubicBezTo>
                <a:cubicBezTo>
                  <a:pt x="1529" y="565"/>
                  <a:pt x="1533" y="558"/>
                  <a:pt x="1533" y="555"/>
                </a:cubicBezTo>
                <a:cubicBezTo>
                  <a:pt x="1532" y="550"/>
                  <a:pt x="1534" y="553"/>
                  <a:pt x="1529" y="549"/>
                </a:cubicBezTo>
                <a:cubicBezTo>
                  <a:pt x="1532" y="547"/>
                  <a:pt x="1534" y="543"/>
                  <a:pt x="1529" y="541"/>
                </a:cubicBezTo>
                <a:cubicBezTo>
                  <a:pt x="1529" y="541"/>
                  <a:pt x="1529" y="541"/>
                  <a:pt x="1530" y="541"/>
                </a:cubicBezTo>
                <a:cubicBezTo>
                  <a:pt x="1536" y="541"/>
                  <a:pt x="1518" y="516"/>
                  <a:pt x="1518" y="515"/>
                </a:cubicBezTo>
                <a:cubicBezTo>
                  <a:pt x="1519" y="510"/>
                  <a:pt x="1527" y="506"/>
                  <a:pt x="1531" y="503"/>
                </a:cubicBezTo>
                <a:cubicBezTo>
                  <a:pt x="1529" y="500"/>
                  <a:pt x="1528" y="497"/>
                  <a:pt x="1526" y="494"/>
                </a:cubicBezTo>
                <a:cubicBezTo>
                  <a:pt x="1525" y="494"/>
                  <a:pt x="1525" y="494"/>
                  <a:pt x="1525" y="494"/>
                </a:cubicBezTo>
                <a:cubicBezTo>
                  <a:pt x="1524" y="494"/>
                  <a:pt x="1524" y="494"/>
                  <a:pt x="1523" y="494"/>
                </a:cubicBezTo>
                <a:cubicBezTo>
                  <a:pt x="1523" y="494"/>
                  <a:pt x="1523" y="494"/>
                  <a:pt x="1522" y="494"/>
                </a:cubicBezTo>
                <a:cubicBezTo>
                  <a:pt x="1521" y="495"/>
                  <a:pt x="1520" y="497"/>
                  <a:pt x="1519" y="498"/>
                </a:cubicBezTo>
                <a:cubicBezTo>
                  <a:pt x="1517" y="498"/>
                  <a:pt x="1517" y="497"/>
                  <a:pt x="1517" y="495"/>
                </a:cubicBezTo>
                <a:cubicBezTo>
                  <a:pt x="1517" y="495"/>
                  <a:pt x="1517" y="495"/>
                  <a:pt x="1517" y="495"/>
                </a:cubicBezTo>
                <a:cubicBezTo>
                  <a:pt x="1518" y="495"/>
                  <a:pt x="1516" y="494"/>
                  <a:pt x="1514" y="492"/>
                </a:cubicBezTo>
                <a:cubicBezTo>
                  <a:pt x="1513" y="491"/>
                  <a:pt x="1510" y="489"/>
                  <a:pt x="1510" y="489"/>
                </a:cubicBezTo>
                <a:cubicBezTo>
                  <a:pt x="1510" y="489"/>
                  <a:pt x="1510" y="489"/>
                  <a:pt x="1510" y="490"/>
                </a:cubicBezTo>
                <a:cubicBezTo>
                  <a:pt x="1509" y="485"/>
                  <a:pt x="1516" y="484"/>
                  <a:pt x="1518" y="482"/>
                </a:cubicBezTo>
                <a:cubicBezTo>
                  <a:pt x="1518" y="482"/>
                  <a:pt x="1518" y="482"/>
                  <a:pt x="1518" y="482"/>
                </a:cubicBezTo>
                <a:cubicBezTo>
                  <a:pt x="1492" y="440"/>
                  <a:pt x="1461" y="402"/>
                  <a:pt x="1426" y="367"/>
                </a:cubicBezTo>
                <a:cubicBezTo>
                  <a:pt x="1358" y="300"/>
                  <a:pt x="1276" y="246"/>
                  <a:pt x="1184" y="212"/>
                </a:cubicBezTo>
                <a:cubicBezTo>
                  <a:pt x="1182" y="213"/>
                  <a:pt x="1180" y="213"/>
                  <a:pt x="1179" y="213"/>
                </a:cubicBezTo>
                <a:cubicBezTo>
                  <a:pt x="1180" y="212"/>
                  <a:pt x="1181" y="212"/>
                  <a:pt x="1181" y="211"/>
                </a:cubicBezTo>
                <a:cubicBezTo>
                  <a:pt x="1178" y="210"/>
                  <a:pt x="1174" y="208"/>
                  <a:pt x="1171" y="207"/>
                </a:cubicBezTo>
                <a:cubicBezTo>
                  <a:pt x="1171" y="208"/>
                  <a:pt x="1170" y="209"/>
                  <a:pt x="1170" y="210"/>
                </a:cubicBezTo>
                <a:cubicBezTo>
                  <a:pt x="1170" y="209"/>
                  <a:pt x="1168" y="209"/>
                  <a:pt x="1167" y="209"/>
                </a:cubicBezTo>
                <a:cubicBezTo>
                  <a:pt x="1163" y="209"/>
                  <a:pt x="1158" y="213"/>
                  <a:pt x="1156" y="214"/>
                </a:cubicBezTo>
                <a:cubicBezTo>
                  <a:pt x="1155" y="215"/>
                  <a:pt x="1150" y="218"/>
                  <a:pt x="1149" y="219"/>
                </a:cubicBezTo>
                <a:cubicBezTo>
                  <a:pt x="1148" y="219"/>
                  <a:pt x="1147" y="221"/>
                  <a:pt x="1146" y="222"/>
                </a:cubicBezTo>
                <a:cubicBezTo>
                  <a:pt x="1144" y="224"/>
                  <a:pt x="1143" y="226"/>
                  <a:pt x="1143" y="226"/>
                </a:cubicBezTo>
                <a:cubicBezTo>
                  <a:pt x="1143" y="226"/>
                  <a:pt x="1143" y="226"/>
                  <a:pt x="1144" y="225"/>
                </a:cubicBezTo>
                <a:cubicBezTo>
                  <a:pt x="1143" y="226"/>
                  <a:pt x="1140" y="229"/>
                  <a:pt x="1138" y="229"/>
                </a:cubicBezTo>
                <a:cubicBezTo>
                  <a:pt x="1137" y="229"/>
                  <a:pt x="1136" y="229"/>
                  <a:pt x="1136" y="228"/>
                </a:cubicBezTo>
                <a:cubicBezTo>
                  <a:pt x="1126" y="223"/>
                  <a:pt x="1138" y="221"/>
                  <a:pt x="1138" y="220"/>
                </a:cubicBezTo>
                <a:cubicBezTo>
                  <a:pt x="1138" y="220"/>
                  <a:pt x="1141" y="221"/>
                  <a:pt x="1141" y="217"/>
                </a:cubicBezTo>
                <a:cubicBezTo>
                  <a:pt x="1141" y="216"/>
                  <a:pt x="1136" y="209"/>
                  <a:pt x="1136" y="209"/>
                </a:cubicBezTo>
                <a:cubicBezTo>
                  <a:pt x="1134" y="207"/>
                  <a:pt x="1132" y="207"/>
                  <a:pt x="1130" y="207"/>
                </a:cubicBezTo>
                <a:cubicBezTo>
                  <a:pt x="1126" y="207"/>
                  <a:pt x="1123" y="209"/>
                  <a:pt x="1122" y="211"/>
                </a:cubicBezTo>
                <a:cubicBezTo>
                  <a:pt x="1122" y="210"/>
                  <a:pt x="1122" y="210"/>
                  <a:pt x="1122" y="210"/>
                </a:cubicBezTo>
                <a:cubicBezTo>
                  <a:pt x="1123" y="210"/>
                  <a:pt x="1123" y="214"/>
                  <a:pt x="1123" y="217"/>
                </a:cubicBezTo>
                <a:cubicBezTo>
                  <a:pt x="1123" y="221"/>
                  <a:pt x="1123" y="224"/>
                  <a:pt x="1123" y="224"/>
                </a:cubicBezTo>
                <a:cubicBezTo>
                  <a:pt x="1122" y="224"/>
                  <a:pt x="1122" y="224"/>
                  <a:pt x="1122" y="223"/>
                </a:cubicBezTo>
                <a:cubicBezTo>
                  <a:pt x="1123" y="226"/>
                  <a:pt x="1123" y="227"/>
                  <a:pt x="1124" y="227"/>
                </a:cubicBezTo>
                <a:cubicBezTo>
                  <a:pt x="1124" y="227"/>
                  <a:pt x="1124" y="226"/>
                  <a:pt x="1125" y="226"/>
                </a:cubicBezTo>
                <a:cubicBezTo>
                  <a:pt x="1127" y="232"/>
                  <a:pt x="1127" y="233"/>
                  <a:pt x="1125" y="233"/>
                </a:cubicBezTo>
                <a:cubicBezTo>
                  <a:pt x="1124" y="233"/>
                  <a:pt x="1123" y="233"/>
                  <a:pt x="1122" y="232"/>
                </a:cubicBezTo>
                <a:cubicBezTo>
                  <a:pt x="1121" y="232"/>
                  <a:pt x="1120" y="232"/>
                  <a:pt x="1120" y="232"/>
                </a:cubicBezTo>
                <a:cubicBezTo>
                  <a:pt x="1119" y="232"/>
                  <a:pt x="1119" y="232"/>
                  <a:pt x="1119" y="232"/>
                </a:cubicBezTo>
                <a:cubicBezTo>
                  <a:pt x="1115" y="233"/>
                  <a:pt x="1112" y="234"/>
                  <a:pt x="1108" y="236"/>
                </a:cubicBezTo>
                <a:cubicBezTo>
                  <a:pt x="1099" y="243"/>
                  <a:pt x="1103" y="243"/>
                  <a:pt x="1105" y="252"/>
                </a:cubicBezTo>
                <a:cubicBezTo>
                  <a:pt x="1105" y="252"/>
                  <a:pt x="1104" y="252"/>
                  <a:pt x="1104" y="252"/>
                </a:cubicBezTo>
                <a:cubicBezTo>
                  <a:pt x="1102" y="252"/>
                  <a:pt x="1099" y="251"/>
                  <a:pt x="1096" y="249"/>
                </a:cubicBezTo>
                <a:cubicBezTo>
                  <a:pt x="1093" y="247"/>
                  <a:pt x="1090" y="245"/>
                  <a:pt x="1089" y="245"/>
                </a:cubicBezTo>
                <a:cubicBezTo>
                  <a:pt x="1088" y="245"/>
                  <a:pt x="1088" y="245"/>
                  <a:pt x="1088" y="245"/>
                </a:cubicBezTo>
                <a:cubicBezTo>
                  <a:pt x="1080" y="248"/>
                  <a:pt x="1085" y="258"/>
                  <a:pt x="1091" y="258"/>
                </a:cubicBezTo>
                <a:cubicBezTo>
                  <a:pt x="1091" y="260"/>
                  <a:pt x="1091" y="260"/>
                  <a:pt x="1090" y="260"/>
                </a:cubicBezTo>
                <a:cubicBezTo>
                  <a:pt x="1086" y="260"/>
                  <a:pt x="1078" y="254"/>
                  <a:pt x="1077" y="251"/>
                </a:cubicBezTo>
                <a:cubicBezTo>
                  <a:pt x="1074" y="241"/>
                  <a:pt x="1078" y="240"/>
                  <a:pt x="1070" y="232"/>
                </a:cubicBezTo>
                <a:cubicBezTo>
                  <a:pt x="1078" y="235"/>
                  <a:pt x="1086" y="239"/>
                  <a:pt x="1094" y="239"/>
                </a:cubicBezTo>
                <a:cubicBezTo>
                  <a:pt x="1097" y="239"/>
                  <a:pt x="1100" y="238"/>
                  <a:pt x="1103" y="237"/>
                </a:cubicBezTo>
                <a:cubicBezTo>
                  <a:pt x="1112" y="232"/>
                  <a:pt x="1113" y="225"/>
                  <a:pt x="1108" y="218"/>
                </a:cubicBezTo>
                <a:cubicBezTo>
                  <a:pt x="1099" y="205"/>
                  <a:pt x="1080" y="200"/>
                  <a:pt x="1068" y="198"/>
                </a:cubicBezTo>
                <a:cubicBezTo>
                  <a:pt x="1071" y="195"/>
                  <a:pt x="1060" y="193"/>
                  <a:pt x="1055" y="193"/>
                </a:cubicBezTo>
                <a:cubicBezTo>
                  <a:pt x="1054" y="193"/>
                  <a:pt x="1053" y="193"/>
                  <a:pt x="1053" y="193"/>
                </a:cubicBezTo>
                <a:cubicBezTo>
                  <a:pt x="1060" y="187"/>
                  <a:pt x="1057" y="186"/>
                  <a:pt x="1049" y="182"/>
                </a:cubicBezTo>
                <a:cubicBezTo>
                  <a:pt x="1045" y="180"/>
                  <a:pt x="1043" y="179"/>
                  <a:pt x="1041" y="179"/>
                </a:cubicBezTo>
                <a:cubicBezTo>
                  <a:pt x="1039" y="179"/>
                  <a:pt x="1038" y="180"/>
                  <a:pt x="1035" y="185"/>
                </a:cubicBezTo>
                <a:cubicBezTo>
                  <a:pt x="1036" y="180"/>
                  <a:pt x="1034" y="178"/>
                  <a:pt x="1032" y="178"/>
                </a:cubicBezTo>
                <a:moveTo>
                  <a:pt x="367" y="177"/>
                </a:moveTo>
                <a:cubicBezTo>
                  <a:pt x="367" y="178"/>
                  <a:pt x="368" y="178"/>
                  <a:pt x="368" y="178"/>
                </a:cubicBezTo>
                <a:cubicBezTo>
                  <a:pt x="368" y="178"/>
                  <a:pt x="367" y="177"/>
                  <a:pt x="367" y="177"/>
                </a:cubicBezTo>
                <a:moveTo>
                  <a:pt x="366" y="176"/>
                </a:moveTo>
                <a:cubicBezTo>
                  <a:pt x="366" y="176"/>
                  <a:pt x="366" y="176"/>
                  <a:pt x="366" y="177"/>
                </a:cubicBezTo>
                <a:cubicBezTo>
                  <a:pt x="366" y="177"/>
                  <a:pt x="366" y="177"/>
                  <a:pt x="367" y="177"/>
                </a:cubicBezTo>
                <a:cubicBezTo>
                  <a:pt x="366" y="177"/>
                  <a:pt x="366" y="177"/>
                  <a:pt x="366" y="177"/>
                </a:cubicBezTo>
                <a:cubicBezTo>
                  <a:pt x="366" y="177"/>
                  <a:pt x="366" y="177"/>
                  <a:pt x="366" y="177"/>
                </a:cubicBezTo>
                <a:cubicBezTo>
                  <a:pt x="366" y="176"/>
                  <a:pt x="366" y="176"/>
                  <a:pt x="366" y="176"/>
                </a:cubicBezTo>
                <a:moveTo>
                  <a:pt x="365" y="175"/>
                </a:moveTo>
                <a:cubicBezTo>
                  <a:pt x="365" y="175"/>
                  <a:pt x="365" y="176"/>
                  <a:pt x="366" y="176"/>
                </a:cubicBezTo>
                <a:cubicBezTo>
                  <a:pt x="365" y="176"/>
                  <a:pt x="365" y="175"/>
                  <a:pt x="365" y="175"/>
                </a:cubicBezTo>
                <a:moveTo>
                  <a:pt x="1310" y="161"/>
                </a:moveTo>
                <a:cubicBezTo>
                  <a:pt x="1310" y="161"/>
                  <a:pt x="1310" y="161"/>
                  <a:pt x="1310" y="161"/>
                </a:cubicBezTo>
                <a:cubicBezTo>
                  <a:pt x="1311" y="161"/>
                  <a:pt x="1311" y="161"/>
                  <a:pt x="1311" y="161"/>
                </a:cubicBezTo>
                <a:cubicBezTo>
                  <a:pt x="1311" y="161"/>
                  <a:pt x="1311" y="161"/>
                  <a:pt x="1310" y="161"/>
                </a:cubicBezTo>
                <a:cubicBezTo>
                  <a:pt x="1310" y="161"/>
                  <a:pt x="1310" y="161"/>
                  <a:pt x="1310" y="161"/>
                </a:cubicBezTo>
                <a:cubicBezTo>
                  <a:pt x="1310" y="161"/>
                  <a:pt x="1310" y="161"/>
                  <a:pt x="1310" y="161"/>
                </a:cubicBezTo>
                <a:moveTo>
                  <a:pt x="1315" y="156"/>
                </a:moveTo>
                <a:cubicBezTo>
                  <a:pt x="1312" y="156"/>
                  <a:pt x="1305" y="158"/>
                  <a:pt x="1310" y="161"/>
                </a:cubicBezTo>
                <a:cubicBezTo>
                  <a:pt x="1310" y="161"/>
                  <a:pt x="1310" y="161"/>
                  <a:pt x="1310" y="161"/>
                </a:cubicBezTo>
                <a:cubicBezTo>
                  <a:pt x="1312" y="162"/>
                  <a:pt x="1313" y="162"/>
                  <a:pt x="1313" y="162"/>
                </a:cubicBezTo>
                <a:cubicBezTo>
                  <a:pt x="1316" y="162"/>
                  <a:pt x="1315" y="156"/>
                  <a:pt x="1315" y="156"/>
                </a:cubicBezTo>
                <a:cubicBezTo>
                  <a:pt x="1315" y="156"/>
                  <a:pt x="1315" y="156"/>
                  <a:pt x="1315" y="156"/>
                </a:cubicBezTo>
                <a:moveTo>
                  <a:pt x="351" y="195"/>
                </a:move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moveTo>
                  <a:pt x="335" y="147"/>
                </a:moveTo>
                <a:cubicBezTo>
                  <a:pt x="332" y="147"/>
                  <a:pt x="326" y="149"/>
                  <a:pt x="327" y="150"/>
                </a:cubicBezTo>
                <a:cubicBezTo>
                  <a:pt x="328" y="152"/>
                  <a:pt x="333" y="155"/>
                  <a:pt x="333" y="157"/>
                </a:cubicBezTo>
                <a:cubicBezTo>
                  <a:pt x="333" y="156"/>
                  <a:pt x="326" y="154"/>
                  <a:pt x="324" y="154"/>
                </a:cubicBezTo>
                <a:cubicBezTo>
                  <a:pt x="324" y="154"/>
                  <a:pt x="324" y="154"/>
                  <a:pt x="324" y="154"/>
                </a:cubicBezTo>
                <a:cubicBezTo>
                  <a:pt x="316" y="155"/>
                  <a:pt x="323" y="159"/>
                  <a:pt x="322" y="167"/>
                </a:cubicBezTo>
                <a:cubicBezTo>
                  <a:pt x="322" y="170"/>
                  <a:pt x="323" y="172"/>
                  <a:pt x="322" y="172"/>
                </a:cubicBezTo>
                <a:cubicBezTo>
                  <a:pt x="321" y="172"/>
                  <a:pt x="321" y="171"/>
                  <a:pt x="319" y="169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319" y="169"/>
                  <a:pt x="317" y="166"/>
                  <a:pt x="315" y="162"/>
                </a:cubicBezTo>
                <a:cubicBezTo>
                  <a:pt x="313" y="159"/>
                  <a:pt x="310" y="155"/>
                  <a:pt x="308" y="155"/>
                </a:cubicBezTo>
                <a:cubicBezTo>
                  <a:pt x="308" y="155"/>
                  <a:pt x="307" y="156"/>
                  <a:pt x="307" y="157"/>
                </a:cubicBezTo>
                <a:cubicBezTo>
                  <a:pt x="306" y="160"/>
                  <a:pt x="311" y="159"/>
                  <a:pt x="311" y="163"/>
                </a:cubicBezTo>
                <a:cubicBezTo>
                  <a:pt x="311" y="164"/>
                  <a:pt x="302" y="163"/>
                  <a:pt x="303" y="165"/>
                </a:cubicBezTo>
                <a:cubicBezTo>
                  <a:pt x="301" y="159"/>
                  <a:pt x="300" y="157"/>
                  <a:pt x="297" y="157"/>
                </a:cubicBezTo>
                <a:cubicBezTo>
                  <a:pt x="296" y="157"/>
                  <a:pt x="294" y="158"/>
                  <a:pt x="292" y="158"/>
                </a:cubicBezTo>
                <a:cubicBezTo>
                  <a:pt x="292" y="158"/>
                  <a:pt x="292" y="158"/>
                  <a:pt x="292" y="158"/>
                </a:cubicBezTo>
                <a:cubicBezTo>
                  <a:pt x="292" y="158"/>
                  <a:pt x="292" y="160"/>
                  <a:pt x="291" y="161"/>
                </a:cubicBezTo>
                <a:cubicBezTo>
                  <a:pt x="290" y="163"/>
                  <a:pt x="288" y="164"/>
                  <a:pt x="287" y="164"/>
                </a:cubicBezTo>
                <a:cubicBezTo>
                  <a:pt x="286" y="164"/>
                  <a:pt x="286" y="164"/>
                  <a:pt x="286" y="162"/>
                </a:cubicBezTo>
                <a:cubicBezTo>
                  <a:pt x="285" y="161"/>
                  <a:pt x="292" y="160"/>
                  <a:pt x="289" y="156"/>
                </a:cubicBezTo>
                <a:cubicBezTo>
                  <a:pt x="287" y="153"/>
                  <a:pt x="288" y="153"/>
                  <a:pt x="287" y="153"/>
                </a:cubicBezTo>
                <a:cubicBezTo>
                  <a:pt x="286" y="153"/>
                  <a:pt x="286" y="153"/>
                  <a:pt x="286" y="153"/>
                </a:cubicBezTo>
                <a:cubicBezTo>
                  <a:pt x="286" y="153"/>
                  <a:pt x="285" y="153"/>
                  <a:pt x="285" y="153"/>
                </a:cubicBezTo>
                <a:cubicBezTo>
                  <a:pt x="285" y="153"/>
                  <a:pt x="284" y="153"/>
                  <a:pt x="283" y="153"/>
                </a:cubicBezTo>
                <a:cubicBezTo>
                  <a:pt x="283" y="153"/>
                  <a:pt x="283" y="153"/>
                  <a:pt x="283" y="153"/>
                </a:cubicBezTo>
                <a:cubicBezTo>
                  <a:pt x="278" y="153"/>
                  <a:pt x="267" y="160"/>
                  <a:pt x="265" y="164"/>
                </a:cubicBezTo>
                <a:cubicBezTo>
                  <a:pt x="260" y="173"/>
                  <a:pt x="263" y="175"/>
                  <a:pt x="268" y="175"/>
                </a:cubicBezTo>
                <a:cubicBezTo>
                  <a:pt x="270" y="175"/>
                  <a:pt x="271" y="175"/>
                  <a:pt x="273" y="175"/>
                </a:cubicBezTo>
                <a:cubicBezTo>
                  <a:pt x="274" y="175"/>
                  <a:pt x="276" y="175"/>
                  <a:pt x="277" y="175"/>
                </a:cubicBezTo>
                <a:cubicBezTo>
                  <a:pt x="279" y="175"/>
                  <a:pt x="280" y="175"/>
                  <a:pt x="281" y="175"/>
                </a:cubicBezTo>
                <a:cubicBezTo>
                  <a:pt x="281" y="175"/>
                  <a:pt x="280" y="175"/>
                  <a:pt x="280" y="175"/>
                </a:cubicBezTo>
                <a:cubicBezTo>
                  <a:pt x="279" y="175"/>
                  <a:pt x="265" y="179"/>
                  <a:pt x="268" y="184"/>
                </a:cubicBezTo>
                <a:cubicBezTo>
                  <a:pt x="269" y="186"/>
                  <a:pt x="272" y="186"/>
                  <a:pt x="276" y="186"/>
                </a:cubicBezTo>
                <a:cubicBezTo>
                  <a:pt x="279" y="186"/>
                  <a:pt x="281" y="186"/>
                  <a:pt x="283" y="186"/>
                </a:cubicBezTo>
                <a:cubicBezTo>
                  <a:pt x="286" y="186"/>
                  <a:pt x="288" y="186"/>
                  <a:pt x="291" y="186"/>
                </a:cubicBezTo>
                <a:cubicBezTo>
                  <a:pt x="296" y="186"/>
                  <a:pt x="300" y="187"/>
                  <a:pt x="300" y="189"/>
                </a:cubicBezTo>
                <a:cubicBezTo>
                  <a:pt x="300" y="191"/>
                  <a:pt x="298" y="191"/>
                  <a:pt x="296" y="191"/>
                </a:cubicBezTo>
                <a:cubicBezTo>
                  <a:pt x="294" y="191"/>
                  <a:pt x="291" y="191"/>
                  <a:pt x="289" y="191"/>
                </a:cubicBezTo>
                <a:cubicBezTo>
                  <a:pt x="286" y="191"/>
                  <a:pt x="283" y="190"/>
                  <a:pt x="281" y="190"/>
                </a:cubicBezTo>
                <a:cubicBezTo>
                  <a:pt x="275" y="190"/>
                  <a:pt x="271" y="192"/>
                  <a:pt x="273" y="198"/>
                </a:cubicBezTo>
                <a:cubicBezTo>
                  <a:pt x="275" y="204"/>
                  <a:pt x="287" y="201"/>
                  <a:pt x="290" y="203"/>
                </a:cubicBezTo>
                <a:cubicBezTo>
                  <a:pt x="292" y="204"/>
                  <a:pt x="291" y="208"/>
                  <a:pt x="293" y="209"/>
                </a:cubicBezTo>
                <a:cubicBezTo>
                  <a:pt x="295" y="210"/>
                  <a:pt x="298" y="211"/>
                  <a:pt x="301" y="211"/>
                </a:cubicBezTo>
                <a:cubicBezTo>
                  <a:pt x="303" y="211"/>
                  <a:pt x="306" y="210"/>
                  <a:pt x="307" y="210"/>
                </a:cubicBezTo>
                <a:cubicBezTo>
                  <a:pt x="313" y="209"/>
                  <a:pt x="321" y="203"/>
                  <a:pt x="326" y="202"/>
                </a:cubicBezTo>
                <a:cubicBezTo>
                  <a:pt x="326" y="202"/>
                  <a:pt x="327" y="202"/>
                  <a:pt x="327" y="202"/>
                </a:cubicBezTo>
                <a:cubicBezTo>
                  <a:pt x="330" y="202"/>
                  <a:pt x="332" y="204"/>
                  <a:pt x="336" y="205"/>
                </a:cubicBezTo>
                <a:cubicBezTo>
                  <a:pt x="339" y="206"/>
                  <a:pt x="343" y="208"/>
                  <a:pt x="347" y="208"/>
                </a:cubicBezTo>
                <a:cubicBezTo>
                  <a:pt x="350" y="208"/>
                  <a:pt x="353" y="207"/>
                  <a:pt x="354" y="205"/>
                </a:cubicBezTo>
                <a:cubicBezTo>
                  <a:pt x="355" y="201"/>
                  <a:pt x="353" y="200"/>
                  <a:pt x="351" y="200"/>
                </a:cubicBezTo>
                <a:cubicBezTo>
                  <a:pt x="350" y="200"/>
                  <a:pt x="349" y="200"/>
                  <a:pt x="349" y="200"/>
                </a:cubicBezTo>
                <a:cubicBezTo>
                  <a:pt x="348" y="200"/>
                  <a:pt x="348" y="200"/>
                  <a:pt x="347" y="200"/>
                </a:cubicBezTo>
                <a:cubicBezTo>
                  <a:pt x="346" y="200"/>
                  <a:pt x="346" y="200"/>
                  <a:pt x="346" y="200"/>
                </a:cubicBezTo>
                <a:cubicBezTo>
                  <a:pt x="347" y="198"/>
                  <a:pt x="349" y="196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1" y="195"/>
                  <a:pt x="351" y="195"/>
                </a:cubicBezTo>
                <a:cubicBezTo>
                  <a:pt x="351" y="195"/>
                  <a:pt x="352" y="194"/>
                  <a:pt x="352" y="194"/>
                </a:cubicBezTo>
                <a:cubicBezTo>
                  <a:pt x="353" y="194"/>
                  <a:pt x="354" y="195"/>
                  <a:pt x="355" y="195"/>
                </a:cubicBezTo>
                <a:cubicBezTo>
                  <a:pt x="356" y="195"/>
                  <a:pt x="357" y="195"/>
                  <a:pt x="357" y="195"/>
                </a:cubicBezTo>
                <a:cubicBezTo>
                  <a:pt x="358" y="195"/>
                  <a:pt x="358" y="194"/>
                  <a:pt x="355" y="190"/>
                </a:cubicBezTo>
                <a:cubicBezTo>
                  <a:pt x="349" y="183"/>
                  <a:pt x="343" y="184"/>
                  <a:pt x="339" y="176"/>
                </a:cubicBezTo>
                <a:cubicBezTo>
                  <a:pt x="335" y="168"/>
                  <a:pt x="338" y="163"/>
                  <a:pt x="337" y="155"/>
                </a:cubicBezTo>
                <a:cubicBezTo>
                  <a:pt x="337" y="150"/>
                  <a:pt x="341" y="150"/>
                  <a:pt x="335" y="147"/>
                </a:cubicBezTo>
                <a:cubicBezTo>
                  <a:pt x="335" y="147"/>
                  <a:pt x="335" y="147"/>
                  <a:pt x="33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1465" y="147"/>
                </a:move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moveTo>
                  <a:pt x="464" y="147"/>
                </a:moveTo>
                <a:cubicBezTo>
                  <a:pt x="464" y="147"/>
                  <a:pt x="464" y="147"/>
                  <a:pt x="464" y="148"/>
                </a:cubicBezTo>
                <a:cubicBezTo>
                  <a:pt x="464" y="148"/>
                  <a:pt x="464" y="149"/>
                  <a:pt x="464" y="149"/>
                </a:cubicBezTo>
                <a:cubicBezTo>
                  <a:pt x="464" y="149"/>
                  <a:pt x="464" y="148"/>
                  <a:pt x="464" y="148"/>
                </a:cubicBezTo>
                <a:cubicBezTo>
                  <a:pt x="464" y="148"/>
                  <a:pt x="464" y="148"/>
                  <a:pt x="464" y="148"/>
                </a:cubicBezTo>
                <a:cubicBezTo>
                  <a:pt x="464" y="147"/>
                  <a:pt x="464" y="147"/>
                  <a:pt x="464" y="147"/>
                </a:cubicBezTo>
                <a:moveTo>
                  <a:pt x="468" y="146"/>
                </a:moveTo>
                <a:cubicBezTo>
                  <a:pt x="466" y="146"/>
                  <a:pt x="464" y="147"/>
                  <a:pt x="464" y="148"/>
                </a:cubicBezTo>
                <a:cubicBezTo>
                  <a:pt x="464" y="148"/>
                  <a:pt x="464" y="148"/>
                  <a:pt x="464" y="148"/>
                </a:cubicBezTo>
                <a:cubicBezTo>
                  <a:pt x="463" y="151"/>
                  <a:pt x="470" y="159"/>
                  <a:pt x="472" y="160"/>
                </a:cubicBezTo>
                <a:cubicBezTo>
                  <a:pt x="472" y="160"/>
                  <a:pt x="472" y="160"/>
                  <a:pt x="472" y="160"/>
                </a:cubicBezTo>
                <a:cubicBezTo>
                  <a:pt x="475" y="160"/>
                  <a:pt x="488" y="157"/>
                  <a:pt x="488" y="156"/>
                </a:cubicBezTo>
                <a:cubicBezTo>
                  <a:pt x="488" y="151"/>
                  <a:pt x="474" y="146"/>
                  <a:pt x="468" y="146"/>
                </a:cubicBezTo>
                <a:moveTo>
                  <a:pt x="521" y="216"/>
                </a:moveTo>
                <a:cubicBezTo>
                  <a:pt x="519" y="216"/>
                  <a:pt x="518" y="215"/>
                  <a:pt x="517" y="214"/>
                </a:cubicBezTo>
                <a:cubicBezTo>
                  <a:pt x="516" y="212"/>
                  <a:pt x="516" y="210"/>
                  <a:pt x="518" y="208"/>
                </a:cubicBezTo>
                <a:cubicBezTo>
                  <a:pt x="519" y="208"/>
                  <a:pt x="520" y="208"/>
                  <a:pt x="520" y="208"/>
                </a:cubicBezTo>
                <a:cubicBezTo>
                  <a:pt x="522" y="208"/>
                  <a:pt x="523" y="208"/>
                  <a:pt x="524" y="210"/>
                </a:cubicBezTo>
                <a:cubicBezTo>
                  <a:pt x="525" y="211"/>
                  <a:pt x="525" y="214"/>
                  <a:pt x="523" y="215"/>
                </a:cubicBezTo>
                <a:cubicBezTo>
                  <a:pt x="522" y="216"/>
                  <a:pt x="521" y="216"/>
                  <a:pt x="521" y="216"/>
                </a:cubicBezTo>
                <a:moveTo>
                  <a:pt x="440" y="145"/>
                </a:moveTo>
                <a:cubicBezTo>
                  <a:pt x="434" y="145"/>
                  <a:pt x="419" y="156"/>
                  <a:pt x="418" y="159"/>
                </a:cubicBezTo>
                <a:cubicBezTo>
                  <a:pt x="416" y="163"/>
                  <a:pt x="414" y="173"/>
                  <a:pt x="417" y="177"/>
                </a:cubicBezTo>
                <a:cubicBezTo>
                  <a:pt x="418" y="178"/>
                  <a:pt x="419" y="178"/>
                  <a:pt x="421" y="178"/>
                </a:cubicBezTo>
                <a:cubicBezTo>
                  <a:pt x="422" y="178"/>
                  <a:pt x="423" y="178"/>
                  <a:pt x="423" y="178"/>
                </a:cubicBezTo>
                <a:cubicBezTo>
                  <a:pt x="424" y="178"/>
                  <a:pt x="425" y="178"/>
                  <a:pt x="425" y="178"/>
                </a:cubicBezTo>
                <a:cubicBezTo>
                  <a:pt x="427" y="178"/>
                  <a:pt x="429" y="179"/>
                  <a:pt x="430" y="181"/>
                </a:cubicBezTo>
                <a:cubicBezTo>
                  <a:pt x="430" y="182"/>
                  <a:pt x="429" y="182"/>
                  <a:pt x="428" y="182"/>
                </a:cubicBezTo>
                <a:cubicBezTo>
                  <a:pt x="427" y="182"/>
                  <a:pt x="426" y="182"/>
                  <a:pt x="425" y="182"/>
                </a:cubicBezTo>
                <a:cubicBezTo>
                  <a:pt x="424" y="182"/>
                  <a:pt x="423" y="181"/>
                  <a:pt x="422" y="181"/>
                </a:cubicBezTo>
                <a:cubicBezTo>
                  <a:pt x="420" y="181"/>
                  <a:pt x="419" y="182"/>
                  <a:pt x="419" y="183"/>
                </a:cubicBezTo>
                <a:cubicBezTo>
                  <a:pt x="419" y="191"/>
                  <a:pt x="443" y="193"/>
                  <a:pt x="447" y="193"/>
                </a:cubicBezTo>
                <a:cubicBezTo>
                  <a:pt x="448" y="193"/>
                  <a:pt x="449" y="193"/>
                  <a:pt x="450" y="193"/>
                </a:cubicBezTo>
                <a:cubicBezTo>
                  <a:pt x="453" y="193"/>
                  <a:pt x="458" y="193"/>
                  <a:pt x="462" y="193"/>
                </a:cubicBezTo>
                <a:cubicBezTo>
                  <a:pt x="467" y="193"/>
                  <a:pt x="471" y="193"/>
                  <a:pt x="473" y="193"/>
                </a:cubicBezTo>
                <a:cubicBezTo>
                  <a:pt x="474" y="193"/>
                  <a:pt x="475" y="193"/>
                  <a:pt x="475" y="193"/>
                </a:cubicBezTo>
                <a:cubicBezTo>
                  <a:pt x="474" y="192"/>
                  <a:pt x="473" y="190"/>
                  <a:pt x="472" y="188"/>
                </a:cubicBezTo>
                <a:cubicBezTo>
                  <a:pt x="472" y="188"/>
                  <a:pt x="473" y="188"/>
                  <a:pt x="473" y="188"/>
                </a:cubicBezTo>
                <a:cubicBezTo>
                  <a:pt x="475" y="188"/>
                  <a:pt x="491" y="200"/>
                  <a:pt x="491" y="202"/>
                </a:cubicBezTo>
                <a:cubicBezTo>
                  <a:pt x="492" y="204"/>
                  <a:pt x="485" y="206"/>
                  <a:pt x="486" y="208"/>
                </a:cubicBezTo>
                <a:cubicBezTo>
                  <a:pt x="487" y="208"/>
                  <a:pt x="487" y="208"/>
                  <a:pt x="488" y="208"/>
                </a:cubicBezTo>
                <a:cubicBezTo>
                  <a:pt x="489" y="208"/>
                  <a:pt x="490" y="208"/>
                  <a:pt x="492" y="207"/>
                </a:cubicBezTo>
                <a:cubicBezTo>
                  <a:pt x="493" y="207"/>
                  <a:pt x="495" y="207"/>
                  <a:pt x="496" y="207"/>
                </a:cubicBezTo>
                <a:cubicBezTo>
                  <a:pt x="496" y="207"/>
                  <a:pt x="496" y="207"/>
                  <a:pt x="497" y="207"/>
                </a:cubicBezTo>
                <a:cubicBezTo>
                  <a:pt x="497" y="207"/>
                  <a:pt x="497" y="207"/>
                  <a:pt x="497" y="207"/>
                </a:cubicBezTo>
                <a:cubicBezTo>
                  <a:pt x="496" y="207"/>
                  <a:pt x="505" y="213"/>
                  <a:pt x="505" y="213"/>
                </a:cubicBezTo>
                <a:cubicBezTo>
                  <a:pt x="507" y="217"/>
                  <a:pt x="507" y="228"/>
                  <a:pt x="507" y="229"/>
                </a:cubicBezTo>
                <a:cubicBezTo>
                  <a:pt x="508" y="230"/>
                  <a:pt x="509" y="230"/>
                  <a:pt x="510" y="230"/>
                </a:cubicBezTo>
                <a:cubicBezTo>
                  <a:pt x="511" y="230"/>
                  <a:pt x="512" y="230"/>
                  <a:pt x="514" y="229"/>
                </a:cubicBezTo>
                <a:cubicBezTo>
                  <a:pt x="515" y="228"/>
                  <a:pt x="516" y="228"/>
                  <a:pt x="518" y="228"/>
                </a:cubicBezTo>
                <a:cubicBezTo>
                  <a:pt x="518" y="228"/>
                  <a:pt x="519" y="228"/>
                  <a:pt x="519" y="228"/>
                </a:cubicBezTo>
                <a:cubicBezTo>
                  <a:pt x="523" y="230"/>
                  <a:pt x="525" y="233"/>
                  <a:pt x="522" y="237"/>
                </a:cubicBezTo>
                <a:cubicBezTo>
                  <a:pt x="521" y="238"/>
                  <a:pt x="520" y="238"/>
                  <a:pt x="519" y="238"/>
                </a:cubicBezTo>
                <a:cubicBezTo>
                  <a:pt x="518" y="238"/>
                  <a:pt x="517" y="236"/>
                  <a:pt x="516" y="235"/>
                </a:cubicBezTo>
                <a:cubicBezTo>
                  <a:pt x="512" y="235"/>
                  <a:pt x="509" y="231"/>
                  <a:pt x="505" y="231"/>
                </a:cubicBezTo>
                <a:cubicBezTo>
                  <a:pt x="503" y="231"/>
                  <a:pt x="502" y="232"/>
                  <a:pt x="500" y="234"/>
                </a:cubicBezTo>
                <a:cubicBezTo>
                  <a:pt x="496" y="240"/>
                  <a:pt x="505" y="240"/>
                  <a:pt x="498" y="246"/>
                </a:cubicBezTo>
                <a:cubicBezTo>
                  <a:pt x="497" y="247"/>
                  <a:pt x="470" y="245"/>
                  <a:pt x="481" y="257"/>
                </a:cubicBezTo>
                <a:cubicBezTo>
                  <a:pt x="482" y="258"/>
                  <a:pt x="484" y="258"/>
                  <a:pt x="486" y="258"/>
                </a:cubicBezTo>
                <a:cubicBezTo>
                  <a:pt x="488" y="258"/>
                  <a:pt x="491" y="257"/>
                  <a:pt x="494" y="256"/>
                </a:cubicBezTo>
                <a:cubicBezTo>
                  <a:pt x="497" y="255"/>
                  <a:pt x="499" y="254"/>
                  <a:pt x="501" y="254"/>
                </a:cubicBezTo>
                <a:cubicBezTo>
                  <a:pt x="502" y="254"/>
                  <a:pt x="502" y="254"/>
                  <a:pt x="502" y="254"/>
                </a:cubicBezTo>
                <a:cubicBezTo>
                  <a:pt x="510" y="256"/>
                  <a:pt x="512" y="268"/>
                  <a:pt x="518" y="272"/>
                </a:cubicBezTo>
                <a:cubicBezTo>
                  <a:pt x="520" y="273"/>
                  <a:pt x="536" y="283"/>
                  <a:pt x="541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4" y="279"/>
                  <a:pt x="530" y="264"/>
                  <a:pt x="528" y="264"/>
                </a:cubicBezTo>
                <a:cubicBezTo>
                  <a:pt x="528" y="264"/>
                  <a:pt x="528" y="264"/>
                  <a:pt x="528" y="264"/>
                </a:cubicBezTo>
                <a:cubicBezTo>
                  <a:pt x="528" y="264"/>
                  <a:pt x="529" y="263"/>
                  <a:pt x="530" y="263"/>
                </a:cubicBezTo>
                <a:cubicBezTo>
                  <a:pt x="533" y="263"/>
                  <a:pt x="536" y="265"/>
                  <a:pt x="539" y="267"/>
                </a:cubicBezTo>
                <a:cubicBezTo>
                  <a:pt x="542" y="269"/>
                  <a:pt x="545" y="271"/>
                  <a:pt x="547" y="271"/>
                </a:cubicBezTo>
                <a:cubicBezTo>
                  <a:pt x="549" y="271"/>
                  <a:pt x="550" y="269"/>
                  <a:pt x="550" y="263"/>
                </a:cubicBezTo>
                <a:cubicBezTo>
                  <a:pt x="549" y="251"/>
                  <a:pt x="534" y="252"/>
                  <a:pt x="534" y="242"/>
                </a:cubicBezTo>
                <a:cubicBezTo>
                  <a:pt x="534" y="236"/>
                  <a:pt x="535" y="234"/>
                  <a:pt x="536" y="234"/>
                </a:cubicBezTo>
                <a:cubicBezTo>
                  <a:pt x="540" y="234"/>
                  <a:pt x="547" y="245"/>
                  <a:pt x="550" y="247"/>
                </a:cubicBezTo>
                <a:cubicBezTo>
                  <a:pt x="550" y="218"/>
                  <a:pt x="550" y="218"/>
                  <a:pt x="550" y="218"/>
                </a:cubicBezTo>
                <a:cubicBezTo>
                  <a:pt x="549" y="218"/>
                  <a:pt x="548" y="217"/>
                  <a:pt x="547" y="217"/>
                </a:cubicBezTo>
                <a:cubicBezTo>
                  <a:pt x="544" y="216"/>
                  <a:pt x="536" y="214"/>
                  <a:pt x="534" y="211"/>
                </a:cubicBezTo>
                <a:cubicBezTo>
                  <a:pt x="531" y="206"/>
                  <a:pt x="532" y="205"/>
                  <a:pt x="533" y="205"/>
                </a:cubicBezTo>
                <a:cubicBezTo>
                  <a:pt x="534" y="205"/>
                  <a:pt x="534" y="205"/>
                  <a:pt x="535" y="205"/>
                </a:cubicBezTo>
                <a:cubicBezTo>
                  <a:pt x="535" y="205"/>
                  <a:pt x="536" y="205"/>
                  <a:pt x="536" y="205"/>
                </a:cubicBezTo>
                <a:cubicBezTo>
                  <a:pt x="537" y="205"/>
                  <a:pt x="539" y="205"/>
                  <a:pt x="539" y="204"/>
                </a:cubicBezTo>
                <a:cubicBezTo>
                  <a:pt x="539" y="203"/>
                  <a:pt x="539" y="203"/>
                  <a:pt x="539" y="202"/>
                </a:cubicBezTo>
                <a:cubicBezTo>
                  <a:pt x="539" y="202"/>
                  <a:pt x="538" y="202"/>
                  <a:pt x="538" y="202"/>
                </a:cubicBezTo>
                <a:cubicBezTo>
                  <a:pt x="536" y="201"/>
                  <a:pt x="533" y="201"/>
                  <a:pt x="533" y="200"/>
                </a:cubicBezTo>
                <a:cubicBezTo>
                  <a:pt x="533" y="197"/>
                  <a:pt x="539" y="197"/>
                  <a:pt x="536" y="194"/>
                </a:cubicBezTo>
                <a:cubicBezTo>
                  <a:pt x="535" y="193"/>
                  <a:pt x="534" y="192"/>
                  <a:pt x="533" y="192"/>
                </a:cubicBezTo>
                <a:cubicBezTo>
                  <a:pt x="532" y="192"/>
                  <a:pt x="532" y="194"/>
                  <a:pt x="530" y="194"/>
                </a:cubicBezTo>
                <a:cubicBezTo>
                  <a:pt x="528" y="194"/>
                  <a:pt x="532" y="188"/>
                  <a:pt x="530" y="186"/>
                </a:cubicBezTo>
                <a:cubicBezTo>
                  <a:pt x="528" y="185"/>
                  <a:pt x="520" y="184"/>
                  <a:pt x="519" y="184"/>
                </a:cubicBezTo>
                <a:cubicBezTo>
                  <a:pt x="518" y="183"/>
                  <a:pt x="508" y="182"/>
                  <a:pt x="510" y="182"/>
                </a:cubicBezTo>
                <a:cubicBezTo>
                  <a:pt x="510" y="182"/>
                  <a:pt x="510" y="182"/>
                  <a:pt x="510" y="182"/>
                </a:cubicBezTo>
                <a:cubicBezTo>
                  <a:pt x="510" y="182"/>
                  <a:pt x="510" y="182"/>
                  <a:pt x="510" y="182"/>
                </a:cubicBezTo>
                <a:cubicBezTo>
                  <a:pt x="510" y="182"/>
                  <a:pt x="511" y="182"/>
                  <a:pt x="511" y="182"/>
                </a:cubicBezTo>
                <a:cubicBezTo>
                  <a:pt x="511" y="182"/>
                  <a:pt x="510" y="182"/>
                  <a:pt x="510" y="182"/>
                </a:cubicBezTo>
                <a:cubicBezTo>
                  <a:pt x="514" y="181"/>
                  <a:pt x="515" y="178"/>
                  <a:pt x="513" y="176"/>
                </a:cubicBezTo>
                <a:cubicBezTo>
                  <a:pt x="513" y="174"/>
                  <a:pt x="512" y="174"/>
                  <a:pt x="511" y="174"/>
                </a:cubicBezTo>
                <a:cubicBezTo>
                  <a:pt x="510" y="174"/>
                  <a:pt x="510" y="175"/>
                  <a:pt x="509" y="175"/>
                </a:cubicBezTo>
                <a:cubicBezTo>
                  <a:pt x="508" y="176"/>
                  <a:pt x="507" y="177"/>
                  <a:pt x="507" y="177"/>
                </a:cubicBezTo>
                <a:cubicBezTo>
                  <a:pt x="507" y="177"/>
                  <a:pt x="506" y="177"/>
                  <a:pt x="506" y="177"/>
                </a:cubicBezTo>
                <a:cubicBezTo>
                  <a:pt x="504" y="176"/>
                  <a:pt x="499" y="172"/>
                  <a:pt x="497" y="169"/>
                </a:cubicBezTo>
                <a:cubicBezTo>
                  <a:pt x="494" y="166"/>
                  <a:pt x="493" y="163"/>
                  <a:pt x="489" y="162"/>
                </a:cubicBezTo>
                <a:cubicBezTo>
                  <a:pt x="488" y="161"/>
                  <a:pt x="486" y="160"/>
                  <a:pt x="484" y="160"/>
                </a:cubicBezTo>
                <a:cubicBezTo>
                  <a:pt x="483" y="160"/>
                  <a:pt x="483" y="160"/>
                  <a:pt x="483" y="161"/>
                </a:cubicBezTo>
                <a:cubicBezTo>
                  <a:pt x="479" y="162"/>
                  <a:pt x="478" y="167"/>
                  <a:pt x="476" y="168"/>
                </a:cubicBezTo>
                <a:cubicBezTo>
                  <a:pt x="476" y="168"/>
                  <a:pt x="476" y="168"/>
                  <a:pt x="476" y="168"/>
                </a:cubicBezTo>
                <a:cubicBezTo>
                  <a:pt x="475" y="168"/>
                  <a:pt x="474" y="167"/>
                  <a:pt x="474" y="166"/>
                </a:cubicBezTo>
                <a:cubicBezTo>
                  <a:pt x="474" y="165"/>
                  <a:pt x="473" y="164"/>
                  <a:pt x="472" y="164"/>
                </a:cubicBezTo>
                <a:cubicBezTo>
                  <a:pt x="472" y="164"/>
                  <a:pt x="472" y="164"/>
                  <a:pt x="472" y="164"/>
                </a:cubicBezTo>
                <a:cubicBezTo>
                  <a:pt x="470" y="165"/>
                  <a:pt x="467" y="168"/>
                  <a:pt x="465" y="168"/>
                </a:cubicBezTo>
                <a:cubicBezTo>
                  <a:pt x="466" y="168"/>
                  <a:pt x="463" y="153"/>
                  <a:pt x="462" y="151"/>
                </a:cubicBezTo>
                <a:cubicBezTo>
                  <a:pt x="460" y="148"/>
                  <a:pt x="458" y="147"/>
                  <a:pt x="457" y="147"/>
                </a:cubicBezTo>
                <a:cubicBezTo>
                  <a:pt x="454" y="147"/>
                  <a:pt x="452" y="149"/>
                  <a:pt x="448" y="151"/>
                </a:cubicBezTo>
                <a:cubicBezTo>
                  <a:pt x="438" y="156"/>
                  <a:pt x="440" y="154"/>
                  <a:pt x="441" y="164"/>
                </a:cubicBezTo>
                <a:cubicBezTo>
                  <a:pt x="442" y="167"/>
                  <a:pt x="438" y="167"/>
                  <a:pt x="439" y="170"/>
                </a:cubicBezTo>
                <a:cubicBezTo>
                  <a:pt x="439" y="173"/>
                  <a:pt x="444" y="171"/>
                  <a:pt x="444" y="175"/>
                </a:cubicBezTo>
                <a:cubicBezTo>
                  <a:pt x="444" y="176"/>
                  <a:pt x="444" y="177"/>
                  <a:pt x="444" y="177"/>
                </a:cubicBezTo>
                <a:cubicBezTo>
                  <a:pt x="441" y="177"/>
                  <a:pt x="435" y="168"/>
                  <a:pt x="435" y="166"/>
                </a:cubicBezTo>
                <a:cubicBezTo>
                  <a:pt x="433" y="156"/>
                  <a:pt x="442" y="154"/>
                  <a:pt x="442" y="147"/>
                </a:cubicBezTo>
                <a:cubicBezTo>
                  <a:pt x="442" y="146"/>
                  <a:pt x="441" y="145"/>
                  <a:pt x="440" y="145"/>
                </a:cubicBezTo>
                <a:moveTo>
                  <a:pt x="372" y="142"/>
                </a:moveTo>
                <a:cubicBezTo>
                  <a:pt x="370" y="142"/>
                  <a:pt x="369" y="142"/>
                  <a:pt x="368" y="144"/>
                </a:cubicBezTo>
                <a:cubicBezTo>
                  <a:pt x="368" y="145"/>
                  <a:pt x="369" y="146"/>
                  <a:pt x="370" y="147"/>
                </a:cubicBezTo>
                <a:cubicBezTo>
                  <a:pt x="370" y="147"/>
                  <a:pt x="370" y="147"/>
                  <a:pt x="369" y="147"/>
                </a:cubicBezTo>
                <a:cubicBezTo>
                  <a:pt x="368" y="147"/>
                  <a:pt x="367" y="147"/>
                  <a:pt x="365" y="146"/>
                </a:cubicBezTo>
                <a:cubicBezTo>
                  <a:pt x="364" y="146"/>
                  <a:pt x="362" y="145"/>
                  <a:pt x="360" y="145"/>
                </a:cubicBezTo>
                <a:cubicBezTo>
                  <a:pt x="358" y="145"/>
                  <a:pt x="356" y="146"/>
                  <a:pt x="356" y="149"/>
                </a:cubicBezTo>
                <a:cubicBezTo>
                  <a:pt x="356" y="155"/>
                  <a:pt x="363" y="149"/>
                  <a:pt x="363" y="155"/>
                </a:cubicBezTo>
                <a:cubicBezTo>
                  <a:pt x="363" y="159"/>
                  <a:pt x="362" y="160"/>
                  <a:pt x="360" y="160"/>
                </a:cubicBezTo>
                <a:cubicBezTo>
                  <a:pt x="359" y="160"/>
                  <a:pt x="358" y="159"/>
                  <a:pt x="356" y="158"/>
                </a:cubicBezTo>
                <a:cubicBezTo>
                  <a:pt x="354" y="157"/>
                  <a:pt x="353" y="156"/>
                  <a:pt x="351" y="156"/>
                </a:cubicBezTo>
                <a:cubicBezTo>
                  <a:pt x="351" y="156"/>
                  <a:pt x="350" y="157"/>
                  <a:pt x="350" y="157"/>
                </a:cubicBezTo>
                <a:cubicBezTo>
                  <a:pt x="348" y="160"/>
                  <a:pt x="364" y="175"/>
                  <a:pt x="366" y="177"/>
                </a:cubicBezTo>
                <a:cubicBezTo>
                  <a:pt x="366" y="177"/>
                  <a:pt x="366" y="177"/>
                  <a:pt x="366" y="177"/>
                </a:cubicBezTo>
                <a:cubicBezTo>
                  <a:pt x="367" y="177"/>
                  <a:pt x="367" y="177"/>
                  <a:pt x="368" y="177"/>
                </a:cubicBezTo>
                <a:cubicBezTo>
                  <a:pt x="372" y="177"/>
                  <a:pt x="378" y="173"/>
                  <a:pt x="379" y="171"/>
                </a:cubicBezTo>
                <a:cubicBezTo>
                  <a:pt x="381" y="169"/>
                  <a:pt x="384" y="154"/>
                  <a:pt x="381" y="154"/>
                </a:cubicBezTo>
                <a:cubicBezTo>
                  <a:pt x="381" y="154"/>
                  <a:pt x="380" y="154"/>
                  <a:pt x="380" y="154"/>
                </a:cubicBezTo>
                <a:cubicBezTo>
                  <a:pt x="378" y="155"/>
                  <a:pt x="381" y="161"/>
                  <a:pt x="379" y="161"/>
                </a:cubicBezTo>
                <a:cubicBezTo>
                  <a:pt x="380" y="161"/>
                  <a:pt x="374" y="156"/>
                  <a:pt x="372" y="156"/>
                </a:cubicBezTo>
                <a:cubicBezTo>
                  <a:pt x="372" y="156"/>
                  <a:pt x="372" y="156"/>
                  <a:pt x="372" y="156"/>
                </a:cubicBezTo>
                <a:cubicBezTo>
                  <a:pt x="372" y="151"/>
                  <a:pt x="379" y="153"/>
                  <a:pt x="379" y="149"/>
                </a:cubicBezTo>
                <a:cubicBezTo>
                  <a:pt x="379" y="145"/>
                  <a:pt x="375" y="142"/>
                  <a:pt x="372" y="142"/>
                </a:cubicBezTo>
                <a:moveTo>
                  <a:pt x="269" y="501"/>
                </a:moveTo>
                <a:cubicBezTo>
                  <a:pt x="268" y="501"/>
                  <a:pt x="268" y="501"/>
                  <a:pt x="267" y="500"/>
                </a:cubicBezTo>
                <a:cubicBezTo>
                  <a:pt x="265" y="499"/>
                  <a:pt x="264" y="497"/>
                  <a:pt x="265" y="495"/>
                </a:cubicBezTo>
                <a:cubicBezTo>
                  <a:pt x="266" y="494"/>
                  <a:pt x="267" y="493"/>
                  <a:pt x="269" y="493"/>
                </a:cubicBezTo>
                <a:cubicBezTo>
                  <a:pt x="270" y="493"/>
                  <a:pt x="270" y="493"/>
                  <a:pt x="271" y="493"/>
                </a:cubicBezTo>
                <a:cubicBezTo>
                  <a:pt x="273" y="494"/>
                  <a:pt x="274" y="497"/>
                  <a:pt x="273" y="499"/>
                </a:cubicBezTo>
                <a:cubicBezTo>
                  <a:pt x="272" y="500"/>
                  <a:pt x="270" y="501"/>
                  <a:pt x="269" y="501"/>
                </a:cubicBezTo>
                <a:moveTo>
                  <a:pt x="280" y="480"/>
                </a:moveTo>
                <a:cubicBezTo>
                  <a:pt x="280" y="480"/>
                  <a:pt x="279" y="479"/>
                  <a:pt x="278" y="479"/>
                </a:cubicBezTo>
                <a:cubicBezTo>
                  <a:pt x="276" y="478"/>
                  <a:pt x="276" y="476"/>
                  <a:pt x="277" y="474"/>
                </a:cubicBezTo>
                <a:cubicBezTo>
                  <a:pt x="277" y="474"/>
                  <a:pt x="277" y="474"/>
                  <a:pt x="277" y="474"/>
                </a:cubicBezTo>
                <a:cubicBezTo>
                  <a:pt x="277" y="472"/>
                  <a:pt x="279" y="472"/>
                  <a:pt x="280" y="472"/>
                </a:cubicBezTo>
                <a:cubicBezTo>
                  <a:pt x="281" y="472"/>
                  <a:pt x="282" y="472"/>
                  <a:pt x="282" y="472"/>
                </a:cubicBezTo>
                <a:cubicBezTo>
                  <a:pt x="284" y="473"/>
                  <a:pt x="285" y="476"/>
                  <a:pt x="284" y="478"/>
                </a:cubicBezTo>
                <a:cubicBezTo>
                  <a:pt x="283" y="479"/>
                  <a:pt x="282" y="480"/>
                  <a:pt x="280" y="480"/>
                </a:cubicBezTo>
                <a:moveTo>
                  <a:pt x="289" y="453"/>
                </a:moveTo>
                <a:cubicBezTo>
                  <a:pt x="289" y="451"/>
                  <a:pt x="291" y="451"/>
                  <a:pt x="292" y="451"/>
                </a:cubicBezTo>
                <a:cubicBezTo>
                  <a:pt x="293" y="451"/>
                  <a:pt x="294" y="451"/>
                  <a:pt x="294" y="451"/>
                </a:cubicBezTo>
                <a:cubicBezTo>
                  <a:pt x="296" y="452"/>
                  <a:pt x="297" y="455"/>
                  <a:pt x="296" y="457"/>
                </a:cubicBezTo>
                <a:cubicBezTo>
                  <a:pt x="295" y="458"/>
                  <a:pt x="294" y="459"/>
                  <a:pt x="292" y="459"/>
                </a:cubicBezTo>
                <a:cubicBezTo>
                  <a:pt x="291" y="459"/>
                  <a:pt x="291" y="459"/>
                  <a:pt x="290" y="458"/>
                </a:cubicBezTo>
                <a:cubicBezTo>
                  <a:pt x="288" y="457"/>
                  <a:pt x="288" y="455"/>
                  <a:pt x="289" y="453"/>
                </a:cubicBezTo>
                <a:cubicBezTo>
                  <a:pt x="289" y="453"/>
                  <a:pt x="289" y="453"/>
                  <a:pt x="289" y="453"/>
                </a:cubicBezTo>
                <a:moveTo>
                  <a:pt x="305" y="438"/>
                </a:moveTo>
                <a:cubicBezTo>
                  <a:pt x="304" y="438"/>
                  <a:pt x="303" y="438"/>
                  <a:pt x="303" y="438"/>
                </a:cubicBezTo>
                <a:cubicBezTo>
                  <a:pt x="301" y="436"/>
                  <a:pt x="300" y="434"/>
                  <a:pt x="301" y="432"/>
                </a:cubicBezTo>
                <a:cubicBezTo>
                  <a:pt x="302" y="431"/>
                  <a:pt x="303" y="430"/>
                  <a:pt x="305" y="430"/>
                </a:cubicBezTo>
                <a:cubicBezTo>
                  <a:pt x="305" y="430"/>
                  <a:pt x="306" y="430"/>
                  <a:pt x="307" y="431"/>
                </a:cubicBezTo>
                <a:cubicBezTo>
                  <a:pt x="309" y="432"/>
                  <a:pt x="309" y="435"/>
                  <a:pt x="308" y="436"/>
                </a:cubicBezTo>
                <a:cubicBezTo>
                  <a:pt x="307" y="438"/>
                  <a:pt x="306" y="438"/>
                  <a:pt x="305" y="438"/>
                </a:cubicBezTo>
                <a:moveTo>
                  <a:pt x="318" y="418"/>
                </a:moveTo>
                <a:cubicBezTo>
                  <a:pt x="317" y="418"/>
                  <a:pt x="316" y="418"/>
                  <a:pt x="316" y="417"/>
                </a:cubicBezTo>
                <a:cubicBezTo>
                  <a:pt x="314" y="416"/>
                  <a:pt x="313" y="414"/>
                  <a:pt x="315" y="412"/>
                </a:cubicBezTo>
                <a:cubicBezTo>
                  <a:pt x="315" y="411"/>
                  <a:pt x="317" y="410"/>
                  <a:pt x="318" y="410"/>
                </a:cubicBezTo>
                <a:cubicBezTo>
                  <a:pt x="319" y="410"/>
                  <a:pt x="320" y="410"/>
                  <a:pt x="320" y="411"/>
                </a:cubicBezTo>
                <a:cubicBezTo>
                  <a:pt x="322" y="412"/>
                  <a:pt x="323" y="415"/>
                  <a:pt x="321" y="416"/>
                </a:cubicBezTo>
                <a:cubicBezTo>
                  <a:pt x="320" y="418"/>
                  <a:pt x="319" y="418"/>
                  <a:pt x="318" y="418"/>
                </a:cubicBezTo>
                <a:moveTo>
                  <a:pt x="329" y="392"/>
                </a:moveTo>
                <a:cubicBezTo>
                  <a:pt x="329" y="391"/>
                  <a:pt x="331" y="391"/>
                  <a:pt x="332" y="391"/>
                </a:cubicBezTo>
                <a:cubicBezTo>
                  <a:pt x="333" y="391"/>
                  <a:pt x="333" y="391"/>
                  <a:pt x="334" y="391"/>
                </a:cubicBezTo>
                <a:cubicBezTo>
                  <a:pt x="336" y="393"/>
                  <a:pt x="336" y="395"/>
                  <a:pt x="335" y="397"/>
                </a:cubicBezTo>
                <a:cubicBezTo>
                  <a:pt x="334" y="398"/>
                  <a:pt x="333" y="399"/>
                  <a:pt x="332" y="399"/>
                </a:cubicBezTo>
                <a:cubicBezTo>
                  <a:pt x="331" y="399"/>
                  <a:pt x="330" y="398"/>
                  <a:pt x="329" y="398"/>
                </a:cubicBezTo>
                <a:cubicBezTo>
                  <a:pt x="328" y="396"/>
                  <a:pt x="327" y="394"/>
                  <a:pt x="329" y="392"/>
                </a:cubicBezTo>
                <a:cubicBezTo>
                  <a:pt x="329" y="392"/>
                  <a:pt x="329" y="392"/>
                  <a:pt x="329" y="392"/>
                </a:cubicBezTo>
                <a:moveTo>
                  <a:pt x="346" y="379"/>
                </a:moveTo>
                <a:cubicBezTo>
                  <a:pt x="345" y="379"/>
                  <a:pt x="345" y="379"/>
                  <a:pt x="344" y="379"/>
                </a:cubicBezTo>
                <a:cubicBezTo>
                  <a:pt x="342" y="377"/>
                  <a:pt x="342" y="375"/>
                  <a:pt x="343" y="373"/>
                </a:cubicBezTo>
                <a:cubicBezTo>
                  <a:pt x="344" y="372"/>
                  <a:pt x="345" y="371"/>
                  <a:pt x="346" y="371"/>
                </a:cubicBezTo>
                <a:cubicBezTo>
                  <a:pt x="347" y="371"/>
                  <a:pt x="348" y="372"/>
                  <a:pt x="349" y="372"/>
                </a:cubicBezTo>
                <a:cubicBezTo>
                  <a:pt x="350" y="374"/>
                  <a:pt x="351" y="376"/>
                  <a:pt x="349" y="378"/>
                </a:cubicBezTo>
                <a:cubicBezTo>
                  <a:pt x="349" y="379"/>
                  <a:pt x="347" y="379"/>
                  <a:pt x="346" y="379"/>
                </a:cubicBezTo>
                <a:moveTo>
                  <a:pt x="361" y="361"/>
                </a:moveTo>
                <a:cubicBezTo>
                  <a:pt x="360" y="361"/>
                  <a:pt x="359" y="360"/>
                  <a:pt x="359" y="360"/>
                </a:cubicBezTo>
                <a:cubicBezTo>
                  <a:pt x="357" y="358"/>
                  <a:pt x="357" y="356"/>
                  <a:pt x="358" y="354"/>
                </a:cubicBezTo>
                <a:cubicBezTo>
                  <a:pt x="358" y="354"/>
                  <a:pt x="358" y="354"/>
                  <a:pt x="358" y="354"/>
                </a:cubicBezTo>
                <a:cubicBezTo>
                  <a:pt x="359" y="353"/>
                  <a:pt x="360" y="353"/>
                  <a:pt x="361" y="353"/>
                </a:cubicBezTo>
                <a:cubicBezTo>
                  <a:pt x="362" y="353"/>
                  <a:pt x="363" y="353"/>
                  <a:pt x="364" y="354"/>
                </a:cubicBezTo>
                <a:cubicBezTo>
                  <a:pt x="366" y="355"/>
                  <a:pt x="366" y="357"/>
                  <a:pt x="364" y="359"/>
                </a:cubicBezTo>
                <a:cubicBezTo>
                  <a:pt x="364" y="360"/>
                  <a:pt x="362" y="361"/>
                  <a:pt x="361" y="361"/>
                </a:cubicBezTo>
                <a:moveTo>
                  <a:pt x="377" y="342"/>
                </a:moveTo>
                <a:cubicBezTo>
                  <a:pt x="376" y="342"/>
                  <a:pt x="375" y="342"/>
                  <a:pt x="374" y="341"/>
                </a:cubicBezTo>
                <a:cubicBezTo>
                  <a:pt x="373" y="340"/>
                  <a:pt x="372" y="337"/>
                  <a:pt x="374" y="336"/>
                </a:cubicBezTo>
                <a:cubicBezTo>
                  <a:pt x="375" y="335"/>
                  <a:pt x="376" y="334"/>
                  <a:pt x="377" y="334"/>
                </a:cubicBezTo>
                <a:cubicBezTo>
                  <a:pt x="378" y="334"/>
                  <a:pt x="379" y="335"/>
                  <a:pt x="380" y="335"/>
                </a:cubicBezTo>
                <a:cubicBezTo>
                  <a:pt x="381" y="337"/>
                  <a:pt x="381" y="339"/>
                  <a:pt x="380" y="341"/>
                </a:cubicBezTo>
                <a:cubicBezTo>
                  <a:pt x="379" y="342"/>
                  <a:pt x="378" y="342"/>
                  <a:pt x="377" y="342"/>
                </a:cubicBezTo>
                <a:moveTo>
                  <a:pt x="393" y="325"/>
                </a:moveTo>
                <a:cubicBezTo>
                  <a:pt x="392" y="325"/>
                  <a:pt x="391" y="324"/>
                  <a:pt x="390" y="324"/>
                </a:cubicBezTo>
                <a:cubicBezTo>
                  <a:pt x="389" y="322"/>
                  <a:pt x="389" y="319"/>
                  <a:pt x="390" y="318"/>
                </a:cubicBezTo>
                <a:cubicBezTo>
                  <a:pt x="391" y="317"/>
                  <a:pt x="392" y="317"/>
                  <a:pt x="393" y="317"/>
                </a:cubicBezTo>
                <a:cubicBezTo>
                  <a:pt x="394" y="317"/>
                  <a:pt x="395" y="317"/>
                  <a:pt x="396" y="318"/>
                </a:cubicBezTo>
                <a:cubicBezTo>
                  <a:pt x="397" y="319"/>
                  <a:pt x="397" y="322"/>
                  <a:pt x="396" y="323"/>
                </a:cubicBezTo>
                <a:cubicBezTo>
                  <a:pt x="395" y="324"/>
                  <a:pt x="394" y="325"/>
                  <a:pt x="393" y="325"/>
                </a:cubicBezTo>
                <a:moveTo>
                  <a:pt x="397" y="142"/>
                </a:moveTo>
                <a:cubicBezTo>
                  <a:pt x="397" y="142"/>
                  <a:pt x="397" y="142"/>
                  <a:pt x="397" y="142"/>
                </a:cubicBezTo>
                <a:cubicBezTo>
                  <a:pt x="389" y="142"/>
                  <a:pt x="390" y="143"/>
                  <a:pt x="389" y="148"/>
                </a:cubicBezTo>
                <a:cubicBezTo>
                  <a:pt x="389" y="148"/>
                  <a:pt x="389" y="148"/>
                  <a:pt x="388" y="148"/>
                </a:cubicBezTo>
                <a:cubicBezTo>
                  <a:pt x="387" y="148"/>
                  <a:pt x="387" y="148"/>
                  <a:pt x="386" y="147"/>
                </a:cubicBezTo>
                <a:cubicBezTo>
                  <a:pt x="386" y="148"/>
                  <a:pt x="387" y="176"/>
                  <a:pt x="387" y="178"/>
                </a:cubicBezTo>
                <a:cubicBezTo>
                  <a:pt x="387" y="178"/>
                  <a:pt x="387" y="178"/>
                  <a:pt x="387" y="178"/>
                </a:cubicBezTo>
                <a:cubicBezTo>
                  <a:pt x="386" y="178"/>
                  <a:pt x="386" y="178"/>
                  <a:pt x="385" y="178"/>
                </a:cubicBezTo>
                <a:cubicBezTo>
                  <a:pt x="385" y="178"/>
                  <a:pt x="385" y="178"/>
                  <a:pt x="384" y="178"/>
                </a:cubicBezTo>
                <a:cubicBezTo>
                  <a:pt x="383" y="178"/>
                  <a:pt x="382" y="178"/>
                  <a:pt x="381" y="180"/>
                </a:cubicBezTo>
                <a:cubicBezTo>
                  <a:pt x="381" y="181"/>
                  <a:pt x="383" y="187"/>
                  <a:pt x="383" y="187"/>
                </a:cubicBezTo>
                <a:cubicBezTo>
                  <a:pt x="384" y="193"/>
                  <a:pt x="381" y="192"/>
                  <a:pt x="386" y="197"/>
                </a:cubicBezTo>
                <a:cubicBezTo>
                  <a:pt x="387" y="197"/>
                  <a:pt x="396" y="199"/>
                  <a:pt x="395" y="201"/>
                </a:cubicBezTo>
                <a:cubicBezTo>
                  <a:pt x="394" y="202"/>
                  <a:pt x="392" y="209"/>
                  <a:pt x="393" y="209"/>
                </a:cubicBezTo>
                <a:cubicBezTo>
                  <a:pt x="393" y="209"/>
                  <a:pt x="393" y="209"/>
                  <a:pt x="393" y="209"/>
                </a:cubicBezTo>
                <a:cubicBezTo>
                  <a:pt x="393" y="207"/>
                  <a:pt x="394" y="206"/>
                  <a:pt x="396" y="205"/>
                </a:cubicBezTo>
                <a:cubicBezTo>
                  <a:pt x="401" y="208"/>
                  <a:pt x="392" y="214"/>
                  <a:pt x="391" y="216"/>
                </a:cubicBezTo>
                <a:cubicBezTo>
                  <a:pt x="391" y="216"/>
                  <a:pt x="390" y="216"/>
                  <a:pt x="390" y="216"/>
                </a:cubicBezTo>
                <a:cubicBezTo>
                  <a:pt x="390" y="216"/>
                  <a:pt x="390" y="216"/>
                  <a:pt x="389" y="216"/>
                </a:cubicBezTo>
                <a:cubicBezTo>
                  <a:pt x="389" y="216"/>
                  <a:pt x="389" y="216"/>
                  <a:pt x="389" y="216"/>
                </a:cubicBezTo>
                <a:cubicBezTo>
                  <a:pt x="388" y="216"/>
                  <a:pt x="387" y="216"/>
                  <a:pt x="387" y="217"/>
                </a:cubicBezTo>
                <a:cubicBezTo>
                  <a:pt x="386" y="218"/>
                  <a:pt x="390" y="223"/>
                  <a:pt x="388" y="225"/>
                </a:cubicBezTo>
                <a:cubicBezTo>
                  <a:pt x="387" y="226"/>
                  <a:pt x="386" y="226"/>
                  <a:pt x="386" y="226"/>
                </a:cubicBezTo>
                <a:cubicBezTo>
                  <a:pt x="384" y="226"/>
                  <a:pt x="383" y="224"/>
                  <a:pt x="383" y="222"/>
                </a:cubicBezTo>
                <a:cubicBezTo>
                  <a:pt x="383" y="220"/>
                  <a:pt x="383" y="218"/>
                  <a:pt x="383" y="218"/>
                </a:cubicBezTo>
                <a:cubicBezTo>
                  <a:pt x="383" y="218"/>
                  <a:pt x="383" y="218"/>
                  <a:pt x="383" y="218"/>
                </a:cubicBezTo>
                <a:cubicBezTo>
                  <a:pt x="384" y="216"/>
                  <a:pt x="384" y="215"/>
                  <a:pt x="383" y="214"/>
                </a:cubicBezTo>
                <a:cubicBezTo>
                  <a:pt x="383" y="214"/>
                  <a:pt x="382" y="214"/>
                  <a:pt x="382" y="214"/>
                </a:cubicBezTo>
                <a:cubicBezTo>
                  <a:pt x="380" y="214"/>
                  <a:pt x="379" y="214"/>
                  <a:pt x="377" y="212"/>
                </a:cubicBezTo>
                <a:cubicBezTo>
                  <a:pt x="377" y="211"/>
                  <a:pt x="386" y="210"/>
                  <a:pt x="387" y="209"/>
                </a:cubicBezTo>
                <a:cubicBezTo>
                  <a:pt x="396" y="200"/>
                  <a:pt x="383" y="205"/>
                  <a:pt x="383" y="202"/>
                </a:cubicBezTo>
                <a:cubicBezTo>
                  <a:pt x="384" y="201"/>
                  <a:pt x="384" y="201"/>
                  <a:pt x="385" y="201"/>
                </a:cubicBezTo>
                <a:cubicBezTo>
                  <a:pt x="386" y="201"/>
                  <a:pt x="386" y="201"/>
                  <a:pt x="386" y="201"/>
                </a:cubicBezTo>
                <a:cubicBezTo>
                  <a:pt x="385" y="200"/>
                  <a:pt x="383" y="199"/>
                  <a:pt x="382" y="198"/>
                </a:cubicBezTo>
                <a:cubicBezTo>
                  <a:pt x="379" y="197"/>
                  <a:pt x="377" y="195"/>
                  <a:pt x="376" y="195"/>
                </a:cubicBezTo>
                <a:cubicBezTo>
                  <a:pt x="376" y="195"/>
                  <a:pt x="376" y="195"/>
                  <a:pt x="376" y="195"/>
                </a:cubicBezTo>
                <a:cubicBezTo>
                  <a:pt x="374" y="196"/>
                  <a:pt x="368" y="201"/>
                  <a:pt x="367" y="203"/>
                </a:cubicBezTo>
                <a:cubicBezTo>
                  <a:pt x="363" y="208"/>
                  <a:pt x="381" y="204"/>
                  <a:pt x="371" y="212"/>
                </a:cubicBezTo>
                <a:cubicBezTo>
                  <a:pt x="370" y="213"/>
                  <a:pt x="372" y="217"/>
                  <a:pt x="370" y="218"/>
                </a:cubicBezTo>
                <a:cubicBezTo>
                  <a:pt x="370" y="219"/>
                  <a:pt x="369" y="219"/>
                  <a:pt x="368" y="219"/>
                </a:cubicBezTo>
                <a:cubicBezTo>
                  <a:pt x="368" y="219"/>
                  <a:pt x="367" y="219"/>
                  <a:pt x="366" y="218"/>
                </a:cubicBezTo>
                <a:cubicBezTo>
                  <a:pt x="366" y="218"/>
                  <a:pt x="365" y="218"/>
                  <a:pt x="364" y="218"/>
                </a:cubicBezTo>
                <a:cubicBezTo>
                  <a:pt x="364" y="218"/>
                  <a:pt x="363" y="218"/>
                  <a:pt x="363" y="218"/>
                </a:cubicBezTo>
                <a:cubicBezTo>
                  <a:pt x="360" y="219"/>
                  <a:pt x="357" y="219"/>
                  <a:pt x="354" y="219"/>
                </a:cubicBezTo>
                <a:cubicBezTo>
                  <a:pt x="350" y="219"/>
                  <a:pt x="345" y="218"/>
                  <a:pt x="341" y="216"/>
                </a:cubicBezTo>
                <a:cubicBezTo>
                  <a:pt x="338" y="214"/>
                  <a:pt x="334" y="207"/>
                  <a:pt x="332" y="206"/>
                </a:cubicBezTo>
                <a:cubicBezTo>
                  <a:pt x="332" y="206"/>
                  <a:pt x="332" y="206"/>
                  <a:pt x="331" y="206"/>
                </a:cubicBezTo>
                <a:cubicBezTo>
                  <a:pt x="328" y="206"/>
                  <a:pt x="315" y="213"/>
                  <a:pt x="318" y="215"/>
                </a:cubicBezTo>
                <a:cubicBezTo>
                  <a:pt x="318" y="215"/>
                  <a:pt x="318" y="215"/>
                  <a:pt x="319" y="215"/>
                </a:cubicBezTo>
                <a:cubicBezTo>
                  <a:pt x="320" y="215"/>
                  <a:pt x="323" y="214"/>
                  <a:pt x="325" y="212"/>
                </a:cubicBezTo>
                <a:cubicBezTo>
                  <a:pt x="327" y="211"/>
                  <a:pt x="330" y="210"/>
                  <a:pt x="331" y="210"/>
                </a:cubicBezTo>
                <a:cubicBezTo>
                  <a:pt x="331" y="210"/>
                  <a:pt x="332" y="210"/>
                  <a:pt x="332" y="210"/>
                </a:cubicBezTo>
                <a:cubicBezTo>
                  <a:pt x="334" y="213"/>
                  <a:pt x="323" y="216"/>
                  <a:pt x="323" y="216"/>
                </a:cubicBezTo>
                <a:cubicBezTo>
                  <a:pt x="319" y="223"/>
                  <a:pt x="326" y="217"/>
                  <a:pt x="324" y="225"/>
                </a:cubicBezTo>
                <a:cubicBezTo>
                  <a:pt x="323" y="227"/>
                  <a:pt x="325" y="230"/>
                  <a:pt x="322" y="230"/>
                </a:cubicBezTo>
                <a:cubicBezTo>
                  <a:pt x="321" y="231"/>
                  <a:pt x="321" y="231"/>
                  <a:pt x="320" y="231"/>
                </a:cubicBezTo>
                <a:cubicBezTo>
                  <a:pt x="317" y="231"/>
                  <a:pt x="321" y="226"/>
                  <a:pt x="320" y="226"/>
                </a:cubicBezTo>
                <a:cubicBezTo>
                  <a:pt x="315" y="222"/>
                  <a:pt x="314" y="219"/>
                  <a:pt x="308" y="218"/>
                </a:cubicBezTo>
                <a:cubicBezTo>
                  <a:pt x="307" y="218"/>
                  <a:pt x="307" y="218"/>
                  <a:pt x="307" y="218"/>
                </a:cubicBezTo>
                <a:cubicBezTo>
                  <a:pt x="305" y="218"/>
                  <a:pt x="302" y="219"/>
                  <a:pt x="299" y="220"/>
                </a:cubicBezTo>
                <a:cubicBezTo>
                  <a:pt x="295" y="221"/>
                  <a:pt x="292" y="222"/>
                  <a:pt x="289" y="222"/>
                </a:cubicBezTo>
                <a:cubicBezTo>
                  <a:pt x="287" y="222"/>
                  <a:pt x="284" y="221"/>
                  <a:pt x="282" y="219"/>
                </a:cubicBezTo>
                <a:cubicBezTo>
                  <a:pt x="280" y="216"/>
                  <a:pt x="290" y="214"/>
                  <a:pt x="289" y="212"/>
                </a:cubicBezTo>
                <a:cubicBezTo>
                  <a:pt x="285" y="203"/>
                  <a:pt x="266" y="205"/>
                  <a:pt x="259" y="202"/>
                </a:cubicBezTo>
                <a:cubicBezTo>
                  <a:pt x="255" y="200"/>
                  <a:pt x="251" y="196"/>
                  <a:pt x="246" y="196"/>
                </a:cubicBezTo>
                <a:cubicBezTo>
                  <a:pt x="246" y="196"/>
                  <a:pt x="245" y="196"/>
                  <a:pt x="245" y="196"/>
                </a:cubicBezTo>
                <a:cubicBezTo>
                  <a:pt x="245" y="196"/>
                  <a:pt x="236" y="201"/>
                  <a:pt x="234" y="201"/>
                </a:cubicBezTo>
                <a:cubicBezTo>
                  <a:pt x="233" y="201"/>
                  <a:pt x="233" y="201"/>
                  <a:pt x="233" y="200"/>
                </a:cubicBezTo>
                <a:cubicBezTo>
                  <a:pt x="234" y="199"/>
                  <a:pt x="236" y="192"/>
                  <a:pt x="233" y="192"/>
                </a:cubicBezTo>
                <a:cubicBezTo>
                  <a:pt x="232" y="192"/>
                  <a:pt x="232" y="192"/>
                  <a:pt x="232" y="192"/>
                </a:cubicBezTo>
                <a:cubicBezTo>
                  <a:pt x="230" y="192"/>
                  <a:pt x="230" y="194"/>
                  <a:pt x="229" y="196"/>
                </a:cubicBezTo>
                <a:cubicBezTo>
                  <a:pt x="228" y="198"/>
                  <a:pt x="228" y="200"/>
                  <a:pt x="225" y="200"/>
                </a:cubicBezTo>
                <a:cubicBezTo>
                  <a:pt x="225" y="200"/>
                  <a:pt x="224" y="200"/>
                  <a:pt x="223" y="199"/>
                </a:cubicBezTo>
                <a:cubicBezTo>
                  <a:pt x="223" y="199"/>
                  <a:pt x="217" y="186"/>
                  <a:pt x="214" y="186"/>
                </a:cubicBezTo>
                <a:cubicBezTo>
                  <a:pt x="214" y="186"/>
                  <a:pt x="214" y="186"/>
                  <a:pt x="213" y="187"/>
                </a:cubicBezTo>
                <a:cubicBezTo>
                  <a:pt x="212" y="190"/>
                  <a:pt x="215" y="191"/>
                  <a:pt x="212" y="194"/>
                </a:cubicBezTo>
                <a:cubicBezTo>
                  <a:pt x="210" y="196"/>
                  <a:pt x="209" y="197"/>
                  <a:pt x="209" y="197"/>
                </a:cubicBezTo>
                <a:cubicBezTo>
                  <a:pt x="209" y="197"/>
                  <a:pt x="208" y="197"/>
                  <a:pt x="208" y="197"/>
                </a:cubicBezTo>
                <a:cubicBezTo>
                  <a:pt x="208" y="196"/>
                  <a:pt x="208" y="196"/>
                  <a:pt x="207" y="196"/>
                </a:cubicBezTo>
                <a:cubicBezTo>
                  <a:pt x="207" y="196"/>
                  <a:pt x="206" y="197"/>
                  <a:pt x="205" y="197"/>
                </a:cubicBezTo>
                <a:cubicBezTo>
                  <a:pt x="201" y="198"/>
                  <a:pt x="197" y="200"/>
                  <a:pt x="194" y="202"/>
                </a:cubicBezTo>
                <a:cubicBezTo>
                  <a:pt x="194" y="202"/>
                  <a:pt x="187" y="208"/>
                  <a:pt x="186" y="208"/>
                </a:cubicBezTo>
                <a:cubicBezTo>
                  <a:pt x="186" y="208"/>
                  <a:pt x="186" y="208"/>
                  <a:pt x="186" y="207"/>
                </a:cubicBezTo>
                <a:cubicBezTo>
                  <a:pt x="188" y="203"/>
                  <a:pt x="206" y="197"/>
                  <a:pt x="207" y="193"/>
                </a:cubicBezTo>
                <a:cubicBezTo>
                  <a:pt x="207" y="192"/>
                  <a:pt x="206" y="192"/>
                  <a:pt x="205" y="192"/>
                </a:cubicBezTo>
                <a:cubicBezTo>
                  <a:pt x="203" y="192"/>
                  <a:pt x="198" y="194"/>
                  <a:pt x="193" y="197"/>
                </a:cubicBezTo>
                <a:cubicBezTo>
                  <a:pt x="189" y="199"/>
                  <a:pt x="184" y="201"/>
                  <a:pt x="183" y="201"/>
                </a:cubicBezTo>
                <a:cubicBezTo>
                  <a:pt x="183" y="201"/>
                  <a:pt x="183" y="201"/>
                  <a:pt x="183" y="201"/>
                </a:cubicBezTo>
                <a:cubicBezTo>
                  <a:pt x="181" y="200"/>
                  <a:pt x="181" y="199"/>
                  <a:pt x="181" y="199"/>
                </a:cubicBezTo>
                <a:cubicBezTo>
                  <a:pt x="181" y="199"/>
                  <a:pt x="180" y="199"/>
                  <a:pt x="178" y="200"/>
                </a:cubicBezTo>
                <a:cubicBezTo>
                  <a:pt x="170" y="204"/>
                  <a:pt x="177" y="206"/>
                  <a:pt x="175" y="209"/>
                </a:cubicBezTo>
                <a:cubicBezTo>
                  <a:pt x="175" y="209"/>
                  <a:pt x="175" y="209"/>
                  <a:pt x="174" y="209"/>
                </a:cubicBezTo>
                <a:cubicBezTo>
                  <a:pt x="172" y="209"/>
                  <a:pt x="161" y="204"/>
                  <a:pt x="159" y="203"/>
                </a:cubicBezTo>
                <a:cubicBezTo>
                  <a:pt x="155" y="201"/>
                  <a:pt x="151" y="200"/>
                  <a:pt x="146" y="198"/>
                </a:cubicBezTo>
                <a:cubicBezTo>
                  <a:pt x="136" y="194"/>
                  <a:pt x="126" y="193"/>
                  <a:pt x="115" y="191"/>
                </a:cubicBezTo>
                <a:cubicBezTo>
                  <a:pt x="106" y="189"/>
                  <a:pt x="95" y="188"/>
                  <a:pt x="86" y="186"/>
                </a:cubicBezTo>
                <a:cubicBezTo>
                  <a:pt x="84" y="186"/>
                  <a:pt x="75" y="181"/>
                  <a:pt x="71" y="181"/>
                </a:cubicBezTo>
                <a:cubicBezTo>
                  <a:pt x="70" y="181"/>
                  <a:pt x="69" y="181"/>
                  <a:pt x="68" y="181"/>
                </a:cubicBezTo>
                <a:cubicBezTo>
                  <a:pt x="69" y="179"/>
                  <a:pt x="67" y="178"/>
                  <a:pt x="65" y="178"/>
                </a:cubicBezTo>
                <a:cubicBezTo>
                  <a:pt x="59" y="178"/>
                  <a:pt x="49" y="182"/>
                  <a:pt x="48" y="183"/>
                </a:cubicBezTo>
                <a:cubicBezTo>
                  <a:pt x="41" y="187"/>
                  <a:pt x="32" y="191"/>
                  <a:pt x="26" y="198"/>
                </a:cubicBezTo>
                <a:cubicBezTo>
                  <a:pt x="22" y="203"/>
                  <a:pt x="24" y="203"/>
                  <a:pt x="18" y="206"/>
                </a:cubicBezTo>
                <a:cubicBezTo>
                  <a:pt x="17" y="207"/>
                  <a:pt x="16" y="207"/>
                  <a:pt x="15" y="207"/>
                </a:cubicBezTo>
                <a:cubicBezTo>
                  <a:pt x="15" y="207"/>
                  <a:pt x="14" y="207"/>
                  <a:pt x="14" y="207"/>
                </a:cubicBezTo>
                <a:cubicBezTo>
                  <a:pt x="13" y="207"/>
                  <a:pt x="13" y="207"/>
                  <a:pt x="13" y="207"/>
                </a:cubicBezTo>
                <a:cubicBezTo>
                  <a:pt x="11" y="207"/>
                  <a:pt x="10" y="207"/>
                  <a:pt x="10" y="211"/>
                </a:cubicBezTo>
                <a:cubicBezTo>
                  <a:pt x="10" y="213"/>
                  <a:pt x="24" y="231"/>
                  <a:pt x="31" y="231"/>
                </a:cubicBezTo>
                <a:cubicBezTo>
                  <a:pt x="32" y="231"/>
                  <a:pt x="33" y="231"/>
                  <a:pt x="34" y="230"/>
                </a:cubicBezTo>
                <a:cubicBezTo>
                  <a:pt x="34" y="232"/>
                  <a:pt x="33" y="234"/>
                  <a:pt x="35" y="236"/>
                </a:cubicBezTo>
                <a:cubicBezTo>
                  <a:pt x="33" y="237"/>
                  <a:pt x="31" y="238"/>
                  <a:pt x="29" y="238"/>
                </a:cubicBezTo>
                <a:cubicBezTo>
                  <a:pt x="27" y="238"/>
                  <a:pt x="26" y="238"/>
                  <a:pt x="25" y="237"/>
                </a:cubicBezTo>
                <a:cubicBezTo>
                  <a:pt x="26" y="233"/>
                  <a:pt x="25" y="232"/>
                  <a:pt x="23" y="232"/>
                </a:cubicBezTo>
                <a:cubicBezTo>
                  <a:pt x="20" y="232"/>
                  <a:pt x="14" y="237"/>
                  <a:pt x="13" y="238"/>
                </a:cubicBezTo>
                <a:cubicBezTo>
                  <a:pt x="11" y="239"/>
                  <a:pt x="5" y="238"/>
                  <a:pt x="3" y="242"/>
                </a:cubicBezTo>
                <a:cubicBezTo>
                  <a:pt x="0" y="249"/>
                  <a:pt x="4" y="244"/>
                  <a:pt x="6" y="249"/>
                </a:cubicBezTo>
                <a:cubicBezTo>
                  <a:pt x="9" y="255"/>
                  <a:pt x="13" y="258"/>
                  <a:pt x="21" y="258"/>
                </a:cubicBezTo>
                <a:cubicBezTo>
                  <a:pt x="21" y="258"/>
                  <a:pt x="22" y="258"/>
                  <a:pt x="23" y="258"/>
                </a:cubicBezTo>
                <a:cubicBezTo>
                  <a:pt x="24" y="258"/>
                  <a:pt x="36" y="255"/>
                  <a:pt x="38" y="254"/>
                </a:cubicBezTo>
                <a:cubicBezTo>
                  <a:pt x="35" y="256"/>
                  <a:pt x="36" y="256"/>
                  <a:pt x="36" y="259"/>
                </a:cubicBezTo>
                <a:cubicBezTo>
                  <a:pt x="36" y="262"/>
                  <a:pt x="36" y="263"/>
                  <a:pt x="36" y="264"/>
                </a:cubicBezTo>
                <a:cubicBezTo>
                  <a:pt x="36" y="264"/>
                  <a:pt x="36" y="264"/>
                  <a:pt x="36" y="264"/>
                </a:cubicBezTo>
                <a:cubicBezTo>
                  <a:pt x="36" y="264"/>
                  <a:pt x="36" y="263"/>
                  <a:pt x="36" y="263"/>
                </a:cubicBezTo>
                <a:cubicBezTo>
                  <a:pt x="35" y="263"/>
                  <a:pt x="34" y="264"/>
                  <a:pt x="33" y="265"/>
                </a:cubicBezTo>
                <a:cubicBezTo>
                  <a:pt x="33" y="265"/>
                  <a:pt x="33" y="265"/>
                  <a:pt x="33" y="265"/>
                </a:cubicBezTo>
                <a:cubicBezTo>
                  <a:pt x="33" y="265"/>
                  <a:pt x="32" y="266"/>
                  <a:pt x="31" y="267"/>
                </a:cubicBezTo>
                <a:cubicBezTo>
                  <a:pt x="30" y="267"/>
                  <a:pt x="29" y="268"/>
                  <a:pt x="29" y="268"/>
                </a:cubicBezTo>
                <a:cubicBezTo>
                  <a:pt x="29" y="268"/>
                  <a:pt x="29" y="268"/>
                  <a:pt x="29" y="268"/>
                </a:cubicBezTo>
                <a:cubicBezTo>
                  <a:pt x="29" y="268"/>
                  <a:pt x="30" y="268"/>
                  <a:pt x="30" y="268"/>
                </a:cubicBezTo>
                <a:cubicBezTo>
                  <a:pt x="30" y="268"/>
                  <a:pt x="29" y="268"/>
                  <a:pt x="27" y="269"/>
                </a:cubicBezTo>
                <a:cubicBezTo>
                  <a:pt x="26" y="269"/>
                  <a:pt x="24" y="270"/>
                  <a:pt x="24" y="270"/>
                </a:cubicBezTo>
                <a:cubicBezTo>
                  <a:pt x="23" y="270"/>
                  <a:pt x="23" y="270"/>
                  <a:pt x="24" y="269"/>
                </a:cubicBezTo>
                <a:cubicBezTo>
                  <a:pt x="18" y="273"/>
                  <a:pt x="5" y="283"/>
                  <a:pt x="16" y="292"/>
                </a:cubicBezTo>
                <a:cubicBezTo>
                  <a:pt x="16" y="298"/>
                  <a:pt x="15" y="299"/>
                  <a:pt x="20" y="304"/>
                </a:cubicBezTo>
                <a:cubicBezTo>
                  <a:pt x="22" y="305"/>
                  <a:pt x="25" y="307"/>
                  <a:pt x="27" y="307"/>
                </a:cubicBezTo>
                <a:cubicBezTo>
                  <a:pt x="29" y="307"/>
                  <a:pt x="31" y="306"/>
                  <a:pt x="32" y="304"/>
                </a:cubicBezTo>
                <a:cubicBezTo>
                  <a:pt x="37" y="313"/>
                  <a:pt x="28" y="313"/>
                  <a:pt x="38" y="317"/>
                </a:cubicBezTo>
                <a:cubicBezTo>
                  <a:pt x="39" y="315"/>
                  <a:pt x="41" y="314"/>
                  <a:pt x="42" y="314"/>
                </a:cubicBezTo>
                <a:cubicBezTo>
                  <a:pt x="44" y="315"/>
                  <a:pt x="46" y="316"/>
                  <a:pt x="48" y="319"/>
                </a:cubicBezTo>
                <a:cubicBezTo>
                  <a:pt x="48" y="319"/>
                  <a:pt x="48" y="319"/>
                  <a:pt x="49" y="319"/>
                </a:cubicBezTo>
                <a:cubicBezTo>
                  <a:pt x="49" y="319"/>
                  <a:pt x="49" y="319"/>
                  <a:pt x="49" y="319"/>
                </a:cubicBezTo>
                <a:cubicBezTo>
                  <a:pt x="49" y="319"/>
                  <a:pt x="50" y="319"/>
                  <a:pt x="50" y="319"/>
                </a:cubicBezTo>
                <a:cubicBezTo>
                  <a:pt x="51" y="319"/>
                  <a:pt x="50" y="318"/>
                  <a:pt x="51" y="315"/>
                </a:cubicBezTo>
                <a:cubicBezTo>
                  <a:pt x="52" y="316"/>
                  <a:pt x="53" y="317"/>
                  <a:pt x="54" y="317"/>
                </a:cubicBezTo>
                <a:cubicBezTo>
                  <a:pt x="55" y="317"/>
                  <a:pt x="56" y="316"/>
                  <a:pt x="57" y="316"/>
                </a:cubicBezTo>
                <a:cubicBezTo>
                  <a:pt x="54" y="321"/>
                  <a:pt x="56" y="324"/>
                  <a:pt x="53" y="329"/>
                </a:cubicBezTo>
                <a:cubicBezTo>
                  <a:pt x="51" y="333"/>
                  <a:pt x="45" y="337"/>
                  <a:pt x="42" y="339"/>
                </a:cubicBezTo>
                <a:cubicBezTo>
                  <a:pt x="39" y="341"/>
                  <a:pt x="27" y="342"/>
                  <a:pt x="27" y="351"/>
                </a:cubicBezTo>
                <a:cubicBezTo>
                  <a:pt x="27" y="350"/>
                  <a:pt x="26" y="350"/>
                  <a:pt x="25" y="350"/>
                </a:cubicBezTo>
                <a:cubicBezTo>
                  <a:pt x="23" y="350"/>
                  <a:pt x="21" y="352"/>
                  <a:pt x="19" y="353"/>
                </a:cubicBezTo>
                <a:cubicBezTo>
                  <a:pt x="18" y="355"/>
                  <a:pt x="18" y="356"/>
                  <a:pt x="21" y="356"/>
                </a:cubicBezTo>
                <a:cubicBezTo>
                  <a:pt x="22" y="356"/>
                  <a:pt x="23" y="356"/>
                  <a:pt x="26" y="355"/>
                </a:cubicBezTo>
                <a:cubicBezTo>
                  <a:pt x="29" y="354"/>
                  <a:pt x="35" y="350"/>
                  <a:pt x="38" y="349"/>
                </a:cubicBezTo>
                <a:cubicBezTo>
                  <a:pt x="41" y="348"/>
                  <a:pt x="44" y="347"/>
                  <a:pt x="46" y="346"/>
                </a:cubicBezTo>
                <a:cubicBezTo>
                  <a:pt x="54" y="341"/>
                  <a:pt x="60" y="334"/>
                  <a:pt x="66" y="329"/>
                </a:cubicBezTo>
                <a:cubicBezTo>
                  <a:pt x="70" y="326"/>
                  <a:pt x="87" y="313"/>
                  <a:pt x="77" y="310"/>
                </a:cubicBezTo>
                <a:cubicBezTo>
                  <a:pt x="79" y="307"/>
                  <a:pt x="87" y="296"/>
                  <a:pt x="89" y="295"/>
                </a:cubicBezTo>
                <a:cubicBezTo>
                  <a:pt x="88" y="297"/>
                  <a:pt x="85" y="305"/>
                  <a:pt x="88" y="307"/>
                </a:cubicBezTo>
                <a:cubicBezTo>
                  <a:pt x="83" y="309"/>
                  <a:pt x="86" y="311"/>
                  <a:pt x="90" y="312"/>
                </a:cubicBezTo>
                <a:cubicBezTo>
                  <a:pt x="90" y="312"/>
                  <a:pt x="90" y="312"/>
                  <a:pt x="90" y="312"/>
                </a:cubicBezTo>
                <a:cubicBezTo>
                  <a:pt x="91" y="312"/>
                  <a:pt x="109" y="304"/>
                  <a:pt x="109" y="304"/>
                </a:cubicBezTo>
                <a:cubicBezTo>
                  <a:pt x="111" y="300"/>
                  <a:pt x="106" y="293"/>
                  <a:pt x="109" y="293"/>
                </a:cubicBezTo>
                <a:cubicBezTo>
                  <a:pt x="110" y="293"/>
                  <a:pt x="111" y="294"/>
                  <a:pt x="113" y="295"/>
                </a:cubicBezTo>
                <a:cubicBezTo>
                  <a:pt x="116" y="296"/>
                  <a:pt x="112" y="299"/>
                  <a:pt x="114" y="300"/>
                </a:cubicBezTo>
                <a:cubicBezTo>
                  <a:pt x="115" y="301"/>
                  <a:pt x="115" y="301"/>
                  <a:pt x="115" y="301"/>
                </a:cubicBezTo>
                <a:cubicBezTo>
                  <a:pt x="116" y="301"/>
                  <a:pt x="117" y="300"/>
                  <a:pt x="117" y="300"/>
                </a:cubicBezTo>
                <a:cubicBezTo>
                  <a:pt x="118" y="300"/>
                  <a:pt x="118" y="299"/>
                  <a:pt x="119" y="299"/>
                </a:cubicBezTo>
                <a:cubicBezTo>
                  <a:pt x="119" y="299"/>
                  <a:pt x="119" y="299"/>
                  <a:pt x="119" y="299"/>
                </a:cubicBezTo>
                <a:cubicBezTo>
                  <a:pt x="122" y="301"/>
                  <a:pt x="126" y="303"/>
                  <a:pt x="130" y="303"/>
                </a:cubicBezTo>
                <a:cubicBezTo>
                  <a:pt x="135" y="304"/>
                  <a:pt x="140" y="304"/>
                  <a:pt x="144" y="304"/>
                </a:cubicBezTo>
                <a:cubicBezTo>
                  <a:pt x="147" y="304"/>
                  <a:pt x="150" y="304"/>
                  <a:pt x="153" y="304"/>
                </a:cubicBezTo>
                <a:cubicBezTo>
                  <a:pt x="153" y="304"/>
                  <a:pt x="149" y="307"/>
                  <a:pt x="151" y="308"/>
                </a:cubicBezTo>
                <a:cubicBezTo>
                  <a:pt x="151" y="308"/>
                  <a:pt x="151" y="308"/>
                  <a:pt x="151" y="308"/>
                </a:cubicBezTo>
                <a:cubicBezTo>
                  <a:pt x="151" y="308"/>
                  <a:pt x="155" y="311"/>
                  <a:pt x="156" y="311"/>
                </a:cubicBezTo>
                <a:cubicBezTo>
                  <a:pt x="161" y="319"/>
                  <a:pt x="167" y="321"/>
                  <a:pt x="172" y="329"/>
                </a:cubicBezTo>
                <a:cubicBezTo>
                  <a:pt x="174" y="332"/>
                  <a:pt x="176" y="337"/>
                  <a:pt x="179" y="339"/>
                </a:cubicBezTo>
                <a:cubicBezTo>
                  <a:pt x="179" y="339"/>
                  <a:pt x="180" y="339"/>
                  <a:pt x="180" y="339"/>
                </a:cubicBezTo>
                <a:cubicBezTo>
                  <a:pt x="181" y="339"/>
                  <a:pt x="182" y="339"/>
                  <a:pt x="183" y="339"/>
                </a:cubicBezTo>
                <a:cubicBezTo>
                  <a:pt x="184" y="339"/>
                  <a:pt x="184" y="339"/>
                  <a:pt x="185" y="339"/>
                </a:cubicBezTo>
                <a:cubicBezTo>
                  <a:pt x="186" y="339"/>
                  <a:pt x="187" y="339"/>
                  <a:pt x="187" y="339"/>
                </a:cubicBezTo>
                <a:cubicBezTo>
                  <a:pt x="187" y="339"/>
                  <a:pt x="186" y="339"/>
                  <a:pt x="186" y="339"/>
                </a:cubicBezTo>
                <a:cubicBezTo>
                  <a:pt x="184" y="339"/>
                  <a:pt x="184" y="343"/>
                  <a:pt x="185" y="347"/>
                </a:cubicBezTo>
                <a:cubicBezTo>
                  <a:pt x="186" y="351"/>
                  <a:pt x="188" y="355"/>
                  <a:pt x="189" y="355"/>
                </a:cubicBezTo>
                <a:cubicBezTo>
                  <a:pt x="189" y="355"/>
                  <a:pt x="190" y="354"/>
                  <a:pt x="190" y="352"/>
                </a:cubicBezTo>
                <a:cubicBezTo>
                  <a:pt x="191" y="353"/>
                  <a:pt x="192" y="353"/>
                  <a:pt x="193" y="353"/>
                </a:cubicBezTo>
                <a:cubicBezTo>
                  <a:pt x="193" y="353"/>
                  <a:pt x="194" y="352"/>
                  <a:pt x="194" y="349"/>
                </a:cubicBezTo>
                <a:cubicBezTo>
                  <a:pt x="195" y="350"/>
                  <a:pt x="196" y="351"/>
                  <a:pt x="196" y="351"/>
                </a:cubicBezTo>
                <a:cubicBezTo>
                  <a:pt x="197" y="351"/>
                  <a:pt x="197" y="351"/>
                  <a:pt x="197" y="350"/>
                </a:cubicBezTo>
                <a:cubicBezTo>
                  <a:pt x="197" y="354"/>
                  <a:pt x="202" y="356"/>
                  <a:pt x="203" y="358"/>
                </a:cubicBezTo>
                <a:cubicBezTo>
                  <a:pt x="203" y="357"/>
                  <a:pt x="203" y="357"/>
                  <a:pt x="203" y="357"/>
                </a:cubicBezTo>
                <a:cubicBezTo>
                  <a:pt x="202" y="357"/>
                  <a:pt x="202" y="362"/>
                  <a:pt x="202" y="362"/>
                </a:cubicBezTo>
                <a:cubicBezTo>
                  <a:pt x="203" y="364"/>
                  <a:pt x="209" y="365"/>
                  <a:pt x="209" y="365"/>
                </a:cubicBezTo>
                <a:cubicBezTo>
                  <a:pt x="208" y="367"/>
                  <a:pt x="208" y="368"/>
                  <a:pt x="209" y="370"/>
                </a:cubicBezTo>
                <a:cubicBezTo>
                  <a:pt x="209" y="370"/>
                  <a:pt x="210" y="370"/>
                  <a:pt x="210" y="370"/>
                </a:cubicBezTo>
                <a:cubicBezTo>
                  <a:pt x="211" y="370"/>
                  <a:pt x="212" y="370"/>
                  <a:pt x="213" y="371"/>
                </a:cubicBezTo>
                <a:cubicBezTo>
                  <a:pt x="213" y="371"/>
                  <a:pt x="215" y="379"/>
                  <a:pt x="214" y="379"/>
                </a:cubicBezTo>
                <a:cubicBezTo>
                  <a:pt x="214" y="379"/>
                  <a:pt x="214" y="378"/>
                  <a:pt x="214" y="378"/>
                </a:cubicBezTo>
                <a:cubicBezTo>
                  <a:pt x="218" y="384"/>
                  <a:pt x="220" y="385"/>
                  <a:pt x="225" y="389"/>
                </a:cubicBezTo>
                <a:cubicBezTo>
                  <a:pt x="233" y="395"/>
                  <a:pt x="243" y="396"/>
                  <a:pt x="243" y="410"/>
                </a:cubicBezTo>
                <a:cubicBezTo>
                  <a:pt x="240" y="406"/>
                  <a:pt x="238" y="405"/>
                  <a:pt x="233" y="400"/>
                </a:cubicBezTo>
                <a:cubicBezTo>
                  <a:pt x="230" y="397"/>
                  <a:pt x="228" y="393"/>
                  <a:pt x="224" y="391"/>
                </a:cubicBezTo>
                <a:cubicBezTo>
                  <a:pt x="223" y="390"/>
                  <a:pt x="216" y="389"/>
                  <a:pt x="213" y="389"/>
                </a:cubicBezTo>
                <a:cubicBezTo>
                  <a:pt x="213" y="389"/>
                  <a:pt x="213" y="389"/>
                  <a:pt x="213" y="389"/>
                </a:cubicBezTo>
                <a:cubicBezTo>
                  <a:pt x="222" y="399"/>
                  <a:pt x="231" y="402"/>
                  <a:pt x="234" y="418"/>
                </a:cubicBezTo>
                <a:cubicBezTo>
                  <a:pt x="238" y="439"/>
                  <a:pt x="228" y="466"/>
                  <a:pt x="237" y="486"/>
                </a:cubicBezTo>
                <a:cubicBezTo>
                  <a:pt x="239" y="492"/>
                  <a:pt x="244" y="498"/>
                  <a:pt x="246" y="503"/>
                </a:cubicBezTo>
                <a:cubicBezTo>
                  <a:pt x="249" y="508"/>
                  <a:pt x="251" y="513"/>
                  <a:pt x="254" y="517"/>
                </a:cubicBezTo>
                <a:cubicBezTo>
                  <a:pt x="255" y="517"/>
                  <a:pt x="255" y="517"/>
                  <a:pt x="255" y="517"/>
                </a:cubicBezTo>
                <a:cubicBezTo>
                  <a:pt x="255" y="515"/>
                  <a:pt x="257" y="514"/>
                  <a:pt x="258" y="514"/>
                </a:cubicBezTo>
                <a:cubicBezTo>
                  <a:pt x="259" y="514"/>
                  <a:pt x="259" y="515"/>
                  <a:pt x="260" y="515"/>
                </a:cubicBezTo>
                <a:cubicBezTo>
                  <a:pt x="262" y="516"/>
                  <a:pt x="263" y="518"/>
                  <a:pt x="262" y="520"/>
                </a:cubicBezTo>
                <a:cubicBezTo>
                  <a:pt x="261" y="521"/>
                  <a:pt x="261" y="522"/>
                  <a:pt x="260" y="522"/>
                </a:cubicBezTo>
                <a:cubicBezTo>
                  <a:pt x="265" y="526"/>
                  <a:pt x="267" y="525"/>
                  <a:pt x="272" y="535"/>
                </a:cubicBezTo>
                <a:cubicBezTo>
                  <a:pt x="274" y="540"/>
                  <a:pt x="276" y="548"/>
                  <a:pt x="279" y="552"/>
                </a:cubicBezTo>
                <a:cubicBezTo>
                  <a:pt x="281" y="557"/>
                  <a:pt x="288" y="560"/>
                  <a:pt x="288" y="566"/>
                </a:cubicBezTo>
                <a:cubicBezTo>
                  <a:pt x="287" y="566"/>
                  <a:pt x="286" y="566"/>
                  <a:pt x="286" y="566"/>
                </a:cubicBezTo>
                <a:cubicBezTo>
                  <a:pt x="278" y="566"/>
                  <a:pt x="295" y="577"/>
                  <a:pt x="296" y="580"/>
                </a:cubicBezTo>
                <a:cubicBezTo>
                  <a:pt x="300" y="585"/>
                  <a:pt x="299" y="588"/>
                  <a:pt x="302" y="593"/>
                </a:cubicBezTo>
                <a:cubicBezTo>
                  <a:pt x="304" y="596"/>
                  <a:pt x="310" y="603"/>
                  <a:pt x="312" y="603"/>
                </a:cubicBezTo>
                <a:cubicBezTo>
                  <a:pt x="312" y="602"/>
                  <a:pt x="313" y="601"/>
                  <a:pt x="313" y="599"/>
                </a:cubicBezTo>
                <a:cubicBezTo>
                  <a:pt x="312" y="593"/>
                  <a:pt x="306" y="582"/>
                  <a:pt x="305" y="579"/>
                </a:cubicBezTo>
                <a:cubicBezTo>
                  <a:pt x="298" y="563"/>
                  <a:pt x="290" y="556"/>
                  <a:pt x="286" y="541"/>
                </a:cubicBezTo>
                <a:cubicBezTo>
                  <a:pt x="289" y="544"/>
                  <a:pt x="291" y="543"/>
                  <a:pt x="293" y="547"/>
                </a:cubicBezTo>
                <a:cubicBezTo>
                  <a:pt x="295" y="552"/>
                  <a:pt x="294" y="558"/>
                  <a:pt x="297" y="562"/>
                </a:cubicBezTo>
                <a:cubicBezTo>
                  <a:pt x="297" y="563"/>
                  <a:pt x="304" y="567"/>
                  <a:pt x="306" y="569"/>
                </a:cubicBezTo>
                <a:cubicBezTo>
                  <a:pt x="308" y="572"/>
                  <a:pt x="311" y="576"/>
                  <a:pt x="313" y="578"/>
                </a:cubicBezTo>
                <a:cubicBezTo>
                  <a:pt x="314" y="580"/>
                  <a:pt x="316" y="583"/>
                  <a:pt x="319" y="586"/>
                </a:cubicBezTo>
                <a:cubicBezTo>
                  <a:pt x="329" y="559"/>
                  <a:pt x="342" y="533"/>
                  <a:pt x="356" y="509"/>
                </a:cubicBezTo>
                <a:cubicBezTo>
                  <a:pt x="354" y="506"/>
                  <a:pt x="353" y="503"/>
                  <a:pt x="353" y="500"/>
                </a:cubicBezTo>
                <a:cubicBezTo>
                  <a:pt x="353" y="402"/>
                  <a:pt x="353" y="402"/>
                  <a:pt x="353" y="402"/>
                </a:cubicBezTo>
                <a:cubicBezTo>
                  <a:pt x="353" y="393"/>
                  <a:pt x="360" y="386"/>
                  <a:pt x="369" y="386"/>
                </a:cubicBezTo>
                <a:cubicBezTo>
                  <a:pt x="444" y="386"/>
                  <a:pt x="444" y="386"/>
                  <a:pt x="444" y="386"/>
                </a:cubicBezTo>
                <a:cubicBezTo>
                  <a:pt x="449" y="381"/>
                  <a:pt x="454" y="376"/>
                  <a:pt x="459" y="371"/>
                </a:cubicBezTo>
                <a:cubicBezTo>
                  <a:pt x="458" y="368"/>
                  <a:pt x="457" y="366"/>
                  <a:pt x="457" y="362"/>
                </a:cubicBezTo>
                <a:cubicBezTo>
                  <a:pt x="456" y="358"/>
                  <a:pt x="457" y="351"/>
                  <a:pt x="455" y="349"/>
                </a:cubicBezTo>
                <a:cubicBezTo>
                  <a:pt x="454" y="347"/>
                  <a:pt x="451" y="347"/>
                  <a:pt x="449" y="347"/>
                </a:cubicBezTo>
                <a:cubicBezTo>
                  <a:pt x="448" y="347"/>
                  <a:pt x="447" y="347"/>
                  <a:pt x="447" y="347"/>
                </a:cubicBezTo>
                <a:cubicBezTo>
                  <a:pt x="446" y="347"/>
                  <a:pt x="445" y="347"/>
                  <a:pt x="445" y="347"/>
                </a:cubicBezTo>
                <a:cubicBezTo>
                  <a:pt x="443" y="347"/>
                  <a:pt x="442" y="347"/>
                  <a:pt x="441" y="347"/>
                </a:cubicBezTo>
                <a:cubicBezTo>
                  <a:pt x="436" y="345"/>
                  <a:pt x="432" y="340"/>
                  <a:pt x="427" y="337"/>
                </a:cubicBezTo>
                <a:cubicBezTo>
                  <a:pt x="420" y="332"/>
                  <a:pt x="415" y="330"/>
                  <a:pt x="409" y="330"/>
                </a:cubicBezTo>
                <a:cubicBezTo>
                  <a:pt x="407" y="330"/>
                  <a:pt x="405" y="330"/>
                  <a:pt x="402" y="331"/>
                </a:cubicBezTo>
                <a:cubicBezTo>
                  <a:pt x="408" y="330"/>
                  <a:pt x="395" y="313"/>
                  <a:pt x="395" y="313"/>
                </a:cubicBezTo>
                <a:cubicBezTo>
                  <a:pt x="395" y="313"/>
                  <a:pt x="395" y="313"/>
                  <a:pt x="395" y="313"/>
                </a:cubicBezTo>
                <a:cubicBezTo>
                  <a:pt x="392" y="308"/>
                  <a:pt x="391" y="314"/>
                  <a:pt x="390" y="304"/>
                </a:cubicBezTo>
                <a:cubicBezTo>
                  <a:pt x="390" y="300"/>
                  <a:pt x="392" y="295"/>
                  <a:pt x="393" y="292"/>
                </a:cubicBezTo>
                <a:cubicBezTo>
                  <a:pt x="396" y="286"/>
                  <a:pt x="398" y="283"/>
                  <a:pt x="402" y="279"/>
                </a:cubicBezTo>
                <a:cubicBezTo>
                  <a:pt x="402" y="278"/>
                  <a:pt x="403" y="275"/>
                  <a:pt x="404" y="275"/>
                </a:cubicBezTo>
                <a:cubicBezTo>
                  <a:pt x="404" y="274"/>
                  <a:pt x="413" y="272"/>
                  <a:pt x="412" y="268"/>
                </a:cubicBezTo>
                <a:cubicBezTo>
                  <a:pt x="412" y="267"/>
                  <a:pt x="396" y="261"/>
                  <a:pt x="396" y="260"/>
                </a:cubicBezTo>
                <a:cubicBezTo>
                  <a:pt x="397" y="259"/>
                  <a:pt x="397" y="259"/>
                  <a:pt x="398" y="259"/>
                </a:cubicBezTo>
                <a:cubicBezTo>
                  <a:pt x="400" y="259"/>
                  <a:pt x="402" y="260"/>
                  <a:pt x="404" y="261"/>
                </a:cubicBezTo>
                <a:cubicBezTo>
                  <a:pt x="406" y="262"/>
                  <a:pt x="409" y="263"/>
                  <a:pt x="411" y="263"/>
                </a:cubicBezTo>
                <a:cubicBezTo>
                  <a:pt x="413" y="263"/>
                  <a:pt x="415" y="262"/>
                  <a:pt x="416" y="258"/>
                </a:cubicBezTo>
                <a:cubicBezTo>
                  <a:pt x="415" y="259"/>
                  <a:pt x="416" y="260"/>
                  <a:pt x="417" y="260"/>
                </a:cubicBezTo>
                <a:cubicBezTo>
                  <a:pt x="422" y="260"/>
                  <a:pt x="437" y="252"/>
                  <a:pt x="431" y="248"/>
                </a:cubicBezTo>
                <a:cubicBezTo>
                  <a:pt x="429" y="246"/>
                  <a:pt x="415" y="248"/>
                  <a:pt x="416" y="241"/>
                </a:cubicBezTo>
                <a:cubicBezTo>
                  <a:pt x="416" y="242"/>
                  <a:pt x="422" y="244"/>
                  <a:pt x="428" y="244"/>
                </a:cubicBezTo>
                <a:cubicBezTo>
                  <a:pt x="435" y="244"/>
                  <a:pt x="440" y="242"/>
                  <a:pt x="434" y="235"/>
                </a:cubicBezTo>
                <a:cubicBezTo>
                  <a:pt x="433" y="235"/>
                  <a:pt x="434" y="235"/>
                  <a:pt x="436" y="235"/>
                </a:cubicBezTo>
                <a:cubicBezTo>
                  <a:pt x="439" y="235"/>
                  <a:pt x="446" y="235"/>
                  <a:pt x="447" y="235"/>
                </a:cubicBezTo>
                <a:cubicBezTo>
                  <a:pt x="448" y="235"/>
                  <a:pt x="446" y="233"/>
                  <a:pt x="444" y="231"/>
                </a:cubicBezTo>
                <a:cubicBezTo>
                  <a:pt x="446" y="232"/>
                  <a:pt x="447" y="232"/>
                  <a:pt x="449" y="232"/>
                </a:cubicBezTo>
                <a:cubicBezTo>
                  <a:pt x="452" y="232"/>
                  <a:pt x="455" y="231"/>
                  <a:pt x="457" y="230"/>
                </a:cubicBezTo>
                <a:cubicBezTo>
                  <a:pt x="465" y="221"/>
                  <a:pt x="455" y="221"/>
                  <a:pt x="455" y="212"/>
                </a:cubicBezTo>
                <a:cubicBezTo>
                  <a:pt x="455" y="212"/>
                  <a:pt x="455" y="212"/>
                  <a:pt x="455" y="212"/>
                </a:cubicBezTo>
                <a:cubicBezTo>
                  <a:pt x="455" y="212"/>
                  <a:pt x="465" y="208"/>
                  <a:pt x="461" y="203"/>
                </a:cubicBezTo>
                <a:cubicBezTo>
                  <a:pt x="459" y="200"/>
                  <a:pt x="451" y="197"/>
                  <a:pt x="447" y="196"/>
                </a:cubicBezTo>
                <a:cubicBezTo>
                  <a:pt x="445" y="196"/>
                  <a:pt x="444" y="196"/>
                  <a:pt x="443" y="196"/>
                </a:cubicBezTo>
                <a:cubicBezTo>
                  <a:pt x="439" y="196"/>
                  <a:pt x="443" y="198"/>
                  <a:pt x="441" y="202"/>
                </a:cubicBezTo>
                <a:cubicBezTo>
                  <a:pt x="441" y="201"/>
                  <a:pt x="441" y="201"/>
                  <a:pt x="441" y="201"/>
                </a:cubicBezTo>
                <a:cubicBezTo>
                  <a:pt x="442" y="201"/>
                  <a:pt x="441" y="203"/>
                  <a:pt x="441" y="205"/>
                </a:cubicBezTo>
                <a:cubicBezTo>
                  <a:pt x="440" y="207"/>
                  <a:pt x="439" y="208"/>
                  <a:pt x="439" y="208"/>
                </a:cubicBezTo>
                <a:cubicBezTo>
                  <a:pt x="439" y="208"/>
                  <a:pt x="439" y="208"/>
                  <a:pt x="440" y="208"/>
                </a:cubicBezTo>
                <a:cubicBezTo>
                  <a:pt x="438" y="212"/>
                  <a:pt x="437" y="215"/>
                  <a:pt x="436" y="218"/>
                </a:cubicBezTo>
                <a:cubicBezTo>
                  <a:pt x="435" y="218"/>
                  <a:pt x="435" y="218"/>
                  <a:pt x="435" y="218"/>
                </a:cubicBezTo>
                <a:cubicBezTo>
                  <a:pt x="435" y="218"/>
                  <a:pt x="435" y="217"/>
                  <a:pt x="434" y="216"/>
                </a:cubicBezTo>
                <a:cubicBezTo>
                  <a:pt x="434" y="215"/>
                  <a:pt x="434" y="214"/>
                  <a:pt x="433" y="214"/>
                </a:cubicBezTo>
                <a:cubicBezTo>
                  <a:pt x="433" y="214"/>
                  <a:pt x="433" y="214"/>
                  <a:pt x="433" y="214"/>
                </a:cubicBezTo>
                <a:cubicBezTo>
                  <a:pt x="433" y="214"/>
                  <a:pt x="433" y="214"/>
                  <a:pt x="433" y="214"/>
                </a:cubicBezTo>
                <a:cubicBezTo>
                  <a:pt x="433" y="214"/>
                  <a:pt x="434" y="217"/>
                  <a:pt x="433" y="220"/>
                </a:cubicBezTo>
                <a:cubicBezTo>
                  <a:pt x="433" y="224"/>
                  <a:pt x="433" y="227"/>
                  <a:pt x="431" y="227"/>
                </a:cubicBezTo>
                <a:cubicBezTo>
                  <a:pt x="431" y="227"/>
                  <a:pt x="430" y="227"/>
                  <a:pt x="430" y="227"/>
                </a:cubicBezTo>
                <a:cubicBezTo>
                  <a:pt x="422" y="220"/>
                  <a:pt x="429" y="214"/>
                  <a:pt x="426" y="208"/>
                </a:cubicBezTo>
                <a:cubicBezTo>
                  <a:pt x="424" y="204"/>
                  <a:pt x="422" y="202"/>
                  <a:pt x="421" y="202"/>
                </a:cubicBezTo>
                <a:cubicBezTo>
                  <a:pt x="418" y="202"/>
                  <a:pt x="417" y="212"/>
                  <a:pt x="414" y="213"/>
                </a:cubicBezTo>
                <a:cubicBezTo>
                  <a:pt x="414" y="213"/>
                  <a:pt x="413" y="213"/>
                  <a:pt x="413" y="213"/>
                </a:cubicBezTo>
                <a:cubicBezTo>
                  <a:pt x="411" y="213"/>
                  <a:pt x="412" y="210"/>
                  <a:pt x="412" y="207"/>
                </a:cubicBezTo>
                <a:cubicBezTo>
                  <a:pt x="413" y="204"/>
                  <a:pt x="415" y="201"/>
                  <a:pt x="415" y="201"/>
                </a:cubicBezTo>
                <a:cubicBezTo>
                  <a:pt x="415" y="201"/>
                  <a:pt x="415" y="201"/>
                  <a:pt x="415" y="201"/>
                </a:cubicBezTo>
                <a:cubicBezTo>
                  <a:pt x="416" y="198"/>
                  <a:pt x="412" y="198"/>
                  <a:pt x="409" y="198"/>
                </a:cubicBezTo>
                <a:cubicBezTo>
                  <a:pt x="407" y="198"/>
                  <a:pt x="405" y="198"/>
                  <a:pt x="405" y="198"/>
                </a:cubicBezTo>
                <a:cubicBezTo>
                  <a:pt x="401" y="195"/>
                  <a:pt x="407" y="192"/>
                  <a:pt x="408" y="191"/>
                </a:cubicBezTo>
                <a:cubicBezTo>
                  <a:pt x="409" y="190"/>
                  <a:pt x="392" y="172"/>
                  <a:pt x="392" y="171"/>
                </a:cubicBezTo>
                <a:cubicBezTo>
                  <a:pt x="391" y="169"/>
                  <a:pt x="396" y="166"/>
                  <a:pt x="396" y="165"/>
                </a:cubicBezTo>
                <a:cubicBezTo>
                  <a:pt x="398" y="161"/>
                  <a:pt x="396" y="164"/>
                  <a:pt x="396" y="160"/>
                </a:cubicBezTo>
                <a:cubicBezTo>
                  <a:pt x="396" y="161"/>
                  <a:pt x="396" y="161"/>
                  <a:pt x="398" y="161"/>
                </a:cubicBezTo>
                <a:cubicBezTo>
                  <a:pt x="403" y="161"/>
                  <a:pt x="417" y="150"/>
                  <a:pt x="413" y="145"/>
                </a:cubicBezTo>
                <a:cubicBezTo>
                  <a:pt x="412" y="143"/>
                  <a:pt x="399" y="142"/>
                  <a:pt x="397" y="14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35" y="172"/>
                </a:moveTo>
                <a:cubicBezTo>
                  <a:pt x="235" y="172"/>
                  <a:pt x="235" y="172"/>
                  <a:pt x="235" y="172"/>
                </a:cubicBezTo>
                <a:cubicBezTo>
                  <a:pt x="235" y="172"/>
                  <a:pt x="235" y="172"/>
                  <a:pt x="235" y="172"/>
                </a:cubicBezTo>
                <a:moveTo>
                  <a:pt x="248" y="139"/>
                </a:moveTo>
                <a:cubicBezTo>
                  <a:pt x="239" y="139"/>
                  <a:pt x="232" y="140"/>
                  <a:pt x="232" y="141"/>
                </a:cubicBezTo>
                <a:cubicBezTo>
                  <a:pt x="233" y="149"/>
                  <a:pt x="236" y="147"/>
                  <a:pt x="232" y="156"/>
                </a:cubicBezTo>
                <a:cubicBezTo>
                  <a:pt x="228" y="165"/>
                  <a:pt x="223" y="168"/>
                  <a:pt x="234" y="171"/>
                </a:cubicBezTo>
                <a:cubicBezTo>
                  <a:pt x="233" y="171"/>
                  <a:pt x="233" y="171"/>
                  <a:pt x="233" y="171"/>
                </a:cubicBezTo>
                <a:cubicBezTo>
                  <a:pt x="233" y="171"/>
                  <a:pt x="233" y="171"/>
                  <a:pt x="234" y="171"/>
                </a:cubicBezTo>
                <a:cubicBezTo>
                  <a:pt x="238" y="173"/>
                  <a:pt x="238" y="180"/>
                  <a:pt x="242" y="181"/>
                </a:cubicBezTo>
                <a:cubicBezTo>
                  <a:pt x="242" y="181"/>
                  <a:pt x="253" y="177"/>
                  <a:pt x="254" y="176"/>
                </a:cubicBezTo>
                <a:cubicBezTo>
                  <a:pt x="257" y="174"/>
                  <a:pt x="259" y="164"/>
                  <a:pt x="262" y="161"/>
                </a:cubicBezTo>
                <a:cubicBezTo>
                  <a:pt x="266" y="158"/>
                  <a:pt x="278" y="156"/>
                  <a:pt x="280" y="151"/>
                </a:cubicBezTo>
                <a:cubicBezTo>
                  <a:pt x="284" y="142"/>
                  <a:pt x="264" y="139"/>
                  <a:pt x="248" y="139"/>
                </a:cubicBezTo>
                <a:moveTo>
                  <a:pt x="404" y="128"/>
                </a:moveTo>
                <a:cubicBezTo>
                  <a:pt x="404" y="128"/>
                  <a:pt x="404" y="129"/>
                  <a:pt x="404" y="130"/>
                </a:cubicBezTo>
                <a:cubicBezTo>
                  <a:pt x="405" y="131"/>
                  <a:pt x="405" y="132"/>
                  <a:pt x="405" y="132"/>
                </a:cubicBezTo>
                <a:cubicBezTo>
                  <a:pt x="405" y="132"/>
                  <a:pt x="405" y="131"/>
                  <a:pt x="404" y="130"/>
                </a:cubicBezTo>
                <a:cubicBezTo>
                  <a:pt x="404" y="130"/>
                  <a:pt x="404" y="130"/>
                  <a:pt x="404" y="130"/>
                </a:cubicBezTo>
                <a:cubicBezTo>
                  <a:pt x="404" y="129"/>
                  <a:pt x="404" y="128"/>
                  <a:pt x="404" y="128"/>
                </a:cubicBezTo>
                <a:moveTo>
                  <a:pt x="341" y="125"/>
                </a:moveTo>
                <a:cubicBezTo>
                  <a:pt x="340" y="125"/>
                  <a:pt x="339" y="125"/>
                  <a:pt x="339" y="126"/>
                </a:cubicBezTo>
                <a:cubicBezTo>
                  <a:pt x="338" y="129"/>
                  <a:pt x="340" y="130"/>
                  <a:pt x="341" y="130"/>
                </a:cubicBezTo>
                <a:cubicBezTo>
                  <a:pt x="342" y="130"/>
                  <a:pt x="343" y="130"/>
                  <a:pt x="344" y="129"/>
                </a:cubicBezTo>
                <a:cubicBezTo>
                  <a:pt x="345" y="128"/>
                  <a:pt x="342" y="125"/>
                  <a:pt x="341" y="125"/>
                </a:cubicBezTo>
                <a:moveTo>
                  <a:pt x="387" y="123"/>
                </a:moveTo>
                <a:cubicBezTo>
                  <a:pt x="385" y="123"/>
                  <a:pt x="383" y="124"/>
                  <a:pt x="382" y="128"/>
                </a:cubicBezTo>
                <a:cubicBezTo>
                  <a:pt x="379" y="134"/>
                  <a:pt x="389" y="136"/>
                  <a:pt x="394" y="136"/>
                </a:cubicBezTo>
                <a:cubicBezTo>
                  <a:pt x="395" y="136"/>
                  <a:pt x="396" y="136"/>
                  <a:pt x="396" y="136"/>
                </a:cubicBezTo>
                <a:cubicBezTo>
                  <a:pt x="396" y="136"/>
                  <a:pt x="395" y="136"/>
                  <a:pt x="395" y="136"/>
                </a:cubicBezTo>
                <a:cubicBezTo>
                  <a:pt x="395" y="136"/>
                  <a:pt x="395" y="136"/>
                  <a:pt x="396" y="136"/>
                </a:cubicBezTo>
                <a:cubicBezTo>
                  <a:pt x="396" y="136"/>
                  <a:pt x="396" y="136"/>
                  <a:pt x="396" y="136"/>
                </a:cubicBezTo>
                <a:cubicBezTo>
                  <a:pt x="397" y="136"/>
                  <a:pt x="397" y="136"/>
                  <a:pt x="397" y="136"/>
                </a:cubicBezTo>
                <a:cubicBezTo>
                  <a:pt x="397" y="136"/>
                  <a:pt x="397" y="136"/>
                  <a:pt x="396" y="136"/>
                </a:cubicBezTo>
                <a:cubicBezTo>
                  <a:pt x="401" y="135"/>
                  <a:pt x="394" y="123"/>
                  <a:pt x="387" y="123"/>
                </a:cubicBezTo>
                <a:moveTo>
                  <a:pt x="269" y="116"/>
                </a:moveTo>
                <a:cubicBezTo>
                  <a:pt x="267" y="116"/>
                  <a:pt x="260" y="123"/>
                  <a:pt x="262" y="124"/>
                </a:cubicBezTo>
                <a:cubicBezTo>
                  <a:pt x="262" y="124"/>
                  <a:pt x="262" y="124"/>
                  <a:pt x="263" y="124"/>
                </a:cubicBezTo>
                <a:cubicBezTo>
                  <a:pt x="267" y="124"/>
                  <a:pt x="270" y="119"/>
                  <a:pt x="270" y="117"/>
                </a:cubicBezTo>
                <a:cubicBezTo>
                  <a:pt x="270" y="116"/>
                  <a:pt x="270" y="116"/>
                  <a:pt x="269" y="116"/>
                </a:cubicBezTo>
                <a:moveTo>
                  <a:pt x="242" y="115"/>
                </a:moveTo>
                <a:cubicBezTo>
                  <a:pt x="242" y="115"/>
                  <a:pt x="242" y="115"/>
                  <a:pt x="242" y="115"/>
                </a:cubicBezTo>
                <a:cubicBezTo>
                  <a:pt x="242" y="115"/>
                  <a:pt x="242" y="115"/>
                  <a:pt x="243" y="115"/>
                </a:cubicBezTo>
                <a:cubicBezTo>
                  <a:pt x="242" y="115"/>
                  <a:pt x="242" y="115"/>
                  <a:pt x="242" y="115"/>
                </a:cubicBezTo>
                <a:cubicBezTo>
                  <a:pt x="242" y="115"/>
                  <a:pt x="242" y="115"/>
                  <a:pt x="242" y="115"/>
                </a:cubicBezTo>
                <a:moveTo>
                  <a:pt x="279" y="114"/>
                </a:moveTo>
                <a:cubicBezTo>
                  <a:pt x="279" y="114"/>
                  <a:pt x="279" y="114"/>
                  <a:pt x="279" y="114"/>
                </a:cubicBezTo>
                <a:cubicBezTo>
                  <a:pt x="278" y="114"/>
                  <a:pt x="278" y="114"/>
                  <a:pt x="278" y="114"/>
                </a:cubicBezTo>
                <a:cubicBezTo>
                  <a:pt x="278" y="114"/>
                  <a:pt x="278" y="114"/>
                  <a:pt x="279" y="114"/>
                </a:cubicBezTo>
                <a:cubicBezTo>
                  <a:pt x="279" y="114"/>
                  <a:pt x="279" y="114"/>
                  <a:pt x="279" y="114"/>
                </a:cubicBezTo>
                <a:moveTo>
                  <a:pt x="277" y="109"/>
                </a:moveTo>
                <a:cubicBezTo>
                  <a:pt x="277" y="109"/>
                  <a:pt x="277" y="109"/>
                  <a:pt x="277" y="109"/>
                </a:cubicBezTo>
                <a:cubicBezTo>
                  <a:pt x="277" y="109"/>
                  <a:pt x="277" y="109"/>
                  <a:pt x="277" y="109"/>
                </a:cubicBezTo>
                <a:moveTo>
                  <a:pt x="370" y="108"/>
                </a:moveTo>
                <a:cubicBezTo>
                  <a:pt x="370" y="108"/>
                  <a:pt x="370" y="109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08"/>
                  <a:pt x="370" y="108"/>
                  <a:pt x="370" y="108"/>
                </a:cubicBezTo>
                <a:moveTo>
                  <a:pt x="312" y="106"/>
                </a:moveTo>
                <a:cubicBezTo>
                  <a:pt x="311" y="106"/>
                  <a:pt x="310" y="108"/>
                  <a:pt x="309" y="113"/>
                </a:cubicBezTo>
                <a:cubicBezTo>
                  <a:pt x="310" y="114"/>
                  <a:pt x="311" y="114"/>
                  <a:pt x="312" y="115"/>
                </a:cubicBezTo>
                <a:cubicBezTo>
                  <a:pt x="312" y="116"/>
                  <a:pt x="312" y="117"/>
                  <a:pt x="312" y="119"/>
                </a:cubicBezTo>
                <a:cubicBezTo>
                  <a:pt x="312" y="122"/>
                  <a:pt x="313" y="124"/>
                  <a:pt x="314" y="124"/>
                </a:cubicBezTo>
                <a:cubicBezTo>
                  <a:pt x="314" y="124"/>
                  <a:pt x="314" y="124"/>
                  <a:pt x="315" y="123"/>
                </a:cubicBezTo>
                <a:cubicBezTo>
                  <a:pt x="314" y="125"/>
                  <a:pt x="313" y="125"/>
                  <a:pt x="312" y="125"/>
                </a:cubicBezTo>
                <a:cubicBezTo>
                  <a:pt x="306" y="125"/>
                  <a:pt x="298" y="116"/>
                  <a:pt x="295" y="115"/>
                </a:cubicBezTo>
                <a:cubicBezTo>
                  <a:pt x="294" y="114"/>
                  <a:pt x="287" y="111"/>
                  <a:pt x="287" y="111"/>
                </a:cubicBezTo>
                <a:cubicBezTo>
                  <a:pt x="287" y="111"/>
                  <a:pt x="287" y="111"/>
                  <a:pt x="286" y="111"/>
                </a:cubicBezTo>
                <a:cubicBezTo>
                  <a:pt x="283" y="111"/>
                  <a:pt x="282" y="114"/>
                  <a:pt x="279" y="114"/>
                </a:cubicBezTo>
                <a:cubicBezTo>
                  <a:pt x="279" y="114"/>
                  <a:pt x="280" y="114"/>
                  <a:pt x="280" y="114"/>
                </a:cubicBezTo>
                <a:cubicBezTo>
                  <a:pt x="280" y="114"/>
                  <a:pt x="280" y="114"/>
                  <a:pt x="279" y="114"/>
                </a:cubicBezTo>
                <a:cubicBezTo>
                  <a:pt x="278" y="114"/>
                  <a:pt x="277" y="115"/>
                  <a:pt x="277" y="115"/>
                </a:cubicBezTo>
                <a:cubicBezTo>
                  <a:pt x="275" y="118"/>
                  <a:pt x="282" y="119"/>
                  <a:pt x="282" y="119"/>
                </a:cubicBezTo>
                <a:cubicBezTo>
                  <a:pt x="282" y="119"/>
                  <a:pt x="282" y="119"/>
                  <a:pt x="282" y="119"/>
                </a:cubicBezTo>
                <a:cubicBezTo>
                  <a:pt x="281" y="120"/>
                  <a:pt x="273" y="119"/>
                  <a:pt x="273" y="123"/>
                </a:cubicBezTo>
                <a:cubicBezTo>
                  <a:pt x="273" y="124"/>
                  <a:pt x="274" y="124"/>
                  <a:pt x="275" y="124"/>
                </a:cubicBezTo>
                <a:cubicBezTo>
                  <a:pt x="276" y="124"/>
                  <a:pt x="277" y="123"/>
                  <a:pt x="278" y="123"/>
                </a:cubicBezTo>
                <a:cubicBezTo>
                  <a:pt x="279" y="123"/>
                  <a:pt x="281" y="123"/>
                  <a:pt x="281" y="123"/>
                </a:cubicBezTo>
                <a:cubicBezTo>
                  <a:pt x="281" y="123"/>
                  <a:pt x="281" y="123"/>
                  <a:pt x="281" y="123"/>
                </a:cubicBezTo>
                <a:cubicBezTo>
                  <a:pt x="281" y="123"/>
                  <a:pt x="281" y="123"/>
                  <a:pt x="281" y="123"/>
                </a:cubicBezTo>
                <a:cubicBezTo>
                  <a:pt x="281" y="123"/>
                  <a:pt x="271" y="127"/>
                  <a:pt x="271" y="128"/>
                </a:cubicBezTo>
                <a:cubicBezTo>
                  <a:pt x="273" y="130"/>
                  <a:pt x="275" y="131"/>
                  <a:pt x="276" y="131"/>
                </a:cubicBezTo>
                <a:cubicBezTo>
                  <a:pt x="279" y="131"/>
                  <a:pt x="281" y="130"/>
                  <a:pt x="283" y="128"/>
                </a:cubicBezTo>
                <a:cubicBezTo>
                  <a:pt x="286" y="126"/>
                  <a:pt x="288" y="125"/>
                  <a:pt x="289" y="125"/>
                </a:cubicBezTo>
                <a:cubicBezTo>
                  <a:pt x="289" y="125"/>
                  <a:pt x="289" y="125"/>
                  <a:pt x="289" y="125"/>
                </a:cubicBezTo>
                <a:cubicBezTo>
                  <a:pt x="290" y="125"/>
                  <a:pt x="289" y="129"/>
                  <a:pt x="292" y="129"/>
                </a:cubicBezTo>
                <a:cubicBezTo>
                  <a:pt x="292" y="129"/>
                  <a:pt x="292" y="129"/>
                  <a:pt x="292" y="129"/>
                </a:cubicBezTo>
                <a:cubicBezTo>
                  <a:pt x="293" y="129"/>
                  <a:pt x="297" y="128"/>
                  <a:pt x="300" y="128"/>
                </a:cubicBezTo>
                <a:cubicBezTo>
                  <a:pt x="301" y="128"/>
                  <a:pt x="302" y="128"/>
                  <a:pt x="302" y="128"/>
                </a:cubicBezTo>
                <a:cubicBezTo>
                  <a:pt x="303" y="132"/>
                  <a:pt x="289" y="133"/>
                  <a:pt x="288" y="135"/>
                </a:cubicBezTo>
                <a:cubicBezTo>
                  <a:pt x="285" y="138"/>
                  <a:pt x="290" y="139"/>
                  <a:pt x="294" y="139"/>
                </a:cubicBezTo>
                <a:cubicBezTo>
                  <a:pt x="297" y="139"/>
                  <a:pt x="300" y="138"/>
                  <a:pt x="300" y="138"/>
                </a:cubicBezTo>
                <a:cubicBezTo>
                  <a:pt x="304" y="137"/>
                  <a:pt x="307" y="133"/>
                  <a:pt x="310" y="132"/>
                </a:cubicBezTo>
                <a:cubicBezTo>
                  <a:pt x="311" y="132"/>
                  <a:pt x="313" y="131"/>
                  <a:pt x="315" y="131"/>
                </a:cubicBezTo>
                <a:cubicBezTo>
                  <a:pt x="316" y="131"/>
                  <a:pt x="317" y="131"/>
                  <a:pt x="318" y="132"/>
                </a:cubicBezTo>
                <a:cubicBezTo>
                  <a:pt x="319" y="132"/>
                  <a:pt x="320" y="132"/>
                  <a:pt x="322" y="132"/>
                </a:cubicBezTo>
                <a:cubicBezTo>
                  <a:pt x="326" y="132"/>
                  <a:pt x="331" y="131"/>
                  <a:pt x="332" y="128"/>
                </a:cubicBezTo>
                <a:cubicBezTo>
                  <a:pt x="337" y="119"/>
                  <a:pt x="333" y="118"/>
                  <a:pt x="328" y="118"/>
                </a:cubicBezTo>
                <a:cubicBezTo>
                  <a:pt x="328" y="118"/>
                  <a:pt x="327" y="118"/>
                  <a:pt x="327" y="118"/>
                </a:cubicBezTo>
                <a:cubicBezTo>
                  <a:pt x="326" y="118"/>
                  <a:pt x="326" y="118"/>
                  <a:pt x="325" y="118"/>
                </a:cubicBezTo>
                <a:cubicBezTo>
                  <a:pt x="324" y="118"/>
                  <a:pt x="323" y="118"/>
                  <a:pt x="322" y="118"/>
                </a:cubicBezTo>
                <a:cubicBezTo>
                  <a:pt x="321" y="117"/>
                  <a:pt x="316" y="106"/>
                  <a:pt x="312" y="106"/>
                </a:cubicBezTo>
                <a:moveTo>
                  <a:pt x="359" y="106"/>
                </a:moveTo>
                <a:cubicBezTo>
                  <a:pt x="358" y="106"/>
                  <a:pt x="358" y="106"/>
                  <a:pt x="358" y="107"/>
                </a:cubicBezTo>
                <a:cubicBezTo>
                  <a:pt x="358" y="108"/>
                  <a:pt x="362" y="116"/>
                  <a:pt x="363" y="116"/>
                </a:cubicBezTo>
                <a:cubicBezTo>
                  <a:pt x="363" y="116"/>
                  <a:pt x="363" y="116"/>
                  <a:pt x="363" y="116"/>
                </a:cubicBezTo>
                <a:cubicBezTo>
                  <a:pt x="363" y="116"/>
                  <a:pt x="363" y="116"/>
                  <a:pt x="362" y="116"/>
                </a:cubicBezTo>
                <a:cubicBezTo>
                  <a:pt x="361" y="116"/>
                  <a:pt x="360" y="115"/>
                  <a:pt x="358" y="113"/>
                </a:cubicBezTo>
                <a:cubicBezTo>
                  <a:pt x="356" y="112"/>
                  <a:pt x="355" y="111"/>
                  <a:pt x="354" y="111"/>
                </a:cubicBezTo>
                <a:cubicBezTo>
                  <a:pt x="353" y="111"/>
                  <a:pt x="353" y="111"/>
                  <a:pt x="353" y="111"/>
                </a:cubicBezTo>
                <a:cubicBezTo>
                  <a:pt x="350" y="113"/>
                  <a:pt x="355" y="117"/>
                  <a:pt x="355" y="119"/>
                </a:cubicBezTo>
                <a:cubicBezTo>
                  <a:pt x="355" y="119"/>
                  <a:pt x="354" y="119"/>
                  <a:pt x="354" y="119"/>
                </a:cubicBezTo>
                <a:cubicBezTo>
                  <a:pt x="353" y="119"/>
                  <a:pt x="351" y="116"/>
                  <a:pt x="348" y="113"/>
                </a:cubicBezTo>
                <a:cubicBezTo>
                  <a:pt x="346" y="110"/>
                  <a:pt x="343" y="107"/>
                  <a:pt x="341" y="107"/>
                </a:cubicBezTo>
                <a:cubicBezTo>
                  <a:pt x="340" y="107"/>
                  <a:pt x="340" y="107"/>
                  <a:pt x="340" y="110"/>
                </a:cubicBezTo>
                <a:cubicBezTo>
                  <a:pt x="339" y="125"/>
                  <a:pt x="357" y="120"/>
                  <a:pt x="362" y="122"/>
                </a:cubicBezTo>
                <a:cubicBezTo>
                  <a:pt x="363" y="122"/>
                  <a:pt x="361" y="129"/>
                  <a:pt x="364" y="132"/>
                </a:cubicBezTo>
                <a:cubicBezTo>
                  <a:pt x="365" y="132"/>
                  <a:pt x="366" y="133"/>
                  <a:pt x="367" y="133"/>
                </a:cubicBezTo>
                <a:cubicBezTo>
                  <a:pt x="370" y="133"/>
                  <a:pt x="375" y="129"/>
                  <a:pt x="376" y="127"/>
                </a:cubicBezTo>
                <a:cubicBezTo>
                  <a:pt x="380" y="119"/>
                  <a:pt x="370" y="110"/>
                  <a:pt x="370" y="109"/>
                </a:cubicBezTo>
                <a:cubicBezTo>
                  <a:pt x="370" y="109"/>
                  <a:pt x="370" y="109"/>
                  <a:pt x="370" y="109"/>
                </a:cubicBezTo>
                <a:cubicBezTo>
                  <a:pt x="370" y="110"/>
                  <a:pt x="370" y="110"/>
                  <a:pt x="370" y="110"/>
                </a:cubicBezTo>
                <a:cubicBezTo>
                  <a:pt x="370" y="110"/>
                  <a:pt x="370" y="109"/>
                  <a:pt x="370" y="109"/>
                </a:cubicBezTo>
                <a:cubicBezTo>
                  <a:pt x="370" y="110"/>
                  <a:pt x="370" y="110"/>
                  <a:pt x="369" y="110"/>
                </a:cubicBezTo>
                <a:cubicBezTo>
                  <a:pt x="368" y="110"/>
                  <a:pt x="366" y="109"/>
                  <a:pt x="364" y="108"/>
                </a:cubicBezTo>
                <a:cubicBezTo>
                  <a:pt x="362" y="107"/>
                  <a:pt x="360" y="106"/>
                  <a:pt x="359" y="106"/>
                </a:cubicBezTo>
                <a:moveTo>
                  <a:pt x="1207" y="128"/>
                </a:moveTo>
                <a:cubicBezTo>
                  <a:pt x="1205" y="128"/>
                  <a:pt x="1204" y="125"/>
                  <a:pt x="1205" y="123"/>
                </a:cubicBezTo>
                <a:cubicBezTo>
                  <a:pt x="1205" y="122"/>
                  <a:pt x="1207" y="121"/>
                  <a:pt x="1209" y="121"/>
                </a:cubicBezTo>
                <a:cubicBezTo>
                  <a:pt x="1209" y="121"/>
                  <a:pt x="1209" y="121"/>
                  <a:pt x="1210" y="121"/>
                </a:cubicBezTo>
                <a:cubicBezTo>
                  <a:pt x="1212" y="122"/>
                  <a:pt x="1213" y="124"/>
                  <a:pt x="1212" y="126"/>
                </a:cubicBezTo>
                <a:cubicBezTo>
                  <a:pt x="1212" y="128"/>
                  <a:pt x="1210" y="129"/>
                  <a:pt x="1209" y="129"/>
                </a:cubicBezTo>
                <a:cubicBezTo>
                  <a:pt x="1208" y="129"/>
                  <a:pt x="1208" y="129"/>
                  <a:pt x="1207" y="128"/>
                </a:cubicBezTo>
                <a:cubicBezTo>
                  <a:pt x="1207" y="128"/>
                  <a:pt x="1207" y="128"/>
                  <a:pt x="1207" y="128"/>
                </a:cubicBezTo>
                <a:moveTo>
                  <a:pt x="1252" y="104"/>
                </a:moveTo>
                <a:cubicBezTo>
                  <a:pt x="1244" y="104"/>
                  <a:pt x="1234" y="112"/>
                  <a:pt x="1226" y="113"/>
                </a:cubicBezTo>
                <a:cubicBezTo>
                  <a:pt x="1222" y="114"/>
                  <a:pt x="1219" y="113"/>
                  <a:pt x="1215" y="115"/>
                </a:cubicBezTo>
                <a:cubicBezTo>
                  <a:pt x="1207" y="117"/>
                  <a:pt x="1198" y="121"/>
                  <a:pt x="1193" y="126"/>
                </a:cubicBezTo>
                <a:cubicBezTo>
                  <a:pt x="1189" y="129"/>
                  <a:pt x="1184" y="140"/>
                  <a:pt x="1179" y="146"/>
                </a:cubicBezTo>
                <a:cubicBezTo>
                  <a:pt x="1179" y="146"/>
                  <a:pt x="1179" y="146"/>
                  <a:pt x="1179" y="146"/>
                </a:cubicBezTo>
                <a:cubicBezTo>
                  <a:pt x="1180" y="146"/>
                  <a:pt x="1178" y="152"/>
                  <a:pt x="1178" y="152"/>
                </a:cubicBezTo>
                <a:cubicBezTo>
                  <a:pt x="1176" y="154"/>
                  <a:pt x="1176" y="153"/>
                  <a:pt x="1175" y="156"/>
                </a:cubicBezTo>
                <a:cubicBezTo>
                  <a:pt x="1172" y="159"/>
                  <a:pt x="1168" y="155"/>
                  <a:pt x="1172" y="162"/>
                </a:cubicBezTo>
                <a:cubicBezTo>
                  <a:pt x="1168" y="164"/>
                  <a:pt x="1157" y="175"/>
                  <a:pt x="1168" y="176"/>
                </a:cubicBezTo>
                <a:cubicBezTo>
                  <a:pt x="1168" y="176"/>
                  <a:pt x="1168" y="176"/>
                  <a:pt x="1168" y="176"/>
                </a:cubicBezTo>
                <a:cubicBezTo>
                  <a:pt x="1168" y="176"/>
                  <a:pt x="1168" y="176"/>
                  <a:pt x="1168" y="176"/>
                </a:cubicBezTo>
                <a:cubicBezTo>
                  <a:pt x="1168" y="176"/>
                  <a:pt x="1168" y="176"/>
                  <a:pt x="1168" y="176"/>
                </a:cubicBezTo>
                <a:cubicBezTo>
                  <a:pt x="1168" y="176"/>
                  <a:pt x="1168" y="176"/>
                  <a:pt x="1168" y="176"/>
                </a:cubicBezTo>
                <a:cubicBezTo>
                  <a:pt x="1168" y="176"/>
                  <a:pt x="1168" y="177"/>
                  <a:pt x="1170" y="179"/>
                </a:cubicBezTo>
                <a:cubicBezTo>
                  <a:pt x="1171" y="180"/>
                  <a:pt x="1172" y="182"/>
                  <a:pt x="1173" y="182"/>
                </a:cubicBezTo>
                <a:cubicBezTo>
                  <a:pt x="1174" y="182"/>
                  <a:pt x="1175" y="181"/>
                  <a:pt x="1174" y="178"/>
                </a:cubicBezTo>
                <a:cubicBezTo>
                  <a:pt x="1177" y="180"/>
                  <a:pt x="1176" y="184"/>
                  <a:pt x="1183" y="187"/>
                </a:cubicBezTo>
                <a:cubicBezTo>
                  <a:pt x="1185" y="188"/>
                  <a:pt x="1189" y="189"/>
                  <a:pt x="1191" y="189"/>
                </a:cubicBezTo>
                <a:cubicBezTo>
                  <a:pt x="1195" y="189"/>
                  <a:pt x="1198" y="187"/>
                  <a:pt x="1198" y="183"/>
                </a:cubicBezTo>
                <a:cubicBezTo>
                  <a:pt x="1198" y="180"/>
                  <a:pt x="1189" y="176"/>
                  <a:pt x="1188" y="172"/>
                </a:cubicBezTo>
                <a:cubicBezTo>
                  <a:pt x="1187" y="163"/>
                  <a:pt x="1189" y="168"/>
                  <a:pt x="1191" y="162"/>
                </a:cubicBezTo>
                <a:cubicBezTo>
                  <a:pt x="1193" y="158"/>
                  <a:pt x="1194" y="154"/>
                  <a:pt x="1197" y="150"/>
                </a:cubicBezTo>
                <a:cubicBezTo>
                  <a:pt x="1204" y="142"/>
                  <a:pt x="1210" y="135"/>
                  <a:pt x="1220" y="129"/>
                </a:cubicBezTo>
                <a:cubicBezTo>
                  <a:pt x="1230" y="124"/>
                  <a:pt x="1240" y="122"/>
                  <a:pt x="1250" y="118"/>
                </a:cubicBezTo>
                <a:cubicBezTo>
                  <a:pt x="1258" y="114"/>
                  <a:pt x="1266" y="104"/>
                  <a:pt x="1252" y="104"/>
                </a:cubicBezTo>
                <a:cubicBezTo>
                  <a:pt x="1252" y="104"/>
                  <a:pt x="1252" y="104"/>
                  <a:pt x="1252" y="104"/>
                </a:cubicBezTo>
                <a:moveTo>
                  <a:pt x="385" y="103"/>
                </a:moveTo>
                <a:cubicBezTo>
                  <a:pt x="382" y="103"/>
                  <a:pt x="381" y="104"/>
                  <a:pt x="381" y="106"/>
                </a:cubicBezTo>
                <a:cubicBezTo>
                  <a:pt x="380" y="112"/>
                  <a:pt x="394" y="112"/>
                  <a:pt x="396" y="113"/>
                </a:cubicBezTo>
                <a:cubicBezTo>
                  <a:pt x="406" y="118"/>
                  <a:pt x="402" y="120"/>
                  <a:pt x="404" y="130"/>
                </a:cubicBezTo>
                <a:cubicBezTo>
                  <a:pt x="404" y="130"/>
                  <a:pt x="404" y="130"/>
                  <a:pt x="404" y="130"/>
                </a:cubicBezTo>
                <a:cubicBezTo>
                  <a:pt x="406" y="134"/>
                  <a:pt x="408" y="135"/>
                  <a:pt x="411" y="135"/>
                </a:cubicBezTo>
                <a:cubicBezTo>
                  <a:pt x="413" y="135"/>
                  <a:pt x="415" y="134"/>
                  <a:pt x="417" y="134"/>
                </a:cubicBezTo>
                <a:cubicBezTo>
                  <a:pt x="418" y="133"/>
                  <a:pt x="420" y="133"/>
                  <a:pt x="421" y="133"/>
                </a:cubicBezTo>
                <a:cubicBezTo>
                  <a:pt x="421" y="133"/>
                  <a:pt x="421" y="133"/>
                  <a:pt x="422" y="133"/>
                </a:cubicBezTo>
                <a:cubicBezTo>
                  <a:pt x="426" y="134"/>
                  <a:pt x="429" y="137"/>
                  <a:pt x="434" y="137"/>
                </a:cubicBezTo>
                <a:cubicBezTo>
                  <a:pt x="435" y="137"/>
                  <a:pt x="435" y="137"/>
                  <a:pt x="436" y="137"/>
                </a:cubicBezTo>
                <a:cubicBezTo>
                  <a:pt x="442" y="137"/>
                  <a:pt x="446" y="134"/>
                  <a:pt x="451" y="133"/>
                </a:cubicBezTo>
                <a:cubicBezTo>
                  <a:pt x="451" y="133"/>
                  <a:pt x="451" y="133"/>
                  <a:pt x="451" y="133"/>
                </a:cubicBezTo>
                <a:cubicBezTo>
                  <a:pt x="453" y="133"/>
                  <a:pt x="455" y="134"/>
                  <a:pt x="457" y="135"/>
                </a:cubicBezTo>
                <a:cubicBezTo>
                  <a:pt x="459" y="136"/>
                  <a:pt x="461" y="136"/>
                  <a:pt x="463" y="136"/>
                </a:cubicBezTo>
                <a:cubicBezTo>
                  <a:pt x="464" y="136"/>
                  <a:pt x="466" y="136"/>
                  <a:pt x="468" y="134"/>
                </a:cubicBezTo>
                <a:cubicBezTo>
                  <a:pt x="478" y="123"/>
                  <a:pt x="461" y="121"/>
                  <a:pt x="452" y="121"/>
                </a:cubicBezTo>
                <a:cubicBezTo>
                  <a:pt x="450" y="121"/>
                  <a:pt x="448" y="121"/>
                  <a:pt x="447" y="121"/>
                </a:cubicBezTo>
                <a:cubicBezTo>
                  <a:pt x="443" y="122"/>
                  <a:pt x="434" y="124"/>
                  <a:pt x="427" y="124"/>
                </a:cubicBezTo>
                <a:cubicBezTo>
                  <a:pt x="421" y="124"/>
                  <a:pt x="417" y="123"/>
                  <a:pt x="415" y="119"/>
                </a:cubicBezTo>
                <a:cubicBezTo>
                  <a:pt x="414" y="118"/>
                  <a:pt x="419" y="114"/>
                  <a:pt x="419" y="114"/>
                </a:cubicBezTo>
                <a:cubicBezTo>
                  <a:pt x="419" y="114"/>
                  <a:pt x="419" y="114"/>
                  <a:pt x="419" y="114"/>
                </a:cubicBezTo>
                <a:cubicBezTo>
                  <a:pt x="418" y="114"/>
                  <a:pt x="412" y="111"/>
                  <a:pt x="405" y="108"/>
                </a:cubicBezTo>
                <a:cubicBezTo>
                  <a:pt x="398" y="106"/>
                  <a:pt x="390" y="103"/>
                  <a:pt x="385" y="103"/>
                </a:cubicBezTo>
                <a:moveTo>
                  <a:pt x="535" y="98"/>
                </a:moveTo>
                <a:cubicBezTo>
                  <a:pt x="535" y="98"/>
                  <a:pt x="536" y="98"/>
                  <a:pt x="536" y="98"/>
                </a:cubicBezTo>
                <a:cubicBezTo>
                  <a:pt x="536" y="98"/>
                  <a:pt x="536" y="98"/>
                  <a:pt x="536" y="98"/>
                </a:cubicBezTo>
                <a:cubicBezTo>
                  <a:pt x="536" y="98"/>
                  <a:pt x="537" y="98"/>
                  <a:pt x="537" y="98"/>
                </a:cubicBezTo>
                <a:cubicBezTo>
                  <a:pt x="537" y="98"/>
                  <a:pt x="536" y="98"/>
                  <a:pt x="536" y="98"/>
                </a:cubicBezTo>
                <a:cubicBezTo>
                  <a:pt x="536" y="98"/>
                  <a:pt x="535" y="98"/>
                  <a:pt x="535" y="98"/>
                </a:cubicBezTo>
                <a:moveTo>
                  <a:pt x="274" y="97"/>
                </a:moveTo>
                <a:cubicBezTo>
                  <a:pt x="275" y="97"/>
                  <a:pt x="266" y="99"/>
                  <a:pt x="265" y="99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61" y="100"/>
                  <a:pt x="247" y="115"/>
                  <a:pt x="243" y="115"/>
                </a:cubicBezTo>
                <a:cubicBezTo>
                  <a:pt x="243" y="115"/>
                  <a:pt x="243" y="115"/>
                  <a:pt x="242" y="115"/>
                </a:cubicBezTo>
                <a:cubicBezTo>
                  <a:pt x="243" y="116"/>
                  <a:pt x="243" y="116"/>
                  <a:pt x="243" y="116"/>
                </a:cubicBezTo>
                <a:cubicBezTo>
                  <a:pt x="243" y="116"/>
                  <a:pt x="243" y="116"/>
                  <a:pt x="243" y="115"/>
                </a:cubicBezTo>
                <a:cubicBezTo>
                  <a:pt x="244" y="116"/>
                  <a:pt x="246" y="119"/>
                  <a:pt x="247" y="119"/>
                </a:cubicBezTo>
                <a:cubicBezTo>
                  <a:pt x="249" y="119"/>
                  <a:pt x="250" y="118"/>
                  <a:pt x="252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252" y="115"/>
                  <a:pt x="253" y="116"/>
                  <a:pt x="254" y="118"/>
                </a:cubicBezTo>
                <a:cubicBezTo>
                  <a:pt x="254" y="119"/>
                  <a:pt x="255" y="120"/>
                  <a:pt x="256" y="120"/>
                </a:cubicBezTo>
                <a:cubicBezTo>
                  <a:pt x="256" y="120"/>
                  <a:pt x="256" y="120"/>
                  <a:pt x="256" y="120"/>
                </a:cubicBezTo>
                <a:cubicBezTo>
                  <a:pt x="257" y="120"/>
                  <a:pt x="260" y="116"/>
                  <a:pt x="260" y="115"/>
                </a:cubicBezTo>
                <a:cubicBezTo>
                  <a:pt x="260" y="115"/>
                  <a:pt x="260" y="115"/>
                  <a:pt x="260" y="115"/>
                </a:cubicBezTo>
                <a:cubicBezTo>
                  <a:pt x="260" y="115"/>
                  <a:pt x="262" y="114"/>
                  <a:pt x="263" y="112"/>
                </a:cubicBezTo>
                <a:cubicBezTo>
                  <a:pt x="265" y="111"/>
                  <a:pt x="266" y="109"/>
                  <a:pt x="265" y="109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8" y="109"/>
                  <a:pt x="270" y="109"/>
                  <a:pt x="268" y="109"/>
                </a:cubicBezTo>
                <a:cubicBezTo>
                  <a:pt x="267" y="110"/>
                  <a:pt x="270" y="113"/>
                  <a:pt x="272" y="113"/>
                </a:cubicBezTo>
                <a:cubicBezTo>
                  <a:pt x="272" y="113"/>
                  <a:pt x="272" y="113"/>
                  <a:pt x="273" y="113"/>
                </a:cubicBezTo>
                <a:cubicBezTo>
                  <a:pt x="273" y="113"/>
                  <a:pt x="272" y="113"/>
                  <a:pt x="272" y="113"/>
                </a:cubicBezTo>
                <a:cubicBezTo>
                  <a:pt x="272" y="113"/>
                  <a:pt x="273" y="112"/>
                  <a:pt x="274" y="111"/>
                </a:cubicBezTo>
                <a:cubicBezTo>
                  <a:pt x="276" y="110"/>
                  <a:pt x="277" y="109"/>
                  <a:pt x="277" y="109"/>
                </a:cubicBezTo>
                <a:cubicBezTo>
                  <a:pt x="277" y="109"/>
                  <a:pt x="277" y="109"/>
                  <a:pt x="277" y="109"/>
                </a:cubicBezTo>
                <a:cubicBezTo>
                  <a:pt x="278" y="108"/>
                  <a:pt x="278" y="99"/>
                  <a:pt x="280" y="99"/>
                </a:cubicBezTo>
                <a:cubicBezTo>
                  <a:pt x="281" y="99"/>
                  <a:pt x="281" y="99"/>
                  <a:pt x="281" y="99"/>
                </a:cubicBezTo>
                <a:cubicBezTo>
                  <a:pt x="278" y="98"/>
                  <a:pt x="276" y="97"/>
                  <a:pt x="274" y="97"/>
                </a:cubicBezTo>
                <a:moveTo>
                  <a:pt x="414" y="95"/>
                </a:moveTo>
                <a:cubicBezTo>
                  <a:pt x="411" y="95"/>
                  <a:pt x="408" y="99"/>
                  <a:pt x="411" y="100"/>
                </a:cubicBezTo>
                <a:cubicBezTo>
                  <a:pt x="412" y="101"/>
                  <a:pt x="413" y="101"/>
                  <a:pt x="413" y="101"/>
                </a:cubicBezTo>
                <a:cubicBezTo>
                  <a:pt x="417" y="101"/>
                  <a:pt x="420" y="98"/>
                  <a:pt x="416" y="96"/>
                </a:cubicBezTo>
                <a:cubicBezTo>
                  <a:pt x="416" y="95"/>
                  <a:pt x="415" y="95"/>
                  <a:pt x="414" y="95"/>
                </a:cubicBezTo>
                <a:moveTo>
                  <a:pt x="1595" y="438"/>
                </a:moveTo>
                <a:cubicBezTo>
                  <a:pt x="1594" y="438"/>
                  <a:pt x="1593" y="438"/>
                  <a:pt x="1592" y="436"/>
                </a:cubicBezTo>
                <a:cubicBezTo>
                  <a:pt x="1591" y="435"/>
                  <a:pt x="1591" y="432"/>
                  <a:pt x="1593" y="431"/>
                </a:cubicBezTo>
                <a:cubicBezTo>
                  <a:pt x="1594" y="431"/>
                  <a:pt x="1594" y="430"/>
                  <a:pt x="1595" y="430"/>
                </a:cubicBezTo>
                <a:cubicBezTo>
                  <a:pt x="1596" y="430"/>
                  <a:pt x="1598" y="431"/>
                  <a:pt x="1599" y="432"/>
                </a:cubicBezTo>
                <a:cubicBezTo>
                  <a:pt x="1600" y="434"/>
                  <a:pt x="1599" y="437"/>
                  <a:pt x="1597" y="438"/>
                </a:cubicBezTo>
                <a:cubicBezTo>
                  <a:pt x="1597" y="438"/>
                  <a:pt x="1596" y="438"/>
                  <a:pt x="1595" y="438"/>
                </a:cubicBezTo>
                <a:moveTo>
                  <a:pt x="1582" y="418"/>
                </a:moveTo>
                <a:cubicBezTo>
                  <a:pt x="1581" y="418"/>
                  <a:pt x="1579" y="418"/>
                  <a:pt x="1579" y="417"/>
                </a:cubicBezTo>
                <a:cubicBezTo>
                  <a:pt x="1577" y="415"/>
                  <a:pt x="1578" y="412"/>
                  <a:pt x="1580" y="411"/>
                </a:cubicBezTo>
                <a:cubicBezTo>
                  <a:pt x="1580" y="411"/>
                  <a:pt x="1581" y="410"/>
                  <a:pt x="1582" y="410"/>
                </a:cubicBezTo>
                <a:cubicBezTo>
                  <a:pt x="1583" y="410"/>
                  <a:pt x="1584" y="411"/>
                  <a:pt x="1585" y="412"/>
                </a:cubicBezTo>
                <a:cubicBezTo>
                  <a:pt x="1587" y="414"/>
                  <a:pt x="1586" y="416"/>
                  <a:pt x="1584" y="418"/>
                </a:cubicBezTo>
                <a:cubicBezTo>
                  <a:pt x="1584" y="418"/>
                  <a:pt x="1583" y="418"/>
                  <a:pt x="1582" y="418"/>
                </a:cubicBezTo>
                <a:moveTo>
                  <a:pt x="1568" y="399"/>
                </a:moveTo>
                <a:cubicBezTo>
                  <a:pt x="1567" y="399"/>
                  <a:pt x="1566" y="398"/>
                  <a:pt x="1565" y="397"/>
                </a:cubicBezTo>
                <a:cubicBezTo>
                  <a:pt x="1564" y="395"/>
                  <a:pt x="1564" y="393"/>
                  <a:pt x="1566" y="391"/>
                </a:cubicBezTo>
                <a:cubicBezTo>
                  <a:pt x="1567" y="391"/>
                  <a:pt x="1567" y="391"/>
                  <a:pt x="1568" y="391"/>
                </a:cubicBezTo>
                <a:cubicBezTo>
                  <a:pt x="1569" y="391"/>
                  <a:pt x="1571" y="391"/>
                  <a:pt x="1571" y="392"/>
                </a:cubicBezTo>
                <a:cubicBezTo>
                  <a:pt x="1573" y="394"/>
                  <a:pt x="1572" y="397"/>
                  <a:pt x="1571" y="398"/>
                </a:cubicBezTo>
                <a:cubicBezTo>
                  <a:pt x="1570" y="398"/>
                  <a:pt x="1569" y="399"/>
                  <a:pt x="1568" y="399"/>
                </a:cubicBezTo>
                <a:moveTo>
                  <a:pt x="1554" y="380"/>
                </a:moveTo>
                <a:cubicBezTo>
                  <a:pt x="1553" y="380"/>
                  <a:pt x="1551" y="379"/>
                  <a:pt x="1551" y="378"/>
                </a:cubicBezTo>
                <a:cubicBezTo>
                  <a:pt x="1549" y="376"/>
                  <a:pt x="1550" y="374"/>
                  <a:pt x="1551" y="372"/>
                </a:cubicBezTo>
                <a:cubicBezTo>
                  <a:pt x="1552" y="372"/>
                  <a:pt x="1553" y="372"/>
                  <a:pt x="1554" y="372"/>
                </a:cubicBezTo>
                <a:cubicBezTo>
                  <a:pt x="1555" y="372"/>
                  <a:pt x="1556" y="372"/>
                  <a:pt x="1557" y="373"/>
                </a:cubicBezTo>
                <a:cubicBezTo>
                  <a:pt x="1558" y="375"/>
                  <a:pt x="1558" y="377"/>
                  <a:pt x="1556" y="379"/>
                </a:cubicBezTo>
                <a:cubicBezTo>
                  <a:pt x="1555" y="379"/>
                  <a:pt x="1555" y="380"/>
                  <a:pt x="1554" y="380"/>
                </a:cubicBezTo>
                <a:moveTo>
                  <a:pt x="1636" y="375"/>
                </a:moveTo>
                <a:cubicBezTo>
                  <a:pt x="1636" y="375"/>
                  <a:pt x="1636" y="370"/>
                  <a:pt x="1636" y="370"/>
                </a:cubicBezTo>
                <a:cubicBezTo>
                  <a:pt x="1636" y="370"/>
                  <a:pt x="1636" y="369"/>
                  <a:pt x="1637" y="369"/>
                </a:cubicBezTo>
                <a:cubicBezTo>
                  <a:pt x="1637" y="369"/>
                  <a:pt x="1636" y="373"/>
                  <a:pt x="1636" y="375"/>
                </a:cubicBezTo>
                <a:moveTo>
                  <a:pt x="1539" y="361"/>
                </a:moveTo>
                <a:cubicBezTo>
                  <a:pt x="1538" y="361"/>
                  <a:pt x="1536" y="360"/>
                  <a:pt x="1536" y="359"/>
                </a:cubicBezTo>
                <a:cubicBezTo>
                  <a:pt x="1534" y="358"/>
                  <a:pt x="1534" y="355"/>
                  <a:pt x="1536" y="354"/>
                </a:cubicBezTo>
                <a:cubicBezTo>
                  <a:pt x="1537" y="353"/>
                  <a:pt x="1538" y="353"/>
                  <a:pt x="1539" y="353"/>
                </a:cubicBezTo>
                <a:cubicBezTo>
                  <a:pt x="1540" y="353"/>
                  <a:pt x="1541" y="353"/>
                  <a:pt x="1542" y="354"/>
                </a:cubicBezTo>
                <a:cubicBezTo>
                  <a:pt x="1543" y="356"/>
                  <a:pt x="1543" y="359"/>
                  <a:pt x="1541" y="360"/>
                </a:cubicBezTo>
                <a:cubicBezTo>
                  <a:pt x="1541" y="361"/>
                  <a:pt x="1540" y="361"/>
                  <a:pt x="1539" y="361"/>
                </a:cubicBezTo>
                <a:moveTo>
                  <a:pt x="1523" y="343"/>
                </a:moveTo>
                <a:cubicBezTo>
                  <a:pt x="1522" y="343"/>
                  <a:pt x="1521" y="342"/>
                  <a:pt x="1520" y="341"/>
                </a:cubicBezTo>
                <a:cubicBezTo>
                  <a:pt x="1519" y="340"/>
                  <a:pt x="1519" y="337"/>
                  <a:pt x="1520" y="336"/>
                </a:cubicBezTo>
                <a:cubicBezTo>
                  <a:pt x="1521" y="335"/>
                  <a:pt x="1522" y="335"/>
                  <a:pt x="1523" y="335"/>
                </a:cubicBezTo>
                <a:cubicBezTo>
                  <a:pt x="1524" y="335"/>
                  <a:pt x="1525" y="335"/>
                  <a:pt x="1526" y="336"/>
                </a:cubicBezTo>
                <a:cubicBezTo>
                  <a:pt x="1528" y="338"/>
                  <a:pt x="1527" y="340"/>
                  <a:pt x="1526" y="342"/>
                </a:cubicBezTo>
                <a:cubicBezTo>
                  <a:pt x="1525" y="342"/>
                  <a:pt x="1524" y="343"/>
                  <a:pt x="1523" y="343"/>
                </a:cubicBezTo>
                <a:moveTo>
                  <a:pt x="1507" y="325"/>
                </a:moveTo>
                <a:cubicBezTo>
                  <a:pt x="1506" y="325"/>
                  <a:pt x="1505" y="324"/>
                  <a:pt x="1504" y="324"/>
                </a:cubicBezTo>
                <a:cubicBezTo>
                  <a:pt x="1503" y="322"/>
                  <a:pt x="1503" y="319"/>
                  <a:pt x="1504" y="318"/>
                </a:cubicBezTo>
                <a:cubicBezTo>
                  <a:pt x="1505" y="317"/>
                  <a:pt x="1506" y="317"/>
                  <a:pt x="1507" y="317"/>
                </a:cubicBezTo>
                <a:cubicBezTo>
                  <a:pt x="1508" y="317"/>
                  <a:pt x="1509" y="317"/>
                  <a:pt x="1510" y="318"/>
                </a:cubicBezTo>
                <a:cubicBezTo>
                  <a:pt x="1511" y="320"/>
                  <a:pt x="1511" y="322"/>
                  <a:pt x="1510" y="324"/>
                </a:cubicBezTo>
                <a:cubicBezTo>
                  <a:pt x="1509" y="325"/>
                  <a:pt x="1508" y="325"/>
                  <a:pt x="1507" y="325"/>
                </a:cubicBezTo>
                <a:moveTo>
                  <a:pt x="1490" y="308"/>
                </a:moveTo>
                <a:cubicBezTo>
                  <a:pt x="1489" y="308"/>
                  <a:pt x="1488" y="307"/>
                  <a:pt x="1487" y="306"/>
                </a:cubicBezTo>
                <a:cubicBezTo>
                  <a:pt x="1486" y="305"/>
                  <a:pt x="1486" y="302"/>
                  <a:pt x="1487" y="301"/>
                </a:cubicBezTo>
                <a:cubicBezTo>
                  <a:pt x="1488" y="300"/>
                  <a:pt x="1489" y="300"/>
                  <a:pt x="1490" y="300"/>
                </a:cubicBezTo>
                <a:cubicBezTo>
                  <a:pt x="1491" y="300"/>
                  <a:pt x="1492" y="300"/>
                  <a:pt x="1493" y="301"/>
                </a:cubicBezTo>
                <a:cubicBezTo>
                  <a:pt x="1495" y="302"/>
                  <a:pt x="1495" y="305"/>
                  <a:pt x="1493" y="306"/>
                </a:cubicBezTo>
                <a:cubicBezTo>
                  <a:pt x="1492" y="307"/>
                  <a:pt x="1491" y="308"/>
                  <a:pt x="1490" y="308"/>
                </a:cubicBezTo>
                <a:moveTo>
                  <a:pt x="1473" y="291"/>
                </a:moveTo>
                <a:cubicBezTo>
                  <a:pt x="1472" y="291"/>
                  <a:pt x="1471" y="291"/>
                  <a:pt x="1470" y="290"/>
                </a:cubicBezTo>
                <a:cubicBezTo>
                  <a:pt x="1469" y="288"/>
                  <a:pt x="1469" y="286"/>
                  <a:pt x="1470" y="284"/>
                </a:cubicBezTo>
                <a:cubicBezTo>
                  <a:pt x="1471" y="283"/>
                  <a:pt x="1472" y="283"/>
                  <a:pt x="1473" y="283"/>
                </a:cubicBezTo>
                <a:cubicBezTo>
                  <a:pt x="1474" y="283"/>
                  <a:pt x="1475" y="283"/>
                  <a:pt x="1476" y="284"/>
                </a:cubicBezTo>
                <a:cubicBezTo>
                  <a:pt x="1477" y="286"/>
                  <a:pt x="1477" y="288"/>
                  <a:pt x="1476" y="290"/>
                </a:cubicBezTo>
                <a:cubicBezTo>
                  <a:pt x="1475" y="291"/>
                  <a:pt x="1474" y="291"/>
                  <a:pt x="1473" y="291"/>
                </a:cubicBezTo>
                <a:moveTo>
                  <a:pt x="1453" y="274"/>
                </a:moveTo>
                <a:cubicBezTo>
                  <a:pt x="1451" y="272"/>
                  <a:pt x="1451" y="270"/>
                  <a:pt x="1452" y="268"/>
                </a:cubicBezTo>
                <a:cubicBezTo>
                  <a:pt x="1453" y="267"/>
                  <a:pt x="1454" y="267"/>
                  <a:pt x="1455" y="267"/>
                </a:cubicBezTo>
                <a:cubicBezTo>
                  <a:pt x="1456" y="267"/>
                  <a:pt x="1457" y="267"/>
                  <a:pt x="1458" y="268"/>
                </a:cubicBezTo>
                <a:cubicBezTo>
                  <a:pt x="1460" y="269"/>
                  <a:pt x="1460" y="272"/>
                  <a:pt x="1458" y="273"/>
                </a:cubicBezTo>
                <a:cubicBezTo>
                  <a:pt x="1458" y="274"/>
                  <a:pt x="1456" y="275"/>
                  <a:pt x="1455" y="275"/>
                </a:cubicBezTo>
                <a:cubicBezTo>
                  <a:pt x="1454" y="275"/>
                  <a:pt x="1453" y="274"/>
                  <a:pt x="1453" y="274"/>
                </a:cubicBezTo>
                <a:cubicBezTo>
                  <a:pt x="1453" y="274"/>
                  <a:pt x="1453" y="274"/>
                  <a:pt x="1453" y="274"/>
                </a:cubicBezTo>
                <a:moveTo>
                  <a:pt x="1437" y="259"/>
                </a:moveTo>
                <a:cubicBezTo>
                  <a:pt x="1436" y="259"/>
                  <a:pt x="1435" y="259"/>
                  <a:pt x="1434" y="258"/>
                </a:cubicBezTo>
                <a:cubicBezTo>
                  <a:pt x="1434" y="258"/>
                  <a:pt x="1434" y="258"/>
                  <a:pt x="1434" y="258"/>
                </a:cubicBezTo>
                <a:cubicBezTo>
                  <a:pt x="1433" y="257"/>
                  <a:pt x="1433" y="254"/>
                  <a:pt x="1434" y="253"/>
                </a:cubicBezTo>
                <a:cubicBezTo>
                  <a:pt x="1435" y="252"/>
                  <a:pt x="1436" y="251"/>
                  <a:pt x="1437" y="251"/>
                </a:cubicBezTo>
                <a:cubicBezTo>
                  <a:pt x="1438" y="251"/>
                  <a:pt x="1439" y="251"/>
                  <a:pt x="1440" y="252"/>
                </a:cubicBezTo>
                <a:cubicBezTo>
                  <a:pt x="1440" y="252"/>
                  <a:pt x="1440" y="252"/>
                  <a:pt x="1440" y="252"/>
                </a:cubicBezTo>
                <a:cubicBezTo>
                  <a:pt x="1441" y="253"/>
                  <a:pt x="1442" y="256"/>
                  <a:pt x="1440" y="258"/>
                </a:cubicBezTo>
                <a:cubicBezTo>
                  <a:pt x="1439" y="259"/>
                  <a:pt x="1438" y="259"/>
                  <a:pt x="1437" y="259"/>
                </a:cubicBezTo>
                <a:moveTo>
                  <a:pt x="1418" y="244"/>
                </a:moveTo>
                <a:cubicBezTo>
                  <a:pt x="1417" y="244"/>
                  <a:pt x="1417" y="244"/>
                  <a:pt x="1416" y="243"/>
                </a:cubicBezTo>
                <a:cubicBezTo>
                  <a:pt x="1414" y="242"/>
                  <a:pt x="1414" y="239"/>
                  <a:pt x="1415" y="238"/>
                </a:cubicBezTo>
                <a:cubicBezTo>
                  <a:pt x="1416" y="237"/>
                  <a:pt x="1417" y="236"/>
                  <a:pt x="1418" y="236"/>
                </a:cubicBezTo>
                <a:cubicBezTo>
                  <a:pt x="1419" y="236"/>
                  <a:pt x="1420" y="236"/>
                  <a:pt x="1421" y="237"/>
                </a:cubicBezTo>
                <a:cubicBezTo>
                  <a:pt x="1421" y="237"/>
                  <a:pt x="1421" y="237"/>
                  <a:pt x="1421" y="237"/>
                </a:cubicBezTo>
                <a:cubicBezTo>
                  <a:pt x="1423" y="238"/>
                  <a:pt x="1423" y="241"/>
                  <a:pt x="1421" y="243"/>
                </a:cubicBezTo>
                <a:cubicBezTo>
                  <a:pt x="1421" y="244"/>
                  <a:pt x="1420" y="244"/>
                  <a:pt x="1418" y="244"/>
                </a:cubicBezTo>
                <a:moveTo>
                  <a:pt x="1266" y="235"/>
                </a:moveTo>
                <a:cubicBezTo>
                  <a:pt x="1264" y="234"/>
                  <a:pt x="1265" y="234"/>
                  <a:pt x="1266" y="234"/>
                </a:cubicBezTo>
                <a:cubicBezTo>
                  <a:pt x="1267" y="234"/>
                  <a:pt x="1267" y="234"/>
                  <a:pt x="1267" y="235"/>
                </a:cubicBezTo>
                <a:cubicBezTo>
                  <a:pt x="1266" y="235"/>
                  <a:pt x="1266" y="235"/>
                  <a:pt x="1266" y="235"/>
                </a:cubicBezTo>
                <a:cubicBezTo>
                  <a:pt x="1266" y="235"/>
                  <a:pt x="1266" y="235"/>
                  <a:pt x="1266" y="235"/>
                </a:cubicBezTo>
                <a:moveTo>
                  <a:pt x="1397" y="229"/>
                </a:moveTo>
                <a:cubicBezTo>
                  <a:pt x="1395" y="228"/>
                  <a:pt x="1395" y="225"/>
                  <a:pt x="1396" y="223"/>
                </a:cubicBezTo>
                <a:cubicBezTo>
                  <a:pt x="1397" y="222"/>
                  <a:pt x="1398" y="222"/>
                  <a:pt x="1399" y="222"/>
                </a:cubicBezTo>
                <a:cubicBezTo>
                  <a:pt x="1400" y="222"/>
                  <a:pt x="1401" y="222"/>
                  <a:pt x="1401" y="222"/>
                </a:cubicBezTo>
                <a:cubicBezTo>
                  <a:pt x="1403" y="224"/>
                  <a:pt x="1404" y="226"/>
                  <a:pt x="1402" y="228"/>
                </a:cubicBezTo>
                <a:cubicBezTo>
                  <a:pt x="1402" y="229"/>
                  <a:pt x="1400" y="230"/>
                  <a:pt x="1399" y="230"/>
                </a:cubicBezTo>
                <a:cubicBezTo>
                  <a:pt x="1398" y="230"/>
                  <a:pt x="1397" y="229"/>
                  <a:pt x="1397" y="229"/>
                </a:cubicBezTo>
                <a:cubicBezTo>
                  <a:pt x="1397" y="229"/>
                  <a:pt x="1397" y="229"/>
                  <a:pt x="1397" y="229"/>
                </a:cubicBezTo>
                <a:moveTo>
                  <a:pt x="1379" y="216"/>
                </a:moveTo>
                <a:cubicBezTo>
                  <a:pt x="1379" y="216"/>
                  <a:pt x="1378" y="216"/>
                  <a:pt x="1377" y="215"/>
                </a:cubicBezTo>
                <a:cubicBezTo>
                  <a:pt x="1375" y="214"/>
                  <a:pt x="1375" y="211"/>
                  <a:pt x="1376" y="210"/>
                </a:cubicBezTo>
                <a:cubicBezTo>
                  <a:pt x="1377" y="208"/>
                  <a:pt x="1378" y="208"/>
                  <a:pt x="1379" y="208"/>
                </a:cubicBezTo>
                <a:cubicBezTo>
                  <a:pt x="1380" y="208"/>
                  <a:pt x="1381" y="208"/>
                  <a:pt x="1382" y="209"/>
                </a:cubicBezTo>
                <a:cubicBezTo>
                  <a:pt x="1384" y="210"/>
                  <a:pt x="1384" y="212"/>
                  <a:pt x="1383" y="214"/>
                </a:cubicBezTo>
                <a:cubicBezTo>
                  <a:pt x="1382" y="215"/>
                  <a:pt x="1381" y="216"/>
                  <a:pt x="1379" y="216"/>
                </a:cubicBezTo>
                <a:moveTo>
                  <a:pt x="1305" y="214"/>
                </a:moveTo>
                <a:cubicBezTo>
                  <a:pt x="1305" y="214"/>
                  <a:pt x="1303" y="209"/>
                  <a:pt x="1302" y="208"/>
                </a:cubicBezTo>
                <a:cubicBezTo>
                  <a:pt x="1302" y="208"/>
                  <a:pt x="1307" y="212"/>
                  <a:pt x="1305" y="214"/>
                </a:cubicBezTo>
                <a:cubicBezTo>
                  <a:pt x="1305" y="214"/>
                  <a:pt x="1305" y="214"/>
                  <a:pt x="1305" y="214"/>
                </a:cubicBezTo>
                <a:moveTo>
                  <a:pt x="1294" y="205"/>
                </a:moveTo>
                <a:cubicBezTo>
                  <a:pt x="1295" y="205"/>
                  <a:pt x="1296" y="205"/>
                  <a:pt x="1296" y="205"/>
                </a:cubicBezTo>
                <a:cubicBezTo>
                  <a:pt x="1296" y="205"/>
                  <a:pt x="1295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cubicBezTo>
                  <a:pt x="1294" y="205"/>
                  <a:pt x="1294" y="205"/>
                  <a:pt x="1294" y="205"/>
                </a:cubicBezTo>
                <a:moveTo>
                  <a:pt x="1359" y="203"/>
                </a:moveTo>
                <a:cubicBezTo>
                  <a:pt x="1359" y="203"/>
                  <a:pt x="1358" y="202"/>
                  <a:pt x="1357" y="202"/>
                </a:cubicBezTo>
                <a:cubicBezTo>
                  <a:pt x="1355" y="201"/>
                  <a:pt x="1355" y="198"/>
                  <a:pt x="1356" y="197"/>
                </a:cubicBezTo>
                <a:cubicBezTo>
                  <a:pt x="1357" y="195"/>
                  <a:pt x="1358" y="195"/>
                  <a:pt x="1359" y="195"/>
                </a:cubicBezTo>
                <a:cubicBezTo>
                  <a:pt x="1360" y="195"/>
                  <a:pt x="1361" y="195"/>
                  <a:pt x="1362" y="195"/>
                </a:cubicBezTo>
                <a:cubicBezTo>
                  <a:pt x="1363" y="196"/>
                  <a:pt x="1364" y="199"/>
                  <a:pt x="1363" y="201"/>
                </a:cubicBezTo>
                <a:cubicBezTo>
                  <a:pt x="1362" y="202"/>
                  <a:pt x="1361" y="203"/>
                  <a:pt x="1359" y="203"/>
                </a:cubicBezTo>
                <a:moveTo>
                  <a:pt x="1339" y="190"/>
                </a:moveTo>
                <a:cubicBezTo>
                  <a:pt x="1338" y="190"/>
                  <a:pt x="1338" y="190"/>
                  <a:pt x="1337" y="190"/>
                </a:cubicBezTo>
                <a:cubicBezTo>
                  <a:pt x="1335" y="188"/>
                  <a:pt x="1334" y="186"/>
                  <a:pt x="1335" y="184"/>
                </a:cubicBezTo>
                <a:cubicBezTo>
                  <a:pt x="1336" y="183"/>
                  <a:pt x="1338" y="182"/>
                  <a:pt x="1339" y="182"/>
                </a:cubicBezTo>
                <a:cubicBezTo>
                  <a:pt x="1340" y="182"/>
                  <a:pt x="1340" y="182"/>
                  <a:pt x="1341" y="183"/>
                </a:cubicBezTo>
                <a:cubicBezTo>
                  <a:pt x="1341" y="183"/>
                  <a:pt x="1341" y="183"/>
                  <a:pt x="1341" y="183"/>
                </a:cubicBezTo>
                <a:cubicBezTo>
                  <a:pt x="1343" y="184"/>
                  <a:pt x="1343" y="186"/>
                  <a:pt x="1342" y="188"/>
                </a:cubicBezTo>
                <a:cubicBezTo>
                  <a:pt x="1342" y="189"/>
                  <a:pt x="1340" y="190"/>
                  <a:pt x="1339" y="190"/>
                </a:cubicBezTo>
                <a:moveTo>
                  <a:pt x="1318" y="178"/>
                </a:moveTo>
                <a:cubicBezTo>
                  <a:pt x="1317" y="178"/>
                  <a:pt x="1317" y="178"/>
                  <a:pt x="1316" y="178"/>
                </a:cubicBezTo>
                <a:cubicBezTo>
                  <a:pt x="1314" y="177"/>
                  <a:pt x="1313" y="174"/>
                  <a:pt x="1315" y="172"/>
                </a:cubicBezTo>
                <a:cubicBezTo>
                  <a:pt x="1315" y="171"/>
                  <a:pt x="1317" y="170"/>
                  <a:pt x="1318" y="170"/>
                </a:cubicBezTo>
                <a:cubicBezTo>
                  <a:pt x="1319" y="170"/>
                  <a:pt x="1319" y="170"/>
                  <a:pt x="1320" y="171"/>
                </a:cubicBezTo>
                <a:cubicBezTo>
                  <a:pt x="1322" y="172"/>
                  <a:pt x="1323" y="174"/>
                  <a:pt x="1322" y="176"/>
                </a:cubicBezTo>
                <a:cubicBezTo>
                  <a:pt x="1321" y="177"/>
                  <a:pt x="1319" y="178"/>
                  <a:pt x="1318" y="178"/>
                </a:cubicBezTo>
                <a:moveTo>
                  <a:pt x="1449" y="155"/>
                </a:moveTo>
                <a:cubicBezTo>
                  <a:pt x="1454" y="150"/>
                  <a:pt x="1461" y="149"/>
                  <a:pt x="1467" y="145"/>
                </a:cubicBezTo>
                <a:cubicBezTo>
                  <a:pt x="1466" y="146"/>
                  <a:pt x="1466" y="146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cubicBezTo>
                  <a:pt x="1465" y="147"/>
                  <a:pt x="1465" y="147"/>
                  <a:pt x="1465" y="147"/>
                </a:cubicBezTo>
                <a:cubicBezTo>
                  <a:pt x="1463" y="154"/>
                  <a:pt x="1455" y="153"/>
                  <a:pt x="1449" y="155"/>
                </a:cubicBezTo>
                <a:moveTo>
                  <a:pt x="1435" y="93"/>
                </a:moveTo>
                <a:cubicBezTo>
                  <a:pt x="1435" y="93"/>
                  <a:pt x="1435" y="93"/>
                  <a:pt x="1435" y="93"/>
                </a:cubicBezTo>
                <a:cubicBezTo>
                  <a:pt x="1426" y="94"/>
                  <a:pt x="1419" y="102"/>
                  <a:pt x="1420" y="110"/>
                </a:cubicBezTo>
                <a:cubicBezTo>
                  <a:pt x="1413" y="111"/>
                  <a:pt x="1405" y="114"/>
                  <a:pt x="1401" y="114"/>
                </a:cubicBezTo>
                <a:cubicBezTo>
                  <a:pt x="1401" y="114"/>
                  <a:pt x="1401" y="114"/>
                  <a:pt x="1401" y="114"/>
                </a:cubicBezTo>
                <a:cubicBezTo>
                  <a:pt x="1400" y="114"/>
                  <a:pt x="1398" y="114"/>
                  <a:pt x="1397" y="114"/>
                </a:cubicBezTo>
                <a:cubicBezTo>
                  <a:pt x="1396" y="114"/>
                  <a:pt x="1394" y="113"/>
                  <a:pt x="1392" y="113"/>
                </a:cubicBezTo>
                <a:cubicBezTo>
                  <a:pt x="1392" y="113"/>
                  <a:pt x="1391" y="113"/>
                  <a:pt x="1390" y="114"/>
                </a:cubicBezTo>
                <a:cubicBezTo>
                  <a:pt x="1387" y="114"/>
                  <a:pt x="1382" y="119"/>
                  <a:pt x="1382" y="119"/>
                </a:cubicBezTo>
                <a:cubicBezTo>
                  <a:pt x="1370" y="124"/>
                  <a:pt x="1338" y="127"/>
                  <a:pt x="1352" y="145"/>
                </a:cubicBezTo>
                <a:cubicBezTo>
                  <a:pt x="1351" y="147"/>
                  <a:pt x="1348" y="148"/>
                  <a:pt x="1345" y="148"/>
                </a:cubicBezTo>
                <a:cubicBezTo>
                  <a:pt x="1343" y="148"/>
                  <a:pt x="1340" y="147"/>
                  <a:pt x="1338" y="147"/>
                </a:cubicBezTo>
                <a:cubicBezTo>
                  <a:pt x="1335" y="147"/>
                  <a:pt x="1332" y="147"/>
                  <a:pt x="1330" y="147"/>
                </a:cubicBezTo>
                <a:cubicBezTo>
                  <a:pt x="1327" y="147"/>
                  <a:pt x="1324" y="147"/>
                  <a:pt x="1322" y="149"/>
                </a:cubicBezTo>
                <a:cubicBezTo>
                  <a:pt x="1312" y="160"/>
                  <a:pt x="1331" y="170"/>
                  <a:pt x="1330" y="172"/>
                </a:cubicBezTo>
                <a:cubicBezTo>
                  <a:pt x="1330" y="172"/>
                  <a:pt x="1330" y="172"/>
                  <a:pt x="1330" y="172"/>
                </a:cubicBezTo>
                <a:cubicBezTo>
                  <a:pt x="1330" y="172"/>
                  <a:pt x="1312" y="164"/>
                  <a:pt x="1310" y="164"/>
                </a:cubicBezTo>
                <a:cubicBezTo>
                  <a:pt x="1309" y="164"/>
                  <a:pt x="1306" y="163"/>
                  <a:pt x="1304" y="163"/>
                </a:cubicBezTo>
                <a:cubicBezTo>
                  <a:pt x="1301" y="163"/>
                  <a:pt x="1299" y="164"/>
                  <a:pt x="1304" y="168"/>
                </a:cubicBezTo>
                <a:cubicBezTo>
                  <a:pt x="1304" y="168"/>
                  <a:pt x="1304" y="168"/>
                  <a:pt x="1304" y="168"/>
                </a:cubicBezTo>
                <a:cubicBezTo>
                  <a:pt x="1303" y="168"/>
                  <a:pt x="1302" y="168"/>
                  <a:pt x="1301" y="168"/>
                </a:cubicBezTo>
                <a:cubicBezTo>
                  <a:pt x="1297" y="168"/>
                  <a:pt x="1295" y="174"/>
                  <a:pt x="1300" y="178"/>
                </a:cubicBezTo>
                <a:cubicBezTo>
                  <a:pt x="1295" y="178"/>
                  <a:pt x="1295" y="178"/>
                  <a:pt x="1295" y="178"/>
                </a:cubicBezTo>
                <a:cubicBezTo>
                  <a:pt x="1295" y="176"/>
                  <a:pt x="1296" y="171"/>
                  <a:pt x="1296" y="167"/>
                </a:cubicBezTo>
                <a:cubicBezTo>
                  <a:pt x="1296" y="167"/>
                  <a:pt x="1295" y="167"/>
                  <a:pt x="1295" y="166"/>
                </a:cubicBezTo>
                <a:cubicBezTo>
                  <a:pt x="1293" y="165"/>
                  <a:pt x="1292" y="163"/>
                  <a:pt x="1293" y="161"/>
                </a:cubicBezTo>
                <a:cubicBezTo>
                  <a:pt x="1294" y="160"/>
                  <a:pt x="1294" y="160"/>
                  <a:pt x="1295" y="159"/>
                </a:cubicBezTo>
                <a:cubicBezTo>
                  <a:pt x="1294" y="159"/>
                  <a:pt x="1294" y="158"/>
                  <a:pt x="1293" y="158"/>
                </a:cubicBezTo>
                <a:cubicBezTo>
                  <a:pt x="1293" y="158"/>
                  <a:pt x="1292" y="158"/>
                  <a:pt x="1292" y="158"/>
                </a:cubicBezTo>
                <a:cubicBezTo>
                  <a:pt x="1288" y="158"/>
                  <a:pt x="1291" y="164"/>
                  <a:pt x="1289" y="167"/>
                </a:cubicBezTo>
                <a:cubicBezTo>
                  <a:pt x="1287" y="170"/>
                  <a:pt x="1284" y="170"/>
                  <a:pt x="1282" y="173"/>
                </a:cubicBezTo>
                <a:cubicBezTo>
                  <a:pt x="1279" y="181"/>
                  <a:pt x="1285" y="182"/>
                  <a:pt x="1285" y="190"/>
                </a:cubicBezTo>
                <a:cubicBezTo>
                  <a:pt x="1285" y="196"/>
                  <a:pt x="1279" y="207"/>
                  <a:pt x="1288" y="207"/>
                </a:cubicBezTo>
                <a:cubicBezTo>
                  <a:pt x="1289" y="207"/>
                  <a:pt x="1289" y="207"/>
                  <a:pt x="1290" y="207"/>
                </a:cubicBezTo>
                <a:cubicBezTo>
                  <a:pt x="1285" y="210"/>
                  <a:pt x="1290" y="216"/>
                  <a:pt x="1289" y="220"/>
                </a:cubicBezTo>
                <a:cubicBezTo>
                  <a:pt x="1288" y="222"/>
                  <a:pt x="1286" y="225"/>
                  <a:pt x="1285" y="227"/>
                </a:cubicBezTo>
                <a:cubicBezTo>
                  <a:pt x="1283" y="230"/>
                  <a:pt x="1277" y="234"/>
                  <a:pt x="1274" y="234"/>
                </a:cubicBezTo>
                <a:cubicBezTo>
                  <a:pt x="1273" y="234"/>
                  <a:pt x="1273" y="234"/>
                  <a:pt x="1273" y="234"/>
                </a:cubicBezTo>
                <a:cubicBezTo>
                  <a:pt x="1276" y="233"/>
                  <a:pt x="1284" y="217"/>
                  <a:pt x="1284" y="214"/>
                </a:cubicBezTo>
                <a:cubicBezTo>
                  <a:pt x="1284" y="209"/>
                  <a:pt x="1281" y="206"/>
                  <a:pt x="1280" y="200"/>
                </a:cubicBezTo>
                <a:cubicBezTo>
                  <a:pt x="1279" y="192"/>
                  <a:pt x="1285" y="182"/>
                  <a:pt x="1276" y="177"/>
                </a:cubicBezTo>
                <a:cubicBezTo>
                  <a:pt x="1281" y="168"/>
                  <a:pt x="1284" y="157"/>
                  <a:pt x="1273" y="157"/>
                </a:cubicBezTo>
                <a:cubicBezTo>
                  <a:pt x="1272" y="157"/>
                  <a:pt x="1272" y="157"/>
                  <a:pt x="1272" y="157"/>
                </a:cubicBezTo>
                <a:cubicBezTo>
                  <a:pt x="1273" y="157"/>
                  <a:pt x="1274" y="157"/>
                  <a:pt x="1274" y="156"/>
                </a:cubicBezTo>
                <a:cubicBezTo>
                  <a:pt x="1274" y="156"/>
                  <a:pt x="1274" y="156"/>
                  <a:pt x="1273" y="156"/>
                </a:cubicBezTo>
                <a:cubicBezTo>
                  <a:pt x="1272" y="155"/>
                  <a:pt x="1271" y="153"/>
                  <a:pt x="1271" y="152"/>
                </a:cubicBezTo>
                <a:cubicBezTo>
                  <a:pt x="1270" y="151"/>
                  <a:pt x="1269" y="151"/>
                  <a:pt x="1267" y="151"/>
                </a:cubicBezTo>
                <a:cubicBezTo>
                  <a:pt x="1266" y="151"/>
                  <a:pt x="1265" y="151"/>
                  <a:pt x="1264" y="151"/>
                </a:cubicBezTo>
                <a:cubicBezTo>
                  <a:pt x="1264" y="151"/>
                  <a:pt x="1265" y="151"/>
                  <a:pt x="1265" y="151"/>
                </a:cubicBezTo>
                <a:cubicBezTo>
                  <a:pt x="1265" y="151"/>
                  <a:pt x="1264" y="154"/>
                  <a:pt x="1262" y="156"/>
                </a:cubicBezTo>
                <a:cubicBezTo>
                  <a:pt x="1261" y="159"/>
                  <a:pt x="1259" y="161"/>
                  <a:pt x="1259" y="161"/>
                </a:cubicBezTo>
                <a:cubicBezTo>
                  <a:pt x="1259" y="161"/>
                  <a:pt x="1259" y="161"/>
                  <a:pt x="1259" y="161"/>
                </a:cubicBezTo>
                <a:cubicBezTo>
                  <a:pt x="1257" y="165"/>
                  <a:pt x="1243" y="186"/>
                  <a:pt x="1249" y="186"/>
                </a:cubicBezTo>
                <a:cubicBezTo>
                  <a:pt x="1249" y="186"/>
                  <a:pt x="1249" y="186"/>
                  <a:pt x="1249" y="186"/>
                </a:cubicBezTo>
                <a:cubicBezTo>
                  <a:pt x="1249" y="193"/>
                  <a:pt x="1246" y="194"/>
                  <a:pt x="1249" y="200"/>
                </a:cubicBezTo>
                <a:cubicBezTo>
                  <a:pt x="1249" y="201"/>
                  <a:pt x="1257" y="208"/>
                  <a:pt x="1258" y="209"/>
                </a:cubicBezTo>
                <a:cubicBezTo>
                  <a:pt x="1258" y="210"/>
                  <a:pt x="1257" y="212"/>
                  <a:pt x="1256" y="213"/>
                </a:cubicBezTo>
                <a:cubicBezTo>
                  <a:pt x="1248" y="207"/>
                  <a:pt x="1241" y="200"/>
                  <a:pt x="1232" y="197"/>
                </a:cubicBezTo>
                <a:cubicBezTo>
                  <a:pt x="1227" y="195"/>
                  <a:pt x="1220" y="196"/>
                  <a:pt x="1215" y="194"/>
                </a:cubicBezTo>
                <a:cubicBezTo>
                  <a:pt x="1211" y="193"/>
                  <a:pt x="1206" y="189"/>
                  <a:pt x="1204" y="189"/>
                </a:cubicBezTo>
                <a:cubicBezTo>
                  <a:pt x="1203" y="189"/>
                  <a:pt x="1203" y="191"/>
                  <a:pt x="1206" y="197"/>
                </a:cubicBezTo>
                <a:cubicBezTo>
                  <a:pt x="1207" y="199"/>
                  <a:pt x="1217" y="200"/>
                  <a:pt x="1215" y="207"/>
                </a:cubicBezTo>
                <a:cubicBezTo>
                  <a:pt x="1214" y="209"/>
                  <a:pt x="1208" y="206"/>
                  <a:pt x="1209" y="211"/>
                </a:cubicBezTo>
                <a:cubicBezTo>
                  <a:pt x="1209" y="211"/>
                  <a:pt x="1208" y="211"/>
                  <a:pt x="1208" y="211"/>
                </a:cubicBezTo>
                <a:cubicBezTo>
                  <a:pt x="1210" y="207"/>
                  <a:pt x="1208" y="206"/>
                  <a:pt x="1205" y="206"/>
                </a:cubicBezTo>
                <a:cubicBezTo>
                  <a:pt x="1203" y="206"/>
                  <a:pt x="1200" y="207"/>
                  <a:pt x="1196" y="208"/>
                </a:cubicBezTo>
                <a:cubicBezTo>
                  <a:pt x="1332" y="261"/>
                  <a:pt x="1447" y="356"/>
                  <a:pt x="1525" y="477"/>
                </a:cubicBezTo>
                <a:cubicBezTo>
                  <a:pt x="1527" y="475"/>
                  <a:pt x="1530" y="473"/>
                  <a:pt x="1531" y="473"/>
                </a:cubicBezTo>
                <a:cubicBezTo>
                  <a:pt x="1531" y="473"/>
                  <a:pt x="1531" y="473"/>
                  <a:pt x="1531" y="473"/>
                </a:cubicBezTo>
                <a:cubicBezTo>
                  <a:pt x="1531" y="475"/>
                  <a:pt x="1529" y="478"/>
                  <a:pt x="1527" y="481"/>
                </a:cubicBezTo>
                <a:cubicBezTo>
                  <a:pt x="1529" y="483"/>
                  <a:pt x="1530" y="485"/>
                  <a:pt x="1531" y="488"/>
                </a:cubicBezTo>
                <a:cubicBezTo>
                  <a:pt x="1533" y="487"/>
                  <a:pt x="1534" y="486"/>
                  <a:pt x="1535" y="484"/>
                </a:cubicBezTo>
                <a:cubicBezTo>
                  <a:pt x="1538" y="482"/>
                  <a:pt x="1541" y="480"/>
                  <a:pt x="1544" y="480"/>
                </a:cubicBezTo>
                <a:cubicBezTo>
                  <a:pt x="1545" y="480"/>
                  <a:pt x="1546" y="480"/>
                  <a:pt x="1546" y="481"/>
                </a:cubicBezTo>
                <a:cubicBezTo>
                  <a:pt x="1551" y="486"/>
                  <a:pt x="1543" y="487"/>
                  <a:pt x="1546" y="493"/>
                </a:cubicBezTo>
                <a:cubicBezTo>
                  <a:pt x="1547" y="495"/>
                  <a:pt x="1548" y="496"/>
                  <a:pt x="1549" y="496"/>
                </a:cubicBezTo>
                <a:cubicBezTo>
                  <a:pt x="1549" y="496"/>
                  <a:pt x="1550" y="496"/>
                  <a:pt x="1550" y="495"/>
                </a:cubicBezTo>
                <a:cubicBezTo>
                  <a:pt x="1551" y="495"/>
                  <a:pt x="1551" y="495"/>
                  <a:pt x="1552" y="495"/>
                </a:cubicBezTo>
                <a:cubicBezTo>
                  <a:pt x="1552" y="495"/>
                  <a:pt x="1552" y="495"/>
                  <a:pt x="1553" y="495"/>
                </a:cubicBezTo>
                <a:cubicBezTo>
                  <a:pt x="1557" y="501"/>
                  <a:pt x="1550" y="516"/>
                  <a:pt x="1555" y="521"/>
                </a:cubicBezTo>
                <a:cubicBezTo>
                  <a:pt x="1556" y="521"/>
                  <a:pt x="1557" y="522"/>
                  <a:pt x="1557" y="522"/>
                </a:cubicBezTo>
                <a:cubicBezTo>
                  <a:pt x="1561" y="522"/>
                  <a:pt x="1568" y="516"/>
                  <a:pt x="1570" y="514"/>
                </a:cubicBezTo>
                <a:cubicBezTo>
                  <a:pt x="1574" y="509"/>
                  <a:pt x="1576" y="509"/>
                  <a:pt x="1572" y="498"/>
                </a:cubicBezTo>
                <a:cubicBezTo>
                  <a:pt x="1571" y="495"/>
                  <a:pt x="1562" y="484"/>
                  <a:pt x="1562" y="481"/>
                </a:cubicBezTo>
                <a:cubicBezTo>
                  <a:pt x="1562" y="481"/>
                  <a:pt x="1573" y="469"/>
                  <a:pt x="1574" y="467"/>
                </a:cubicBezTo>
                <a:cubicBezTo>
                  <a:pt x="1577" y="463"/>
                  <a:pt x="1576" y="459"/>
                  <a:pt x="1582" y="456"/>
                </a:cubicBezTo>
                <a:cubicBezTo>
                  <a:pt x="1583" y="455"/>
                  <a:pt x="1585" y="455"/>
                  <a:pt x="1586" y="455"/>
                </a:cubicBezTo>
                <a:cubicBezTo>
                  <a:pt x="1587" y="455"/>
                  <a:pt x="1588" y="455"/>
                  <a:pt x="1589" y="456"/>
                </a:cubicBezTo>
                <a:cubicBezTo>
                  <a:pt x="1590" y="456"/>
                  <a:pt x="1591" y="456"/>
                  <a:pt x="1592" y="456"/>
                </a:cubicBezTo>
                <a:cubicBezTo>
                  <a:pt x="1593" y="456"/>
                  <a:pt x="1595" y="456"/>
                  <a:pt x="1596" y="455"/>
                </a:cubicBezTo>
                <a:cubicBezTo>
                  <a:pt x="1608" y="451"/>
                  <a:pt x="1618" y="429"/>
                  <a:pt x="1624" y="417"/>
                </a:cubicBezTo>
                <a:cubicBezTo>
                  <a:pt x="1630" y="406"/>
                  <a:pt x="1635" y="390"/>
                  <a:pt x="1636" y="378"/>
                </a:cubicBezTo>
                <a:cubicBezTo>
                  <a:pt x="1638" y="389"/>
                  <a:pt x="1638" y="399"/>
                  <a:pt x="1638" y="411"/>
                </a:cubicBezTo>
                <a:cubicBezTo>
                  <a:pt x="1638" y="415"/>
                  <a:pt x="1635" y="427"/>
                  <a:pt x="1637" y="430"/>
                </a:cubicBezTo>
                <a:cubicBezTo>
                  <a:pt x="1638" y="431"/>
                  <a:pt x="1639" y="431"/>
                  <a:pt x="1639" y="431"/>
                </a:cubicBezTo>
                <a:cubicBezTo>
                  <a:pt x="1640" y="431"/>
                  <a:pt x="1640" y="426"/>
                  <a:pt x="1642" y="426"/>
                </a:cubicBezTo>
                <a:cubicBezTo>
                  <a:pt x="1642" y="426"/>
                  <a:pt x="1642" y="426"/>
                  <a:pt x="1642" y="426"/>
                </a:cubicBezTo>
                <a:cubicBezTo>
                  <a:pt x="1643" y="426"/>
                  <a:pt x="1644" y="427"/>
                  <a:pt x="1644" y="428"/>
                </a:cubicBezTo>
                <a:cubicBezTo>
                  <a:pt x="1645" y="430"/>
                  <a:pt x="1646" y="431"/>
                  <a:pt x="1647" y="431"/>
                </a:cubicBezTo>
                <a:cubicBezTo>
                  <a:pt x="1647" y="431"/>
                  <a:pt x="1648" y="430"/>
                  <a:pt x="1648" y="428"/>
                </a:cubicBezTo>
                <a:cubicBezTo>
                  <a:pt x="1649" y="424"/>
                  <a:pt x="1645" y="422"/>
                  <a:pt x="1644" y="419"/>
                </a:cubicBezTo>
                <a:cubicBezTo>
                  <a:pt x="1643" y="414"/>
                  <a:pt x="1642" y="407"/>
                  <a:pt x="1646" y="404"/>
                </a:cubicBezTo>
                <a:cubicBezTo>
                  <a:pt x="1646" y="403"/>
                  <a:pt x="1646" y="403"/>
                  <a:pt x="1647" y="403"/>
                </a:cubicBezTo>
                <a:cubicBezTo>
                  <a:pt x="1648" y="403"/>
                  <a:pt x="1648" y="404"/>
                  <a:pt x="1649" y="405"/>
                </a:cubicBezTo>
                <a:cubicBezTo>
                  <a:pt x="1650" y="406"/>
                  <a:pt x="1650" y="407"/>
                  <a:pt x="1651" y="407"/>
                </a:cubicBezTo>
                <a:cubicBezTo>
                  <a:pt x="1651" y="407"/>
                  <a:pt x="1652" y="406"/>
                  <a:pt x="1653" y="403"/>
                </a:cubicBezTo>
                <a:cubicBezTo>
                  <a:pt x="1654" y="399"/>
                  <a:pt x="1648" y="387"/>
                  <a:pt x="1647" y="382"/>
                </a:cubicBezTo>
                <a:cubicBezTo>
                  <a:pt x="1647" y="375"/>
                  <a:pt x="1648" y="368"/>
                  <a:pt x="1645" y="362"/>
                </a:cubicBezTo>
                <a:cubicBezTo>
                  <a:pt x="1643" y="359"/>
                  <a:pt x="1642" y="358"/>
                  <a:pt x="1640" y="358"/>
                </a:cubicBezTo>
                <a:cubicBezTo>
                  <a:pt x="1638" y="358"/>
                  <a:pt x="1636" y="361"/>
                  <a:pt x="1636" y="366"/>
                </a:cubicBezTo>
                <a:cubicBezTo>
                  <a:pt x="1634" y="361"/>
                  <a:pt x="1629" y="356"/>
                  <a:pt x="1624" y="356"/>
                </a:cubicBezTo>
                <a:cubicBezTo>
                  <a:pt x="1621" y="356"/>
                  <a:pt x="1619" y="358"/>
                  <a:pt x="1617" y="362"/>
                </a:cubicBezTo>
                <a:cubicBezTo>
                  <a:pt x="1617" y="359"/>
                  <a:pt x="1616" y="355"/>
                  <a:pt x="1615" y="355"/>
                </a:cubicBezTo>
                <a:cubicBezTo>
                  <a:pt x="1614" y="355"/>
                  <a:pt x="1613" y="356"/>
                  <a:pt x="1612" y="359"/>
                </a:cubicBezTo>
                <a:cubicBezTo>
                  <a:pt x="1612" y="354"/>
                  <a:pt x="1611" y="353"/>
                  <a:pt x="1610" y="353"/>
                </a:cubicBezTo>
                <a:cubicBezTo>
                  <a:pt x="1610" y="353"/>
                  <a:pt x="1609" y="353"/>
                  <a:pt x="1609" y="353"/>
                </a:cubicBezTo>
                <a:cubicBezTo>
                  <a:pt x="1609" y="353"/>
                  <a:pt x="1608" y="353"/>
                  <a:pt x="1607" y="353"/>
                </a:cubicBezTo>
                <a:cubicBezTo>
                  <a:pt x="1606" y="353"/>
                  <a:pt x="1605" y="353"/>
                  <a:pt x="1604" y="353"/>
                </a:cubicBezTo>
                <a:cubicBezTo>
                  <a:pt x="1608" y="346"/>
                  <a:pt x="1617" y="340"/>
                  <a:pt x="1621" y="335"/>
                </a:cubicBezTo>
                <a:cubicBezTo>
                  <a:pt x="1628" y="327"/>
                  <a:pt x="1638" y="313"/>
                  <a:pt x="1648" y="310"/>
                </a:cubicBezTo>
                <a:cubicBezTo>
                  <a:pt x="1649" y="310"/>
                  <a:pt x="1650" y="310"/>
                  <a:pt x="1651" y="310"/>
                </a:cubicBezTo>
                <a:cubicBezTo>
                  <a:pt x="1654" y="310"/>
                  <a:pt x="1656" y="311"/>
                  <a:pt x="1658" y="311"/>
                </a:cubicBezTo>
                <a:cubicBezTo>
                  <a:pt x="1661" y="311"/>
                  <a:pt x="1663" y="312"/>
                  <a:pt x="1665" y="312"/>
                </a:cubicBezTo>
                <a:cubicBezTo>
                  <a:pt x="1667" y="312"/>
                  <a:pt x="1668" y="312"/>
                  <a:pt x="1670" y="311"/>
                </a:cubicBezTo>
                <a:cubicBezTo>
                  <a:pt x="1673" y="310"/>
                  <a:pt x="1678" y="308"/>
                  <a:pt x="1683" y="308"/>
                </a:cubicBezTo>
                <a:cubicBezTo>
                  <a:pt x="1685" y="308"/>
                  <a:pt x="1687" y="309"/>
                  <a:pt x="1689" y="311"/>
                </a:cubicBezTo>
                <a:cubicBezTo>
                  <a:pt x="1682" y="312"/>
                  <a:pt x="1689" y="316"/>
                  <a:pt x="1691" y="316"/>
                </a:cubicBezTo>
                <a:cubicBezTo>
                  <a:pt x="1691" y="316"/>
                  <a:pt x="1692" y="316"/>
                  <a:pt x="1692" y="316"/>
                </a:cubicBezTo>
                <a:cubicBezTo>
                  <a:pt x="1695" y="316"/>
                  <a:pt x="1699" y="315"/>
                  <a:pt x="1701" y="314"/>
                </a:cubicBezTo>
                <a:cubicBezTo>
                  <a:pt x="1704" y="313"/>
                  <a:pt x="1717" y="309"/>
                  <a:pt x="1706" y="307"/>
                </a:cubicBezTo>
                <a:cubicBezTo>
                  <a:pt x="1707" y="301"/>
                  <a:pt x="1711" y="299"/>
                  <a:pt x="1714" y="296"/>
                </a:cubicBezTo>
                <a:cubicBezTo>
                  <a:pt x="1715" y="295"/>
                  <a:pt x="1720" y="288"/>
                  <a:pt x="1720" y="288"/>
                </a:cubicBezTo>
                <a:cubicBezTo>
                  <a:pt x="1720" y="288"/>
                  <a:pt x="1720" y="288"/>
                  <a:pt x="1720" y="288"/>
                </a:cubicBezTo>
                <a:cubicBezTo>
                  <a:pt x="1721" y="287"/>
                  <a:pt x="1723" y="287"/>
                  <a:pt x="1724" y="287"/>
                </a:cubicBezTo>
                <a:cubicBezTo>
                  <a:pt x="1725" y="287"/>
                  <a:pt x="1727" y="287"/>
                  <a:pt x="1728" y="288"/>
                </a:cubicBezTo>
                <a:cubicBezTo>
                  <a:pt x="1730" y="288"/>
                  <a:pt x="1731" y="288"/>
                  <a:pt x="1732" y="288"/>
                </a:cubicBezTo>
                <a:cubicBezTo>
                  <a:pt x="1733" y="288"/>
                  <a:pt x="1733" y="288"/>
                  <a:pt x="1733" y="288"/>
                </a:cubicBezTo>
                <a:cubicBezTo>
                  <a:pt x="1732" y="290"/>
                  <a:pt x="1733" y="296"/>
                  <a:pt x="1734" y="297"/>
                </a:cubicBezTo>
                <a:cubicBezTo>
                  <a:pt x="1735" y="297"/>
                  <a:pt x="1736" y="298"/>
                  <a:pt x="1737" y="298"/>
                </a:cubicBezTo>
                <a:cubicBezTo>
                  <a:pt x="1740" y="298"/>
                  <a:pt x="1742" y="294"/>
                  <a:pt x="1745" y="292"/>
                </a:cubicBezTo>
                <a:cubicBezTo>
                  <a:pt x="1747" y="290"/>
                  <a:pt x="1751" y="290"/>
                  <a:pt x="1752" y="288"/>
                </a:cubicBezTo>
                <a:cubicBezTo>
                  <a:pt x="1756" y="284"/>
                  <a:pt x="1750" y="280"/>
                  <a:pt x="1757" y="278"/>
                </a:cubicBezTo>
                <a:cubicBezTo>
                  <a:pt x="1754" y="282"/>
                  <a:pt x="1755" y="289"/>
                  <a:pt x="1753" y="292"/>
                </a:cubicBezTo>
                <a:cubicBezTo>
                  <a:pt x="1750" y="296"/>
                  <a:pt x="1744" y="299"/>
                  <a:pt x="1740" y="304"/>
                </a:cubicBezTo>
                <a:cubicBezTo>
                  <a:pt x="1735" y="311"/>
                  <a:pt x="1729" y="316"/>
                  <a:pt x="1723" y="322"/>
                </a:cubicBezTo>
                <a:cubicBezTo>
                  <a:pt x="1718" y="326"/>
                  <a:pt x="1719" y="324"/>
                  <a:pt x="1716" y="329"/>
                </a:cubicBezTo>
                <a:cubicBezTo>
                  <a:pt x="1708" y="341"/>
                  <a:pt x="1707" y="371"/>
                  <a:pt x="1715" y="384"/>
                </a:cubicBezTo>
                <a:cubicBezTo>
                  <a:pt x="1716" y="387"/>
                  <a:pt x="1718" y="388"/>
                  <a:pt x="1719" y="388"/>
                </a:cubicBezTo>
                <a:cubicBezTo>
                  <a:pt x="1723" y="388"/>
                  <a:pt x="1725" y="376"/>
                  <a:pt x="1728" y="372"/>
                </a:cubicBezTo>
                <a:cubicBezTo>
                  <a:pt x="1729" y="371"/>
                  <a:pt x="1732" y="370"/>
                  <a:pt x="1732" y="369"/>
                </a:cubicBezTo>
                <a:cubicBezTo>
                  <a:pt x="1733" y="369"/>
                  <a:pt x="1733" y="367"/>
                  <a:pt x="1734" y="366"/>
                </a:cubicBezTo>
                <a:cubicBezTo>
                  <a:pt x="1735" y="364"/>
                  <a:pt x="1736" y="363"/>
                  <a:pt x="1735" y="363"/>
                </a:cubicBezTo>
                <a:cubicBezTo>
                  <a:pt x="1746" y="356"/>
                  <a:pt x="1746" y="356"/>
                  <a:pt x="1746" y="356"/>
                </a:cubicBezTo>
                <a:cubicBezTo>
                  <a:pt x="1747" y="354"/>
                  <a:pt x="1748" y="344"/>
                  <a:pt x="1748" y="342"/>
                </a:cubicBezTo>
                <a:cubicBezTo>
                  <a:pt x="1748" y="342"/>
                  <a:pt x="1748" y="342"/>
                  <a:pt x="1748" y="342"/>
                </a:cubicBezTo>
                <a:cubicBezTo>
                  <a:pt x="1749" y="342"/>
                  <a:pt x="1749" y="342"/>
                  <a:pt x="1749" y="342"/>
                </a:cubicBezTo>
                <a:cubicBezTo>
                  <a:pt x="1750" y="342"/>
                  <a:pt x="1750" y="342"/>
                  <a:pt x="1751" y="342"/>
                </a:cubicBezTo>
                <a:cubicBezTo>
                  <a:pt x="1751" y="342"/>
                  <a:pt x="1752" y="342"/>
                  <a:pt x="1752" y="341"/>
                </a:cubicBezTo>
                <a:cubicBezTo>
                  <a:pt x="1753" y="338"/>
                  <a:pt x="1751" y="335"/>
                  <a:pt x="1751" y="334"/>
                </a:cubicBezTo>
                <a:cubicBezTo>
                  <a:pt x="1751" y="333"/>
                  <a:pt x="1753" y="326"/>
                  <a:pt x="1752" y="324"/>
                </a:cubicBezTo>
                <a:cubicBezTo>
                  <a:pt x="1752" y="321"/>
                  <a:pt x="1751" y="321"/>
                  <a:pt x="1751" y="321"/>
                </a:cubicBezTo>
                <a:cubicBezTo>
                  <a:pt x="1750" y="321"/>
                  <a:pt x="1749" y="321"/>
                  <a:pt x="1749" y="322"/>
                </a:cubicBezTo>
                <a:cubicBezTo>
                  <a:pt x="1748" y="322"/>
                  <a:pt x="1748" y="323"/>
                  <a:pt x="1748" y="323"/>
                </a:cubicBezTo>
                <a:cubicBezTo>
                  <a:pt x="1748" y="323"/>
                  <a:pt x="1748" y="322"/>
                  <a:pt x="1750" y="316"/>
                </a:cubicBezTo>
                <a:cubicBezTo>
                  <a:pt x="1751" y="312"/>
                  <a:pt x="1755" y="307"/>
                  <a:pt x="1757" y="305"/>
                </a:cubicBezTo>
                <a:cubicBezTo>
                  <a:pt x="1758" y="305"/>
                  <a:pt x="1758" y="305"/>
                  <a:pt x="1758" y="305"/>
                </a:cubicBezTo>
                <a:cubicBezTo>
                  <a:pt x="1759" y="305"/>
                  <a:pt x="1759" y="305"/>
                  <a:pt x="1760" y="306"/>
                </a:cubicBezTo>
                <a:cubicBezTo>
                  <a:pt x="1760" y="306"/>
                  <a:pt x="1761" y="306"/>
                  <a:pt x="1761" y="306"/>
                </a:cubicBezTo>
                <a:cubicBezTo>
                  <a:pt x="1761" y="306"/>
                  <a:pt x="1761" y="306"/>
                  <a:pt x="1761" y="306"/>
                </a:cubicBezTo>
                <a:cubicBezTo>
                  <a:pt x="1764" y="305"/>
                  <a:pt x="1764" y="302"/>
                  <a:pt x="1766" y="300"/>
                </a:cubicBezTo>
                <a:cubicBezTo>
                  <a:pt x="1766" y="304"/>
                  <a:pt x="1767" y="306"/>
                  <a:pt x="1767" y="306"/>
                </a:cubicBezTo>
                <a:cubicBezTo>
                  <a:pt x="1768" y="306"/>
                  <a:pt x="1770" y="304"/>
                  <a:pt x="1772" y="303"/>
                </a:cubicBezTo>
                <a:cubicBezTo>
                  <a:pt x="1775" y="303"/>
                  <a:pt x="1777" y="300"/>
                  <a:pt x="1780" y="300"/>
                </a:cubicBezTo>
                <a:cubicBezTo>
                  <a:pt x="1780" y="300"/>
                  <a:pt x="1780" y="300"/>
                  <a:pt x="1781" y="300"/>
                </a:cubicBezTo>
                <a:cubicBezTo>
                  <a:pt x="1782" y="300"/>
                  <a:pt x="1789" y="305"/>
                  <a:pt x="1789" y="305"/>
                </a:cubicBezTo>
                <a:cubicBezTo>
                  <a:pt x="1789" y="305"/>
                  <a:pt x="1789" y="305"/>
                  <a:pt x="1789" y="305"/>
                </a:cubicBezTo>
                <a:cubicBezTo>
                  <a:pt x="1794" y="305"/>
                  <a:pt x="1802" y="292"/>
                  <a:pt x="1808" y="289"/>
                </a:cubicBezTo>
                <a:cubicBezTo>
                  <a:pt x="1812" y="286"/>
                  <a:pt x="1822" y="280"/>
                  <a:pt x="1827" y="279"/>
                </a:cubicBezTo>
                <a:cubicBezTo>
                  <a:pt x="1827" y="279"/>
                  <a:pt x="1827" y="279"/>
                  <a:pt x="1827" y="279"/>
                </a:cubicBezTo>
                <a:cubicBezTo>
                  <a:pt x="1828" y="279"/>
                  <a:pt x="1830" y="279"/>
                  <a:pt x="1831" y="280"/>
                </a:cubicBezTo>
                <a:cubicBezTo>
                  <a:pt x="1833" y="280"/>
                  <a:pt x="1834" y="281"/>
                  <a:pt x="1836" y="281"/>
                </a:cubicBezTo>
                <a:cubicBezTo>
                  <a:pt x="1837" y="281"/>
                  <a:pt x="1838" y="280"/>
                  <a:pt x="1839" y="279"/>
                </a:cubicBezTo>
                <a:cubicBezTo>
                  <a:pt x="1844" y="271"/>
                  <a:pt x="1830" y="261"/>
                  <a:pt x="1829" y="257"/>
                </a:cubicBezTo>
                <a:cubicBezTo>
                  <a:pt x="1830" y="258"/>
                  <a:pt x="1831" y="258"/>
                  <a:pt x="1832" y="258"/>
                </a:cubicBezTo>
                <a:cubicBezTo>
                  <a:pt x="1840" y="258"/>
                  <a:pt x="1851" y="246"/>
                  <a:pt x="1844" y="242"/>
                </a:cubicBezTo>
                <a:cubicBezTo>
                  <a:pt x="1845" y="240"/>
                  <a:pt x="1845" y="240"/>
                  <a:pt x="1846" y="240"/>
                </a:cubicBezTo>
                <a:cubicBezTo>
                  <a:pt x="1847" y="240"/>
                  <a:pt x="1847" y="240"/>
                  <a:pt x="1847" y="240"/>
                </a:cubicBezTo>
                <a:cubicBezTo>
                  <a:pt x="1843" y="249"/>
                  <a:pt x="1855" y="247"/>
                  <a:pt x="1856" y="247"/>
                </a:cubicBezTo>
                <a:cubicBezTo>
                  <a:pt x="1862" y="251"/>
                  <a:pt x="1865" y="255"/>
                  <a:pt x="1871" y="258"/>
                </a:cubicBezTo>
                <a:cubicBezTo>
                  <a:pt x="1873" y="259"/>
                  <a:pt x="1876" y="260"/>
                  <a:pt x="1878" y="260"/>
                </a:cubicBezTo>
                <a:cubicBezTo>
                  <a:pt x="1882" y="260"/>
                  <a:pt x="1886" y="257"/>
                  <a:pt x="1884" y="248"/>
                </a:cubicBezTo>
                <a:cubicBezTo>
                  <a:pt x="1885" y="248"/>
                  <a:pt x="1886" y="249"/>
                  <a:pt x="1887" y="249"/>
                </a:cubicBezTo>
                <a:cubicBezTo>
                  <a:pt x="1891" y="249"/>
                  <a:pt x="1894" y="246"/>
                  <a:pt x="1895" y="241"/>
                </a:cubicBezTo>
                <a:cubicBezTo>
                  <a:pt x="1894" y="241"/>
                  <a:pt x="1902" y="241"/>
                  <a:pt x="1896" y="238"/>
                </a:cubicBezTo>
                <a:cubicBezTo>
                  <a:pt x="1895" y="238"/>
                  <a:pt x="1895" y="238"/>
                  <a:pt x="1895" y="238"/>
                </a:cubicBezTo>
                <a:cubicBezTo>
                  <a:pt x="1895" y="238"/>
                  <a:pt x="1895" y="238"/>
                  <a:pt x="1896" y="238"/>
                </a:cubicBezTo>
                <a:cubicBezTo>
                  <a:pt x="1889" y="235"/>
                  <a:pt x="1885" y="230"/>
                  <a:pt x="1879" y="228"/>
                </a:cubicBezTo>
                <a:cubicBezTo>
                  <a:pt x="1874" y="227"/>
                  <a:pt x="1872" y="225"/>
                  <a:pt x="1868" y="223"/>
                </a:cubicBezTo>
                <a:cubicBezTo>
                  <a:pt x="1855" y="216"/>
                  <a:pt x="1842" y="204"/>
                  <a:pt x="1827" y="198"/>
                </a:cubicBezTo>
                <a:cubicBezTo>
                  <a:pt x="1823" y="197"/>
                  <a:pt x="1820" y="196"/>
                  <a:pt x="1815" y="195"/>
                </a:cubicBezTo>
                <a:cubicBezTo>
                  <a:pt x="1811" y="195"/>
                  <a:pt x="1802" y="192"/>
                  <a:pt x="1797" y="192"/>
                </a:cubicBezTo>
                <a:cubicBezTo>
                  <a:pt x="1797" y="192"/>
                  <a:pt x="1796" y="192"/>
                  <a:pt x="1796" y="192"/>
                </a:cubicBezTo>
                <a:cubicBezTo>
                  <a:pt x="1795" y="193"/>
                  <a:pt x="1795" y="193"/>
                  <a:pt x="1795" y="193"/>
                </a:cubicBezTo>
                <a:cubicBezTo>
                  <a:pt x="1794" y="193"/>
                  <a:pt x="1794" y="193"/>
                  <a:pt x="1793" y="193"/>
                </a:cubicBezTo>
                <a:cubicBezTo>
                  <a:pt x="1793" y="193"/>
                  <a:pt x="1793" y="192"/>
                  <a:pt x="1793" y="192"/>
                </a:cubicBezTo>
                <a:cubicBezTo>
                  <a:pt x="1791" y="192"/>
                  <a:pt x="1791" y="193"/>
                  <a:pt x="1790" y="196"/>
                </a:cubicBezTo>
                <a:cubicBezTo>
                  <a:pt x="1789" y="198"/>
                  <a:pt x="1791" y="205"/>
                  <a:pt x="1792" y="205"/>
                </a:cubicBezTo>
                <a:cubicBezTo>
                  <a:pt x="1792" y="205"/>
                  <a:pt x="1792" y="205"/>
                  <a:pt x="1792" y="204"/>
                </a:cubicBezTo>
                <a:cubicBezTo>
                  <a:pt x="1791" y="206"/>
                  <a:pt x="1789" y="207"/>
                  <a:pt x="1787" y="207"/>
                </a:cubicBezTo>
                <a:cubicBezTo>
                  <a:pt x="1784" y="207"/>
                  <a:pt x="1781" y="206"/>
                  <a:pt x="1780" y="201"/>
                </a:cubicBezTo>
                <a:cubicBezTo>
                  <a:pt x="1781" y="202"/>
                  <a:pt x="1782" y="202"/>
                  <a:pt x="1783" y="202"/>
                </a:cubicBezTo>
                <a:cubicBezTo>
                  <a:pt x="1787" y="202"/>
                  <a:pt x="1788" y="196"/>
                  <a:pt x="1782" y="194"/>
                </a:cubicBezTo>
                <a:cubicBezTo>
                  <a:pt x="1782" y="194"/>
                  <a:pt x="1781" y="194"/>
                  <a:pt x="1780" y="194"/>
                </a:cubicBezTo>
                <a:cubicBezTo>
                  <a:pt x="1775" y="194"/>
                  <a:pt x="1771" y="200"/>
                  <a:pt x="1765" y="200"/>
                </a:cubicBezTo>
                <a:cubicBezTo>
                  <a:pt x="1765" y="200"/>
                  <a:pt x="1765" y="200"/>
                  <a:pt x="1765" y="200"/>
                </a:cubicBezTo>
                <a:cubicBezTo>
                  <a:pt x="1763" y="200"/>
                  <a:pt x="1761" y="199"/>
                  <a:pt x="1759" y="199"/>
                </a:cubicBezTo>
                <a:cubicBezTo>
                  <a:pt x="1757" y="198"/>
                  <a:pt x="1754" y="197"/>
                  <a:pt x="1752" y="197"/>
                </a:cubicBezTo>
                <a:cubicBezTo>
                  <a:pt x="1752" y="197"/>
                  <a:pt x="1751" y="198"/>
                  <a:pt x="1751" y="198"/>
                </a:cubicBezTo>
                <a:cubicBezTo>
                  <a:pt x="1747" y="198"/>
                  <a:pt x="1744" y="199"/>
                  <a:pt x="1742" y="199"/>
                </a:cubicBezTo>
                <a:cubicBezTo>
                  <a:pt x="1740" y="199"/>
                  <a:pt x="1738" y="198"/>
                  <a:pt x="1736" y="197"/>
                </a:cubicBezTo>
                <a:cubicBezTo>
                  <a:pt x="1734" y="195"/>
                  <a:pt x="1737" y="191"/>
                  <a:pt x="1735" y="188"/>
                </a:cubicBezTo>
                <a:cubicBezTo>
                  <a:pt x="1731" y="182"/>
                  <a:pt x="1724" y="181"/>
                  <a:pt x="1718" y="181"/>
                </a:cubicBezTo>
                <a:cubicBezTo>
                  <a:pt x="1715" y="181"/>
                  <a:pt x="1712" y="181"/>
                  <a:pt x="1709" y="181"/>
                </a:cubicBezTo>
                <a:cubicBezTo>
                  <a:pt x="1705" y="182"/>
                  <a:pt x="1701" y="183"/>
                  <a:pt x="1697" y="183"/>
                </a:cubicBezTo>
                <a:cubicBezTo>
                  <a:pt x="1696" y="183"/>
                  <a:pt x="1695" y="183"/>
                  <a:pt x="1694" y="183"/>
                </a:cubicBezTo>
                <a:cubicBezTo>
                  <a:pt x="1691" y="182"/>
                  <a:pt x="1685" y="176"/>
                  <a:pt x="1681" y="174"/>
                </a:cubicBezTo>
                <a:cubicBezTo>
                  <a:pt x="1688" y="171"/>
                  <a:pt x="1663" y="164"/>
                  <a:pt x="1661" y="163"/>
                </a:cubicBezTo>
                <a:cubicBezTo>
                  <a:pt x="1658" y="162"/>
                  <a:pt x="1645" y="159"/>
                  <a:pt x="1637" y="159"/>
                </a:cubicBezTo>
                <a:cubicBezTo>
                  <a:pt x="1633" y="159"/>
                  <a:pt x="1630" y="160"/>
                  <a:pt x="1632" y="163"/>
                </a:cubicBezTo>
                <a:cubicBezTo>
                  <a:pt x="1625" y="165"/>
                  <a:pt x="1624" y="162"/>
                  <a:pt x="1622" y="169"/>
                </a:cubicBezTo>
                <a:cubicBezTo>
                  <a:pt x="1622" y="169"/>
                  <a:pt x="1623" y="169"/>
                  <a:pt x="1623" y="169"/>
                </a:cubicBezTo>
                <a:cubicBezTo>
                  <a:pt x="1623" y="169"/>
                  <a:pt x="1627" y="175"/>
                  <a:pt x="1627" y="176"/>
                </a:cubicBezTo>
                <a:cubicBezTo>
                  <a:pt x="1624" y="176"/>
                  <a:pt x="1622" y="177"/>
                  <a:pt x="1619" y="177"/>
                </a:cubicBezTo>
                <a:cubicBezTo>
                  <a:pt x="1615" y="177"/>
                  <a:pt x="1611" y="176"/>
                  <a:pt x="1606" y="175"/>
                </a:cubicBezTo>
                <a:cubicBezTo>
                  <a:pt x="1602" y="175"/>
                  <a:pt x="1598" y="174"/>
                  <a:pt x="1594" y="174"/>
                </a:cubicBezTo>
                <a:cubicBezTo>
                  <a:pt x="1594" y="174"/>
                  <a:pt x="1594" y="174"/>
                  <a:pt x="1593" y="174"/>
                </a:cubicBezTo>
                <a:cubicBezTo>
                  <a:pt x="1592" y="173"/>
                  <a:pt x="1591" y="172"/>
                  <a:pt x="1589" y="171"/>
                </a:cubicBezTo>
                <a:cubicBezTo>
                  <a:pt x="1587" y="172"/>
                  <a:pt x="1586" y="174"/>
                  <a:pt x="1585" y="177"/>
                </a:cubicBezTo>
                <a:cubicBezTo>
                  <a:pt x="1584" y="178"/>
                  <a:pt x="1583" y="183"/>
                  <a:pt x="1582" y="183"/>
                </a:cubicBezTo>
                <a:cubicBezTo>
                  <a:pt x="1581" y="183"/>
                  <a:pt x="1581" y="183"/>
                  <a:pt x="1580" y="183"/>
                </a:cubicBezTo>
                <a:cubicBezTo>
                  <a:pt x="1576" y="183"/>
                  <a:pt x="1573" y="175"/>
                  <a:pt x="1570" y="172"/>
                </a:cubicBezTo>
                <a:cubicBezTo>
                  <a:pt x="1578" y="171"/>
                  <a:pt x="1568" y="152"/>
                  <a:pt x="1563" y="150"/>
                </a:cubicBezTo>
                <a:cubicBezTo>
                  <a:pt x="1562" y="150"/>
                  <a:pt x="1561" y="150"/>
                  <a:pt x="1560" y="150"/>
                </a:cubicBezTo>
                <a:cubicBezTo>
                  <a:pt x="1559" y="150"/>
                  <a:pt x="1559" y="150"/>
                  <a:pt x="1558" y="150"/>
                </a:cubicBezTo>
                <a:cubicBezTo>
                  <a:pt x="1557" y="150"/>
                  <a:pt x="1557" y="150"/>
                  <a:pt x="1556" y="150"/>
                </a:cubicBezTo>
                <a:cubicBezTo>
                  <a:pt x="1555" y="150"/>
                  <a:pt x="1555" y="150"/>
                  <a:pt x="1554" y="149"/>
                </a:cubicBezTo>
                <a:cubicBezTo>
                  <a:pt x="1551" y="149"/>
                  <a:pt x="1547" y="145"/>
                  <a:pt x="1545" y="145"/>
                </a:cubicBezTo>
                <a:cubicBezTo>
                  <a:pt x="1544" y="145"/>
                  <a:pt x="1544" y="145"/>
                  <a:pt x="1544" y="145"/>
                </a:cubicBezTo>
                <a:cubicBezTo>
                  <a:pt x="1540" y="146"/>
                  <a:pt x="1539" y="151"/>
                  <a:pt x="1539" y="157"/>
                </a:cubicBezTo>
                <a:cubicBezTo>
                  <a:pt x="1537" y="156"/>
                  <a:pt x="1535" y="156"/>
                  <a:pt x="1533" y="156"/>
                </a:cubicBezTo>
                <a:cubicBezTo>
                  <a:pt x="1532" y="156"/>
                  <a:pt x="1531" y="156"/>
                  <a:pt x="1530" y="156"/>
                </a:cubicBezTo>
                <a:cubicBezTo>
                  <a:pt x="1528" y="156"/>
                  <a:pt x="1527" y="156"/>
                  <a:pt x="1527" y="156"/>
                </a:cubicBezTo>
                <a:cubicBezTo>
                  <a:pt x="1526" y="156"/>
                  <a:pt x="1525" y="156"/>
                  <a:pt x="1525" y="156"/>
                </a:cubicBezTo>
                <a:cubicBezTo>
                  <a:pt x="1524" y="156"/>
                  <a:pt x="1516" y="156"/>
                  <a:pt x="1515" y="154"/>
                </a:cubicBezTo>
                <a:cubicBezTo>
                  <a:pt x="1518" y="149"/>
                  <a:pt x="1513" y="148"/>
                  <a:pt x="1507" y="148"/>
                </a:cubicBezTo>
                <a:cubicBezTo>
                  <a:pt x="1505" y="148"/>
                  <a:pt x="1503" y="148"/>
                  <a:pt x="1501" y="148"/>
                </a:cubicBezTo>
                <a:cubicBezTo>
                  <a:pt x="1499" y="148"/>
                  <a:pt x="1497" y="148"/>
                  <a:pt x="1496" y="148"/>
                </a:cubicBezTo>
                <a:cubicBezTo>
                  <a:pt x="1495" y="148"/>
                  <a:pt x="1494" y="148"/>
                  <a:pt x="1494" y="148"/>
                </a:cubicBezTo>
                <a:cubicBezTo>
                  <a:pt x="1488" y="147"/>
                  <a:pt x="1488" y="147"/>
                  <a:pt x="1483" y="146"/>
                </a:cubicBezTo>
                <a:cubicBezTo>
                  <a:pt x="1482" y="145"/>
                  <a:pt x="1473" y="143"/>
                  <a:pt x="1470" y="143"/>
                </a:cubicBezTo>
                <a:cubicBezTo>
                  <a:pt x="1469" y="143"/>
                  <a:pt x="1468" y="143"/>
                  <a:pt x="1468" y="144"/>
                </a:cubicBezTo>
                <a:cubicBezTo>
                  <a:pt x="1477" y="135"/>
                  <a:pt x="1497" y="132"/>
                  <a:pt x="1487" y="115"/>
                </a:cubicBezTo>
                <a:cubicBezTo>
                  <a:pt x="1483" y="109"/>
                  <a:pt x="1477" y="108"/>
                  <a:pt x="1470" y="107"/>
                </a:cubicBezTo>
                <a:cubicBezTo>
                  <a:pt x="1469" y="107"/>
                  <a:pt x="1468" y="107"/>
                  <a:pt x="1468" y="107"/>
                </a:cubicBezTo>
                <a:cubicBezTo>
                  <a:pt x="1465" y="107"/>
                  <a:pt x="1463" y="107"/>
                  <a:pt x="1460" y="108"/>
                </a:cubicBezTo>
                <a:cubicBezTo>
                  <a:pt x="1458" y="109"/>
                  <a:pt x="1456" y="110"/>
                  <a:pt x="1453" y="110"/>
                </a:cubicBezTo>
                <a:cubicBezTo>
                  <a:pt x="1453" y="110"/>
                  <a:pt x="1453" y="110"/>
                  <a:pt x="1452" y="110"/>
                </a:cubicBezTo>
                <a:cubicBezTo>
                  <a:pt x="1459" y="102"/>
                  <a:pt x="1450" y="104"/>
                  <a:pt x="1445" y="102"/>
                </a:cubicBezTo>
                <a:cubicBezTo>
                  <a:pt x="1454" y="97"/>
                  <a:pt x="1440" y="93"/>
                  <a:pt x="1435" y="93"/>
                </a:cubicBezTo>
                <a:moveTo>
                  <a:pt x="396" y="93"/>
                </a:moveTo>
                <a:cubicBezTo>
                  <a:pt x="391" y="93"/>
                  <a:pt x="381" y="95"/>
                  <a:pt x="383" y="97"/>
                </a:cubicBezTo>
                <a:cubicBezTo>
                  <a:pt x="385" y="98"/>
                  <a:pt x="386" y="98"/>
                  <a:pt x="388" y="98"/>
                </a:cubicBezTo>
                <a:cubicBezTo>
                  <a:pt x="393" y="98"/>
                  <a:pt x="399" y="95"/>
                  <a:pt x="399" y="93"/>
                </a:cubicBezTo>
                <a:cubicBezTo>
                  <a:pt x="399" y="93"/>
                  <a:pt x="398" y="93"/>
                  <a:pt x="396" y="93"/>
                </a:cubicBezTo>
                <a:moveTo>
                  <a:pt x="333" y="92"/>
                </a:moveTo>
                <a:cubicBezTo>
                  <a:pt x="332" y="92"/>
                  <a:pt x="332" y="93"/>
                  <a:pt x="332" y="93"/>
                </a:cubicBezTo>
                <a:cubicBezTo>
                  <a:pt x="331" y="97"/>
                  <a:pt x="336" y="102"/>
                  <a:pt x="338" y="102"/>
                </a:cubicBezTo>
                <a:cubicBezTo>
                  <a:pt x="339" y="102"/>
                  <a:pt x="339" y="102"/>
                  <a:pt x="340" y="101"/>
                </a:cubicBezTo>
                <a:cubicBezTo>
                  <a:pt x="341" y="99"/>
                  <a:pt x="335" y="92"/>
                  <a:pt x="333" y="92"/>
                </a:cubicBezTo>
                <a:moveTo>
                  <a:pt x="311" y="91"/>
                </a:moveTo>
                <a:cubicBezTo>
                  <a:pt x="311" y="91"/>
                  <a:pt x="311" y="91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1" y="91"/>
                  <a:pt x="311" y="91"/>
                  <a:pt x="311" y="91"/>
                </a:cubicBezTo>
                <a:moveTo>
                  <a:pt x="287" y="90"/>
                </a:moveTo>
                <a:cubicBezTo>
                  <a:pt x="285" y="90"/>
                  <a:pt x="284" y="91"/>
                  <a:pt x="284" y="91"/>
                </a:cubicBezTo>
                <a:cubicBezTo>
                  <a:pt x="285" y="93"/>
                  <a:pt x="287" y="95"/>
                  <a:pt x="289" y="95"/>
                </a:cubicBezTo>
                <a:cubicBezTo>
                  <a:pt x="290" y="95"/>
                  <a:pt x="291" y="94"/>
                  <a:pt x="291" y="93"/>
                </a:cubicBezTo>
                <a:cubicBezTo>
                  <a:pt x="292" y="91"/>
                  <a:pt x="289" y="90"/>
                  <a:pt x="287" y="90"/>
                </a:cubicBezTo>
                <a:moveTo>
                  <a:pt x="302" y="89"/>
                </a:moveTo>
                <a:cubicBezTo>
                  <a:pt x="298" y="89"/>
                  <a:pt x="294" y="91"/>
                  <a:pt x="294" y="96"/>
                </a:cubicBezTo>
                <a:cubicBezTo>
                  <a:pt x="295" y="99"/>
                  <a:pt x="298" y="100"/>
                  <a:pt x="300" y="100"/>
                </a:cubicBezTo>
                <a:cubicBezTo>
                  <a:pt x="302" y="100"/>
                  <a:pt x="304" y="100"/>
                  <a:pt x="305" y="99"/>
                </a:cubicBezTo>
                <a:cubicBezTo>
                  <a:pt x="310" y="97"/>
                  <a:pt x="307" y="93"/>
                  <a:pt x="307" y="93"/>
                </a:cubicBezTo>
                <a:cubicBezTo>
                  <a:pt x="308" y="92"/>
                  <a:pt x="309" y="92"/>
                  <a:pt x="310" y="91"/>
                </a:cubicBezTo>
                <a:cubicBezTo>
                  <a:pt x="310" y="92"/>
                  <a:pt x="310" y="92"/>
                  <a:pt x="310" y="92"/>
                </a:cubicBezTo>
                <a:cubicBezTo>
                  <a:pt x="310" y="92"/>
                  <a:pt x="310" y="92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0" y="91"/>
                  <a:pt x="310" y="91"/>
                  <a:pt x="310" y="91"/>
                </a:cubicBezTo>
                <a:cubicBezTo>
                  <a:pt x="312" y="91"/>
                  <a:pt x="307" y="89"/>
                  <a:pt x="302" y="89"/>
                </a:cubicBezTo>
                <a:moveTo>
                  <a:pt x="299" y="86"/>
                </a:moveTo>
                <a:cubicBezTo>
                  <a:pt x="299" y="86"/>
                  <a:pt x="299" y="86"/>
                  <a:pt x="299" y="86"/>
                </a:cubicBezTo>
                <a:cubicBezTo>
                  <a:pt x="299" y="86"/>
                  <a:pt x="300" y="86"/>
                  <a:pt x="300" y="86"/>
                </a:cubicBezTo>
                <a:cubicBezTo>
                  <a:pt x="300" y="86"/>
                  <a:pt x="299" y="86"/>
                  <a:pt x="299" y="86"/>
                </a:cubicBezTo>
                <a:cubicBezTo>
                  <a:pt x="299" y="86"/>
                  <a:pt x="299" y="86"/>
                  <a:pt x="299" y="86"/>
                </a:cubicBezTo>
                <a:moveTo>
                  <a:pt x="306" y="79"/>
                </a:moveTo>
                <a:cubicBezTo>
                  <a:pt x="301" y="79"/>
                  <a:pt x="294" y="81"/>
                  <a:pt x="292" y="84"/>
                </a:cubicBezTo>
                <a:cubicBezTo>
                  <a:pt x="291" y="86"/>
                  <a:pt x="296" y="86"/>
                  <a:pt x="298" y="86"/>
                </a:cubicBezTo>
                <a:cubicBezTo>
                  <a:pt x="299" y="86"/>
                  <a:pt x="299" y="86"/>
                  <a:pt x="299" y="86"/>
                </a:cubicBezTo>
                <a:cubicBezTo>
                  <a:pt x="299" y="86"/>
                  <a:pt x="299" y="86"/>
                  <a:pt x="299" y="86"/>
                </a:cubicBezTo>
                <a:cubicBezTo>
                  <a:pt x="299" y="86"/>
                  <a:pt x="298" y="86"/>
                  <a:pt x="298" y="86"/>
                </a:cubicBezTo>
                <a:cubicBezTo>
                  <a:pt x="298" y="86"/>
                  <a:pt x="299" y="86"/>
                  <a:pt x="299" y="86"/>
                </a:cubicBezTo>
                <a:cubicBezTo>
                  <a:pt x="299" y="86"/>
                  <a:pt x="299" y="86"/>
                  <a:pt x="299" y="86"/>
                </a:cubicBezTo>
                <a:cubicBezTo>
                  <a:pt x="299" y="86"/>
                  <a:pt x="299" y="86"/>
                  <a:pt x="299" y="86"/>
                </a:cubicBezTo>
                <a:cubicBezTo>
                  <a:pt x="299" y="86"/>
                  <a:pt x="299" y="86"/>
                  <a:pt x="299" y="86"/>
                </a:cubicBezTo>
                <a:cubicBezTo>
                  <a:pt x="300" y="86"/>
                  <a:pt x="302" y="86"/>
                  <a:pt x="304" y="86"/>
                </a:cubicBezTo>
                <a:cubicBezTo>
                  <a:pt x="310" y="86"/>
                  <a:pt x="318" y="85"/>
                  <a:pt x="312" y="81"/>
                </a:cubicBezTo>
                <a:cubicBezTo>
                  <a:pt x="311" y="80"/>
                  <a:pt x="309" y="79"/>
                  <a:pt x="306" y="79"/>
                </a:cubicBezTo>
                <a:moveTo>
                  <a:pt x="376" y="79"/>
                </a:moveTo>
                <a:cubicBezTo>
                  <a:pt x="370" y="79"/>
                  <a:pt x="376" y="92"/>
                  <a:pt x="380" y="92"/>
                </a:cubicBezTo>
                <a:cubicBezTo>
                  <a:pt x="380" y="92"/>
                  <a:pt x="380" y="92"/>
                  <a:pt x="380" y="92"/>
                </a:cubicBezTo>
                <a:cubicBezTo>
                  <a:pt x="385" y="92"/>
                  <a:pt x="390" y="92"/>
                  <a:pt x="390" y="86"/>
                </a:cubicBezTo>
                <a:cubicBezTo>
                  <a:pt x="389" y="83"/>
                  <a:pt x="389" y="82"/>
                  <a:pt x="388" y="82"/>
                </a:cubicBezTo>
                <a:cubicBezTo>
                  <a:pt x="388" y="82"/>
                  <a:pt x="387" y="82"/>
                  <a:pt x="387" y="82"/>
                </a:cubicBezTo>
                <a:cubicBezTo>
                  <a:pt x="387" y="83"/>
                  <a:pt x="386" y="83"/>
                  <a:pt x="386" y="83"/>
                </a:cubicBezTo>
                <a:cubicBezTo>
                  <a:pt x="385" y="83"/>
                  <a:pt x="384" y="82"/>
                  <a:pt x="384" y="82"/>
                </a:cubicBezTo>
                <a:cubicBezTo>
                  <a:pt x="380" y="80"/>
                  <a:pt x="378" y="79"/>
                  <a:pt x="376" y="79"/>
                </a:cubicBezTo>
                <a:moveTo>
                  <a:pt x="337" y="78"/>
                </a:moveTo>
                <a:cubicBezTo>
                  <a:pt x="337" y="78"/>
                  <a:pt x="337" y="78"/>
                  <a:pt x="337" y="78"/>
                </a:cubicBezTo>
                <a:cubicBezTo>
                  <a:pt x="337" y="78"/>
                  <a:pt x="337" y="78"/>
                  <a:pt x="337" y="78"/>
                </a:cubicBezTo>
                <a:moveTo>
                  <a:pt x="338" y="77"/>
                </a:moveTo>
                <a:cubicBezTo>
                  <a:pt x="338" y="77"/>
                  <a:pt x="337" y="78"/>
                  <a:pt x="337" y="78"/>
                </a:cubicBezTo>
                <a:cubicBezTo>
                  <a:pt x="337" y="78"/>
                  <a:pt x="337" y="77"/>
                  <a:pt x="338" y="77"/>
                </a:cubicBezTo>
                <a:moveTo>
                  <a:pt x="496" y="69"/>
                </a:moveTo>
                <a:cubicBezTo>
                  <a:pt x="495" y="69"/>
                  <a:pt x="495" y="69"/>
                  <a:pt x="495" y="69"/>
                </a:cubicBezTo>
                <a:cubicBezTo>
                  <a:pt x="495" y="69"/>
                  <a:pt x="495" y="70"/>
                  <a:pt x="495" y="70"/>
                </a:cubicBezTo>
                <a:cubicBezTo>
                  <a:pt x="495" y="70"/>
                  <a:pt x="495" y="69"/>
                  <a:pt x="496" y="69"/>
                </a:cubicBezTo>
                <a:moveTo>
                  <a:pt x="339" y="76"/>
                </a:moveTo>
                <a:cubicBezTo>
                  <a:pt x="339" y="76"/>
                  <a:pt x="339" y="76"/>
                  <a:pt x="339" y="76"/>
                </a:cubicBezTo>
                <a:cubicBezTo>
                  <a:pt x="339" y="76"/>
                  <a:pt x="339" y="76"/>
                  <a:pt x="339" y="76"/>
                </a:cubicBezTo>
                <a:moveTo>
                  <a:pt x="339" y="76"/>
                </a:moveTo>
                <a:cubicBezTo>
                  <a:pt x="339" y="76"/>
                  <a:pt x="339" y="76"/>
                  <a:pt x="339" y="76"/>
                </a:cubicBezTo>
                <a:cubicBezTo>
                  <a:pt x="339" y="76"/>
                  <a:pt x="339" y="76"/>
                  <a:pt x="339" y="76"/>
                </a:cubicBezTo>
                <a:moveTo>
                  <a:pt x="339" y="76"/>
                </a:moveTo>
                <a:cubicBezTo>
                  <a:pt x="339" y="76"/>
                  <a:pt x="339" y="76"/>
                  <a:pt x="339" y="76"/>
                </a:cubicBezTo>
                <a:cubicBezTo>
                  <a:pt x="339" y="76"/>
                  <a:pt x="339" y="76"/>
                  <a:pt x="339" y="76"/>
                </a:cubicBezTo>
                <a:moveTo>
                  <a:pt x="340" y="69"/>
                </a:moveTo>
                <a:cubicBezTo>
                  <a:pt x="339" y="69"/>
                  <a:pt x="337" y="69"/>
                  <a:pt x="337" y="69"/>
                </a:cubicBezTo>
                <a:cubicBezTo>
                  <a:pt x="333" y="72"/>
                  <a:pt x="334" y="77"/>
                  <a:pt x="337" y="77"/>
                </a:cubicBezTo>
                <a:cubicBezTo>
                  <a:pt x="337" y="77"/>
                  <a:pt x="338" y="77"/>
                  <a:pt x="338" y="77"/>
                </a:cubicBezTo>
                <a:cubicBezTo>
                  <a:pt x="338" y="77"/>
                  <a:pt x="338" y="77"/>
                  <a:pt x="338" y="77"/>
                </a:cubicBezTo>
                <a:cubicBezTo>
                  <a:pt x="338" y="77"/>
                  <a:pt x="338" y="77"/>
                  <a:pt x="338" y="77"/>
                </a:cubicBezTo>
                <a:cubicBezTo>
                  <a:pt x="338" y="77"/>
                  <a:pt x="339" y="77"/>
                  <a:pt x="340" y="77"/>
                </a:cubicBezTo>
                <a:cubicBezTo>
                  <a:pt x="342" y="77"/>
                  <a:pt x="346" y="78"/>
                  <a:pt x="345" y="81"/>
                </a:cubicBezTo>
                <a:cubicBezTo>
                  <a:pt x="344" y="83"/>
                  <a:pt x="336" y="81"/>
                  <a:pt x="337" y="83"/>
                </a:cubicBezTo>
                <a:cubicBezTo>
                  <a:pt x="337" y="85"/>
                  <a:pt x="339" y="86"/>
                  <a:pt x="340" y="86"/>
                </a:cubicBezTo>
                <a:cubicBezTo>
                  <a:pt x="342" y="86"/>
                  <a:pt x="343" y="85"/>
                  <a:pt x="345" y="85"/>
                </a:cubicBezTo>
                <a:cubicBezTo>
                  <a:pt x="346" y="84"/>
                  <a:pt x="347" y="84"/>
                  <a:pt x="348" y="84"/>
                </a:cubicBezTo>
                <a:cubicBezTo>
                  <a:pt x="348" y="84"/>
                  <a:pt x="349" y="84"/>
                  <a:pt x="349" y="84"/>
                </a:cubicBezTo>
                <a:cubicBezTo>
                  <a:pt x="352" y="85"/>
                  <a:pt x="360" y="92"/>
                  <a:pt x="363" y="92"/>
                </a:cubicBezTo>
                <a:cubicBezTo>
                  <a:pt x="363" y="92"/>
                  <a:pt x="363" y="92"/>
                  <a:pt x="363" y="92"/>
                </a:cubicBezTo>
                <a:cubicBezTo>
                  <a:pt x="375" y="90"/>
                  <a:pt x="362" y="80"/>
                  <a:pt x="359" y="78"/>
                </a:cubicBezTo>
                <a:cubicBezTo>
                  <a:pt x="354" y="75"/>
                  <a:pt x="351" y="71"/>
                  <a:pt x="346" y="70"/>
                </a:cubicBezTo>
                <a:cubicBezTo>
                  <a:pt x="345" y="69"/>
                  <a:pt x="342" y="69"/>
                  <a:pt x="340" y="69"/>
                </a:cubicBezTo>
                <a:moveTo>
                  <a:pt x="382" y="62"/>
                </a:moveTo>
                <a:cubicBezTo>
                  <a:pt x="382" y="62"/>
                  <a:pt x="382" y="63"/>
                  <a:pt x="383" y="63"/>
                </a:cubicBezTo>
                <a:cubicBezTo>
                  <a:pt x="383" y="63"/>
                  <a:pt x="383" y="63"/>
                  <a:pt x="383" y="63"/>
                </a:cubicBezTo>
                <a:cubicBezTo>
                  <a:pt x="383" y="63"/>
                  <a:pt x="383" y="63"/>
                  <a:pt x="383" y="63"/>
                </a:cubicBezTo>
                <a:cubicBezTo>
                  <a:pt x="382" y="62"/>
                  <a:pt x="382" y="62"/>
                  <a:pt x="382" y="62"/>
                </a:cubicBezTo>
                <a:moveTo>
                  <a:pt x="791" y="59"/>
                </a:move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moveTo>
                  <a:pt x="364" y="59"/>
                </a:moveTo>
                <a:cubicBezTo>
                  <a:pt x="363" y="59"/>
                  <a:pt x="362" y="59"/>
                  <a:pt x="363" y="60"/>
                </a:cubicBezTo>
                <a:cubicBezTo>
                  <a:pt x="364" y="61"/>
                  <a:pt x="367" y="64"/>
                  <a:pt x="369" y="64"/>
                </a:cubicBezTo>
                <a:cubicBezTo>
                  <a:pt x="369" y="64"/>
                  <a:pt x="370" y="64"/>
                  <a:pt x="370" y="63"/>
                </a:cubicBezTo>
                <a:cubicBezTo>
                  <a:pt x="371" y="61"/>
                  <a:pt x="366" y="59"/>
                  <a:pt x="364" y="59"/>
                </a:cubicBezTo>
                <a:moveTo>
                  <a:pt x="454" y="56"/>
                </a:moveTo>
                <a:cubicBezTo>
                  <a:pt x="454" y="56"/>
                  <a:pt x="454" y="56"/>
                  <a:pt x="454" y="56"/>
                </a:cubicBezTo>
                <a:cubicBezTo>
                  <a:pt x="454" y="56"/>
                  <a:pt x="454" y="56"/>
                  <a:pt x="454" y="56"/>
                </a:cubicBezTo>
                <a:moveTo>
                  <a:pt x="454" y="56"/>
                </a:moveTo>
                <a:cubicBezTo>
                  <a:pt x="454" y="56"/>
                  <a:pt x="454" y="56"/>
                  <a:pt x="454" y="56"/>
                </a:cubicBezTo>
                <a:cubicBezTo>
                  <a:pt x="454" y="56"/>
                  <a:pt x="454" y="56"/>
                  <a:pt x="454" y="56"/>
                </a:cubicBezTo>
                <a:moveTo>
                  <a:pt x="394" y="38"/>
                </a:moveTo>
                <a:cubicBezTo>
                  <a:pt x="394" y="38"/>
                  <a:pt x="393" y="38"/>
                  <a:pt x="393" y="39"/>
                </a:cubicBezTo>
                <a:cubicBezTo>
                  <a:pt x="394" y="40"/>
                  <a:pt x="395" y="41"/>
                  <a:pt x="397" y="42"/>
                </a:cubicBezTo>
                <a:cubicBezTo>
                  <a:pt x="397" y="44"/>
                  <a:pt x="390" y="42"/>
                  <a:pt x="389" y="44"/>
                </a:cubicBezTo>
                <a:cubicBezTo>
                  <a:pt x="390" y="45"/>
                  <a:pt x="392" y="46"/>
                  <a:pt x="393" y="48"/>
                </a:cubicBezTo>
                <a:cubicBezTo>
                  <a:pt x="392" y="49"/>
                  <a:pt x="391" y="49"/>
                  <a:pt x="390" y="49"/>
                </a:cubicBezTo>
                <a:cubicBezTo>
                  <a:pt x="390" y="49"/>
                  <a:pt x="389" y="49"/>
                  <a:pt x="389" y="49"/>
                </a:cubicBezTo>
                <a:cubicBezTo>
                  <a:pt x="388" y="49"/>
                  <a:pt x="387" y="49"/>
                  <a:pt x="387" y="49"/>
                </a:cubicBezTo>
                <a:cubicBezTo>
                  <a:pt x="385" y="49"/>
                  <a:pt x="384" y="49"/>
                  <a:pt x="384" y="51"/>
                </a:cubicBezTo>
                <a:cubicBezTo>
                  <a:pt x="382" y="56"/>
                  <a:pt x="390" y="55"/>
                  <a:pt x="390" y="58"/>
                </a:cubicBezTo>
                <a:cubicBezTo>
                  <a:pt x="390" y="59"/>
                  <a:pt x="389" y="60"/>
                  <a:pt x="387" y="60"/>
                </a:cubicBezTo>
                <a:cubicBezTo>
                  <a:pt x="386" y="60"/>
                  <a:pt x="386" y="60"/>
                  <a:pt x="385" y="59"/>
                </a:cubicBezTo>
                <a:cubicBezTo>
                  <a:pt x="384" y="59"/>
                  <a:pt x="383" y="59"/>
                  <a:pt x="382" y="59"/>
                </a:cubicBezTo>
                <a:cubicBezTo>
                  <a:pt x="381" y="59"/>
                  <a:pt x="380" y="60"/>
                  <a:pt x="381" y="61"/>
                </a:cubicBezTo>
                <a:cubicBezTo>
                  <a:pt x="381" y="61"/>
                  <a:pt x="382" y="62"/>
                  <a:pt x="383" y="63"/>
                </a:cubicBezTo>
                <a:cubicBezTo>
                  <a:pt x="383" y="63"/>
                  <a:pt x="384" y="64"/>
                  <a:pt x="384" y="64"/>
                </a:cubicBezTo>
                <a:cubicBezTo>
                  <a:pt x="384" y="64"/>
                  <a:pt x="383" y="63"/>
                  <a:pt x="383" y="63"/>
                </a:cubicBezTo>
                <a:cubicBezTo>
                  <a:pt x="387" y="65"/>
                  <a:pt x="386" y="69"/>
                  <a:pt x="391" y="70"/>
                </a:cubicBezTo>
                <a:cubicBezTo>
                  <a:pt x="391" y="70"/>
                  <a:pt x="391" y="71"/>
                  <a:pt x="391" y="71"/>
                </a:cubicBezTo>
                <a:cubicBezTo>
                  <a:pt x="392" y="71"/>
                  <a:pt x="394" y="70"/>
                  <a:pt x="396" y="70"/>
                </a:cubicBezTo>
                <a:cubicBezTo>
                  <a:pt x="397" y="69"/>
                  <a:pt x="399" y="69"/>
                  <a:pt x="400" y="69"/>
                </a:cubicBezTo>
                <a:cubicBezTo>
                  <a:pt x="402" y="69"/>
                  <a:pt x="403" y="69"/>
                  <a:pt x="403" y="70"/>
                </a:cubicBezTo>
                <a:cubicBezTo>
                  <a:pt x="404" y="73"/>
                  <a:pt x="393" y="75"/>
                  <a:pt x="394" y="76"/>
                </a:cubicBezTo>
                <a:cubicBezTo>
                  <a:pt x="399" y="82"/>
                  <a:pt x="406" y="88"/>
                  <a:pt x="413" y="88"/>
                </a:cubicBezTo>
                <a:cubicBezTo>
                  <a:pt x="415" y="88"/>
                  <a:pt x="417" y="87"/>
                  <a:pt x="419" y="86"/>
                </a:cubicBezTo>
                <a:cubicBezTo>
                  <a:pt x="420" y="86"/>
                  <a:pt x="441" y="71"/>
                  <a:pt x="441" y="70"/>
                </a:cubicBezTo>
                <a:cubicBezTo>
                  <a:pt x="441" y="68"/>
                  <a:pt x="439" y="68"/>
                  <a:pt x="436" y="68"/>
                </a:cubicBezTo>
                <a:cubicBezTo>
                  <a:pt x="436" y="68"/>
                  <a:pt x="435" y="68"/>
                  <a:pt x="435" y="68"/>
                </a:cubicBezTo>
                <a:cubicBezTo>
                  <a:pt x="435" y="68"/>
                  <a:pt x="434" y="68"/>
                  <a:pt x="434" y="68"/>
                </a:cubicBezTo>
                <a:cubicBezTo>
                  <a:pt x="433" y="68"/>
                  <a:pt x="432" y="68"/>
                  <a:pt x="432" y="67"/>
                </a:cubicBezTo>
                <a:cubicBezTo>
                  <a:pt x="430" y="65"/>
                  <a:pt x="432" y="64"/>
                  <a:pt x="430" y="62"/>
                </a:cubicBezTo>
                <a:cubicBezTo>
                  <a:pt x="430" y="61"/>
                  <a:pt x="429" y="58"/>
                  <a:pt x="428" y="57"/>
                </a:cubicBezTo>
                <a:cubicBezTo>
                  <a:pt x="427" y="56"/>
                  <a:pt x="427" y="56"/>
                  <a:pt x="426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5" y="56"/>
                  <a:pt x="425" y="56"/>
                  <a:pt x="425" y="56"/>
                </a:cubicBezTo>
                <a:cubicBezTo>
                  <a:pt x="425" y="56"/>
                  <a:pt x="425" y="56"/>
                  <a:pt x="425" y="56"/>
                </a:cubicBezTo>
                <a:cubicBezTo>
                  <a:pt x="423" y="55"/>
                  <a:pt x="401" y="38"/>
                  <a:pt x="394" y="38"/>
                </a:cubicBezTo>
                <a:moveTo>
                  <a:pt x="411" y="34"/>
                </a:move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0" y="35"/>
                  <a:pt x="410" y="35"/>
                </a:cubicBezTo>
                <a:cubicBezTo>
                  <a:pt x="410" y="35"/>
                  <a:pt x="410" y="35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moveTo>
                  <a:pt x="411" y="34"/>
                </a:move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moveTo>
                  <a:pt x="412" y="33"/>
                </a:moveTo>
                <a:cubicBezTo>
                  <a:pt x="412" y="33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2" y="34"/>
                  <a:pt x="412" y="33"/>
                  <a:pt x="412" y="33"/>
                </a:cubicBezTo>
                <a:moveTo>
                  <a:pt x="412" y="33"/>
                </a:moveTo>
                <a:cubicBezTo>
                  <a:pt x="412" y="33"/>
                  <a:pt x="412" y="33"/>
                  <a:pt x="412" y="33"/>
                </a:cubicBezTo>
                <a:cubicBezTo>
                  <a:pt x="412" y="33"/>
                  <a:pt x="412" y="33"/>
                  <a:pt x="412" y="33"/>
                </a:cubicBezTo>
                <a:moveTo>
                  <a:pt x="412" y="33"/>
                </a:moveTo>
                <a:cubicBezTo>
                  <a:pt x="412" y="33"/>
                  <a:pt x="412" y="33"/>
                  <a:pt x="412" y="33"/>
                </a:cubicBezTo>
                <a:cubicBezTo>
                  <a:pt x="412" y="33"/>
                  <a:pt x="412" y="33"/>
                  <a:pt x="412" y="33"/>
                </a:cubicBezTo>
                <a:moveTo>
                  <a:pt x="412" y="33"/>
                </a:moveTo>
                <a:cubicBezTo>
                  <a:pt x="412" y="33"/>
                  <a:pt x="412" y="33"/>
                  <a:pt x="412" y="33"/>
                </a:cubicBezTo>
                <a:cubicBezTo>
                  <a:pt x="412" y="33"/>
                  <a:pt x="412" y="33"/>
                  <a:pt x="412" y="33"/>
                </a:cubicBezTo>
                <a:moveTo>
                  <a:pt x="412" y="33"/>
                </a:moveTo>
                <a:cubicBezTo>
                  <a:pt x="412" y="33"/>
                  <a:pt x="412" y="33"/>
                  <a:pt x="412" y="33"/>
                </a:cubicBezTo>
                <a:cubicBezTo>
                  <a:pt x="412" y="33"/>
                  <a:pt x="412" y="33"/>
                  <a:pt x="412" y="33"/>
                </a:cubicBezTo>
                <a:moveTo>
                  <a:pt x="412" y="33"/>
                </a:moveTo>
                <a:cubicBezTo>
                  <a:pt x="412" y="33"/>
                  <a:pt x="412" y="33"/>
                  <a:pt x="412" y="33"/>
                </a:cubicBezTo>
                <a:cubicBezTo>
                  <a:pt x="412" y="33"/>
                  <a:pt x="412" y="33"/>
                  <a:pt x="412" y="33"/>
                </a:cubicBezTo>
                <a:moveTo>
                  <a:pt x="511" y="9"/>
                </a:moveTo>
                <a:cubicBezTo>
                  <a:pt x="511" y="9"/>
                  <a:pt x="511" y="9"/>
                  <a:pt x="511" y="9"/>
                </a:cubicBezTo>
                <a:cubicBezTo>
                  <a:pt x="510" y="10"/>
                  <a:pt x="502" y="15"/>
                  <a:pt x="504" y="15"/>
                </a:cubicBezTo>
                <a:cubicBezTo>
                  <a:pt x="499" y="15"/>
                  <a:pt x="495" y="12"/>
                  <a:pt x="490" y="12"/>
                </a:cubicBezTo>
                <a:cubicBezTo>
                  <a:pt x="489" y="12"/>
                  <a:pt x="488" y="12"/>
                  <a:pt x="487" y="12"/>
                </a:cubicBezTo>
                <a:cubicBezTo>
                  <a:pt x="485" y="13"/>
                  <a:pt x="483" y="13"/>
                  <a:pt x="482" y="13"/>
                </a:cubicBezTo>
                <a:cubicBezTo>
                  <a:pt x="481" y="13"/>
                  <a:pt x="480" y="13"/>
                  <a:pt x="479" y="13"/>
                </a:cubicBezTo>
                <a:cubicBezTo>
                  <a:pt x="478" y="13"/>
                  <a:pt x="477" y="13"/>
                  <a:pt x="476" y="13"/>
                </a:cubicBezTo>
                <a:cubicBezTo>
                  <a:pt x="476" y="13"/>
                  <a:pt x="475" y="13"/>
                  <a:pt x="474" y="13"/>
                </a:cubicBezTo>
                <a:cubicBezTo>
                  <a:pt x="460" y="13"/>
                  <a:pt x="474" y="13"/>
                  <a:pt x="470" y="15"/>
                </a:cubicBezTo>
                <a:cubicBezTo>
                  <a:pt x="468" y="15"/>
                  <a:pt x="466" y="15"/>
                  <a:pt x="464" y="16"/>
                </a:cubicBezTo>
                <a:cubicBezTo>
                  <a:pt x="464" y="17"/>
                  <a:pt x="464" y="18"/>
                  <a:pt x="463" y="20"/>
                </a:cubicBezTo>
                <a:cubicBezTo>
                  <a:pt x="458" y="22"/>
                  <a:pt x="453" y="23"/>
                  <a:pt x="448" y="23"/>
                </a:cubicBezTo>
                <a:cubicBezTo>
                  <a:pt x="448" y="23"/>
                  <a:pt x="448" y="23"/>
                  <a:pt x="448" y="23"/>
                </a:cubicBezTo>
                <a:cubicBezTo>
                  <a:pt x="446" y="23"/>
                  <a:pt x="444" y="23"/>
                  <a:pt x="443" y="22"/>
                </a:cubicBezTo>
                <a:cubicBezTo>
                  <a:pt x="442" y="22"/>
                  <a:pt x="441" y="22"/>
                  <a:pt x="440" y="22"/>
                </a:cubicBezTo>
                <a:cubicBezTo>
                  <a:pt x="438" y="22"/>
                  <a:pt x="436" y="22"/>
                  <a:pt x="434" y="24"/>
                </a:cubicBezTo>
                <a:cubicBezTo>
                  <a:pt x="433" y="25"/>
                  <a:pt x="436" y="28"/>
                  <a:pt x="432" y="29"/>
                </a:cubicBezTo>
                <a:cubicBezTo>
                  <a:pt x="432" y="29"/>
                  <a:pt x="432" y="29"/>
                  <a:pt x="432" y="29"/>
                </a:cubicBezTo>
                <a:cubicBezTo>
                  <a:pt x="431" y="29"/>
                  <a:pt x="429" y="29"/>
                  <a:pt x="428" y="28"/>
                </a:cubicBezTo>
                <a:cubicBezTo>
                  <a:pt x="427" y="27"/>
                  <a:pt x="426" y="27"/>
                  <a:pt x="424" y="27"/>
                </a:cubicBezTo>
                <a:cubicBezTo>
                  <a:pt x="424" y="27"/>
                  <a:pt x="424" y="27"/>
                  <a:pt x="424" y="27"/>
                </a:cubicBezTo>
                <a:cubicBezTo>
                  <a:pt x="423" y="27"/>
                  <a:pt x="406" y="34"/>
                  <a:pt x="405" y="34"/>
                </a:cubicBezTo>
                <a:cubicBezTo>
                  <a:pt x="405" y="34"/>
                  <a:pt x="405" y="34"/>
                  <a:pt x="405" y="34"/>
                </a:cubicBezTo>
                <a:cubicBezTo>
                  <a:pt x="405" y="35"/>
                  <a:pt x="405" y="35"/>
                  <a:pt x="406" y="35"/>
                </a:cubicBezTo>
                <a:cubicBezTo>
                  <a:pt x="407" y="35"/>
                  <a:pt x="408" y="35"/>
                  <a:pt x="409" y="35"/>
                </a:cubicBezTo>
                <a:cubicBezTo>
                  <a:pt x="410" y="34"/>
                  <a:pt x="411" y="34"/>
                  <a:pt x="411" y="34"/>
                </a:cubicBezTo>
                <a:cubicBezTo>
                  <a:pt x="411" y="34"/>
                  <a:pt x="411" y="34"/>
                  <a:pt x="411" y="34"/>
                </a:cubicBezTo>
                <a:cubicBezTo>
                  <a:pt x="412" y="33"/>
                  <a:pt x="413" y="33"/>
                  <a:pt x="413" y="33"/>
                </a:cubicBezTo>
                <a:cubicBezTo>
                  <a:pt x="414" y="33"/>
                  <a:pt x="415" y="33"/>
                  <a:pt x="415" y="33"/>
                </a:cubicBezTo>
                <a:cubicBezTo>
                  <a:pt x="414" y="35"/>
                  <a:pt x="413" y="36"/>
                  <a:pt x="413" y="37"/>
                </a:cubicBezTo>
                <a:cubicBezTo>
                  <a:pt x="414" y="37"/>
                  <a:pt x="416" y="37"/>
                  <a:pt x="417" y="38"/>
                </a:cubicBezTo>
                <a:cubicBezTo>
                  <a:pt x="412" y="45"/>
                  <a:pt x="417" y="47"/>
                  <a:pt x="422" y="47"/>
                </a:cubicBezTo>
                <a:cubicBezTo>
                  <a:pt x="425" y="47"/>
                  <a:pt x="428" y="46"/>
                  <a:pt x="430" y="46"/>
                </a:cubicBezTo>
                <a:cubicBezTo>
                  <a:pt x="432" y="46"/>
                  <a:pt x="434" y="45"/>
                  <a:pt x="434" y="45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37" y="47"/>
                  <a:pt x="434" y="50"/>
                  <a:pt x="439" y="52"/>
                </a:cubicBezTo>
                <a:cubicBezTo>
                  <a:pt x="440" y="52"/>
                  <a:pt x="441" y="52"/>
                  <a:pt x="442" y="52"/>
                </a:cubicBezTo>
                <a:cubicBezTo>
                  <a:pt x="444" y="52"/>
                  <a:pt x="447" y="52"/>
                  <a:pt x="449" y="51"/>
                </a:cubicBezTo>
                <a:cubicBezTo>
                  <a:pt x="453" y="51"/>
                  <a:pt x="457" y="50"/>
                  <a:pt x="461" y="50"/>
                </a:cubicBezTo>
                <a:cubicBezTo>
                  <a:pt x="463" y="49"/>
                  <a:pt x="471" y="43"/>
                  <a:pt x="472" y="43"/>
                </a:cubicBezTo>
                <a:cubicBezTo>
                  <a:pt x="472" y="43"/>
                  <a:pt x="473" y="43"/>
                  <a:pt x="473" y="43"/>
                </a:cubicBezTo>
                <a:cubicBezTo>
                  <a:pt x="478" y="43"/>
                  <a:pt x="459" y="56"/>
                  <a:pt x="454" y="56"/>
                </a:cubicBezTo>
                <a:cubicBezTo>
                  <a:pt x="454" y="56"/>
                  <a:pt x="454" y="56"/>
                  <a:pt x="454" y="56"/>
                </a:cubicBezTo>
                <a:cubicBezTo>
                  <a:pt x="455" y="57"/>
                  <a:pt x="462" y="63"/>
                  <a:pt x="462" y="64"/>
                </a:cubicBezTo>
                <a:cubicBezTo>
                  <a:pt x="462" y="64"/>
                  <a:pt x="462" y="65"/>
                  <a:pt x="461" y="65"/>
                </a:cubicBezTo>
                <a:cubicBezTo>
                  <a:pt x="460" y="65"/>
                  <a:pt x="456" y="62"/>
                  <a:pt x="451" y="59"/>
                </a:cubicBezTo>
                <a:cubicBezTo>
                  <a:pt x="447" y="56"/>
                  <a:pt x="442" y="54"/>
                  <a:pt x="438" y="54"/>
                </a:cubicBezTo>
                <a:cubicBezTo>
                  <a:pt x="436" y="54"/>
                  <a:pt x="434" y="55"/>
                  <a:pt x="433" y="58"/>
                </a:cubicBezTo>
                <a:cubicBezTo>
                  <a:pt x="431" y="66"/>
                  <a:pt x="439" y="65"/>
                  <a:pt x="442" y="68"/>
                </a:cubicBezTo>
                <a:cubicBezTo>
                  <a:pt x="443" y="69"/>
                  <a:pt x="453" y="78"/>
                  <a:pt x="455" y="81"/>
                </a:cubicBezTo>
                <a:cubicBezTo>
                  <a:pt x="453" y="80"/>
                  <a:pt x="444" y="78"/>
                  <a:pt x="438" y="78"/>
                </a:cubicBezTo>
                <a:cubicBezTo>
                  <a:pt x="435" y="78"/>
                  <a:pt x="434" y="79"/>
                  <a:pt x="433" y="79"/>
                </a:cubicBezTo>
                <a:cubicBezTo>
                  <a:pt x="426" y="84"/>
                  <a:pt x="427" y="86"/>
                  <a:pt x="431" y="86"/>
                </a:cubicBezTo>
                <a:cubicBezTo>
                  <a:pt x="435" y="86"/>
                  <a:pt x="441" y="84"/>
                  <a:pt x="443" y="84"/>
                </a:cubicBezTo>
                <a:cubicBezTo>
                  <a:pt x="440" y="84"/>
                  <a:pt x="440" y="91"/>
                  <a:pt x="440" y="93"/>
                </a:cubicBezTo>
                <a:cubicBezTo>
                  <a:pt x="441" y="96"/>
                  <a:pt x="447" y="99"/>
                  <a:pt x="444" y="99"/>
                </a:cubicBezTo>
                <a:cubicBezTo>
                  <a:pt x="444" y="99"/>
                  <a:pt x="442" y="99"/>
                  <a:pt x="440" y="98"/>
                </a:cubicBezTo>
                <a:cubicBezTo>
                  <a:pt x="438" y="98"/>
                  <a:pt x="434" y="90"/>
                  <a:pt x="430" y="90"/>
                </a:cubicBezTo>
                <a:cubicBezTo>
                  <a:pt x="428" y="90"/>
                  <a:pt x="427" y="91"/>
                  <a:pt x="426" y="93"/>
                </a:cubicBezTo>
                <a:cubicBezTo>
                  <a:pt x="424" y="98"/>
                  <a:pt x="433" y="99"/>
                  <a:pt x="431" y="101"/>
                </a:cubicBezTo>
                <a:cubicBezTo>
                  <a:pt x="427" y="106"/>
                  <a:pt x="408" y="106"/>
                  <a:pt x="425" y="110"/>
                </a:cubicBezTo>
                <a:cubicBezTo>
                  <a:pt x="428" y="111"/>
                  <a:pt x="431" y="111"/>
                  <a:pt x="433" y="111"/>
                </a:cubicBezTo>
                <a:cubicBezTo>
                  <a:pt x="437" y="111"/>
                  <a:pt x="440" y="111"/>
                  <a:pt x="443" y="111"/>
                </a:cubicBezTo>
                <a:cubicBezTo>
                  <a:pt x="446" y="110"/>
                  <a:pt x="449" y="110"/>
                  <a:pt x="452" y="110"/>
                </a:cubicBezTo>
                <a:cubicBezTo>
                  <a:pt x="452" y="110"/>
                  <a:pt x="453" y="110"/>
                  <a:pt x="453" y="110"/>
                </a:cubicBezTo>
                <a:cubicBezTo>
                  <a:pt x="458" y="110"/>
                  <a:pt x="461" y="114"/>
                  <a:pt x="465" y="114"/>
                </a:cubicBezTo>
                <a:cubicBezTo>
                  <a:pt x="465" y="114"/>
                  <a:pt x="465" y="114"/>
                  <a:pt x="465" y="114"/>
                </a:cubicBezTo>
                <a:cubicBezTo>
                  <a:pt x="467" y="114"/>
                  <a:pt x="480" y="111"/>
                  <a:pt x="480" y="108"/>
                </a:cubicBezTo>
                <a:cubicBezTo>
                  <a:pt x="482" y="101"/>
                  <a:pt x="458" y="102"/>
                  <a:pt x="459" y="100"/>
                </a:cubicBezTo>
                <a:cubicBezTo>
                  <a:pt x="459" y="98"/>
                  <a:pt x="461" y="97"/>
                  <a:pt x="464" y="97"/>
                </a:cubicBezTo>
                <a:cubicBezTo>
                  <a:pt x="466" y="97"/>
                  <a:pt x="467" y="98"/>
                  <a:pt x="469" y="98"/>
                </a:cubicBezTo>
                <a:cubicBezTo>
                  <a:pt x="470" y="98"/>
                  <a:pt x="471" y="98"/>
                  <a:pt x="473" y="98"/>
                </a:cubicBezTo>
                <a:cubicBezTo>
                  <a:pt x="474" y="98"/>
                  <a:pt x="476" y="98"/>
                  <a:pt x="476" y="97"/>
                </a:cubicBezTo>
                <a:cubicBezTo>
                  <a:pt x="481" y="95"/>
                  <a:pt x="476" y="92"/>
                  <a:pt x="477" y="91"/>
                </a:cubicBezTo>
                <a:cubicBezTo>
                  <a:pt x="478" y="90"/>
                  <a:pt x="479" y="90"/>
                  <a:pt x="480" y="90"/>
                </a:cubicBezTo>
                <a:cubicBezTo>
                  <a:pt x="481" y="90"/>
                  <a:pt x="481" y="90"/>
                  <a:pt x="482" y="90"/>
                </a:cubicBezTo>
                <a:cubicBezTo>
                  <a:pt x="482" y="90"/>
                  <a:pt x="483" y="90"/>
                  <a:pt x="483" y="90"/>
                </a:cubicBezTo>
                <a:cubicBezTo>
                  <a:pt x="484" y="90"/>
                  <a:pt x="484" y="90"/>
                  <a:pt x="485" y="90"/>
                </a:cubicBezTo>
                <a:cubicBezTo>
                  <a:pt x="506" y="79"/>
                  <a:pt x="492" y="71"/>
                  <a:pt x="485" y="71"/>
                </a:cubicBezTo>
                <a:cubicBezTo>
                  <a:pt x="484" y="71"/>
                  <a:pt x="483" y="71"/>
                  <a:pt x="482" y="72"/>
                </a:cubicBezTo>
                <a:cubicBezTo>
                  <a:pt x="484" y="68"/>
                  <a:pt x="492" y="70"/>
                  <a:pt x="495" y="69"/>
                </a:cubicBezTo>
                <a:cubicBezTo>
                  <a:pt x="496" y="69"/>
                  <a:pt x="497" y="68"/>
                  <a:pt x="499" y="67"/>
                </a:cubicBezTo>
                <a:cubicBezTo>
                  <a:pt x="501" y="66"/>
                  <a:pt x="503" y="65"/>
                  <a:pt x="502" y="65"/>
                </a:cubicBezTo>
                <a:cubicBezTo>
                  <a:pt x="502" y="65"/>
                  <a:pt x="502" y="65"/>
                  <a:pt x="502" y="65"/>
                </a:cubicBezTo>
                <a:cubicBezTo>
                  <a:pt x="505" y="64"/>
                  <a:pt x="512" y="62"/>
                  <a:pt x="515" y="60"/>
                </a:cubicBezTo>
                <a:cubicBezTo>
                  <a:pt x="520" y="58"/>
                  <a:pt x="551" y="41"/>
                  <a:pt x="551" y="38"/>
                </a:cubicBezTo>
                <a:cubicBezTo>
                  <a:pt x="551" y="37"/>
                  <a:pt x="549" y="36"/>
                  <a:pt x="547" y="36"/>
                </a:cubicBezTo>
                <a:cubicBezTo>
                  <a:pt x="545" y="36"/>
                  <a:pt x="543" y="36"/>
                  <a:pt x="541" y="36"/>
                </a:cubicBezTo>
                <a:cubicBezTo>
                  <a:pt x="540" y="37"/>
                  <a:pt x="538" y="37"/>
                  <a:pt x="538" y="37"/>
                </a:cubicBezTo>
                <a:cubicBezTo>
                  <a:pt x="546" y="36"/>
                  <a:pt x="571" y="27"/>
                  <a:pt x="570" y="22"/>
                </a:cubicBezTo>
                <a:cubicBezTo>
                  <a:pt x="570" y="22"/>
                  <a:pt x="569" y="22"/>
                  <a:pt x="569" y="22"/>
                </a:cubicBezTo>
                <a:cubicBezTo>
                  <a:pt x="568" y="22"/>
                  <a:pt x="565" y="21"/>
                  <a:pt x="562" y="19"/>
                </a:cubicBezTo>
                <a:cubicBezTo>
                  <a:pt x="559" y="18"/>
                  <a:pt x="556" y="16"/>
                  <a:pt x="556" y="16"/>
                </a:cubicBezTo>
                <a:cubicBezTo>
                  <a:pt x="556" y="16"/>
                  <a:pt x="556" y="16"/>
                  <a:pt x="556" y="16"/>
                </a:cubicBezTo>
                <a:cubicBezTo>
                  <a:pt x="556" y="16"/>
                  <a:pt x="555" y="16"/>
                  <a:pt x="554" y="16"/>
                </a:cubicBezTo>
                <a:cubicBezTo>
                  <a:pt x="551" y="16"/>
                  <a:pt x="548" y="16"/>
                  <a:pt x="546" y="17"/>
                </a:cubicBezTo>
                <a:cubicBezTo>
                  <a:pt x="543" y="17"/>
                  <a:pt x="540" y="18"/>
                  <a:pt x="539" y="18"/>
                </a:cubicBezTo>
                <a:cubicBezTo>
                  <a:pt x="538" y="18"/>
                  <a:pt x="537" y="18"/>
                  <a:pt x="537" y="18"/>
                </a:cubicBezTo>
                <a:cubicBezTo>
                  <a:pt x="536" y="17"/>
                  <a:pt x="541" y="12"/>
                  <a:pt x="541" y="12"/>
                </a:cubicBezTo>
                <a:cubicBezTo>
                  <a:pt x="541" y="12"/>
                  <a:pt x="541" y="12"/>
                  <a:pt x="541" y="12"/>
                </a:cubicBezTo>
                <a:cubicBezTo>
                  <a:pt x="535" y="10"/>
                  <a:pt x="527" y="11"/>
                  <a:pt x="521" y="10"/>
                </a:cubicBezTo>
                <a:cubicBezTo>
                  <a:pt x="520" y="10"/>
                  <a:pt x="514" y="9"/>
                  <a:pt x="511" y="9"/>
                </a:cubicBezTo>
                <a:moveTo>
                  <a:pt x="624" y="156"/>
                </a:moveTo>
                <a:cubicBezTo>
                  <a:pt x="623" y="156"/>
                  <a:pt x="621" y="156"/>
                  <a:pt x="621" y="154"/>
                </a:cubicBezTo>
                <a:cubicBezTo>
                  <a:pt x="620" y="152"/>
                  <a:pt x="621" y="150"/>
                  <a:pt x="623" y="149"/>
                </a:cubicBezTo>
                <a:cubicBezTo>
                  <a:pt x="623" y="149"/>
                  <a:pt x="624" y="148"/>
                  <a:pt x="624" y="148"/>
                </a:cubicBezTo>
                <a:cubicBezTo>
                  <a:pt x="626" y="148"/>
                  <a:pt x="627" y="149"/>
                  <a:pt x="628" y="151"/>
                </a:cubicBezTo>
                <a:cubicBezTo>
                  <a:pt x="629" y="153"/>
                  <a:pt x="628" y="155"/>
                  <a:pt x="626" y="156"/>
                </a:cubicBezTo>
                <a:cubicBezTo>
                  <a:pt x="626" y="156"/>
                  <a:pt x="625" y="156"/>
                  <a:pt x="624" y="156"/>
                </a:cubicBezTo>
                <a:moveTo>
                  <a:pt x="646" y="147"/>
                </a:moveTo>
                <a:cubicBezTo>
                  <a:pt x="645" y="147"/>
                  <a:pt x="643" y="146"/>
                  <a:pt x="643" y="144"/>
                </a:cubicBezTo>
                <a:cubicBezTo>
                  <a:pt x="642" y="142"/>
                  <a:pt x="643" y="140"/>
                  <a:pt x="645" y="139"/>
                </a:cubicBezTo>
                <a:cubicBezTo>
                  <a:pt x="645" y="139"/>
                  <a:pt x="646" y="139"/>
                  <a:pt x="646" y="139"/>
                </a:cubicBezTo>
                <a:cubicBezTo>
                  <a:pt x="648" y="139"/>
                  <a:pt x="649" y="139"/>
                  <a:pt x="650" y="141"/>
                </a:cubicBezTo>
                <a:cubicBezTo>
                  <a:pt x="651" y="143"/>
                  <a:pt x="650" y="145"/>
                  <a:pt x="648" y="146"/>
                </a:cubicBezTo>
                <a:cubicBezTo>
                  <a:pt x="647" y="146"/>
                  <a:pt x="647" y="147"/>
                  <a:pt x="646" y="147"/>
                </a:cubicBezTo>
                <a:moveTo>
                  <a:pt x="668" y="137"/>
                </a:moveTo>
                <a:cubicBezTo>
                  <a:pt x="667" y="137"/>
                  <a:pt x="665" y="136"/>
                  <a:pt x="665" y="135"/>
                </a:cubicBezTo>
                <a:cubicBezTo>
                  <a:pt x="664" y="133"/>
                  <a:pt x="665" y="130"/>
                  <a:pt x="667" y="130"/>
                </a:cubicBezTo>
                <a:cubicBezTo>
                  <a:pt x="667" y="129"/>
                  <a:pt x="668" y="129"/>
                  <a:pt x="668" y="129"/>
                </a:cubicBezTo>
                <a:cubicBezTo>
                  <a:pt x="670" y="129"/>
                  <a:pt x="671" y="130"/>
                  <a:pt x="672" y="132"/>
                </a:cubicBezTo>
                <a:cubicBezTo>
                  <a:pt x="673" y="134"/>
                  <a:pt x="672" y="136"/>
                  <a:pt x="670" y="137"/>
                </a:cubicBezTo>
                <a:cubicBezTo>
                  <a:pt x="670" y="137"/>
                  <a:pt x="670" y="137"/>
                  <a:pt x="670" y="137"/>
                </a:cubicBezTo>
                <a:cubicBezTo>
                  <a:pt x="669" y="137"/>
                  <a:pt x="669" y="137"/>
                  <a:pt x="668" y="137"/>
                </a:cubicBezTo>
                <a:moveTo>
                  <a:pt x="691" y="129"/>
                </a:moveTo>
                <a:cubicBezTo>
                  <a:pt x="689" y="129"/>
                  <a:pt x="688" y="128"/>
                  <a:pt x="687" y="126"/>
                </a:cubicBezTo>
                <a:cubicBezTo>
                  <a:pt x="686" y="124"/>
                  <a:pt x="687" y="122"/>
                  <a:pt x="689" y="121"/>
                </a:cubicBezTo>
                <a:cubicBezTo>
                  <a:pt x="690" y="121"/>
                  <a:pt x="690" y="121"/>
                  <a:pt x="691" y="121"/>
                </a:cubicBezTo>
                <a:cubicBezTo>
                  <a:pt x="692" y="121"/>
                  <a:pt x="694" y="122"/>
                  <a:pt x="695" y="124"/>
                </a:cubicBezTo>
                <a:cubicBezTo>
                  <a:pt x="695" y="126"/>
                  <a:pt x="694" y="128"/>
                  <a:pt x="692" y="129"/>
                </a:cubicBezTo>
                <a:cubicBezTo>
                  <a:pt x="692" y="129"/>
                  <a:pt x="691" y="129"/>
                  <a:pt x="691" y="129"/>
                </a:cubicBezTo>
                <a:moveTo>
                  <a:pt x="712" y="113"/>
                </a:moveTo>
                <a:cubicBezTo>
                  <a:pt x="713" y="113"/>
                  <a:pt x="713" y="113"/>
                  <a:pt x="713" y="113"/>
                </a:cubicBezTo>
                <a:cubicBezTo>
                  <a:pt x="715" y="113"/>
                  <a:pt x="717" y="114"/>
                  <a:pt x="717" y="116"/>
                </a:cubicBezTo>
                <a:cubicBezTo>
                  <a:pt x="718" y="118"/>
                  <a:pt x="717" y="120"/>
                  <a:pt x="715" y="121"/>
                </a:cubicBezTo>
                <a:cubicBezTo>
                  <a:pt x="714" y="121"/>
                  <a:pt x="714" y="121"/>
                  <a:pt x="713" y="121"/>
                </a:cubicBezTo>
                <a:cubicBezTo>
                  <a:pt x="712" y="121"/>
                  <a:pt x="710" y="120"/>
                  <a:pt x="710" y="118"/>
                </a:cubicBezTo>
                <a:cubicBezTo>
                  <a:pt x="709" y="116"/>
                  <a:pt x="710" y="114"/>
                  <a:pt x="712" y="113"/>
                </a:cubicBezTo>
                <a:cubicBezTo>
                  <a:pt x="712" y="113"/>
                  <a:pt x="712" y="113"/>
                  <a:pt x="712" y="113"/>
                </a:cubicBezTo>
                <a:moveTo>
                  <a:pt x="736" y="114"/>
                </a:moveTo>
                <a:cubicBezTo>
                  <a:pt x="735" y="114"/>
                  <a:pt x="733" y="113"/>
                  <a:pt x="733" y="111"/>
                </a:cubicBezTo>
                <a:cubicBezTo>
                  <a:pt x="732" y="109"/>
                  <a:pt x="733" y="107"/>
                  <a:pt x="735" y="106"/>
                </a:cubicBezTo>
                <a:cubicBezTo>
                  <a:pt x="736" y="106"/>
                  <a:pt x="736" y="106"/>
                  <a:pt x="736" y="106"/>
                </a:cubicBezTo>
                <a:cubicBezTo>
                  <a:pt x="738" y="106"/>
                  <a:pt x="740" y="107"/>
                  <a:pt x="740" y="109"/>
                </a:cubicBezTo>
                <a:cubicBezTo>
                  <a:pt x="741" y="111"/>
                  <a:pt x="740" y="113"/>
                  <a:pt x="738" y="114"/>
                </a:cubicBezTo>
                <a:cubicBezTo>
                  <a:pt x="737" y="114"/>
                  <a:pt x="737" y="114"/>
                  <a:pt x="736" y="114"/>
                </a:cubicBezTo>
                <a:moveTo>
                  <a:pt x="760" y="108"/>
                </a:moveTo>
                <a:cubicBezTo>
                  <a:pt x="758" y="108"/>
                  <a:pt x="756" y="107"/>
                  <a:pt x="756" y="105"/>
                </a:cubicBezTo>
                <a:cubicBezTo>
                  <a:pt x="755" y="103"/>
                  <a:pt x="756" y="100"/>
                  <a:pt x="759" y="100"/>
                </a:cubicBezTo>
                <a:cubicBezTo>
                  <a:pt x="759" y="100"/>
                  <a:pt x="759" y="100"/>
                  <a:pt x="759" y="100"/>
                </a:cubicBezTo>
                <a:cubicBezTo>
                  <a:pt x="759" y="100"/>
                  <a:pt x="759" y="100"/>
                  <a:pt x="760" y="100"/>
                </a:cubicBezTo>
                <a:cubicBezTo>
                  <a:pt x="761" y="100"/>
                  <a:pt x="763" y="101"/>
                  <a:pt x="763" y="103"/>
                </a:cubicBezTo>
                <a:cubicBezTo>
                  <a:pt x="764" y="105"/>
                  <a:pt x="763" y="107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1" y="108"/>
                  <a:pt x="761" y="108"/>
                  <a:pt x="761" y="108"/>
                </a:cubicBezTo>
                <a:cubicBezTo>
                  <a:pt x="760" y="108"/>
                  <a:pt x="760" y="108"/>
                  <a:pt x="760" y="108"/>
                </a:cubicBezTo>
                <a:moveTo>
                  <a:pt x="536" y="98"/>
                </a:moveTo>
                <a:cubicBezTo>
                  <a:pt x="534" y="97"/>
                  <a:pt x="533" y="97"/>
                  <a:pt x="531" y="97"/>
                </a:cubicBezTo>
                <a:cubicBezTo>
                  <a:pt x="532" y="97"/>
                  <a:pt x="535" y="95"/>
                  <a:pt x="538" y="95"/>
                </a:cubicBezTo>
                <a:cubicBezTo>
                  <a:pt x="539" y="95"/>
                  <a:pt x="541" y="96"/>
                  <a:pt x="541" y="98"/>
                </a:cubicBezTo>
                <a:cubicBezTo>
                  <a:pt x="540" y="98"/>
                  <a:pt x="540" y="98"/>
                  <a:pt x="540" y="98"/>
                </a:cubicBezTo>
                <a:cubicBezTo>
                  <a:pt x="538" y="98"/>
                  <a:pt x="537" y="98"/>
                  <a:pt x="536" y="98"/>
                </a:cubicBezTo>
                <a:cubicBezTo>
                  <a:pt x="536" y="98"/>
                  <a:pt x="536" y="98"/>
                  <a:pt x="536" y="98"/>
                </a:cubicBezTo>
                <a:moveTo>
                  <a:pt x="783" y="102"/>
                </a:moveTo>
                <a:cubicBezTo>
                  <a:pt x="781" y="102"/>
                  <a:pt x="779" y="101"/>
                  <a:pt x="779" y="99"/>
                </a:cubicBezTo>
                <a:cubicBezTo>
                  <a:pt x="779" y="97"/>
                  <a:pt x="780" y="95"/>
                  <a:pt x="782" y="94"/>
                </a:cubicBezTo>
                <a:cubicBezTo>
                  <a:pt x="782" y="94"/>
                  <a:pt x="782" y="94"/>
                  <a:pt x="782" y="94"/>
                </a:cubicBezTo>
                <a:cubicBezTo>
                  <a:pt x="782" y="94"/>
                  <a:pt x="783" y="94"/>
                  <a:pt x="783" y="94"/>
                </a:cubicBezTo>
                <a:cubicBezTo>
                  <a:pt x="785" y="94"/>
                  <a:pt x="786" y="95"/>
                  <a:pt x="787" y="97"/>
                </a:cubicBezTo>
                <a:cubicBezTo>
                  <a:pt x="787" y="99"/>
                  <a:pt x="786" y="102"/>
                  <a:pt x="784" y="102"/>
                </a:cubicBezTo>
                <a:cubicBezTo>
                  <a:pt x="784" y="102"/>
                  <a:pt x="784" y="102"/>
                  <a:pt x="784" y="102"/>
                </a:cubicBezTo>
                <a:cubicBezTo>
                  <a:pt x="783" y="102"/>
                  <a:pt x="783" y="102"/>
                  <a:pt x="783" y="102"/>
                </a:cubicBezTo>
                <a:moveTo>
                  <a:pt x="791" y="59"/>
                </a:move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cubicBezTo>
                  <a:pt x="790" y="60"/>
                  <a:pt x="789" y="61"/>
                  <a:pt x="788" y="61"/>
                </a:cubicBezTo>
                <a:cubicBezTo>
                  <a:pt x="789" y="60"/>
                  <a:pt x="790" y="60"/>
                  <a:pt x="791" y="59"/>
                </a:cubicBezTo>
                <a:cubicBezTo>
                  <a:pt x="791" y="59"/>
                  <a:pt x="791" y="60"/>
                  <a:pt x="791" y="60"/>
                </a:cubicBezTo>
                <a:cubicBezTo>
                  <a:pt x="791" y="60"/>
                  <a:pt x="791" y="60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moveTo>
                  <a:pt x="791" y="59"/>
                </a:move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cubicBezTo>
                  <a:pt x="791" y="59"/>
                  <a:pt x="791" y="59"/>
                  <a:pt x="791" y="59"/>
                </a:cubicBezTo>
                <a:moveTo>
                  <a:pt x="726" y="0"/>
                </a:moveTo>
                <a:cubicBezTo>
                  <a:pt x="722" y="0"/>
                  <a:pt x="719" y="1"/>
                  <a:pt x="716" y="1"/>
                </a:cubicBezTo>
                <a:cubicBezTo>
                  <a:pt x="708" y="1"/>
                  <a:pt x="701" y="2"/>
                  <a:pt x="693" y="4"/>
                </a:cubicBezTo>
                <a:cubicBezTo>
                  <a:pt x="692" y="4"/>
                  <a:pt x="688" y="9"/>
                  <a:pt x="690" y="9"/>
                </a:cubicBezTo>
                <a:cubicBezTo>
                  <a:pt x="690" y="9"/>
                  <a:pt x="689" y="9"/>
                  <a:pt x="689" y="9"/>
                </a:cubicBezTo>
                <a:cubicBezTo>
                  <a:pt x="686" y="9"/>
                  <a:pt x="681" y="6"/>
                  <a:pt x="677" y="6"/>
                </a:cubicBezTo>
                <a:cubicBezTo>
                  <a:pt x="677" y="6"/>
                  <a:pt x="676" y="6"/>
                  <a:pt x="676" y="6"/>
                </a:cubicBezTo>
                <a:cubicBezTo>
                  <a:pt x="670" y="6"/>
                  <a:pt x="664" y="8"/>
                  <a:pt x="658" y="8"/>
                </a:cubicBezTo>
                <a:cubicBezTo>
                  <a:pt x="653" y="9"/>
                  <a:pt x="641" y="7"/>
                  <a:pt x="650" y="16"/>
                </a:cubicBezTo>
                <a:cubicBezTo>
                  <a:pt x="642" y="19"/>
                  <a:pt x="639" y="21"/>
                  <a:pt x="649" y="27"/>
                </a:cubicBezTo>
                <a:cubicBezTo>
                  <a:pt x="645" y="25"/>
                  <a:pt x="634" y="17"/>
                  <a:pt x="628" y="17"/>
                </a:cubicBezTo>
                <a:cubicBezTo>
                  <a:pt x="628" y="17"/>
                  <a:pt x="627" y="17"/>
                  <a:pt x="627" y="18"/>
                </a:cubicBezTo>
                <a:cubicBezTo>
                  <a:pt x="619" y="22"/>
                  <a:pt x="626" y="24"/>
                  <a:pt x="629" y="28"/>
                </a:cubicBezTo>
                <a:cubicBezTo>
                  <a:pt x="623" y="28"/>
                  <a:pt x="620" y="22"/>
                  <a:pt x="615" y="22"/>
                </a:cubicBezTo>
                <a:cubicBezTo>
                  <a:pt x="615" y="22"/>
                  <a:pt x="615" y="22"/>
                  <a:pt x="615" y="22"/>
                </a:cubicBezTo>
                <a:cubicBezTo>
                  <a:pt x="607" y="22"/>
                  <a:pt x="615" y="29"/>
                  <a:pt x="610" y="34"/>
                </a:cubicBezTo>
                <a:cubicBezTo>
                  <a:pt x="612" y="24"/>
                  <a:pt x="608" y="21"/>
                  <a:pt x="602" y="21"/>
                </a:cubicBezTo>
                <a:cubicBezTo>
                  <a:pt x="598" y="21"/>
                  <a:pt x="593" y="23"/>
                  <a:pt x="590" y="24"/>
                </a:cubicBezTo>
                <a:cubicBezTo>
                  <a:pt x="588" y="24"/>
                  <a:pt x="576" y="26"/>
                  <a:pt x="582" y="31"/>
                </a:cubicBezTo>
                <a:cubicBezTo>
                  <a:pt x="580" y="30"/>
                  <a:pt x="577" y="28"/>
                  <a:pt x="574" y="28"/>
                </a:cubicBezTo>
                <a:cubicBezTo>
                  <a:pt x="573" y="28"/>
                  <a:pt x="572" y="28"/>
                  <a:pt x="571" y="29"/>
                </a:cubicBezTo>
                <a:cubicBezTo>
                  <a:pt x="563" y="34"/>
                  <a:pt x="573" y="36"/>
                  <a:pt x="568" y="42"/>
                </a:cubicBezTo>
                <a:cubicBezTo>
                  <a:pt x="566" y="42"/>
                  <a:pt x="564" y="42"/>
                  <a:pt x="561" y="42"/>
                </a:cubicBezTo>
                <a:cubicBezTo>
                  <a:pt x="551" y="42"/>
                  <a:pt x="539" y="43"/>
                  <a:pt x="536" y="54"/>
                </a:cubicBezTo>
                <a:cubicBezTo>
                  <a:pt x="534" y="60"/>
                  <a:pt x="537" y="60"/>
                  <a:pt x="541" y="60"/>
                </a:cubicBezTo>
                <a:cubicBezTo>
                  <a:pt x="541" y="60"/>
                  <a:pt x="541" y="60"/>
                  <a:pt x="541" y="60"/>
                </a:cubicBezTo>
                <a:cubicBezTo>
                  <a:pt x="541" y="60"/>
                  <a:pt x="542" y="60"/>
                  <a:pt x="542" y="60"/>
                </a:cubicBezTo>
                <a:cubicBezTo>
                  <a:pt x="545" y="60"/>
                  <a:pt x="548" y="60"/>
                  <a:pt x="548" y="64"/>
                </a:cubicBezTo>
                <a:cubicBezTo>
                  <a:pt x="547" y="72"/>
                  <a:pt x="520" y="76"/>
                  <a:pt x="514" y="79"/>
                </a:cubicBezTo>
                <a:cubicBezTo>
                  <a:pt x="497" y="87"/>
                  <a:pt x="518" y="98"/>
                  <a:pt x="527" y="98"/>
                </a:cubicBezTo>
                <a:cubicBezTo>
                  <a:pt x="528" y="98"/>
                  <a:pt x="528" y="98"/>
                  <a:pt x="528" y="98"/>
                </a:cubicBezTo>
                <a:cubicBezTo>
                  <a:pt x="517" y="102"/>
                  <a:pt x="507" y="101"/>
                  <a:pt x="525" y="107"/>
                </a:cubicBezTo>
                <a:cubicBezTo>
                  <a:pt x="519" y="116"/>
                  <a:pt x="533" y="118"/>
                  <a:pt x="541" y="118"/>
                </a:cubicBezTo>
                <a:cubicBezTo>
                  <a:pt x="543" y="118"/>
                  <a:pt x="545" y="118"/>
                  <a:pt x="546" y="118"/>
                </a:cubicBezTo>
                <a:cubicBezTo>
                  <a:pt x="550" y="116"/>
                  <a:pt x="555" y="115"/>
                  <a:pt x="561" y="115"/>
                </a:cubicBezTo>
                <a:cubicBezTo>
                  <a:pt x="568" y="115"/>
                  <a:pt x="575" y="117"/>
                  <a:pt x="581" y="123"/>
                </a:cubicBezTo>
                <a:cubicBezTo>
                  <a:pt x="583" y="125"/>
                  <a:pt x="584" y="130"/>
                  <a:pt x="586" y="133"/>
                </a:cubicBezTo>
                <a:cubicBezTo>
                  <a:pt x="589" y="136"/>
                  <a:pt x="592" y="137"/>
                  <a:pt x="594" y="142"/>
                </a:cubicBezTo>
                <a:cubicBezTo>
                  <a:pt x="596" y="145"/>
                  <a:pt x="599" y="154"/>
                  <a:pt x="600" y="158"/>
                </a:cubicBezTo>
                <a:cubicBezTo>
                  <a:pt x="600" y="159"/>
                  <a:pt x="600" y="160"/>
                  <a:pt x="599" y="161"/>
                </a:cubicBezTo>
                <a:cubicBezTo>
                  <a:pt x="600" y="160"/>
                  <a:pt x="600" y="160"/>
                  <a:pt x="601" y="159"/>
                </a:cubicBezTo>
                <a:cubicBezTo>
                  <a:pt x="602" y="159"/>
                  <a:pt x="602" y="159"/>
                  <a:pt x="603" y="159"/>
                </a:cubicBezTo>
                <a:cubicBezTo>
                  <a:pt x="604" y="159"/>
                  <a:pt x="606" y="160"/>
                  <a:pt x="606" y="161"/>
                </a:cubicBezTo>
                <a:cubicBezTo>
                  <a:pt x="607" y="163"/>
                  <a:pt x="607" y="166"/>
                  <a:pt x="605" y="167"/>
                </a:cubicBezTo>
                <a:cubicBezTo>
                  <a:pt x="604" y="167"/>
                  <a:pt x="604" y="167"/>
                  <a:pt x="603" y="167"/>
                </a:cubicBezTo>
                <a:cubicBezTo>
                  <a:pt x="601" y="167"/>
                  <a:pt x="600" y="166"/>
                  <a:pt x="599" y="165"/>
                </a:cubicBezTo>
                <a:cubicBezTo>
                  <a:pt x="599" y="164"/>
                  <a:pt x="599" y="163"/>
                  <a:pt x="599" y="163"/>
                </a:cubicBezTo>
                <a:cubicBezTo>
                  <a:pt x="598" y="164"/>
                  <a:pt x="598" y="166"/>
                  <a:pt x="598" y="169"/>
                </a:cubicBezTo>
                <a:cubicBezTo>
                  <a:pt x="599" y="175"/>
                  <a:pt x="600" y="177"/>
                  <a:pt x="602" y="177"/>
                </a:cubicBezTo>
                <a:cubicBezTo>
                  <a:pt x="602" y="177"/>
                  <a:pt x="604" y="176"/>
                  <a:pt x="605" y="175"/>
                </a:cubicBezTo>
                <a:cubicBezTo>
                  <a:pt x="606" y="174"/>
                  <a:pt x="608" y="173"/>
                  <a:pt x="610" y="173"/>
                </a:cubicBezTo>
                <a:cubicBezTo>
                  <a:pt x="610" y="173"/>
                  <a:pt x="610" y="173"/>
                  <a:pt x="610" y="173"/>
                </a:cubicBezTo>
                <a:cubicBezTo>
                  <a:pt x="609" y="183"/>
                  <a:pt x="618" y="181"/>
                  <a:pt x="622" y="186"/>
                </a:cubicBezTo>
                <a:cubicBezTo>
                  <a:pt x="621" y="186"/>
                  <a:pt x="613" y="184"/>
                  <a:pt x="608" y="184"/>
                </a:cubicBezTo>
                <a:cubicBezTo>
                  <a:pt x="604" y="184"/>
                  <a:pt x="603" y="185"/>
                  <a:pt x="607" y="189"/>
                </a:cubicBezTo>
                <a:cubicBezTo>
                  <a:pt x="607" y="189"/>
                  <a:pt x="607" y="189"/>
                  <a:pt x="606" y="189"/>
                </a:cubicBezTo>
                <a:cubicBezTo>
                  <a:pt x="598" y="189"/>
                  <a:pt x="602" y="200"/>
                  <a:pt x="608" y="203"/>
                </a:cubicBezTo>
                <a:cubicBezTo>
                  <a:pt x="609" y="204"/>
                  <a:pt x="611" y="204"/>
                  <a:pt x="614" y="204"/>
                </a:cubicBezTo>
                <a:cubicBezTo>
                  <a:pt x="615" y="204"/>
                  <a:pt x="617" y="204"/>
                  <a:pt x="618" y="202"/>
                </a:cubicBezTo>
                <a:cubicBezTo>
                  <a:pt x="621" y="196"/>
                  <a:pt x="617" y="198"/>
                  <a:pt x="615" y="194"/>
                </a:cubicBezTo>
                <a:cubicBezTo>
                  <a:pt x="624" y="198"/>
                  <a:pt x="623" y="196"/>
                  <a:pt x="622" y="209"/>
                </a:cubicBezTo>
                <a:cubicBezTo>
                  <a:pt x="616" y="209"/>
                  <a:pt x="616" y="208"/>
                  <a:pt x="613" y="211"/>
                </a:cubicBezTo>
                <a:cubicBezTo>
                  <a:pt x="696" y="211"/>
                  <a:pt x="696" y="211"/>
                  <a:pt x="696" y="211"/>
                </a:cubicBezTo>
                <a:cubicBezTo>
                  <a:pt x="717" y="203"/>
                  <a:pt x="738" y="195"/>
                  <a:pt x="760" y="189"/>
                </a:cubicBezTo>
                <a:cubicBezTo>
                  <a:pt x="759" y="189"/>
                  <a:pt x="758" y="188"/>
                  <a:pt x="757" y="188"/>
                </a:cubicBezTo>
                <a:cubicBezTo>
                  <a:pt x="757" y="188"/>
                  <a:pt x="757" y="188"/>
                  <a:pt x="757" y="188"/>
                </a:cubicBezTo>
                <a:cubicBezTo>
                  <a:pt x="760" y="185"/>
                  <a:pt x="761" y="186"/>
                  <a:pt x="760" y="180"/>
                </a:cubicBezTo>
                <a:cubicBezTo>
                  <a:pt x="762" y="180"/>
                  <a:pt x="765" y="184"/>
                  <a:pt x="769" y="186"/>
                </a:cubicBezTo>
                <a:cubicBezTo>
                  <a:pt x="773" y="185"/>
                  <a:pt x="776" y="184"/>
                  <a:pt x="780" y="183"/>
                </a:cubicBezTo>
                <a:cubicBezTo>
                  <a:pt x="780" y="183"/>
                  <a:pt x="780" y="183"/>
                  <a:pt x="780" y="183"/>
                </a:cubicBezTo>
                <a:cubicBezTo>
                  <a:pt x="782" y="173"/>
                  <a:pt x="772" y="170"/>
                  <a:pt x="767" y="164"/>
                </a:cubicBezTo>
                <a:cubicBezTo>
                  <a:pt x="769" y="165"/>
                  <a:pt x="773" y="166"/>
                  <a:pt x="776" y="166"/>
                </a:cubicBezTo>
                <a:cubicBezTo>
                  <a:pt x="779" y="166"/>
                  <a:pt x="781" y="165"/>
                  <a:pt x="780" y="159"/>
                </a:cubicBezTo>
                <a:cubicBezTo>
                  <a:pt x="779" y="156"/>
                  <a:pt x="777" y="155"/>
                  <a:pt x="774" y="155"/>
                </a:cubicBezTo>
                <a:cubicBezTo>
                  <a:pt x="772" y="155"/>
                  <a:pt x="769" y="155"/>
                  <a:pt x="767" y="156"/>
                </a:cubicBezTo>
                <a:cubicBezTo>
                  <a:pt x="765" y="156"/>
                  <a:pt x="764" y="157"/>
                  <a:pt x="763" y="157"/>
                </a:cubicBezTo>
                <a:cubicBezTo>
                  <a:pt x="762" y="157"/>
                  <a:pt x="762" y="157"/>
                  <a:pt x="762" y="156"/>
                </a:cubicBezTo>
                <a:cubicBezTo>
                  <a:pt x="763" y="153"/>
                  <a:pt x="769" y="156"/>
                  <a:pt x="767" y="150"/>
                </a:cubicBezTo>
                <a:cubicBezTo>
                  <a:pt x="769" y="151"/>
                  <a:pt x="775" y="152"/>
                  <a:pt x="780" y="152"/>
                </a:cubicBezTo>
                <a:cubicBezTo>
                  <a:pt x="787" y="152"/>
                  <a:pt x="792" y="150"/>
                  <a:pt x="781" y="142"/>
                </a:cubicBezTo>
                <a:cubicBezTo>
                  <a:pt x="781" y="142"/>
                  <a:pt x="781" y="142"/>
                  <a:pt x="782" y="142"/>
                </a:cubicBezTo>
                <a:cubicBezTo>
                  <a:pt x="782" y="142"/>
                  <a:pt x="783" y="142"/>
                  <a:pt x="784" y="142"/>
                </a:cubicBezTo>
                <a:cubicBezTo>
                  <a:pt x="785" y="142"/>
                  <a:pt x="786" y="142"/>
                  <a:pt x="788" y="142"/>
                </a:cubicBezTo>
                <a:cubicBezTo>
                  <a:pt x="791" y="142"/>
                  <a:pt x="795" y="142"/>
                  <a:pt x="795" y="137"/>
                </a:cubicBezTo>
                <a:cubicBezTo>
                  <a:pt x="795" y="135"/>
                  <a:pt x="782" y="132"/>
                  <a:pt x="784" y="130"/>
                </a:cubicBezTo>
                <a:cubicBezTo>
                  <a:pt x="785" y="128"/>
                  <a:pt x="786" y="128"/>
                  <a:pt x="788" y="128"/>
                </a:cubicBezTo>
                <a:cubicBezTo>
                  <a:pt x="788" y="128"/>
                  <a:pt x="789" y="128"/>
                  <a:pt x="789" y="128"/>
                </a:cubicBezTo>
                <a:cubicBezTo>
                  <a:pt x="790" y="128"/>
                  <a:pt x="790" y="128"/>
                  <a:pt x="791" y="128"/>
                </a:cubicBezTo>
                <a:cubicBezTo>
                  <a:pt x="793" y="128"/>
                  <a:pt x="795" y="127"/>
                  <a:pt x="795" y="121"/>
                </a:cubicBezTo>
                <a:cubicBezTo>
                  <a:pt x="794" y="113"/>
                  <a:pt x="783" y="112"/>
                  <a:pt x="779" y="109"/>
                </a:cubicBezTo>
                <a:cubicBezTo>
                  <a:pt x="779" y="109"/>
                  <a:pt x="779" y="109"/>
                  <a:pt x="780" y="109"/>
                </a:cubicBezTo>
                <a:cubicBezTo>
                  <a:pt x="785" y="109"/>
                  <a:pt x="800" y="105"/>
                  <a:pt x="800" y="105"/>
                </a:cubicBezTo>
                <a:cubicBezTo>
                  <a:pt x="800" y="99"/>
                  <a:pt x="798" y="97"/>
                  <a:pt x="796" y="97"/>
                </a:cubicBezTo>
                <a:cubicBezTo>
                  <a:pt x="795" y="97"/>
                  <a:pt x="794" y="98"/>
                  <a:pt x="793" y="98"/>
                </a:cubicBezTo>
                <a:cubicBezTo>
                  <a:pt x="791" y="98"/>
                  <a:pt x="790" y="98"/>
                  <a:pt x="789" y="98"/>
                </a:cubicBezTo>
                <a:cubicBezTo>
                  <a:pt x="788" y="98"/>
                  <a:pt x="787" y="98"/>
                  <a:pt x="787" y="96"/>
                </a:cubicBezTo>
                <a:cubicBezTo>
                  <a:pt x="787" y="96"/>
                  <a:pt x="787" y="96"/>
                  <a:pt x="788" y="96"/>
                </a:cubicBezTo>
                <a:cubicBezTo>
                  <a:pt x="789" y="96"/>
                  <a:pt x="789" y="96"/>
                  <a:pt x="790" y="96"/>
                </a:cubicBezTo>
                <a:cubicBezTo>
                  <a:pt x="791" y="96"/>
                  <a:pt x="791" y="96"/>
                  <a:pt x="792" y="96"/>
                </a:cubicBezTo>
                <a:cubicBezTo>
                  <a:pt x="793" y="96"/>
                  <a:pt x="794" y="96"/>
                  <a:pt x="794" y="93"/>
                </a:cubicBezTo>
                <a:cubicBezTo>
                  <a:pt x="793" y="89"/>
                  <a:pt x="792" y="88"/>
                  <a:pt x="790" y="88"/>
                </a:cubicBezTo>
                <a:cubicBezTo>
                  <a:pt x="786" y="88"/>
                  <a:pt x="781" y="92"/>
                  <a:pt x="780" y="92"/>
                </a:cubicBezTo>
                <a:cubicBezTo>
                  <a:pt x="783" y="88"/>
                  <a:pt x="781" y="82"/>
                  <a:pt x="784" y="79"/>
                </a:cubicBezTo>
                <a:cubicBezTo>
                  <a:pt x="784" y="78"/>
                  <a:pt x="791" y="73"/>
                  <a:pt x="792" y="72"/>
                </a:cubicBezTo>
                <a:cubicBezTo>
                  <a:pt x="792" y="71"/>
                  <a:pt x="792" y="70"/>
                  <a:pt x="792" y="68"/>
                </a:cubicBezTo>
                <a:cubicBezTo>
                  <a:pt x="794" y="67"/>
                  <a:pt x="796" y="66"/>
                  <a:pt x="798" y="66"/>
                </a:cubicBezTo>
                <a:cubicBezTo>
                  <a:pt x="799" y="66"/>
                  <a:pt x="799" y="66"/>
                  <a:pt x="799" y="66"/>
                </a:cubicBezTo>
                <a:cubicBezTo>
                  <a:pt x="802" y="64"/>
                  <a:pt x="804" y="61"/>
                  <a:pt x="799" y="58"/>
                </a:cubicBezTo>
                <a:cubicBezTo>
                  <a:pt x="802" y="58"/>
                  <a:pt x="816" y="53"/>
                  <a:pt x="806" y="51"/>
                </a:cubicBezTo>
                <a:cubicBezTo>
                  <a:pt x="811" y="49"/>
                  <a:pt x="826" y="45"/>
                  <a:pt x="829" y="40"/>
                </a:cubicBezTo>
                <a:cubicBezTo>
                  <a:pt x="834" y="31"/>
                  <a:pt x="820" y="28"/>
                  <a:pt x="813" y="28"/>
                </a:cubicBezTo>
                <a:cubicBezTo>
                  <a:pt x="813" y="28"/>
                  <a:pt x="813" y="28"/>
                  <a:pt x="812" y="28"/>
                </a:cubicBezTo>
                <a:cubicBezTo>
                  <a:pt x="808" y="28"/>
                  <a:pt x="805" y="30"/>
                  <a:pt x="801" y="32"/>
                </a:cubicBezTo>
                <a:cubicBezTo>
                  <a:pt x="800" y="33"/>
                  <a:pt x="801" y="36"/>
                  <a:pt x="800" y="36"/>
                </a:cubicBezTo>
                <a:cubicBezTo>
                  <a:pt x="799" y="37"/>
                  <a:pt x="799" y="37"/>
                  <a:pt x="799" y="37"/>
                </a:cubicBezTo>
                <a:cubicBezTo>
                  <a:pt x="798" y="37"/>
                  <a:pt x="797" y="36"/>
                  <a:pt x="796" y="36"/>
                </a:cubicBezTo>
                <a:cubicBezTo>
                  <a:pt x="795" y="35"/>
                  <a:pt x="794" y="35"/>
                  <a:pt x="793" y="35"/>
                </a:cubicBezTo>
                <a:cubicBezTo>
                  <a:pt x="793" y="35"/>
                  <a:pt x="793" y="35"/>
                  <a:pt x="793" y="35"/>
                </a:cubicBezTo>
                <a:cubicBezTo>
                  <a:pt x="793" y="35"/>
                  <a:pt x="793" y="35"/>
                  <a:pt x="793" y="35"/>
                </a:cubicBezTo>
                <a:cubicBezTo>
                  <a:pt x="792" y="35"/>
                  <a:pt x="791" y="34"/>
                  <a:pt x="790" y="34"/>
                </a:cubicBezTo>
                <a:cubicBezTo>
                  <a:pt x="789" y="33"/>
                  <a:pt x="789" y="33"/>
                  <a:pt x="788" y="33"/>
                </a:cubicBezTo>
                <a:cubicBezTo>
                  <a:pt x="788" y="33"/>
                  <a:pt x="788" y="33"/>
                  <a:pt x="788" y="33"/>
                </a:cubicBezTo>
                <a:cubicBezTo>
                  <a:pt x="783" y="34"/>
                  <a:pt x="775" y="41"/>
                  <a:pt x="771" y="45"/>
                </a:cubicBezTo>
                <a:cubicBezTo>
                  <a:pt x="776" y="38"/>
                  <a:pt x="784" y="26"/>
                  <a:pt x="772" y="26"/>
                </a:cubicBezTo>
                <a:cubicBezTo>
                  <a:pt x="772" y="26"/>
                  <a:pt x="771" y="26"/>
                  <a:pt x="770" y="26"/>
                </a:cubicBezTo>
                <a:cubicBezTo>
                  <a:pt x="767" y="27"/>
                  <a:pt x="758" y="35"/>
                  <a:pt x="754" y="37"/>
                </a:cubicBezTo>
                <a:cubicBezTo>
                  <a:pt x="757" y="35"/>
                  <a:pt x="766" y="29"/>
                  <a:pt x="757" y="28"/>
                </a:cubicBezTo>
                <a:cubicBezTo>
                  <a:pt x="764" y="27"/>
                  <a:pt x="791" y="22"/>
                  <a:pt x="774" y="14"/>
                </a:cubicBezTo>
                <a:cubicBezTo>
                  <a:pt x="771" y="12"/>
                  <a:pt x="767" y="13"/>
                  <a:pt x="764" y="12"/>
                </a:cubicBezTo>
                <a:cubicBezTo>
                  <a:pt x="762" y="11"/>
                  <a:pt x="760" y="7"/>
                  <a:pt x="757" y="6"/>
                </a:cubicBezTo>
                <a:cubicBezTo>
                  <a:pt x="748" y="2"/>
                  <a:pt x="737" y="0"/>
                  <a:pt x="726" y="0"/>
                </a:cubicBezTo>
              </a:path>
            </a:pathLst>
          </a:custGeom>
          <a:solidFill>
            <a:srgbClr val="FEDA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16" name="îṡļiḑè">
            <a:extLst>
              <a:ext uri="{FF2B5EF4-FFF2-40B4-BE49-F238E27FC236}">
                <a16:creationId xmlns:a16="http://schemas.microsoft.com/office/drawing/2014/main" id="{83CA5607-2A15-445E-8E86-3D25BFE88614}"/>
              </a:ext>
            </a:extLst>
          </p:cNvPr>
          <p:cNvSpPr/>
          <p:nvPr/>
        </p:nvSpPr>
        <p:spPr bwMode="auto">
          <a:xfrm>
            <a:off x="7844107" y="3211005"/>
            <a:ext cx="3448190" cy="1725698"/>
          </a:xfrm>
          <a:custGeom>
            <a:avLst/>
            <a:gdLst>
              <a:gd name="T0" fmla="*/ 1364 w 1364"/>
              <a:gd name="T1" fmla="*/ 682 h 682"/>
              <a:gd name="T2" fmla="*/ 682 w 1364"/>
              <a:gd name="T3" fmla="*/ 0 h 682"/>
              <a:gd name="T4" fmla="*/ 0 w 1364"/>
              <a:gd name="T5" fmla="*/ 682 h 682"/>
              <a:gd name="T6" fmla="*/ 8 w 1364"/>
              <a:gd name="T7" fmla="*/ 682 h 682"/>
              <a:gd name="T8" fmla="*/ 205 w 1364"/>
              <a:gd name="T9" fmla="*/ 205 h 682"/>
              <a:gd name="T10" fmla="*/ 682 w 1364"/>
              <a:gd name="T11" fmla="*/ 8 h 682"/>
              <a:gd name="T12" fmla="*/ 1158 w 1364"/>
              <a:gd name="T13" fmla="*/ 205 h 682"/>
              <a:gd name="T14" fmla="*/ 1356 w 1364"/>
              <a:gd name="T15" fmla="*/ 682 h 682"/>
              <a:gd name="T16" fmla="*/ 1364 w 1364"/>
              <a:gd name="T17" fmla="*/ 682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4" h="682">
                <a:moveTo>
                  <a:pt x="1364" y="682"/>
                </a:moveTo>
                <a:cubicBezTo>
                  <a:pt x="1364" y="305"/>
                  <a:pt x="1059" y="0"/>
                  <a:pt x="682" y="0"/>
                </a:cubicBezTo>
                <a:cubicBezTo>
                  <a:pt x="305" y="0"/>
                  <a:pt x="0" y="305"/>
                  <a:pt x="0" y="682"/>
                </a:cubicBezTo>
                <a:cubicBezTo>
                  <a:pt x="8" y="682"/>
                  <a:pt x="8" y="682"/>
                  <a:pt x="8" y="682"/>
                </a:cubicBezTo>
                <a:cubicBezTo>
                  <a:pt x="8" y="496"/>
                  <a:pt x="83" y="327"/>
                  <a:pt x="205" y="205"/>
                </a:cubicBezTo>
                <a:cubicBezTo>
                  <a:pt x="327" y="84"/>
                  <a:pt x="496" y="8"/>
                  <a:pt x="682" y="8"/>
                </a:cubicBezTo>
                <a:cubicBezTo>
                  <a:pt x="868" y="8"/>
                  <a:pt x="1036" y="84"/>
                  <a:pt x="1158" y="205"/>
                </a:cubicBezTo>
                <a:cubicBezTo>
                  <a:pt x="1280" y="327"/>
                  <a:pt x="1356" y="496"/>
                  <a:pt x="1356" y="682"/>
                </a:cubicBezTo>
                <a:cubicBezTo>
                  <a:pt x="1364" y="682"/>
                  <a:pt x="1364" y="682"/>
                  <a:pt x="1364" y="682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ïŝľïḍê">
            <a:extLst>
              <a:ext uri="{FF2B5EF4-FFF2-40B4-BE49-F238E27FC236}">
                <a16:creationId xmlns:a16="http://schemas.microsoft.com/office/drawing/2014/main" id="{8A879B50-3B54-49A5-8BC2-CEF07FEB357B}"/>
              </a:ext>
            </a:extLst>
          </p:cNvPr>
          <p:cNvSpPr/>
          <p:nvPr/>
        </p:nvSpPr>
        <p:spPr bwMode="auto">
          <a:xfrm>
            <a:off x="7383565" y="4927086"/>
            <a:ext cx="20303" cy="20303"/>
          </a:xfrm>
          <a:custGeom>
            <a:avLst/>
            <a:gdLst>
              <a:gd name="T0" fmla="*/ 4 w 8"/>
              <a:gd name="T1" fmla="*/ 8 h 8"/>
              <a:gd name="T2" fmla="*/ 7 w 8"/>
              <a:gd name="T3" fmla="*/ 7 h 8"/>
              <a:gd name="T4" fmla="*/ 8 w 8"/>
              <a:gd name="T5" fmla="*/ 4 h 8"/>
              <a:gd name="T6" fmla="*/ 7 w 8"/>
              <a:gd name="T7" fmla="*/ 1 h 8"/>
              <a:gd name="T8" fmla="*/ 4 w 8"/>
              <a:gd name="T9" fmla="*/ 0 h 8"/>
              <a:gd name="T10" fmla="*/ 1 w 8"/>
              <a:gd name="T11" fmla="*/ 1 h 8"/>
              <a:gd name="T12" fmla="*/ 0 w 8"/>
              <a:gd name="T13" fmla="*/ 4 h 8"/>
              <a:gd name="T14" fmla="*/ 1 w 8"/>
              <a:gd name="T15" fmla="*/ 7 h 8"/>
              <a:gd name="T16" fmla="*/ 4 w 8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5" y="8"/>
                  <a:pt x="6" y="8"/>
                  <a:pt x="7" y="7"/>
                </a:cubicBezTo>
                <a:cubicBezTo>
                  <a:pt x="8" y="6"/>
                  <a:pt x="8" y="5"/>
                  <a:pt x="8" y="4"/>
                </a:cubicBezTo>
                <a:cubicBezTo>
                  <a:pt x="8" y="3"/>
                  <a:pt x="8" y="2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2" y="8"/>
                  <a:pt x="3" y="8"/>
                  <a:pt x="4" y="8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şlíḓê">
            <a:extLst>
              <a:ext uri="{FF2B5EF4-FFF2-40B4-BE49-F238E27FC236}">
                <a16:creationId xmlns:a16="http://schemas.microsoft.com/office/drawing/2014/main" id="{3B219623-802A-4171-989C-BC576648A164}"/>
              </a:ext>
            </a:extLst>
          </p:cNvPr>
          <p:cNvSpPr/>
          <p:nvPr/>
        </p:nvSpPr>
        <p:spPr bwMode="auto">
          <a:xfrm>
            <a:off x="7444471" y="4927086"/>
            <a:ext cx="141048" cy="20303"/>
          </a:xfrm>
          <a:custGeom>
            <a:avLst/>
            <a:gdLst>
              <a:gd name="T0" fmla="*/ 52 w 56"/>
              <a:gd name="T1" fmla="*/ 8 h 8"/>
              <a:gd name="T2" fmla="*/ 52 w 56"/>
              <a:gd name="T3" fmla="*/ 8 h 8"/>
              <a:gd name="T4" fmla="*/ 56 w 56"/>
              <a:gd name="T5" fmla="*/ 4 h 8"/>
              <a:gd name="T6" fmla="*/ 52 w 56"/>
              <a:gd name="T7" fmla="*/ 0 h 8"/>
              <a:gd name="T8" fmla="*/ 48 w 56"/>
              <a:gd name="T9" fmla="*/ 4 h 8"/>
              <a:gd name="T10" fmla="*/ 52 w 56"/>
              <a:gd name="T11" fmla="*/ 8 h 8"/>
              <a:gd name="T12" fmla="*/ 28 w 56"/>
              <a:gd name="T13" fmla="*/ 8 h 8"/>
              <a:gd name="T14" fmla="*/ 28 w 56"/>
              <a:gd name="T15" fmla="*/ 8 h 8"/>
              <a:gd name="T16" fmla="*/ 32 w 56"/>
              <a:gd name="T17" fmla="*/ 4 h 8"/>
              <a:gd name="T18" fmla="*/ 28 w 56"/>
              <a:gd name="T19" fmla="*/ 0 h 8"/>
              <a:gd name="T20" fmla="*/ 24 w 56"/>
              <a:gd name="T21" fmla="*/ 4 h 8"/>
              <a:gd name="T22" fmla="*/ 28 w 56"/>
              <a:gd name="T23" fmla="*/ 8 h 8"/>
              <a:gd name="T24" fmla="*/ 4 w 56"/>
              <a:gd name="T25" fmla="*/ 8 h 8"/>
              <a:gd name="T26" fmla="*/ 4 w 56"/>
              <a:gd name="T27" fmla="*/ 8 h 8"/>
              <a:gd name="T28" fmla="*/ 8 w 56"/>
              <a:gd name="T29" fmla="*/ 4 h 8"/>
              <a:gd name="T30" fmla="*/ 4 w 56"/>
              <a:gd name="T31" fmla="*/ 0 h 8"/>
              <a:gd name="T32" fmla="*/ 0 w 56"/>
              <a:gd name="T33" fmla="*/ 4 h 8"/>
              <a:gd name="T34" fmla="*/ 4 w 56"/>
              <a:gd name="T3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" h="8">
                <a:moveTo>
                  <a:pt x="52" y="8"/>
                </a:moveTo>
                <a:cubicBezTo>
                  <a:pt x="52" y="8"/>
                  <a:pt x="52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close/>
                <a:moveTo>
                  <a:pt x="28" y="8"/>
                </a:moveTo>
                <a:cubicBezTo>
                  <a:pt x="28" y="8"/>
                  <a:pt x="28" y="8"/>
                  <a:pt x="28" y="8"/>
                </a:cubicBezTo>
                <a:cubicBezTo>
                  <a:pt x="30" y="8"/>
                  <a:pt x="32" y="6"/>
                  <a:pt x="32" y="4"/>
                </a:cubicBezTo>
                <a:cubicBezTo>
                  <a:pt x="32" y="2"/>
                  <a:pt x="30" y="0"/>
                  <a:pt x="28" y="0"/>
                </a:cubicBezTo>
                <a:cubicBezTo>
                  <a:pt x="26" y="0"/>
                  <a:pt x="24" y="2"/>
                  <a:pt x="24" y="4"/>
                </a:cubicBezTo>
                <a:cubicBezTo>
                  <a:pt x="24" y="6"/>
                  <a:pt x="26" y="8"/>
                  <a:pt x="28" y="8"/>
                </a:cubicBezTo>
                <a:close/>
                <a:moveTo>
                  <a:pt x="4" y="8"/>
                </a:move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ś1iḓê">
            <a:extLst>
              <a:ext uri="{FF2B5EF4-FFF2-40B4-BE49-F238E27FC236}">
                <a16:creationId xmlns:a16="http://schemas.microsoft.com/office/drawing/2014/main" id="{E06CF526-DFD8-44FE-B062-4684E3848BC2}"/>
              </a:ext>
            </a:extLst>
          </p:cNvPr>
          <p:cNvSpPr/>
          <p:nvPr/>
        </p:nvSpPr>
        <p:spPr bwMode="auto">
          <a:xfrm>
            <a:off x="7626124" y="4927086"/>
            <a:ext cx="20303" cy="20303"/>
          </a:xfrm>
          <a:custGeom>
            <a:avLst/>
            <a:gdLst>
              <a:gd name="T0" fmla="*/ 4 w 8"/>
              <a:gd name="T1" fmla="*/ 8 h 8"/>
              <a:gd name="T2" fmla="*/ 7 w 8"/>
              <a:gd name="T3" fmla="*/ 7 h 8"/>
              <a:gd name="T4" fmla="*/ 8 w 8"/>
              <a:gd name="T5" fmla="*/ 4 h 8"/>
              <a:gd name="T6" fmla="*/ 7 w 8"/>
              <a:gd name="T7" fmla="*/ 1 h 8"/>
              <a:gd name="T8" fmla="*/ 4 w 8"/>
              <a:gd name="T9" fmla="*/ 0 h 8"/>
              <a:gd name="T10" fmla="*/ 1 w 8"/>
              <a:gd name="T11" fmla="*/ 1 h 8"/>
              <a:gd name="T12" fmla="*/ 0 w 8"/>
              <a:gd name="T13" fmla="*/ 4 h 8"/>
              <a:gd name="T14" fmla="*/ 1 w 8"/>
              <a:gd name="T15" fmla="*/ 7 h 8"/>
              <a:gd name="T16" fmla="*/ 4 w 8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5" y="8"/>
                  <a:pt x="6" y="8"/>
                  <a:pt x="7" y="7"/>
                </a:cubicBezTo>
                <a:cubicBezTo>
                  <a:pt x="7" y="6"/>
                  <a:pt x="8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2" y="8"/>
                  <a:pt x="3" y="8"/>
                  <a:pt x="4" y="8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îṧľîḋé">
            <a:extLst>
              <a:ext uri="{FF2B5EF4-FFF2-40B4-BE49-F238E27FC236}">
                <a16:creationId xmlns:a16="http://schemas.microsoft.com/office/drawing/2014/main" id="{DFA1C8AE-F820-4E05-B489-E40887728360}"/>
              </a:ext>
            </a:extLst>
          </p:cNvPr>
          <p:cNvSpPr/>
          <p:nvPr/>
        </p:nvSpPr>
        <p:spPr bwMode="auto">
          <a:xfrm>
            <a:off x="7626124" y="2993022"/>
            <a:ext cx="3884155" cy="1893459"/>
          </a:xfrm>
          <a:custGeom>
            <a:avLst/>
            <a:gdLst>
              <a:gd name="T0" fmla="*/ 1535 w 1536"/>
              <a:gd name="T1" fmla="*/ 719 h 748"/>
              <a:gd name="T2" fmla="*/ 1522 w 1536"/>
              <a:gd name="T3" fmla="*/ 672 h 748"/>
              <a:gd name="T4" fmla="*/ 1522 w 1536"/>
              <a:gd name="T5" fmla="*/ 644 h 748"/>
              <a:gd name="T6" fmla="*/ 1515 w 1536"/>
              <a:gd name="T7" fmla="*/ 605 h 748"/>
              <a:gd name="T8" fmla="*/ 1498 w 1536"/>
              <a:gd name="T9" fmla="*/ 555 h 748"/>
              <a:gd name="T10" fmla="*/ 1491 w 1536"/>
              <a:gd name="T11" fmla="*/ 532 h 748"/>
              <a:gd name="T12" fmla="*/ 1482 w 1536"/>
              <a:gd name="T13" fmla="*/ 485 h 748"/>
              <a:gd name="T14" fmla="*/ 1461 w 1536"/>
              <a:gd name="T15" fmla="*/ 446 h 748"/>
              <a:gd name="T16" fmla="*/ 1447 w 1536"/>
              <a:gd name="T17" fmla="*/ 417 h 748"/>
              <a:gd name="T18" fmla="*/ 1422 w 1536"/>
              <a:gd name="T19" fmla="*/ 381 h 748"/>
              <a:gd name="T20" fmla="*/ 1417 w 1536"/>
              <a:gd name="T21" fmla="*/ 356 h 748"/>
              <a:gd name="T22" fmla="*/ 1389 w 1536"/>
              <a:gd name="T23" fmla="*/ 322 h 748"/>
              <a:gd name="T24" fmla="*/ 1354 w 1536"/>
              <a:gd name="T25" fmla="*/ 283 h 748"/>
              <a:gd name="T26" fmla="*/ 1338 w 1536"/>
              <a:gd name="T27" fmla="*/ 265 h 748"/>
              <a:gd name="T28" fmla="*/ 1305 w 1536"/>
              <a:gd name="T29" fmla="*/ 225 h 748"/>
              <a:gd name="T30" fmla="*/ 1276 w 1536"/>
              <a:gd name="T31" fmla="*/ 192 h 748"/>
              <a:gd name="T32" fmla="*/ 1252 w 1536"/>
              <a:gd name="T33" fmla="*/ 182 h 748"/>
              <a:gd name="T34" fmla="*/ 1220 w 1536"/>
              <a:gd name="T35" fmla="*/ 152 h 748"/>
              <a:gd name="T36" fmla="*/ 1195 w 1536"/>
              <a:gd name="T37" fmla="*/ 139 h 748"/>
              <a:gd name="T38" fmla="*/ 1159 w 1536"/>
              <a:gd name="T39" fmla="*/ 107 h 748"/>
              <a:gd name="T40" fmla="*/ 1118 w 1536"/>
              <a:gd name="T41" fmla="*/ 89 h 748"/>
              <a:gd name="T42" fmla="*/ 1070 w 1536"/>
              <a:gd name="T43" fmla="*/ 70 h 748"/>
              <a:gd name="T44" fmla="*/ 1048 w 1536"/>
              <a:gd name="T45" fmla="*/ 61 h 748"/>
              <a:gd name="T46" fmla="*/ 1008 w 1536"/>
              <a:gd name="T47" fmla="*/ 42 h 748"/>
              <a:gd name="T48" fmla="*/ 980 w 1536"/>
              <a:gd name="T49" fmla="*/ 38 h 748"/>
              <a:gd name="T50" fmla="*/ 930 w 1536"/>
              <a:gd name="T51" fmla="*/ 21 h 748"/>
              <a:gd name="T52" fmla="*/ 891 w 1536"/>
              <a:gd name="T53" fmla="*/ 14 h 748"/>
              <a:gd name="T54" fmla="*/ 839 w 1536"/>
              <a:gd name="T55" fmla="*/ 11 h 748"/>
              <a:gd name="T56" fmla="*/ 812 w 1536"/>
              <a:gd name="T57" fmla="*/ 5 h 748"/>
              <a:gd name="T58" fmla="*/ 772 w 1536"/>
              <a:gd name="T59" fmla="*/ 4 h 748"/>
              <a:gd name="T60" fmla="*/ 744 w 1536"/>
              <a:gd name="T61" fmla="*/ 8 h 748"/>
              <a:gd name="T62" fmla="*/ 692 w 1536"/>
              <a:gd name="T63" fmla="*/ 8 h 748"/>
              <a:gd name="T64" fmla="*/ 647 w 1536"/>
              <a:gd name="T65" fmla="*/ 9 h 748"/>
              <a:gd name="T66" fmla="*/ 602 w 1536"/>
              <a:gd name="T67" fmla="*/ 26 h 748"/>
              <a:gd name="T68" fmla="*/ 577 w 1536"/>
              <a:gd name="T69" fmla="*/ 24 h 748"/>
              <a:gd name="T70" fmla="*/ 556 w 1536"/>
              <a:gd name="T71" fmla="*/ 38 h 748"/>
              <a:gd name="T72" fmla="*/ 507 w 1536"/>
              <a:gd name="T73" fmla="*/ 45 h 748"/>
              <a:gd name="T74" fmla="*/ 466 w 1536"/>
              <a:gd name="T75" fmla="*/ 70 h 748"/>
              <a:gd name="T76" fmla="*/ 444 w 1536"/>
              <a:gd name="T77" fmla="*/ 80 h 748"/>
              <a:gd name="T78" fmla="*/ 396 w 1536"/>
              <a:gd name="T79" fmla="*/ 100 h 748"/>
              <a:gd name="T80" fmla="*/ 356 w 1536"/>
              <a:gd name="T81" fmla="*/ 119 h 748"/>
              <a:gd name="T82" fmla="*/ 322 w 1536"/>
              <a:gd name="T83" fmla="*/ 147 h 748"/>
              <a:gd name="T84" fmla="*/ 284 w 1536"/>
              <a:gd name="T85" fmla="*/ 182 h 748"/>
              <a:gd name="T86" fmla="*/ 265 w 1536"/>
              <a:gd name="T87" fmla="*/ 198 h 748"/>
              <a:gd name="T88" fmla="*/ 225 w 1536"/>
              <a:gd name="T89" fmla="*/ 225 h 748"/>
              <a:gd name="T90" fmla="*/ 198 w 1536"/>
              <a:gd name="T91" fmla="*/ 265 h 748"/>
              <a:gd name="T92" fmla="*/ 177 w 1536"/>
              <a:gd name="T93" fmla="*/ 284 h 748"/>
              <a:gd name="T94" fmla="*/ 147 w 1536"/>
              <a:gd name="T95" fmla="*/ 316 h 748"/>
              <a:gd name="T96" fmla="*/ 126 w 1536"/>
              <a:gd name="T97" fmla="*/ 360 h 748"/>
              <a:gd name="T98" fmla="*/ 108 w 1536"/>
              <a:gd name="T99" fmla="*/ 382 h 748"/>
              <a:gd name="T100" fmla="*/ 89 w 1536"/>
              <a:gd name="T101" fmla="*/ 417 h 748"/>
              <a:gd name="T102" fmla="*/ 70 w 1536"/>
              <a:gd name="T103" fmla="*/ 466 h 748"/>
              <a:gd name="T104" fmla="*/ 56 w 1536"/>
              <a:gd name="T105" fmla="*/ 490 h 748"/>
              <a:gd name="T106" fmla="*/ 45 w 1536"/>
              <a:gd name="T107" fmla="*/ 533 h 748"/>
              <a:gd name="T108" fmla="*/ 33 w 1536"/>
              <a:gd name="T109" fmla="*/ 559 h 748"/>
              <a:gd name="T110" fmla="*/ 18 w 1536"/>
              <a:gd name="T111" fmla="*/ 600 h 748"/>
              <a:gd name="T112" fmla="*/ 14 w 1536"/>
              <a:gd name="T113" fmla="*/ 645 h 748"/>
              <a:gd name="T114" fmla="*/ 9 w 1536"/>
              <a:gd name="T115" fmla="*/ 676 h 748"/>
              <a:gd name="T116" fmla="*/ 1 w 1536"/>
              <a:gd name="T117" fmla="*/ 720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6" h="748">
                <a:moveTo>
                  <a:pt x="1528" y="743"/>
                </a:moveTo>
                <a:cubicBezTo>
                  <a:pt x="1528" y="746"/>
                  <a:pt x="1530" y="747"/>
                  <a:pt x="1532" y="747"/>
                </a:cubicBezTo>
                <a:cubicBezTo>
                  <a:pt x="1534" y="747"/>
                  <a:pt x="1536" y="745"/>
                  <a:pt x="1536" y="743"/>
                </a:cubicBezTo>
                <a:cubicBezTo>
                  <a:pt x="1536" y="743"/>
                  <a:pt x="1536" y="743"/>
                  <a:pt x="1536" y="743"/>
                </a:cubicBezTo>
                <a:cubicBezTo>
                  <a:pt x="1536" y="741"/>
                  <a:pt x="1534" y="739"/>
                  <a:pt x="1532" y="739"/>
                </a:cubicBezTo>
                <a:cubicBezTo>
                  <a:pt x="1529" y="739"/>
                  <a:pt x="1528" y="741"/>
                  <a:pt x="1528" y="743"/>
                </a:cubicBezTo>
                <a:moveTo>
                  <a:pt x="1527" y="720"/>
                </a:moveTo>
                <a:cubicBezTo>
                  <a:pt x="1527" y="722"/>
                  <a:pt x="1529" y="723"/>
                  <a:pt x="1531" y="723"/>
                </a:cubicBezTo>
                <a:cubicBezTo>
                  <a:pt x="1533" y="723"/>
                  <a:pt x="1535" y="721"/>
                  <a:pt x="1535" y="719"/>
                </a:cubicBezTo>
                <a:cubicBezTo>
                  <a:pt x="1535" y="719"/>
                  <a:pt x="1535" y="719"/>
                  <a:pt x="1535" y="719"/>
                </a:cubicBezTo>
                <a:cubicBezTo>
                  <a:pt x="1534" y="717"/>
                  <a:pt x="1533" y="715"/>
                  <a:pt x="1530" y="715"/>
                </a:cubicBezTo>
                <a:cubicBezTo>
                  <a:pt x="1528" y="716"/>
                  <a:pt x="1526" y="717"/>
                  <a:pt x="1527" y="720"/>
                </a:cubicBezTo>
                <a:moveTo>
                  <a:pt x="1525" y="696"/>
                </a:moveTo>
                <a:cubicBezTo>
                  <a:pt x="1525" y="698"/>
                  <a:pt x="1527" y="700"/>
                  <a:pt x="1529" y="699"/>
                </a:cubicBezTo>
                <a:cubicBezTo>
                  <a:pt x="1531" y="699"/>
                  <a:pt x="1533" y="697"/>
                  <a:pt x="1533" y="695"/>
                </a:cubicBezTo>
                <a:cubicBezTo>
                  <a:pt x="1532" y="693"/>
                  <a:pt x="1531" y="691"/>
                  <a:pt x="1528" y="691"/>
                </a:cubicBezTo>
                <a:cubicBezTo>
                  <a:pt x="1526" y="692"/>
                  <a:pt x="1525" y="694"/>
                  <a:pt x="1525" y="696"/>
                </a:cubicBezTo>
                <a:moveTo>
                  <a:pt x="1522" y="672"/>
                </a:moveTo>
                <a:cubicBezTo>
                  <a:pt x="1522" y="674"/>
                  <a:pt x="1524" y="676"/>
                  <a:pt x="1527" y="676"/>
                </a:cubicBezTo>
                <a:cubicBezTo>
                  <a:pt x="1529" y="675"/>
                  <a:pt x="1530" y="673"/>
                  <a:pt x="1530" y="671"/>
                </a:cubicBezTo>
                <a:cubicBezTo>
                  <a:pt x="1530" y="669"/>
                  <a:pt x="1528" y="667"/>
                  <a:pt x="1526" y="668"/>
                </a:cubicBezTo>
                <a:cubicBezTo>
                  <a:pt x="1523" y="668"/>
                  <a:pt x="1522" y="670"/>
                  <a:pt x="1522" y="672"/>
                </a:cubicBezTo>
                <a:moveTo>
                  <a:pt x="1519" y="648"/>
                </a:moveTo>
                <a:cubicBezTo>
                  <a:pt x="1519" y="651"/>
                  <a:pt x="1521" y="652"/>
                  <a:pt x="1523" y="652"/>
                </a:cubicBezTo>
                <a:cubicBezTo>
                  <a:pt x="1526" y="651"/>
                  <a:pt x="1527" y="649"/>
                  <a:pt x="1527" y="647"/>
                </a:cubicBezTo>
                <a:cubicBezTo>
                  <a:pt x="1527" y="647"/>
                  <a:pt x="1527" y="647"/>
                  <a:pt x="1527" y="647"/>
                </a:cubicBezTo>
                <a:cubicBezTo>
                  <a:pt x="1526" y="645"/>
                  <a:pt x="1524" y="644"/>
                  <a:pt x="1522" y="644"/>
                </a:cubicBezTo>
                <a:cubicBezTo>
                  <a:pt x="1520" y="644"/>
                  <a:pt x="1518" y="646"/>
                  <a:pt x="1519" y="648"/>
                </a:cubicBezTo>
                <a:moveTo>
                  <a:pt x="1515" y="625"/>
                </a:moveTo>
                <a:cubicBezTo>
                  <a:pt x="1515" y="627"/>
                  <a:pt x="1517" y="629"/>
                  <a:pt x="1519" y="628"/>
                </a:cubicBezTo>
                <a:cubicBezTo>
                  <a:pt x="1522" y="628"/>
                  <a:pt x="1523" y="626"/>
                  <a:pt x="1523" y="623"/>
                </a:cubicBezTo>
                <a:cubicBezTo>
                  <a:pt x="1523" y="623"/>
                  <a:pt x="1523" y="623"/>
                  <a:pt x="1523" y="623"/>
                </a:cubicBezTo>
                <a:cubicBezTo>
                  <a:pt x="1522" y="621"/>
                  <a:pt x="1520" y="620"/>
                  <a:pt x="1518" y="620"/>
                </a:cubicBezTo>
                <a:cubicBezTo>
                  <a:pt x="1516" y="621"/>
                  <a:pt x="1514" y="623"/>
                  <a:pt x="1515" y="625"/>
                </a:cubicBezTo>
                <a:moveTo>
                  <a:pt x="1510" y="602"/>
                </a:moveTo>
                <a:cubicBezTo>
                  <a:pt x="1510" y="604"/>
                  <a:pt x="1512" y="605"/>
                  <a:pt x="1515" y="605"/>
                </a:cubicBezTo>
                <a:cubicBezTo>
                  <a:pt x="1517" y="604"/>
                  <a:pt x="1518" y="602"/>
                  <a:pt x="1518" y="600"/>
                </a:cubicBezTo>
                <a:cubicBezTo>
                  <a:pt x="1517" y="598"/>
                  <a:pt x="1515" y="596"/>
                  <a:pt x="1513" y="597"/>
                </a:cubicBezTo>
                <a:cubicBezTo>
                  <a:pt x="1511" y="597"/>
                  <a:pt x="1509" y="599"/>
                  <a:pt x="1510" y="602"/>
                </a:cubicBezTo>
                <a:moveTo>
                  <a:pt x="1504" y="578"/>
                </a:moveTo>
                <a:cubicBezTo>
                  <a:pt x="1505" y="580"/>
                  <a:pt x="1507" y="582"/>
                  <a:pt x="1509" y="581"/>
                </a:cubicBezTo>
                <a:cubicBezTo>
                  <a:pt x="1511" y="581"/>
                  <a:pt x="1513" y="578"/>
                  <a:pt x="1512" y="576"/>
                </a:cubicBezTo>
                <a:cubicBezTo>
                  <a:pt x="1511" y="574"/>
                  <a:pt x="1509" y="573"/>
                  <a:pt x="1507" y="573"/>
                </a:cubicBezTo>
                <a:cubicBezTo>
                  <a:pt x="1505" y="574"/>
                  <a:pt x="1504" y="576"/>
                  <a:pt x="1504" y="578"/>
                </a:cubicBezTo>
                <a:moveTo>
                  <a:pt x="1498" y="555"/>
                </a:moveTo>
                <a:cubicBezTo>
                  <a:pt x="1499" y="557"/>
                  <a:pt x="1501" y="559"/>
                  <a:pt x="1503" y="558"/>
                </a:cubicBezTo>
                <a:cubicBezTo>
                  <a:pt x="1505" y="557"/>
                  <a:pt x="1506" y="555"/>
                  <a:pt x="1506" y="553"/>
                </a:cubicBezTo>
                <a:cubicBezTo>
                  <a:pt x="1505" y="551"/>
                  <a:pt x="1503" y="550"/>
                  <a:pt x="1501" y="550"/>
                </a:cubicBezTo>
                <a:cubicBezTo>
                  <a:pt x="1499" y="551"/>
                  <a:pt x="1497" y="553"/>
                  <a:pt x="1498" y="555"/>
                </a:cubicBezTo>
                <a:moveTo>
                  <a:pt x="1491" y="532"/>
                </a:moveTo>
                <a:cubicBezTo>
                  <a:pt x="1492" y="535"/>
                  <a:pt x="1494" y="536"/>
                  <a:pt x="1496" y="535"/>
                </a:cubicBezTo>
                <a:cubicBezTo>
                  <a:pt x="1498" y="534"/>
                  <a:pt x="1499" y="532"/>
                  <a:pt x="1499" y="530"/>
                </a:cubicBezTo>
                <a:cubicBezTo>
                  <a:pt x="1498" y="528"/>
                  <a:pt x="1496" y="527"/>
                  <a:pt x="1493" y="527"/>
                </a:cubicBezTo>
                <a:cubicBezTo>
                  <a:pt x="1491" y="528"/>
                  <a:pt x="1490" y="530"/>
                  <a:pt x="1491" y="532"/>
                </a:cubicBezTo>
                <a:cubicBezTo>
                  <a:pt x="1491" y="532"/>
                  <a:pt x="1491" y="532"/>
                  <a:pt x="1491" y="532"/>
                </a:cubicBezTo>
                <a:moveTo>
                  <a:pt x="1483" y="510"/>
                </a:moveTo>
                <a:cubicBezTo>
                  <a:pt x="1484" y="512"/>
                  <a:pt x="1486" y="513"/>
                  <a:pt x="1488" y="512"/>
                </a:cubicBezTo>
                <a:cubicBezTo>
                  <a:pt x="1490" y="512"/>
                  <a:pt x="1491" y="509"/>
                  <a:pt x="1491" y="507"/>
                </a:cubicBezTo>
                <a:cubicBezTo>
                  <a:pt x="1490" y="505"/>
                  <a:pt x="1488" y="504"/>
                  <a:pt x="1486" y="505"/>
                </a:cubicBezTo>
                <a:cubicBezTo>
                  <a:pt x="1484" y="506"/>
                  <a:pt x="1482" y="508"/>
                  <a:pt x="1483" y="510"/>
                </a:cubicBezTo>
                <a:moveTo>
                  <a:pt x="1475" y="488"/>
                </a:moveTo>
                <a:cubicBezTo>
                  <a:pt x="1476" y="490"/>
                  <a:pt x="1478" y="491"/>
                  <a:pt x="1480" y="490"/>
                </a:cubicBezTo>
                <a:cubicBezTo>
                  <a:pt x="1482" y="489"/>
                  <a:pt x="1483" y="487"/>
                  <a:pt x="1482" y="485"/>
                </a:cubicBezTo>
                <a:cubicBezTo>
                  <a:pt x="1481" y="483"/>
                  <a:pt x="1479" y="482"/>
                  <a:pt x="1477" y="482"/>
                </a:cubicBezTo>
                <a:cubicBezTo>
                  <a:pt x="1475" y="483"/>
                  <a:pt x="1474" y="486"/>
                  <a:pt x="1475" y="488"/>
                </a:cubicBezTo>
                <a:moveTo>
                  <a:pt x="1466" y="466"/>
                </a:moveTo>
                <a:cubicBezTo>
                  <a:pt x="1466" y="468"/>
                  <a:pt x="1469" y="469"/>
                  <a:pt x="1471" y="468"/>
                </a:cubicBezTo>
                <a:cubicBezTo>
                  <a:pt x="1473" y="467"/>
                  <a:pt x="1474" y="464"/>
                  <a:pt x="1473" y="462"/>
                </a:cubicBezTo>
                <a:cubicBezTo>
                  <a:pt x="1472" y="460"/>
                  <a:pt x="1470" y="459"/>
                  <a:pt x="1468" y="460"/>
                </a:cubicBezTo>
                <a:cubicBezTo>
                  <a:pt x="1466" y="461"/>
                  <a:pt x="1465" y="464"/>
                  <a:pt x="1466" y="466"/>
                </a:cubicBezTo>
                <a:moveTo>
                  <a:pt x="1456" y="444"/>
                </a:moveTo>
                <a:cubicBezTo>
                  <a:pt x="1457" y="446"/>
                  <a:pt x="1459" y="447"/>
                  <a:pt x="1461" y="446"/>
                </a:cubicBezTo>
                <a:cubicBezTo>
                  <a:pt x="1463" y="445"/>
                  <a:pt x="1464" y="442"/>
                  <a:pt x="1463" y="440"/>
                </a:cubicBezTo>
                <a:cubicBezTo>
                  <a:pt x="1463" y="440"/>
                  <a:pt x="1463" y="440"/>
                  <a:pt x="1463" y="440"/>
                </a:cubicBezTo>
                <a:cubicBezTo>
                  <a:pt x="1462" y="438"/>
                  <a:pt x="1460" y="438"/>
                  <a:pt x="1458" y="439"/>
                </a:cubicBezTo>
                <a:cubicBezTo>
                  <a:pt x="1456" y="440"/>
                  <a:pt x="1455" y="442"/>
                  <a:pt x="1456" y="444"/>
                </a:cubicBezTo>
                <a:cubicBezTo>
                  <a:pt x="1456" y="444"/>
                  <a:pt x="1456" y="444"/>
                  <a:pt x="1456" y="444"/>
                </a:cubicBezTo>
                <a:moveTo>
                  <a:pt x="1445" y="423"/>
                </a:moveTo>
                <a:cubicBezTo>
                  <a:pt x="1446" y="424"/>
                  <a:pt x="1449" y="425"/>
                  <a:pt x="1451" y="424"/>
                </a:cubicBezTo>
                <a:cubicBezTo>
                  <a:pt x="1453" y="423"/>
                  <a:pt x="1453" y="421"/>
                  <a:pt x="1452" y="419"/>
                </a:cubicBezTo>
                <a:cubicBezTo>
                  <a:pt x="1451" y="417"/>
                  <a:pt x="1449" y="416"/>
                  <a:pt x="1447" y="417"/>
                </a:cubicBezTo>
                <a:cubicBezTo>
                  <a:pt x="1445" y="418"/>
                  <a:pt x="1444" y="421"/>
                  <a:pt x="1445" y="423"/>
                </a:cubicBezTo>
                <a:moveTo>
                  <a:pt x="1434" y="401"/>
                </a:moveTo>
                <a:cubicBezTo>
                  <a:pt x="1435" y="403"/>
                  <a:pt x="1438" y="404"/>
                  <a:pt x="1440" y="403"/>
                </a:cubicBezTo>
                <a:cubicBezTo>
                  <a:pt x="1441" y="402"/>
                  <a:pt x="1442" y="400"/>
                  <a:pt x="1441" y="398"/>
                </a:cubicBezTo>
                <a:cubicBezTo>
                  <a:pt x="1441" y="398"/>
                  <a:pt x="1441" y="398"/>
                  <a:pt x="1441" y="398"/>
                </a:cubicBezTo>
                <a:cubicBezTo>
                  <a:pt x="1440" y="396"/>
                  <a:pt x="1438" y="395"/>
                  <a:pt x="1436" y="396"/>
                </a:cubicBezTo>
                <a:cubicBezTo>
                  <a:pt x="1434" y="397"/>
                  <a:pt x="1433" y="400"/>
                  <a:pt x="1434" y="401"/>
                </a:cubicBezTo>
                <a:cubicBezTo>
                  <a:pt x="1434" y="401"/>
                  <a:pt x="1434" y="401"/>
                  <a:pt x="1434" y="401"/>
                </a:cubicBezTo>
                <a:moveTo>
                  <a:pt x="1422" y="381"/>
                </a:moveTo>
                <a:cubicBezTo>
                  <a:pt x="1423" y="383"/>
                  <a:pt x="1426" y="383"/>
                  <a:pt x="1428" y="382"/>
                </a:cubicBezTo>
                <a:cubicBezTo>
                  <a:pt x="1430" y="381"/>
                  <a:pt x="1430" y="379"/>
                  <a:pt x="1429" y="377"/>
                </a:cubicBezTo>
                <a:cubicBezTo>
                  <a:pt x="1429" y="377"/>
                  <a:pt x="1429" y="377"/>
                  <a:pt x="1429" y="377"/>
                </a:cubicBezTo>
                <a:cubicBezTo>
                  <a:pt x="1428" y="375"/>
                  <a:pt x="1426" y="374"/>
                  <a:pt x="1424" y="375"/>
                </a:cubicBezTo>
                <a:cubicBezTo>
                  <a:pt x="1422" y="376"/>
                  <a:pt x="1421" y="379"/>
                  <a:pt x="1422" y="381"/>
                </a:cubicBezTo>
                <a:cubicBezTo>
                  <a:pt x="1422" y="381"/>
                  <a:pt x="1422" y="381"/>
                  <a:pt x="1422" y="381"/>
                </a:cubicBezTo>
                <a:moveTo>
                  <a:pt x="1410" y="360"/>
                </a:moveTo>
                <a:cubicBezTo>
                  <a:pt x="1411" y="362"/>
                  <a:pt x="1413" y="363"/>
                  <a:pt x="1415" y="362"/>
                </a:cubicBezTo>
                <a:cubicBezTo>
                  <a:pt x="1417" y="361"/>
                  <a:pt x="1418" y="358"/>
                  <a:pt x="1417" y="356"/>
                </a:cubicBezTo>
                <a:cubicBezTo>
                  <a:pt x="1415" y="354"/>
                  <a:pt x="1413" y="354"/>
                  <a:pt x="1411" y="355"/>
                </a:cubicBezTo>
                <a:cubicBezTo>
                  <a:pt x="1409" y="356"/>
                  <a:pt x="1409" y="359"/>
                  <a:pt x="1410" y="360"/>
                </a:cubicBezTo>
                <a:moveTo>
                  <a:pt x="1397" y="341"/>
                </a:moveTo>
                <a:cubicBezTo>
                  <a:pt x="1398" y="342"/>
                  <a:pt x="1400" y="343"/>
                  <a:pt x="1402" y="342"/>
                </a:cubicBezTo>
                <a:cubicBezTo>
                  <a:pt x="1404" y="340"/>
                  <a:pt x="1405" y="338"/>
                  <a:pt x="1403" y="336"/>
                </a:cubicBezTo>
                <a:cubicBezTo>
                  <a:pt x="1402" y="334"/>
                  <a:pt x="1400" y="334"/>
                  <a:pt x="1398" y="335"/>
                </a:cubicBezTo>
                <a:cubicBezTo>
                  <a:pt x="1396" y="336"/>
                  <a:pt x="1395" y="339"/>
                  <a:pt x="1397" y="341"/>
                </a:cubicBezTo>
                <a:moveTo>
                  <a:pt x="1383" y="321"/>
                </a:moveTo>
                <a:cubicBezTo>
                  <a:pt x="1384" y="323"/>
                  <a:pt x="1387" y="323"/>
                  <a:pt x="1389" y="322"/>
                </a:cubicBezTo>
                <a:cubicBezTo>
                  <a:pt x="1390" y="321"/>
                  <a:pt x="1391" y="318"/>
                  <a:pt x="1389" y="316"/>
                </a:cubicBezTo>
                <a:cubicBezTo>
                  <a:pt x="1388" y="315"/>
                  <a:pt x="1386" y="314"/>
                  <a:pt x="1384" y="315"/>
                </a:cubicBezTo>
                <a:cubicBezTo>
                  <a:pt x="1382" y="317"/>
                  <a:pt x="1382" y="319"/>
                  <a:pt x="1383" y="321"/>
                </a:cubicBezTo>
                <a:moveTo>
                  <a:pt x="1369" y="302"/>
                </a:moveTo>
                <a:cubicBezTo>
                  <a:pt x="1370" y="304"/>
                  <a:pt x="1372" y="304"/>
                  <a:pt x="1374" y="303"/>
                </a:cubicBezTo>
                <a:cubicBezTo>
                  <a:pt x="1376" y="301"/>
                  <a:pt x="1376" y="299"/>
                  <a:pt x="1375" y="297"/>
                </a:cubicBezTo>
                <a:cubicBezTo>
                  <a:pt x="1374" y="295"/>
                  <a:pt x="1371" y="295"/>
                  <a:pt x="1369" y="296"/>
                </a:cubicBezTo>
                <a:cubicBezTo>
                  <a:pt x="1368" y="298"/>
                  <a:pt x="1367" y="300"/>
                  <a:pt x="1369" y="302"/>
                </a:cubicBezTo>
                <a:moveTo>
                  <a:pt x="1354" y="283"/>
                </a:moveTo>
                <a:cubicBezTo>
                  <a:pt x="1355" y="285"/>
                  <a:pt x="1358" y="285"/>
                  <a:pt x="1359" y="284"/>
                </a:cubicBezTo>
                <a:cubicBezTo>
                  <a:pt x="1361" y="283"/>
                  <a:pt x="1361" y="280"/>
                  <a:pt x="1360" y="278"/>
                </a:cubicBezTo>
                <a:cubicBezTo>
                  <a:pt x="1358" y="277"/>
                  <a:pt x="1356" y="276"/>
                  <a:pt x="1354" y="278"/>
                </a:cubicBezTo>
                <a:cubicBezTo>
                  <a:pt x="1352" y="279"/>
                  <a:pt x="1352" y="282"/>
                  <a:pt x="1354" y="283"/>
                </a:cubicBezTo>
                <a:moveTo>
                  <a:pt x="1338" y="265"/>
                </a:moveTo>
                <a:cubicBezTo>
                  <a:pt x="1340" y="267"/>
                  <a:pt x="1342" y="267"/>
                  <a:pt x="1344" y="266"/>
                </a:cubicBezTo>
                <a:cubicBezTo>
                  <a:pt x="1345" y="264"/>
                  <a:pt x="1346" y="262"/>
                  <a:pt x="1344" y="260"/>
                </a:cubicBezTo>
                <a:cubicBezTo>
                  <a:pt x="1343" y="258"/>
                  <a:pt x="1340" y="258"/>
                  <a:pt x="1338" y="260"/>
                </a:cubicBezTo>
                <a:cubicBezTo>
                  <a:pt x="1337" y="261"/>
                  <a:pt x="1337" y="264"/>
                  <a:pt x="1338" y="265"/>
                </a:cubicBezTo>
                <a:moveTo>
                  <a:pt x="1322" y="248"/>
                </a:moveTo>
                <a:cubicBezTo>
                  <a:pt x="1324" y="249"/>
                  <a:pt x="1326" y="249"/>
                  <a:pt x="1328" y="248"/>
                </a:cubicBezTo>
                <a:cubicBezTo>
                  <a:pt x="1329" y="246"/>
                  <a:pt x="1329" y="244"/>
                  <a:pt x="1328" y="242"/>
                </a:cubicBezTo>
                <a:cubicBezTo>
                  <a:pt x="1326" y="241"/>
                  <a:pt x="1324" y="240"/>
                  <a:pt x="1322" y="242"/>
                </a:cubicBezTo>
                <a:cubicBezTo>
                  <a:pt x="1321" y="243"/>
                  <a:pt x="1321" y="246"/>
                  <a:pt x="1322" y="248"/>
                </a:cubicBezTo>
                <a:moveTo>
                  <a:pt x="1305" y="230"/>
                </a:moveTo>
                <a:cubicBezTo>
                  <a:pt x="1307" y="232"/>
                  <a:pt x="1310" y="232"/>
                  <a:pt x="1311" y="230"/>
                </a:cubicBezTo>
                <a:cubicBezTo>
                  <a:pt x="1313" y="229"/>
                  <a:pt x="1313" y="226"/>
                  <a:pt x="1311" y="225"/>
                </a:cubicBezTo>
                <a:cubicBezTo>
                  <a:pt x="1310" y="223"/>
                  <a:pt x="1307" y="223"/>
                  <a:pt x="1305" y="225"/>
                </a:cubicBezTo>
                <a:cubicBezTo>
                  <a:pt x="1304" y="226"/>
                  <a:pt x="1304" y="229"/>
                  <a:pt x="1305" y="230"/>
                </a:cubicBezTo>
                <a:moveTo>
                  <a:pt x="1288" y="214"/>
                </a:moveTo>
                <a:cubicBezTo>
                  <a:pt x="1290" y="215"/>
                  <a:pt x="1292" y="215"/>
                  <a:pt x="1294" y="214"/>
                </a:cubicBezTo>
                <a:cubicBezTo>
                  <a:pt x="1295" y="212"/>
                  <a:pt x="1295" y="210"/>
                  <a:pt x="1294" y="208"/>
                </a:cubicBezTo>
                <a:cubicBezTo>
                  <a:pt x="1292" y="206"/>
                  <a:pt x="1290" y="207"/>
                  <a:pt x="1288" y="208"/>
                </a:cubicBezTo>
                <a:cubicBezTo>
                  <a:pt x="1287" y="210"/>
                  <a:pt x="1287" y="212"/>
                  <a:pt x="1288" y="214"/>
                </a:cubicBezTo>
                <a:moveTo>
                  <a:pt x="1271" y="198"/>
                </a:moveTo>
                <a:cubicBezTo>
                  <a:pt x="1272" y="199"/>
                  <a:pt x="1275" y="199"/>
                  <a:pt x="1276" y="197"/>
                </a:cubicBezTo>
                <a:cubicBezTo>
                  <a:pt x="1278" y="196"/>
                  <a:pt x="1278" y="193"/>
                  <a:pt x="1276" y="192"/>
                </a:cubicBezTo>
                <a:cubicBezTo>
                  <a:pt x="1274" y="190"/>
                  <a:pt x="1272" y="190"/>
                  <a:pt x="1270" y="192"/>
                </a:cubicBezTo>
                <a:cubicBezTo>
                  <a:pt x="1269" y="194"/>
                  <a:pt x="1269" y="196"/>
                  <a:pt x="1271" y="198"/>
                </a:cubicBezTo>
                <a:cubicBezTo>
                  <a:pt x="1271" y="198"/>
                  <a:pt x="1271" y="198"/>
                  <a:pt x="1271" y="198"/>
                </a:cubicBezTo>
                <a:moveTo>
                  <a:pt x="1252" y="182"/>
                </a:moveTo>
                <a:cubicBezTo>
                  <a:pt x="1254" y="184"/>
                  <a:pt x="1257" y="183"/>
                  <a:pt x="1258" y="182"/>
                </a:cubicBezTo>
                <a:cubicBezTo>
                  <a:pt x="1260" y="180"/>
                  <a:pt x="1259" y="177"/>
                  <a:pt x="1258" y="176"/>
                </a:cubicBezTo>
                <a:cubicBezTo>
                  <a:pt x="1258" y="176"/>
                  <a:pt x="1258" y="176"/>
                  <a:pt x="1258" y="176"/>
                </a:cubicBezTo>
                <a:cubicBezTo>
                  <a:pt x="1256" y="175"/>
                  <a:pt x="1253" y="175"/>
                  <a:pt x="1252" y="177"/>
                </a:cubicBezTo>
                <a:cubicBezTo>
                  <a:pt x="1251" y="178"/>
                  <a:pt x="1251" y="181"/>
                  <a:pt x="1252" y="182"/>
                </a:cubicBezTo>
                <a:cubicBezTo>
                  <a:pt x="1252" y="182"/>
                  <a:pt x="1252" y="182"/>
                  <a:pt x="1252" y="182"/>
                </a:cubicBezTo>
                <a:moveTo>
                  <a:pt x="1234" y="167"/>
                </a:moveTo>
                <a:cubicBezTo>
                  <a:pt x="1236" y="169"/>
                  <a:pt x="1238" y="168"/>
                  <a:pt x="1239" y="167"/>
                </a:cubicBezTo>
                <a:cubicBezTo>
                  <a:pt x="1241" y="165"/>
                  <a:pt x="1241" y="162"/>
                  <a:pt x="1239" y="161"/>
                </a:cubicBezTo>
                <a:cubicBezTo>
                  <a:pt x="1239" y="161"/>
                  <a:pt x="1239" y="161"/>
                  <a:pt x="1239" y="161"/>
                </a:cubicBezTo>
                <a:cubicBezTo>
                  <a:pt x="1237" y="160"/>
                  <a:pt x="1235" y="160"/>
                  <a:pt x="1233" y="162"/>
                </a:cubicBezTo>
                <a:cubicBezTo>
                  <a:pt x="1232" y="163"/>
                  <a:pt x="1232" y="166"/>
                  <a:pt x="1234" y="167"/>
                </a:cubicBezTo>
                <a:moveTo>
                  <a:pt x="1215" y="153"/>
                </a:moveTo>
                <a:cubicBezTo>
                  <a:pt x="1217" y="154"/>
                  <a:pt x="1219" y="154"/>
                  <a:pt x="1220" y="152"/>
                </a:cubicBezTo>
                <a:cubicBezTo>
                  <a:pt x="1222" y="150"/>
                  <a:pt x="1221" y="148"/>
                  <a:pt x="1219" y="146"/>
                </a:cubicBezTo>
                <a:cubicBezTo>
                  <a:pt x="1218" y="145"/>
                  <a:pt x="1215" y="146"/>
                  <a:pt x="1214" y="147"/>
                </a:cubicBezTo>
                <a:cubicBezTo>
                  <a:pt x="1213" y="149"/>
                  <a:pt x="1213" y="152"/>
                  <a:pt x="1215" y="153"/>
                </a:cubicBezTo>
                <a:cubicBezTo>
                  <a:pt x="1215" y="153"/>
                  <a:pt x="1215" y="153"/>
                  <a:pt x="1215" y="153"/>
                </a:cubicBezTo>
                <a:moveTo>
                  <a:pt x="1195" y="139"/>
                </a:moveTo>
                <a:cubicBezTo>
                  <a:pt x="1197" y="140"/>
                  <a:pt x="1200" y="140"/>
                  <a:pt x="1201" y="138"/>
                </a:cubicBezTo>
                <a:cubicBezTo>
                  <a:pt x="1202" y="136"/>
                  <a:pt x="1202" y="134"/>
                  <a:pt x="1200" y="133"/>
                </a:cubicBezTo>
                <a:cubicBezTo>
                  <a:pt x="1198" y="131"/>
                  <a:pt x="1195" y="132"/>
                  <a:pt x="1194" y="134"/>
                </a:cubicBezTo>
                <a:cubicBezTo>
                  <a:pt x="1193" y="135"/>
                  <a:pt x="1193" y="138"/>
                  <a:pt x="1195" y="139"/>
                </a:cubicBezTo>
                <a:moveTo>
                  <a:pt x="1175" y="126"/>
                </a:moveTo>
                <a:cubicBezTo>
                  <a:pt x="1177" y="127"/>
                  <a:pt x="1180" y="127"/>
                  <a:pt x="1181" y="125"/>
                </a:cubicBezTo>
                <a:cubicBezTo>
                  <a:pt x="1182" y="123"/>
                  <a:pt x="1181" y="120"/>
                  <a:pt x="1180" y="119"/>
                </a:cubicBezTo>
                <a:cubicBezTo>
                  <a:pt x="1178" y="118"/>
                  <a:pt x="1175" y="119"/>
                  <a:pt x="1174" y="121"/>
                </a:cubicBezTo>
                <a:cubicBezTo>
                  <a:pt x="1173" y="122"/>
                  <a:pt x="1173" y="125"/>
                  <a:pt x="1175" y="126"/>
                </a:cubicBezTo>
                <a:moveTo>
                  <a:pt x="1155" y="114"/>
                </a:moveTo>
                <a:cubicBezTo>
                  <a:pt x="1157" y="115"/>
                  <a:pt x="1159" y="114"/>
                  <a:pt x="1160" y="112"/>
                </a:cubicBezTo>
                <a:cubicBezTo>
                  <a:pt x="1161" y="110"/>
                  <a:pt x="1161" y="108"/>
                  <a:pt x="1159" y="107"/>
                </a:cubicBezTo>
                <a:cubicBezTo>
                  <a:pt x="1159" y="107"/>
                  <a:pt x="1159" y="107"/>
                  <a:pt x="1159" y="107"/>
                </a:cubicBezTo>
                <a:cubicBezTo>
                  <a:pt x="1157" y="106"/>
                  <a:pt x="1155" y="106"/>
                  <a:pt x="1153" y="108"/>
                </a:cubicBezTo>
                <a:cubicBezTo>
                  <a:pt x="1152" y="110"/>
                  <a:pt x="1153" y="112"/>
                  <a:pt x="1155" y="114"/>
                </a:cubicBezTo>
                <a:moveTo>
                  <a:pt x="1134" y="102"/>
                </a:moveTo>
                <a:cubicBezTo>
                  <a:pt x="1136" y="103"/>
                  <a:pt x="1138" y="102"/>
                  <a:pt x="1140" y="100"/>
                </a:cubicBezTo>
                <a:cubicBezTo>
                  <a:pt x="1141" y="98"/>
                  <a:pt x="1140" y="96"/>
                  <a:pt x="1138" y="95"/>
                </a:cubicBezTo>
                <a:cubicBezTo>
                  <a:pt x="1136" y="94"/>
                  <a:pt x="1134" y="94"/>
                  <a:pt x="1133" y="96"/>
                </a:cubicBezTo>
                <a:cubicBezTo>
                  <a:pt x="1131" y="98"/>
                  <a:pt x="1132" y="101"/>
                  <a:pt x="1134" y="102"/>
                </a:cubicBezTo>
                <a:moveTo>
                  <a:pt x="1113" y="90"/>
                </a:moveTo>
                <a:cubicBezTo>
                  <a:pt x="1115" y="91"/>
                  <a:pt x="1117" y="91"/>
                  <a:pt x="1118" y="89"/>
                </a:cubicBezTo>
                <a:cubicBezTo>
                  <a:pt x="1119" y="87"/>
                  <a:pt x="1119" y="84"/>
                  <a:pt x="1117" y="83"/>
                </a:cubicBezTo>
                <a:cubicBezTo>
                  <a:pt x="1115" y="82"/>
                  <a:pt x="1112" y="83"/>
                  <a:pt x="1111" y="85"/>
                </a:cubicBezTo>
                <a:cubicBezTo>
                  <a:pt x="1110" y="87"/>
                  <a:pt x="1111" y="89"/>
                  <a:pt x="1113" y="90"/>
                </a:cubicBezTo>
                <a:moveTo>
                  <a:pt x="1091" y="80"/>
                </a:moveTo>
                <a:cubicBezTo>
                  <a:pt x="1093" y="81"/>
                  <a:pt x="1096" y="80"/>
                  <a:pt x="1097" y="78"/>
                </a:cubicBezTo>
                <a:cubicBezTo>
                  <a:pt x="1098" y="76"/>
                  <a:pt x="1097" y="74"/>
                  <a:pt x="1095" y="73"/>
                </a:cubicBezTo>
                <a:cubicBezTo>
                  <a:pt x="1093" y="72"/>
                  <a:pt x="1091" y="73"/>
                  <a:pt x="1090" y="75"/>
                </a:cubicBezTo>
                <a:cubicBezTo>
                  <a:pt x="1089" y="77"/>
                  <a:pt x="1089" y="79"/>
                  <a:pt x="1091" y="80"/>
                </a:cubicBezTo>
                <a:moveTo>
                  <a:pt x="1070" y="70"/>
                </a:moveTo>
                <a:cubicBezTo>
                  <a:pt x="1072" y="71"/>
                  <a:pt x="1074" y="70"/>
                  <a:pt x="1075" y="68"/>
                </a:cubicBezTo>
                <a:cubicBezTo>
                  <a:pt x="1076" y="66"/>
                  <a:pt x="1075" y="64"/>
                  <a:pt x="1073" y="63"/>
                </a:cubicBezTo>
                <a:cubicBezTo>
                  <a:pt x="1071" y="62"/>
                  <a:pt x="1068" y="63"/>
                  <a:pt x="1068" y="65"/>
                </a:cubicBezTo>
                <a:cubicBezTo>
                  <a:pt x="1067" y="67"/>
                  <a:pt x="1068" y="69"/>
                  <a:pt x="1070" y="70"/>
                </a:cubicBezTo>
                <a:moveTo>
                  <a:pt x="1048" y="61"/>
                </a:moveTo>
                <a:cubicBezTo>
                  <a:pt x="1050" y="62"/>
                  <a:pt x="1052" y="61"/>
                  <a:pt x="1053" y="59"/>
                </a:cubicBezTo>
                <a:cubicBezTo>
                  <a:pt x="1054" y="57"/>
                  <a:pt x="1053" y="54"/>
                  <a:pt x="1051" y="53"/>
                </a:cubicBezTo>
                <a:cubicBezTo>
                  <a:pt x="1048" y="53"/>
                  <a:pt x="1046" y="54"/>
                  <a:pt x="1045" y="56"/>
                </a:cubicBezTo>
                <a:cubicBezTo>
                  <a:pt x="1045" y="58"/>
                  <a:pt x="1046" y="60"/>
                  <a:pt x="1048" y="61"/>
                </a:cubicBezTo>
                <a:cubicBezTo>
                  <a:pt x="1048" y="61"/>
                  <a:pt x="1048" y="61"/>
                  <a:pt x="1048" y="61"/>
                </a:cubicBezTo>
                <a:moveTo>
                  <a:pt x="1025" y="52"/>
                </a:moveTo>
                <a:cubicBezTo>
                  <a:pt x="1027" y="53"/>
                  <a:pt x="1030" y="52"/>
                  <a:pt x="1030" y="50"/>
                </a:cubicBezTo>
                <a:cubicBezTo>
                  <a:pt x="1031" y="48"/>
                  <a:pt x="1030" y="46"/>
                  <a:pt x="1028" y="45"/>
                </a:cubicBezTo>
                <a:cubicBezTo>
                  <a:pt x="1026" y="44"/>
                  <a:pt x="1024" y="45"/>
                  <a:pt x="1023" y="47"/>
                </a:cubicBezTo>
                <a:cubicBezTo>
                  <a:pt x="1022" y="49"/>
                  <a:pt x="1023" y="52"/>
                  <a:pt x="1025" y="52"/>
                </a:cubicBezTo>
                <a:cubicBezTo>
                  <a:pt x="1025" y="52"/>
                  <a:pt x="1025" y="52"/>
                  <a:pt x="1025" y="52"/>
                </a:cubicBezTo>
                <a:moveTo>
                  <a:pt x="1003" y="45"/>
                </a:moveTo>
                <a:cubicBezTo>
                  <a:pt x="1005" y="45"/>
                  <a:pt x="1007" y="44"/>
                  <a:pt x="1008" y="42"/>
                </a:cubicBezTo>
                <a:cubicBezTo>
                  <a:pt x="1008" y="40"/>
                  <a:pt x="1007" y="38"/>
                  <a:pt x="1005" y="37"/>
                </a:cubicBezTo>
                <a:cubicBezTo>
                  <a:pt x="1003" y="36"/>
                  <a:pt x="1001" y="38"/>
                  <a:pt x="1000" y="40"/>
                </a:cubicBezTo>
                <a:cubicBezTo>
                  <a:pt x="999" y="42"/>
                  <a:pt x="1000" y="44"/>
                  <a:pt x="1003" y="45"/>
                </a:cubicBezTo>
                <a:cubicBezTo>
                  <a:pt x="1003" y="45"/>
                  <a:pt x="1003" y="45"/>
                  <a:pt x="1003" y="45"/>
                </a:cubicBezTo>
                <a:moveTo>
                  <a:pt x="980" y="38"/>
                </a:moveTo>
                <a:cubicBezTo>
                  <a:pt x="982" y="38"/>
                  <a:pt x="984" y="37"/>
                  <a:pt x="985" y="35"/>
                </a:cubicBezTo>
                <a:cubicBezTo>
                  <a:pt x="985" y="33"/>
                  <a:pt x="984" y="31"/>
                  <a:pt x="982" y="30"/>
                </a:cubicBezTo>
                <a:cubicBezTo>
                  <a:pt x="980" y="29"/>
                  <a:pt x="978" y="31"/>
                  <a:pt x="977" y="33"/>
                </a:cubicBezTo>
                <a:cubicBezTo>
                  <a:pt x="976" y="35"/>
                  <a:pt x="978" y="37"/>
                  <a:pt x="980" y="38"/>
                </a:cubicBezTo>
                <a:moveTo>
                  <a:pt x="957" y="31"/>
                </a:moveTo>
                <a:cubicBezTo>
                  <a:pt x="959" y="32"/>
                  <a:pt x="961" y="31"/>
                  <a:pt x="962" y="29"/>
                </a:cubicBezTo>
                <a:cubicBezTo>
                  <a:pt x="962" y="26"/>
                  <a:pt x="961" y="24"/>
                  <a:pt x="959" y="24"/>
                </a:cubicBezTo>
                <a:cubicBezTo>
                  <a:pt x="956" y="23"/>
                  <a:pt x="954" y="24"/>
                  <a:pt x="954" y="27"/>
                </a:cubicBezTo>
                <a:cubicBezTo>
                  <a:pt x="953" y="29"/>
                  <a:pt x="955" y="31"/>
                  <a:pt x="957" y="31"/>
                </a:cubicBezTo>
                <a:moveTo>
                  <a:pt x="933" y="26"/>
                </a:moveTo>
                <a:cubicBezTo>
                  <a:pt x="936" y="26"/>
                  <a:pt x="938" y="25"/>
                  <a:pt x="938" y="23"/>
                </a:cubicBezTo>
                <a:cubicBezTo>
                  <a:pt x="939" y="21"/>
                  <a:pt x="937" y="19"/>
                  <a:pt x="935" y="18"/>
                </a:cubicBezTo>
                <a:cubicBezTo>
                  <a:pt x="933" y="18"/>
                  <a:pt x="931" y="19"/>
                  <a:pt x="930" y="21"/>
                </a:cubicBezTo>
                <a:cubicBezTo>
                  <a:pt x="930" y="23"/>
                  <a:pt x="931" y="25"/>
                  <a:pt x="933" y="26"/>
                </a:cubicBezTo>
                <a:moveTo>
                  <a:pt x="910" y="21"/>
                </a:moveTo>
                <a:cubicBezTo>
                  <a:pt x="912" y="21"/>
                  <a:pt x="914" y="20"/>
                  <a:pt x="915" y="18"/>
                </a:cubicBezTo>
                <a:cubicBezTo>
                  <a:pt x="915" y="16"/>
                  <a:pt x="914" y="14"/>
                  <a:pt x="912" y="13"/>
                </a:cubicBezTo>
                <a:cubicBezTo>
                  <a:pt x="909" y="13"/>
                  <a:pt x="907" y="14"/>
                  <a:pt x="907" y="16"/>
                </a:cubicBezTo>
                <a:cubicBezTo>
                  <a:pt x="906" y="19"/>
                  <a:pt x="908" y="21"/>
                  <a:pt x="910" y="21"/>
                </a:cubicBezTo>
                <a:cubicBezTo>
                  <a:pt x="910" y="21"/>
                  <a:pt x="910" y="21"/>
                  <a:pt x="910" y="21"/>
                </a:cubicBezTo>
                <a:moveTo>
                  <a:pt x="887" y="17"/>
                </a:moveTo>
                <a:cubicBezTo>
                  <a:pt x="889" y="17"/>
                  <a:pt x="891" y="16"/>
                  <a:pt x="891" y="14"/>
                </a:cubicBezTo>
                <a:cubicBezTo>
                  <a:pt x="891" y="11"/>
                  <a:pt x="890" y="9"/>
                  <a:pt x="888" y="9"/>
                </a:cubicBezTo>
                <a:cubicBezTo>
                  <a:pt x="886" y="9"/>
                  <a:pt x="884" y="10"/>
                  <a:pt x="883" y="12"/>
                </a:cubicBezTo>
                <a:cubicBezTo>
                  <a:pt x="883" y="15"/>
                  <a:pt x="884" y="17"/>
                  <a:pt x="887" y="17"/>
                </a:cubicBezTo>
                <a:moveTo>
                  <a:pt x="863" y="14"/>
                </a:moveTo>
                <a:cubicBezTo>
                  <a:pt x="865" y="14"/>
                  <a:pt x="867" y="12"/>
                  <a:pt x="867" y="10"/>
                </a:cubicBezTo>
                <a:cubicBezTo>
                  <a:pt x="868" y="8"/>
                  <a:pt x="866" y="6"/>
                  <a:pt x="864" y="6"/>
                </a:cubicBezTo>
                <a:cubicBezTo>
                  <a:pt x="862" y="5"/>
                  <a:pt x="860" y="7"/>
                  <a:pt x="859" y="9"/>
                </a:cubicBezTo>
                <a:cubicBezTo>
                  <a:pt x="859" y="11"/>
                  <a:pt x="861" y="13"/>
                  <a:pt x="863" y="14"/>
                </a:cubicBezTo>
                <a:moveTo>
                  <a:pt x="839" y="11"/>
                </a:moveTo>
                <a:cubicBezTo>
                  <a:pt x="841" y="11"/>
                  <a:pt x="843" y="10"/>
                  <a:pt x="843" y="7"/>
                </a:cubicBezTo>
                <a:cubicBezTo>
                  <a:pt x="844" y="5"/>
                  <a:pt x="842" y="3"/>
                  <a:pt x="840" y="3"/>
                </a:cubicBezTo>
                <a:cubicBezTo>
                  <a:pt x="838" y="3"/>
                  <a:pt x="836" y="5"/>
                  <a:pt x="836" y="7"/>
                </a:cubicBezTo>
                <a:cubicBezTo>
                  <a:pt x="835" y="9"/>
                  <a:pt x="837" y="11"/>
                  <a:pt x="839" y="11"/>
                </a:cubicBezTo>
                <a:moveTo>
                  <a:pt x="815" y="9"/>
                </a:moveTo>
                <a:cubicBezTo>
                  <a:pt x="818" y="9"/>
                  <a:pt x="819" y="8"/>
                  <a:pt x="820" y="6"/>
                </a:cubicBezTo>
                <a:cubicBezTo>
                  <a:pt x="820" y="3"/>
                  <a:pt x="818" y="1"/>
                  <a:pt x="816" y="1"/>
                </a:cubicBezTo>
                <a:cubicBezTo>
                  <a:pt x="816" y="1"/>
                  <a:pt x="816" y="1"/>
                  <a:pt x="816" y="1"/>
                </a:cubicBezTo>
                <a:cubicBezTo>
                  <a:pt x="814" y="1"/>
                  <a:pt x="812" y="3"/>
                  <a:pt x="812" y="5"/>
                </a:cubicBezTo>
                <a:cubicBezTo>
                  <a:pt x="811" y="7"/>
                  <a:pt x="813" y="9"/>
                  <a:pt x="815" y="9"/>
                </a:cubicBezTo>
                <a:moveTo>
                  <a:pt x="791" y="8"/>
                </a:moveTo>
                <a:cubicBezTo>
                  <a:pt x="794" y="8"/>
                  <a:pt x="796" y="6"/>
                  <a:pt x="796" y="4"/>
                </a:cubicBezTo>
                <a:cubicBezTo>
                  <a:pt x="796" y="2"/>
                  <a:pt x="794" y="0"/>
                  <a:pt x="792" y="0"/>
                </a:cubicBezTo>
                <a:cubicBezTo>
                  <a:pt x="792" y="0"/>
                  <a:pt x="792" y="0"/>
                  <a:pt x="792" y="0"/>
                </a:cubicBezTo>
                <a:cubicBezTo>
                  <a:pt x="789" y="0"/>
                  <a:pt x="788" y="2"/>
                  <a:pt x="788" y="4"/>
                </a:cubicBezTo>
                <a:cubicBezTo>
                  <a:pt x="788" y="6"/>
                  <a:pt x="789" y="8"/>
                  <a:pt x="791" y="8"/>
                </a:cubicBezTo>
                <a:moveTo>
                  <a:pt x="768" y="8"/>
                </a:moveTo>
                <a:cubicBezTo>
                  <a:pt x="770" y="8"/>
                  <a:pt x="772" y="6"/>
                  <a:pt x="772" y="4"/>
                </a:cubicBezTo>
                <a:cubicBezTo>
                  <a:pt x="772" y="2"/>
                  <a:pt x="770" y="0"/>
                  <a:pt x="768" y="0"/>
                </a:cubicBezTo>
                <a:cubicBezTo>
                  <a:pt x="765" y="0"/>
                  <a:pt x="764" y="2"/>
                  <a:pt x="764" y="4"/>
                </a:cubicBezTo>
                <a:cubicBezTo>
                  <a:pt x="764" y="6"/>
                  <a:pt x="765" y="8"/>
                  <a:pt x="768" y="8"/>
                </a:cubicBezTo>
                <a:cubicBezTo>
                  <a:pt x="768" y="8"/>
                  <a:pt x="768" y="8"/>
                  <a:pt x="768" y="8"/>
                </a:cubicBezTo>
                <a:moveTo>
                  <a:pt x="744" y="8"/>
                </a:moveTo>
                <a:cubicBezTo>
                  <a:pt x="746" y="8"/>
                  <a:pt x="748" y="6"/>
                  <a:pt x="748" y="4"/>
                </a:cubicBezTo>
                <a:cubicBezTo>
                  <a:pt x="748" y="2"/>
                  <a:pt x="746" y="0"/>
                  <a:pt x="743" y="0"/>
                </a:cubicBezTo>
                <a:cubicBezTo>
                  <a:pt x="741" y="0"/>
                  <a:pt x="740" y="2"/>
                  <a:pt x="740" y="4"/>
                </a:cubicBezTo>
                <a:cubicBezTo>
                  <a:pt x="740" y="7"/>
                  <a:pt x="741" y="8"/>
                  <a:pt x="744" y="8"/>
                </a:cubicBezTo>
                <a:moveTo>
                  <a:pt x="720" y="9"/>
                </a:moveTo>
                <a:cubicBezTo>
                  <a:pt x="722" y="9"/>
                  <a:pt x="724" y="7"/>
                  <a:pt x="724" y="5"/>
                </a:cubicBezTo>
                <a:cubicBezTo>
                  <a:pt x="723" y="3"/>
                  <a:pt x="722" y="1"/>
                  <a:pt x="719" y="1"/>
                </a:cubicBezTo>
                <a:cubicBezTo>
                  <a:pt x="717" y="1"/>
                  <a:pt x="715" y="3"/>
                  <a:pt x="716" y="6"/>
                </a:cubicBezTo>
                <a:cubicBezTo>
                  <a:pt x="716" y="8"/>
                  <a:pt x="718" y="9"/>
                  <a:pt x="720" y="9"/>
                </a:cubicBezTo>
                <a:moveTo>
                  <a:pt x="696" y="11"/>
                </a:moveTo>
                <a:cubicBezTo>
                  <a:pt x="698" y="11"/>
                  <a:pt x="700" y="9"/>
                  <a:pt x="700" y="7"/>
                </a:cubicBezTo>
                <a:cubicBezTo>
                  <a:pt x="699" y="5"/>
                  <a:pt x="698" y="3"/>
                  <a:pt x="695" y="3"/>
                </a:cubicBezTo>
                <a:cubicBezTo>
                  <a:pt x="693" y="3"/>
                  <a:pt x="691" y="5"/>
                  <a:pt x="692" y="8"/>
                </a:cubicBezTo>
                <a:cubicBezTo>
                  <a:pt x="692" y="10"/>
                  <a:pt x="694" y="11"/>
                  <a:pt x="696" y="11"/>
                </a:cubicBezTo>
                <a:moveTo>
                  <a:pt x="672" y="14"/>
                </a:moveTo>
                <a:cubicBezTo>
                  <a:pt x="675" y="13"/>
                  <a:pt x="676" y="11"/>
                  <a:pt x="676" y="9"/>
                </a:cubicBezTo>
                <a:cubicBezTo>
                  <a:pt x="676" y="7"/>
                  <a:pt x="674" y="6"/>
                  <a:pt x="671" y="6"/>
                </a:cubicBezTo>
                <a:cubicBezTo>
                  <a:pt x="669" y="6"/>
                  <a:pt x="668" y="8"/>
                  <a:pt x="668" y="10"/>
                </a:cubicBezTo>
                <a:cubicBezTo>
                  <a:pt x="668" y="12"/>
                  <a:pt x="670" y="14"/>
                  <a:pt x="672" y="14"/>
                </a:cubicBezTo>
                <a:moveTo>
                  <a:pt x="649" y="17"/>
                </a:moveTo>
                <a:cubicBezTo>
                  <a:pt x="651" y="17"/>
                  <a:pt x="652" y="15"/>
                  <a:pt x="652" y="13"/>
                </a:cubicBezTo>
                <a:cubicBezTo>
                  <a:pt x="652" y="10"/>
                  <a:pt x="650" y="9"/>
                  <a:pt x="647" y="9"/>
                </a:cubicBezTo>
                <a:cubicBezTo>
                  <a:pt x="645" y="10"/>
                  <a:pt x="644" y="12"/>
                  <a:pt x="644" y="14"/>
                </a:cubicBezTo>
                <a:cubicBezTo>
                  <a:pt x="644" y="16"/>
                  <a:pt x="646" y="17"/>
                  <a:pt x="649" y="17"/>
                </a:cubicBezTo>
                <a:moveTo>
                  <a:pt x="625" y="21"/>
                </a:moveTo>
                <a:cubicBezTo>
                  <a:pt x="627" y="21"/>
                  <a:pt x="629" y="19"/>
                  <a:pt x="628" y="17"/>
                </a:cubicBezTo>
                <a:cubicBezTo>
                  <a:pt x="628" y="14"/>
                  <a:pt x="626" y="13"/>
                  <a:pt x="624" y="13"/>
                </a:cubicBezTo>
                <a:cubicBezTo>
                  <a:pt x="621" y="14"/>
                  <a:pt x="620" y="16"/>
                  <a:pt x="620" y="18"/>
                </a:cubicBezTo>
                <a:cubicBezTo>
                  <a:pt x="621" y="20"/>
                  <a:pt x="623" y="22"/>
                  <a:pt x="625" y="21"/>
                </a:cubicBezTo>
                <a:cubicBezTo>
                  <a:pt x="625" y="21"/>
                  <a:pt x="625" y="21"/>
                  <a:pt x="625" y="21"/>
                </a:cubicBezTo>
                <a:moveTo>
                  <a:pt x="602" y="26"/>
                </a:moveTo>
                <a:cubicBezTo>
                  <a:pt x="604" y="26"/>
                  <a:pt x="605" y="23"/>
                  <a:pt x="605" y="21"/>
                </a:cubicBezTo>
                <a:cubicBezTo>
                  <a:pt x="604" y="19"/>
                  <a:pt x="602" y="18"/>
                  <a:pt x="600" y="18"/>
                </a:cubicBezTo>
                <a:cubicBezTo>
                  <a:pt x="600" y="18"/>
                  <a:pt x="600" y="18"/>
                  <a:pt x="600" y="18"/>
                </a:cubicBezTo>
                <a:cubicBezTo>
                  <a:pt x="598" y="19"/>
                  <a:pt x="597" y="21"/>
                  <a:pt x="597" y="23"/>
                </a:cubicBezTo>
                <a:cubicBezTo>
                  <a:pt x="597" y="25"/>
                  <a:pt x="600" y="26"/>
                  <a:pt x="602" y="26"/>
                </a:cubicBezTo>
                <a:cubicBezTo>
                  <a:pt x="602" y="26"/>
                  <a:pt x="602" y="26"/>
                  <a:pt x="602" y="26"/>
                </a:cubicBezTo>
                <a:moveTo>
                  <a:pt x="579" y="32"/>
                </a:moveTo>
                <a:cubicBezTo>
                  <a:pt x="581" y="31"/>
                  <a:pt x="582" y="29"/>
                  <a:pt x="581" y="27"/>
                </a:cubicBezTo>
                <a:cubicBezTo>
                  <a:pt x="581" y="25"/>
                  <a:pt x="579" y="23"/>
                  <a:pt x="577" y="24"/>
                </a:cubicBezTo>
                <a:cubicBezTo>
                  <a:pt x="577" y="24"/>
                  <a:pt x="577" y="24"/>
                  <a:pt x="577" y="24"/>
                </a:cubicBezTo>
                <a:cubicBezTo>
                  <a:pt x="574" y="24"/>
                  <a:pt x="573" y="27"/>
                  <a:pt x="574" y="29"/>
                </a:cubicBezTo>
                <a:cubicBezTo>
                  <a:pt x="574" y="31"/>
                  <a:pt x="576" y="32"/>
                  <a:pt x="579" y="32"/>
                </a:cubicBezTo>
                <a:cubicBezTo>
                  <a:pt x="579" y="32"/>
                  <a:pt x="579" y="32"/>
                  <a:pt x="579" y="32"/>
                </a:cubicBezTo>
                <a:moveTo>
                  <a:pt x="556" y="38"/>
                </a:moveTo>
                <a:cubicBezTo>
                  <a:pt x="558" y="37"/>
                  <a:pt x="559" y="35"/>
                  <a:pt x="558" y="33"/>
                </a:cubicBezTo>
                <a:cubicBezTo>
                  <a:pt x="558" y="31"/>
                  <a:pt x="555" y="30"/>
                  <a:pt x="553" y="30"/>
                </a:cubicBezTo>
                <a:cubicBezTo>
                  <a:pt x="551" y="31"/>
                  <a:pt x="550" y="33"/>
                  <a:pt x="551" y="35"/>
                </a:cubicBezTo>
                <a:cubicBezTo>
                  <a:pt x="551" y="37"/>
                  <a:pt x="553" y="38"/>
                  <a:pt x="556" y="38"/>
                </a:cubicBezTo>
                <a:moveTo>
                  <a:pt x="533" y="45"/>
                </a:moveTo>
                <a:cubicBezTo>
                  <a:pt x="535" y="44"/>
                  <a:pt x="536" y="42"/>
                  <a:pt x="535" y="40"/>
                </a:cubicBezTo>
                <a:cubicBezTo>
                  <a:pt x="535" y="38"/>
                  <a:pt x="532" y="37"/>
                  <a:pt x="530" y="37"/>
                </a:cubicBezTo>
                <a:cubicBezTo>
                  <a:pt x="530" y="37"/>
                  <a:pt x="530" y="37"/>
                  <a:pt x="530" y="37"/>
                </a:cubicBezTo>
                <a:cubicBezTo>
                  <a:pt x="528" y="38"/>
                  <a:pt x="527" y="40"/>
                  <a:pt x="528" y="42"/>
                </a:cubicBezTo>
                <a:cubicBezTo>
                  <a:pt x="528" y="44"/>
                  <a:pt x="531" y="46"/>
                  <a:pt x="533" y="45"/>
                </a:cubicBezTo>
                <a:moveTo>
                  <a:pt x="510" y="53"/>
                </a:moveTo>
                <a:cubicBezTo>
                  <a:pt x="512" y="52"/>
                  <a:pt x="513" y="50"/>
                  <a:pt x="513" y="48"/>
                </a:cubicBezTo>
                <a:cubicBezTo>
                  <a:pt x="512" y="45"/>
                  <a:pt x="509" y="44"/>
                  <a:pt x="507" y="45"/>
                </a:cubicBezTo>
                <a:cubicBezTo>
                  <a:pt x="505" y="46"/>
                  <a:pt x="504" y="48"/>
                  <a:pt x="505" y="50"/>
                </a:cubicBezTo>
                <a:cubicBezTo>
                  <a:pt x="506" y="52"/>
                  <a:pt x="508" y="53"/>
                  <a:pt x="510" y="53"/>
                </a:cubicBezTo>
                <a:moveTo>
                  <a:pt x="488" y="61"/>
                </a:moveTo>
                <a:cubicBezTo>
                  <a:pt x="490" y="60"/>
                  <a:pt x="491" y="58"/>
                  <a:pt x="490" y="56"/>
                </a:cubicBezTo>
                <a:cubicBezTo>
                  <a:pt x="489" y="54"/>
                  <a:pt x="487" y="53"/>
                  <a:pt x="485" y="54"/>
                </a:cubicBezTo>
                <a:cubicBezTo>
                  <a:pt x="483" y="54"/>
                  <a:pt x="482" y="57"/>
                  <a:pt x="483" y="59"/>
                </a:cubicBezTo>
                <a:cubicBezTo>
                  <a:pt x="483" y="61"/>
                  <a:pt x="486" y="62"/>
                  <a:pt x="488" y="61"/>
                </a:cubicBezTo>
                <a:cubicBezTo>
                  <a:pt x="488" y="61"/>
                  <a:pt x="488" y="61"/>
                  <a:pt x="488" y="61"/>
                </a:cubicBezTo>
                <a:moveTo>
                  <a:pt x="466" y="70"/>
                </a:moveTo>
                <a:cubicBezTo>
                  <a:pt x="468" y="69"/>
                  <a:pt x="469" y="67"/>
                  <a:pt x="468" y="65"/>
                </a:cubicBezTo>
                <a:cubicBezTo>
                  <a:pt x="467" y="63"/>
                  <a:pt x="465" y="62"/>
                  <a:pt x="463" y="63"/>
                </a:cubicBezTo>
                <a:cubicBezTo>
                  <a:pt x="461" y="64"/>
                  <a:pt x="460" y="66"/>
                  <a:pt x="461" y="68"/>
                </a:cubicBezTo>
                <a:cubicBezTo>
                  <a:pt x="461" y="70"/>
                  <a:pt x="464" y="71"/>
                  <a:pt x="466" y="70"/>
                </a:cubicBezTo>
                <a:moveTo>
                  <a:pt x="444" y="80"/>
                </a:moveTo>
                <a:cubicBezTo>
                  <a:pt x="446" y="79"/>
                  <a:pt x="447" y="77"/>
                  <a:pt x="446" y="75"/>
                </a:cubicBezTo>
                <a:cubicBezTo>
                  <a:pt x="445" y="73"/>
                  <a:pt x="443" y="72"/>
                  <a:pt x="441" y="73"/>
                </a:cubicBezTo>
                <a:cubicBezTo>
                  <a:pt x="439" y="74"/>
                  <a:pt x="438" y="76"/>
                  <a:pt x="439" y="78"/>
                </a:cubicBezTo>
                <a:cubicBezTo>
                  <a:pt x="440" y="80"/>
                  <a:pt x="442" y="81"/>
                  <a:pt x="444" y="80"/>
                </a:cubicBezTo>
                <a:moveTo>
                  <a:pt x="423" y="91"/>
                </a:moveTo>
                <a:cubicBezTo>
                  <a:pt x="425" y="90"/>
                  <a:pt x="425" y="87"/>
                  <a:pt x="424" y="85"/>
                </a:cubicBezTo>
                <a:cubicBezTo>
                  <a:pt x="423" y="83"/>
                  <a:pt x="421" y="82"/>
                  <a:pt x="419" y="83"/>
                </a:cubicBezTo>
                <a:cubicBezTo>
                  <a:pt x="417" y="84"/>
                  <a:pt x="416" y="87"/>
                  <a:pt x="417" y="89"/>
                </a:cubicBezTo>
                <a:cubicBezTo>
                  <a:pt x="418" y="91"/>
                  <a:pt x="421" y="92"/>
                  <a:pt x="423" y="91"/>
                </a:cubicBezTo>
                <a:moveTo>
                  <a:pt x="402" y="102"/>
                </a:moveTo>
                <a:cubicBezTo>
                  <a:pt x="404" y="101"/>
                  <a:pt x="404" y="98"/>
                  <a:pt x="403" y="96"/>
                </a:cubicBezTo>
                <a:cubicBezTo>
                  <a:pt x="402" y="94"/>
                  <a:pt x="400" y="94"/>
                  <a:pt x="398" y="95"/>
                </a:cubicBezTo>
                <a:cubicBezTo>
                  <a:pt x="396" y="96"/>
                  <a:pt x="395" y="98"/>
                  <a:pt x="396" y="100"/>
                </a:cubicBezTo>
                <a:cubicBezTo>
                  <a:pt x="397" y="102"/>
                  <a:pt x="400" y="103"/>
                  <a:pt x="402" y="102"/>
                </a:cubicBezTo>
                <a:moveTo>
                  <a:pt x="381" y="114"/>
                </a:moveTo>
                <a:cubicBezTo>
                  <a:pt x="383" y="112"/>
                  <a:pt x="384" y="110"/>
                  <a:pt x="382" y="108"/>
                </a:cubicBezTo>
                <a:cubicBezTo>
                  <a:pt x="381" y="106"/>
                  <a:pt x="379" y="105"/>
                  <a:pt x="377" y="107"/>
                </a:cubicBezTo>
                <a:cubicBezTo>
                  <a:pt x="375" y="108"/>
                  <a:pt x="374" y="110"/>
                  <a:pt x="376" y="112"/>
                </a:cubicBezTo>
                <a:cubicBezTo>
                  <a:pt x="377" y="114"/>
                  <a:pt x="379" y="115"/>
                  <a:pt x="381" y="114"/>
                </a:cubicBezTo>
                <a:moveTo>
                  <a:pt x="361" y="126"/>
                </a:moveTo>
                <a:cubicBezTo>
                  <a:pt x="363" y="125"/>
                  <a:pt x="363" y="122"/>
                  <a:pt x="362" y="120"/>
                </a:cubicBezTo>
                <a:cubicBezTo>
                  <a:pt x="361" y="119"/>
                  <a:pt x="358" y="118"/>
                  <a:pt x="356" y="119"/>
                </a:cubicBezTo>
                <a:cubicBezTo>
                  <a:pt x="355" y="120"/>
                  <a:pt x="354" y="123"/>
                  <a:pt x="355" y="125"/>
                </a:cubicBezTo>
                <a:cubicBezTo>
                  <a:pt x="356" y="127"/>
                  <a:pt x="359" y="127"/>
                  <a:pt x="361" y="126"/>
                </a:cubicBezTo>
                <a:moveTo>
                  <a:pt x="341" y="139"/>
                </a:moveTo>
                <a:cubicBezTo>
                  <a:pt x="343" y="138"/>
                  <a:pt x="343" y="135"/>
                  <a:pt x="342" y="134"/>
                </a:cubicBezTo>
                <a:cubicBezTo>
                  <a:pt x="341" y="132"/>
                  <a:pt x="338" y="131"/>
                  <a:pt x="336" y="132"/>
                </a:cubicBezTo>
                <a:cubicBezTo>
                  <a:pt x="334" y="134"/>
                  <a:pt x="334" y="136"/>
                  <a:pt x="335" y="138"/>
                </a:cubicBezTo>
                <a:cubicBezTo>
                  <a:pt x="336" y="140"/>
                  <a:pt x="339" y="140"/>
                  <a:pt x="341" y="139"/>
                </a:cubicBezTo>
                <a:moveTo>
                  <a:pt x="321" y="153"/>
                </a:moveTo>
                <a:cubicBezTo>
                  <a:pt x="323" y="152"/>
                  <a:pt x="323" y="149"/>
                  <a:pt x="322" y="147"/>
                </a:cubicBezTo>
                <a:cubicBezTo>
                  <a:pt x="321" y="145"/>
                  <a:pt x="318" y="145"/>
                  <a:pt x="317" y="146"/>
                </a:cubicBezTo>
                <a:cubicBezTo>
                  <a:pt x="315" y="148"/>
                  <a:pt x="314" y="150"/>
                  <a:pt x="316" y="152"/>
                </a:cubicBezTo>
                <a:cubicBezTo>
                  <a:pt x="317" y="154"/>
                  <a:pt x="319" y="154"/>
                  <a:pt x="321" y="153"/>
                </a:cubicBezTo>
                <a:moveTo>
                  <a:pt x="302" y="167"/>
                </a:moveTo>
                <a:cubicBezTo>
                  <a:pt x="304" y="166"/>
                  <a:pt x="304" y="163"/>
                  <a:pt x="303" y="162"/>
                </a:cubicBezTo>
                <a:cubicBezTo>
                  <a:pt x="302" y="160"/>
                  <a:pt x="299" y="159"/>
                  <a:pt x="297" y="161"/>
                </a:cubicBezTo>
                <a:cubicBezTo>
                  <a:pt x="296" y="162"/>
                  <a:pt x="295" y="165"/>
                  <a:pt x="297" y="166"/>
                </a:cubicBezTo>
                <a:cubicBezTo>
                  <a:pt x="298" y="168"/>
                  <a:pt x="300" y="168"/>
                  <a:pt x="302" y="167"/>
                </a:cubicBezTo>
                <a:moveTo>
                  <a:pt x="284" y="182"/>
                </a:moveTo>
                <a:cubicBezTo>
                  <a:pt x="285" y="181"/>
                  <a:pt x="285" y="178"/>
                  <a:pt x="284" y="176"/>
                </a:cubicBezTo>
                <a:cubicBezTo>
                  <a:pt x="283" y="175"/>
                  <a:pt x="280" y="174"/>
                  <a:pt x="278" y="176"/>
                </a:cubicBezTo>
                <a:cubicBezTo>
                  <a:pt x="277" y="177"/>
                  <a:pt x="277" y="180"/>
                  <a:pt x="278" y="182"/>
                </a:cubicBezTo>
                <a:cubicBezTo>
                  <a:pt x="279" y="183"/>
                  <a:pt x="282" y="183"/>
                  <a:pt x="284" y="182"/>
                </a:cubicBezTo>
                <a:moveTo>
                  <a:pt x="265" y="198"/>
                </a:moveTo>
                <a:cubicBezTo>
                  <a:pt x="267" y="196"/>
                  <a:pt x="267" y="194"/>
                  <a:pt x="266" y="192"/>
                </a:cubicBezTo>
                <a:cubicBezTo>
                  <a:pt x="264" y="190"/>
                  <a:pt x="262" y="190"/>
                  <a:pt x="260" y="192"/>
                </a:cubicBezTo>
                <a:cubicBezTo>
                  <a:pt x="258" y="193"/>
                  <a:pt x="258" y="196"/>
                  <a:pt x="260" y="197"/>
                </a:cubicBezTo>
                <a:cubicBezTo>
                  <a:pt x="261" y="199"/>
                  <a:pt x="264" y="199"/>
                  <a:pt x="265" y="198"/>
                </a:cubicBezTo>
                <a:cubicBezTo>
                  <a:pt x="265" y="198"/>
                  <a:pt x="265" y="198"/>
                  <a:pt x="265" y="198"/>
                </a:cubicBezTo>
                <a:moveTo>
                  <a:pt x="248" y="214"/>
                </a:moveTo>
                <a:cubicBezTo>
                  <a:pt x="249" y="212"/>
                  <a:pt x="249" y="210"/>
                  <a:pt x="248" y="208"/>
                </a:cubicBezTo>
                <a:cubicBezTo>
                  <a:pt x="246" y="206"/>
                  <a:pt x="244" y="206"/>
                  <a:pt x="242" y="208"/>
                </a:cubicBezTo>
                <a:cubicBezTo>
                  <a:pt x="241" y="209"/>
                  <a:pt x="241" y="212"/>
                  <a:pt x="242" y="213"/>
                </a:cubicBezTo>
                <a:cubicBezTo>
                  <a:pt x="244" y="215"/>
                  <a:pt x="246" y="215"/>
                  <a:pt x="248" y="214"/>
                </a:cubicBezTo>
                <a:moveTo>
                  <a:pt x="231" y="230"/>
                </a:moveTo>
                <a:cubicBezTo>
                  <a:pt x="232" y="229"/>
                  <a:pt x="232" y="226"/>
                  <a:pt x="231" y="225"/>
                </a:cubicBezTo>
                <a:cubicBezTo>
                  <a:pt x="229" y="223"/>
                  <a:pt x="227" y="223"/>
                  <a:pt x="225" y="225"/>
                </a:cubicBezTo>
                <a:cubicBezTo>
                  <a:pt x="223" y="226"/>
                  <a:pt x="223" y="229"/>
                  <a:pt x="225" y="230"/>
                </a:cubicBezTo>
                <a:cubicBezTo>
                  <a:pt x="227" y="232"/>
                  <a:pt x="229" y="232"/>
                  <a:pt x="231" y="230"/>
                </a:cubicBezTo>
                <a:cubicBezTo>
                  <a:pt x="231" y="230"/>
                  <a:pt x="231" y="230"/>
                  <a:pt x="231" y="230"/>
                </a:cubicBezTo>
                <a:moveTo>
                  <a:pt x="214" y="247"/>
                </a:moveTo>
                <a:cubicBezTo>
                  <a:pt x="215" y="246"/>
                  <a:pt x="215" y="243"/>
                  <a:pt x="214" y="242"/>
                </a:cubicBezTo>
                <a:cubicBezTo>
                  <a:pt x="212" y="240"/>
                  <a:pt x="210" y="240"/>
                  <a:pt x="208" y="242"/>
                </a:cubicBezTo>
                <a:cubicBezTo>
                  <a:pt x="207" y="243"/>
                  <a:pt x="207" y="246"/>
                  <a:pt x="208" y="248"/>
                </a:cubicBezTo>
                <a:cubicBezTo>
                  <a:pt x="210" y="249"/>
                  <a:pt x="212" y="249"/>
                  <a:pt x="214" y="247"/>
                </a:cubicBezTo>
                <a:moveTo>
                  <a:pt x="198" y="265"/>
                </a:moveTo>
                <a:cubicBezTo>
                  <a:pt x="199" y="263"/>
                  <a:pt x="199" y="261"/>
                  <a:pt x="198" y="259"/>
                </a:cubicBezTo>
                <a:cubicBezTo>
                  <a:pt x="196" y="258"/>
                  <a:pt x="193" y="258"/>
                  <a:pt x="192" y="260"/>
                </a:cubicBezTo>
                <a:cubicBezTo>
                  <a:pt x="190" y="261"/>
                  <a:pt x="191" y="264"/>
                  <a:pt x="192" y="265"/>
                </a:cubicBezTo>
                <a:cubicBezTo>
                  <a:pt x="194" y="267"/>
                  <a:pt x="196" y="267"/>
                  <a:pt x="198" y="265"/>
                </a:cubicBezTo>
                <a:moveTo>
                  <a:pt x="182" y="283"/>
                </a:moveTo>
                <a:cubicBezTo>
                  <a:pt x="184" y="281"/>
                  <a:pt x="184" y="279"/>
                  <a:pt x="182" y="278"/>
                </a:cubicBezTo>
                <a:cubicBezTo>
                  <a:pt x="180" y="276"/>
                  <a:pt x="178" y="276"/>
                  <a:pt x="176" y="278"/>
                </a:cubicBezTo>
                <a:cubicBezTo>
                  <a:pt x="176" y="278"/>
                  <a:pt x="176" y="278"/>
                  <a:pt x="176" y="278"/>
                </a:cubicBezTo>
                <a:cubicBezTo>
                  <a:pt x="175" y="280"/>
                  <a:pt x="175" y="282"/>
                  <a:pt x="177" y="284"/>
                </a:cubicBezTo>
                <a:cubicBezTo>
                  <a:pt x="178" y="285"/>
                  <a:pt x="181" y="285"/>
                  <a:pt x="182" y="283"/>
                </a:cubicBezTo>
                <a:moveTo>
                  <a:pt x="167" y="302"/>
                </a:moveTo>
                <a:cubicBezTo>
                  <a:pt x="169" y="300"/>
                  <a:pt x="168" y="298"/>
                  <a:pt x="167" y="296"/>
                </a:cubicBezTo>
                <a:cubicBezTo>
                  <a:pt x="165" y="295"/>
                  <a:pt x="162" y="295"/>
                  <a:pt x="161" y="297"/>
                </a:cubicBezTo>
                <a:cubicBezTo>
                  <a:pt x="160" y="299"/>
                  <a:pt x="160" y="301"/>
                  <a:pt x="162" y="303"/>
                </a:cubicBezTo>
                <a:cubicBezTo>
                  <a:pt x="164" y="304"/>
                  <a:pt x="166" y="304"/>
                  <a:pt x="167" y="302"/>
                </a:cubicBezTo>
                <a:moveTo>
                  <a:pt x="153" y="321"/>
                </a:moveTo>
                <a:cubicBezTo>
                  <a:pt x="154" y="319"/>
                  <a:pt x="154" y="317"/>
                  <a:pt x="152" y="315"/>
                </a:cubicBezTo>
                <a:cubicBezTo>
                  <a:pt x="150" y="314"/>
                  <a:pt x="148" y="314"/>
                  <a:pt x="147" y="316"/>
                </a:cubicBezTo>
                <a:cubicBezTo>
                  <a:pt x="147" y="316"/>
                  <a:pt x="147" y="316"/>
                  <a:pt x="147" y="316"/>
                </a:cubicBezTo>
                <a:cubicBezTo>
                  <a:pt x="145" y="318"/>
                  <a:pt x="146" y="320"/>
                  <a:pt x="147" y="322"/>
                </a:cubicBezTo>
                <a:cubicBezTo>
                  <a:pt x="149" y="323"/>
                  <a:pt x="152" y="323"/>
                  <a:pt x="153" y="321"/>
                </a:cubicBezTo>
                <a:moveTo>
                  <a:pt x="139" y="340"/>
                </a:moveTo>
                <a:cubicBezTo>
                  <a:pt x="141" y="339"/>
                  <a:pt x="140" y="336"/>
                  <a:pt x="138" y="335"/>
                </a:cubicBezTo>
                <a:cubicBezTo>
                  <a:pt x="136" y="334"/>
                  <a:pt x="134" y="334"/>
                  <a:pt x="133" y="336"/>
                </a:cubicBezTo>
                <a:cubicBezTo>
                  <a:pt x="131" y="338"/>
                  <a:pt x="132" y="340"/>
                  <a:pt x="134" y="341"/>
                </a:cubicBezTo>
                <a:cubicBezTo>
                  <a:pt x="136" y="343"/>
                  <a:pt x="138" y="342"/>
                  <a:pt x="139" y="340"/>
                </a:cubicBezTo>
                <a:moveTo>
                  <a:pt x="126" y="360"/>
                </a:moveTo>
                <a:cubicBezTo>
                  <a:pt x="127" y="359"/>
                  <a:pt x="127" y="356"/>
                  <a:pt x="125" y="355"/>
                </a:cubicBezTo>
                <a:cubicBezTo>
                  <a:pt x="123" y="354"/>
                  <a:pt x="121" y="354"/>
                  <a:pt x="119" y="356"/>
                </a:cubicBezTo>
                <a:cubicBezTo>
                  <a:pt x="118" y="358"/>
                  <a:pt x="119" y="360"/>
                  <a:pt x="121" y="362"/>
                </a:cubicBezTo>
                <a:cubicBezTo>
                  <a:pt x="122" y="363"/>
                  <a:pt x="125" y="362"/>
                  <a:pt x="126" y="360"/>
                </a:cubicBezTo>
                <a:moveTo>
                  <a:pt x="114" y="381"/>
                </a:moveTo>
                <a:cubicBezTo>
                  <a:pt x="115" y="379"/>
                  <a:pt x="114" y="376"/>
                  <a:pt x="112" y="375"/>
                </a:cubicBezTo>
                <a:cubicBezTo>
                  <a:pt x="110" y="374"/>
                  <a:pt x="108" y="375"/>
                  <a:pt x="107" y="377"/>
                </a:cubicBezTo>
                <a:cubicBezTo>
                  <a:pt x="107" y="377"/>
                  <a:pt x="107" y="377"/>
                  <a:pt x="107" y="377"/>
                </a:cubicBezTo>
                <a:cubicBezTo>
                  <a:pt x="106" y="379"/>
                  <a:pt x="106" y="381"/>
                  <a:pt x="108" y="382"/>
                </a:cubicBezTo>
                <a:cubicBezTo>
                  <a:pt x="110" y="383"/>
                  <a:pt x="112" y="383"/>
                  <a:pt x="114" y="381"/>
                </a:cubicBezTo>
                <a:moveTo>
                  <a:pt x="102" y="402"/>
                </a:moveTo>
                <a:cubicBezTo>
                  <a:pt x="103" y="400"/>
                  <a:pt x="102" y="397"/>
                  <a:pt x="100" y="396"/>
                </a:cubicBezTo>
                <a:cubicBezTo>
                  <a:pt x="98" y="395"/>
                  <a:pt x="96" y="396"/>
                  <a:pt x="95" y="398"/>
                </a:cubicBezTo>
                <a:cubicBezTo>
                  <a:pt x="95" y="398"/>
                  <a:pt x="95" y="398"/>
                  <a:pt x="95" y="398"/>
                </a:cubicBezTo>
                <a:cubicBezTo>
                  <a:pt x="94" y="400"/>
                  <a:pt x="94" y="402"/>
                  <a:pt x="96" y="403"/>
                </a:cubicBezTo>
                <a:cubicBezTo>
                  <a:pt x="98" y="404"/>
                  <a:pt x="101" y="403"/>
                  <a:pt x="102" y="402"/>
                </a:cubicBezTo>
                <a:moveTo>
                  <a:pt x="91" y="423"/>
                </a:moveTo>
                <a:cubicBezTo>
                  <a:pt x="92" y="421"/>
                  <a:pt x="91" y="418"/>
                  <a:pt x="89" y="417"/>
                </a:cubicBezTo>
                <a:cubicBezTo>
                  <a:pt x="87" y="416"/>
                  <a:pt x="84" y="417"/>
                  <a:pt x="83" y="419"/>
                </a:cubicBezTo>
                <a:cubicBezTo>
                  <a:pt x="82" y="421"/>
                  <a:pt x="83" y="423"/>
                  <a:pt x="85" y="424"/>
                </a:cubicBezTo>
                <a:cubicBezTo>
                  <a:pt x="87" y="425"/>
                  <a:pt x="89" y="425"/>
                  <a:pt x="91" y="423"/>
                </a:cubicBezTo>
                <a:moveTo>
                  <a:pt x="80" y="444"/>
                </a:moveTo>
                <a:cubicBezTo>
                  <a:pt x="81" y="442"/>
                  <a:pt x="80" y="440"/>
                  <a:pt x="78" y="439"/>
                </a:cubicBezTo>
                <a:cubicBezTo>
                  <a:pt x="76" y="438"/>
                  <a:pt x="74" y="439"/>
                  <a:pt x="73" y="441"/>
                </a:cubicBezTo>
                <a:cubicBezTo>
                  <a:pt x="72" y="443"/>
                  <a:pt x="73" y="445"/>
                  <a:pt x="75" y="446"/>
                </a:cubicBezTo>
                <a:cubicBezTo>
                  <a:pt x="77" y="447"/>
                  <a:pt x="79" y="446"/>
                  <a:pt x="80" y="444"/>
                </a:cubicBezTo>
                <a:moveTo>
                  <a:pt x="70" y="466"/>
                </a:moveTo>
                <a:cubicBezTo>
                  <a:pt x="71" y="464"/>
                  <a:pt x="70" y="462"/>
                  <a:pt x="68" y="461"/>
                </a:cubicBezTo>
                <a:cubicBezTo>
                  <a:pt x="66" y="460"/>
                  <a:pt x="64" y="461"/>
                  <a:pt x="63" y="463"/>
                </a:cubicBezTo>
                <a:cubicBezTo>
                  <a:pt x="63" y="463"/>
                  <a:pt x="63" y="463"/>
                  <a:pt x="63" y="463"/>
                </a:cubicBezTo>
                <a:cubicBezTo>
                  <a:pt x="62" y="465"/>
                  <a:pt x="63" y="467"/>
                  <a:pt x="65" y="468"/>
                </a:cubicBezTo>
                <a:cubicBezTo>
                  <a:pt x="67" y="469"/>
                  <a:pt x="69" y="468"/>
                  <a:pt x="70" y="466"/>
                </a:cubicBezTo>
                <a:moveTo>
                  <a:pt x="61" y="488"/>
                </a:moveTo>
                <a:cubicBezTo>
                  <a:pt x="62" y="486"/>
                  <a:pt x="61" y="484"/>
                  <a:pt x="59" y="483"/>
                </a:cubicBezTo>
                <a:cubicBezTo>
                  <a:pt x="57" y="482"/>
                  <a:pt x="54" y="483"/>
                  <a:pt x="53" y="485"/>
                </a:cubicBezTo>
                <a:cubicBezTo>
                  <a:pt x="53" y="487"/>
                  <a:pt x="54" y="489"/>
                  <a:pt x="56" y="490"/>
                </a:cubicBezTo>
                <a:cubicBezTo>
                  <a:pt x="58" y="491"/>
                  <a:pt x="60" y="490"/>
                  <a:pt x="61" y="488"/>
                </a:cubicBezTo>
                <a:moveTo>
                  <a:pt x="52" y="510"/>
                </a:moveTo>
                <a:cubicBezTo>
                  <a:pt x="53" y="508"/>
                  <a:pt x="52" y="506"/>
                  <a:pt x="50" y="505"/>
                </a:cubicBezTo>
                <a:cubicBezTo>
                  <a:pt x="48" y="505"/>
                  <a:pt x="46" y="506"/>
                  <a:pt x="45" y="508"/>
                </a:cubicBezTo>
                <a:cubicBezTo>
                  <a:pt x="45" y="508"/>
                  <a:pt x="45" y="508"/>
                  <a:pt x="45" y="508"/>
                </a:cubicBezTo>
                <a:cubicBezTo>
                  <a:pt x="44" y="510"/>
                  <a:pt x="45" y="512"/>
                  <a:pt x="47" y="513"/>
                </a:cubicBezTo>
                <a:cubicBezTo>
                  <a:pt x="49" y="514"/>
                  <a:pt x="52" y="513"/>
                  <a:pt x="52" y="510"/>
                </a:cubicBezTo>
                <a:cubicBezTo>
                  <a:pt x="52" y="510"/>
                  <a:pt x="52" y="510"/>
                  <a:pt x="52" y="510"/>
                </a:cubicBezTo>
                <a:moveTo>
                  <a:pt x="45" y="533"/>
                </a:moveTo>
                <a:cubicBezTo>
                  <a:pt x="45" y="531"/>
                  <a:pt x="44" y="529"/>
                  <a:pt x="42" y="528"/>
                </a:cubicBezTo>
                <a:cubicBezTo>
                  <a:pt x="40" y="527"/>
                  <a:pt x="38" y="529"/>
                  <a:pt x="37" y="531"/>
                </a:cubicBezTo>
                <a:cubicBezTo>
                  <a:pt x="37" y="531"/>
                  <a:pt x="37" y="531"/>
                  <a:pt x="37" y="531"/>
                </a:cubicBezTo>
                <a:cubicBezTo>
                  <a:pt x="36" y="533"/>
                  <a:pt x="38" y="535"/>
                  <a:pt x="40" y="536"/>
                </a:cubicBezTo>
                <a:cubicBezTo>
                  <a:pt x="42" y="536"/>
                  <a:pt x="44" y="535"/>
                  <a:pt x="45" y="533"/>
                </a:cubicBezTo>
                <a:moveTo>
                  <a:pt x="38" y="556"/>
                </a:moveTo>
                <a:cubicBezTo>
                  <a:pt x="38" y="554"/>
                  <a:pt x="37" y="552"/>
                  <a:pt x="35" y="551"/>
                </a:cubicBezTo>
                <a:cubicBezTo>
                  <a:pt x="33" y="550"/>
                  <a:pt x="31" y="552"/>
                  <a:pt x="30" y="554"/>
                </a:cubicBezTo>
                <a:cubicBezTo>
                  <a:pt x="29" y="556"/>
                  <a:pt x="31" y="558"/>
                  <a:pt x="33" y="559"/>
                </a:cubicBezTo>
                <a:cubicBezTo>
                  <a:pt x="35" y="559"/>
                  <a:pt x="37" y="558"/>
                  <a:pt x="38" y="556"/>
                </a:cubicBezTo>
                <a:moveTo>
                  <a:pt x="31" y="579"/>
                </a:moveTo>
                <a:cubicBezTo>
                  <a:pt x="32" y="577"/>
                  <a:pt x="31" y="575"/>
                  <a:pt x="29" y="574"/>
                </a:cubicBezTo>
                <a:cubicBezTo>
                  <a:pt x="26" y="574"/>
                  <a:pt x="24" y="575"/>
                  <a:pt x="24" y="577"/>
                </a:cubicBezTo>
                <a:cubicBezTo>
                  <a:pt x="23" y="579"/>
                  <a:pt x="24" y="581"/>
                  <a:pt x="27" y="582"/>
                </a:cubicBezTo>
                <a:cubicBezTo>
                  <a:pt x="29" y="582"/>
                  <a:pt x="31" y="581"/>
                  <a:pt x="31" y="579"/>
                </a:cubicBezTo>
                <a:moveTo>
                  <a:pt x="26" y="602"/>
                </a:moveTo>
                <a:cubicBezTo>
                  <a:pt x="26" y="600"/>
                  <a:pt x="25" y="598"/>
                  <a:pt x="23" y="597"/>
                </a:cubicBezTo>
                <a:cubicBezTo>
                  <a:pt x="21" y="597"/>
                  <a:pt x="19" y="598"/>
                  <a:pt x="18" y="600"/>
                </a:cubicBezTo>
                <a:cubicBezTo>
                  <a:pt x="18" y="603"/>
                  <a:pt x="19" y="605"/>
                  <a:pt x="21" y="605"/>
                </a:cubicBezTo>
                <a:cubicBezTo>
                  <a:pt x="23" y="606"/>
                  <a:pt x="25" y="604"/>
                  <a:pt x="26" y="602"/>
                </a:cubicBezTo>
                <a:moveTo>
                  <a:pt x="21" y="626"/>
                </a:moveTo>
                <a:cubicBezTo>
                  <a:pt x="21" y="623"/>
                  <a:pt x="20" y="621"/>
                  <a:pt x="18" y="621"/>
                </a:cubicBezTo>
                <a:cubicBezTo>
                  <a:pt x="16" y="620"/>
                  <a:pt x="14" y="622"/>
                  <a:pt x="13" y="624"/>
                </a:cubicBezTo>
                <a:cubicBezTo>
                  <a:pt x="13" y="626"/>
                  <a:pt x="14" y="628"/>
                  <a:pt x="16" y="629"/>
                </a:cubicBezTo>
                <a:cubicBezTo>
                  <a:pt x="19" y="629"/>
                  <a:pt x="21" y="628"/>
                  <a:pt x="21" y="626"/>
                </a:cubicBezTo>
                <a:moveTo>
                  <a:pt x="17" y="649"/>
                </a:moveTo>
                <a:cubicBezTo>
                  <a:pt x="17" y="647"/>
                  <a:pt x="16" y="645"/>
                  <a:pt x="14" y="645"/>
                </a:cubicBezTo>
                <a:cubicBezTo>
                  <a:pt x="11" y="644"/>
                  <a:pt x="9" y="646"/>
                  <a:pt x="9" y="648"/>
                </a:cubicBezTo>
                <a:cubicBezTo>
                  <a:pt x="9" y="648"/>
                  <a:pt x="9" y="648"/>
                  <a:pt x="9" y="648"/>
                </a:cubicBezTo>
                <a:cubicBezTo>
                  <a:pt x="9" y="650"/>
                  <a:pt x="10" y="652"/>
                  <a:pt x="12" y="652"/>
                </a:cubicBezTo>
                <a:cubicBezTo>
                  <a:pt x="15" y="653"/>
                  <a:pt x="17" y="651"/>
                  <a:pt x="17" y="649"/>
                </a:cubicBezTo>
                <a:moveTo>
                  <a:pt x="14" y="673"/>
                </a:moveTo>
                <a:cubicBezTo>
                  <a:pt x="14" y="671"/>
                  <a:pt x="12" y="669"/>
                  <a:pt x="10" y="668"/>
                </a:cubicBezTo>
                <a:cubicBezTo>
                  <a:pt x="8" y="668"/>
                  <a:pt x="6" y="670"/>
                  <a:pt x="6" y="672"/>
                </a:cubicBezTo>
                <a:cubicBezTo>
                  <a:pt x="6" y="672"/>
                  <a:pt x="6" y="672"/>
                  <a:pt x="6" y="672"/>
                </a:cubicBezTo>
                <a:cubicBezTo>
                  <a:pt x="5" y="674"/>
                  <a:pt x="7" y="676"/>
                  <a:pt x="9" y="676"/>
                </a:cubicBezTo>
                <a:cubicBezTo>
                  <a:pt x="11" y="676"/>
                  <a:pt x="13" y="675"/>
                  <a:pt x="14" y="673"/>
                </a:cubicBezTo>
                <a:moveTo>
                  <a:pt x="11" y="696"/>
                </a:moveTo>
                <a:cubicBezTo>
                  <a:pt x="11" y="694"/>
                  <a:pt x="10" y="692"/>
                  <a:pt x="7" y="692"/>
                </a:cubicBezTo>
                <a:cubicBezTo>
                  <a:pt x="5" y="692"/>
                  <a:pt x="3" y="694"/>
                  <a:pt x="3" y="696"/>
                </a:cubicBezTo>
                <a:cubicBezTo>
                  <a:pt x="3" y="698"/>
                  <a:pt x="4" y="700"/>
                  <a:pt x="7" y="700"/>
                </a:cubicBezTo>
                <a:cubicBezTo>
                  <a:pt x="9" y="700"/>
                  <a:pt x="11" y="699"/>
                  <a:pt x="11" y="696"/>
                </a:cubicBezTo>
                <a:moveTo>
                  <a:pt x="9" y="720"/>
                </a:moveTo>
                <a:cubicBezTo>
                  <a:pt x="9" y="718"/>
                  <a:pt x="8" y="716"/>
                  <a:pt x="5" y="716"/>
                </a:cubicBezTo>
                <a:cubicBezTo>
                  <a:pt x="3" y="716"/>
                  <a:pt x="1" y="718"/>
                  <a:pt x="1" y="720"/>
                </a:cubicBezTo>
                <a:cubicBezTo>
                  <a:pt x="1" y="722"/>
                  <a:pt x="3" y="724"/>
                  <a:pt x="5" y="724"/>
                </a:cubicBezTo>
                <a:cubicBezTo>
                  <a:pt x="7" y="724"/>
                  <a:pt x="9" y="722"/>
                  <a:pt x="9" y="720"/>
                </a:cubicBezTo>
                <a:cubicBezTo>
                  <a:pt x="9" y="720"/>
                  <a:pt x="9" y="720"/>
                  <a:pt x="9" y="720"/>
                </a:cubicBezTo>
                <a:moveTo>
                  <a:pt x="8" y="744"/>
                </a:moveTo>
                <a:cubicBezTo>
                  <a:pt x="8" y="742"/>
                  <a:pt x="6" y="740"/>
                  <a:pt x="4" y="740"/>
                </a:cubicBezTo>
                <a:cubicBezTo>
                  <a:pt x="2" y="740"/>
                  <a:pt x="0" y="742"/>
                  <a:pt x="0" y="744"/>
                </a:cubicBezTo>
                <a:cubicBezTo>
                  <a:pt x="0" y="746"/>
                  <a:pt x="2" y="748"/>
                  <a:pt x="4" y="748"/>
                </a:cubicBezTo>
                <a:cubicBezTo>
                  <a:pt x="6" y="748"/>
                  <a:pt x="8" y="746"/>
                  <a:pt x="8" y="744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ṥľïḓê">
            <a:extLst>
              <a:ext uri="{FF2B5EF4-FFF2-40B4-BE49-F238E27FC236}">
                <a16:creationId xmlns:a16="http://schemas.microsoft.com/office/drawing/2014/main" id="{D06AACF5-F5F4-4153-AAFF-82522B4F397A}"/>
              </a:ext>
            </a:extLst>
          </p:cNvPr>
          <p:cNvSpPr/>
          <p:nvPr/>
        </p:nvSpPr>
        <p:spPr bwMode="auto">
          <a:xfrm>
            <a:off x="11489976" y="4927086"/>
            <a:ext cx="20303" cy="20303"/>
          </a:xfrm>
          <a:custGeom>
            <a:avLst/>
            <a:gdLst>
              <a:gd name="T0" fmla="*/ 4 w 8"/>
              <a:gd name="T1" fmla="*/ 8 h 8"/>
              <a:gd name="T2" fmla="*/ 7 w 8"/>
              <a:gd name="T3" fmla="*/ 7 h 8"/>
              <a:gd name="T4" fmla="*/ 8 w 8"/>
              <a:gd name="T5" fmla="*/ 4 h 8"/>
              <a:gd name="T6" fmla="*/ 7 w 8"/>
              <a:gd name="T7" fmla="*/ 1 h 8"/>
              <a:gd name="T8" fmla="*/ 4 w 8"/>
              <a:gd name="T9" fmla="*/ 0 h 8"/>
              <a:gd name="T10" fmla="*/ 1 w 8"/>
              <a:gd name="T11" fmla="*/ 1 h 8"/>
              <a:gd name="T12" fmla="*/ 0 w 8"/>
              <a:gd name="T13" fmla="*/ 4 h 8"/>
              <a:gd name="T14" fmla="*/ 1 w 8"/>
              <a:gd name="T15" fmla="*/ 7 h 8"/>
              <a:gd name="T16" fmla="*/ 4 w 8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5" y="8"/>
                  <a:pt x="6" y="8"/>
                  <a:pt x="7" y="7"/>
                </a:cubicBezTo>
                <a:cubicBezTo>
                  <a:pt x="8" y="6"/>
                  <a:pt x="8" y="5"/>
                  <a:pt x="8" y="4"/>
                </a:cubicBezTo>
                <a:cubicBezTo>
                  <a:pt x="8" y="3"/>
                  <a:pt x="8" y="2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6"/>
                  <a:pt x="1" y="7"/>
                </a:cubicBezTo>
                <a:cubicBezTo>
                  <a:pt x="2" y="8"/>
                  <a:pt x="3" y="8"/>
                  <a:pt x="4" y="8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śļiḑe">
            <a:extLst>
              <a:ext uri="{FF2B5EF4-FFF2-40B4-BE49-F238E27FC236}">
                <a16:creationId xmlns:a16="http://schemas.microsoft.com/office/drawing/2014/main" id="{C511BE4F-65B9-4870-9FCB-2D145F2B5DF0}"/>
              </a:ext>
            </a:extLst>
          </p:cNvPr>
          <p:cNvSpPr/>
          <p:nvPr/>
        </p:nvSpPr>
        <p:spPr bwMode="auto">
          <a:xfrm>
            <a:off x="11553021" y="4927086"/>
            <a:ext cx="144254" cy="20303"/>
          </a:xfrm>
          <a:custGeom>
            <a:avLst/>
            <a:gdLst>
              <a:gd name="T0" fmla="*/ 53 w 57"/>
              <a:gd name="T1" fmla="*/ 8 h 8"/>
              <a:gd name="T2" fmla="*/ 53 w 57"/>
              <a:gd name="T3" fmla="*/ 8 h 8"/>
              <a:gd name="T4" fmla="*/ 57 w 57"/>
              <a:gd name="T5" fmla="*/ 4 h 8"/>
              <a:gd name="T6" fmla="*/ 53 w 57"/>
              <a:gd name="T7" fmla="*/ 0 h 8"/>
              <a:gd name="T8" fmla="*/ 49 w 57"/>
              <a:gd name="T9" fmla="*/ 4 h 8"/>
              <a:gd name="T10" fmla="*/ 53 w 57"/>
              <a:gd name="T11" fmla="*/ 8 h 8"/>
              <a:gd name="T12" fmla="*/ 28 w 57"/>
              <a:gd name="T13" fmla="*/ 8 h 8"/>
              <a:gd name="T14" fmla="*/ 28 w 57"/>
              <a:gd name="T15" fmla="*/ 8 h 8"/>
              <a:gd name="T16" fmla="*/ 32 w 57"/>
              <a:gd name="T17" fmla="*/ 4 h 8"/>
              <a:gd name="T18" fmla="*/ 28 w 57"/>
              <a:gd name="T19" fmla="*/ 0 h 8"/>
              <a:gd name="T20" fmla="*/ 24 w 57"/>
              <a:gd name="T21" fmla="*/ 4 h 8"/>
              <a:gd name="T22" fmla="*/ 28 w 57"/>
              <a:gd name="T23" fmla="*/ 8 h 8"/>
              <a:gd name="T24" fmla="*/ 4 w 57"/>
              <a:gd name="T25" fmla="*/ 8 h 8"/>
              <a:gd name="T26" fmla="*/ 4 w 57"/>
              <a:gd name="T27" fmla="*/ 8 h 8"/>
              <a:gd name="T28" fmla="*/ 8 w 57"/>
              <a:gd name="T29" fmla="*/ 4 h 8"/>
              <a:gd name="T30" fmla="*/ 4 w 57"/>
              <a:gd name="T31" fmla="*/ 0 h 8"/>
              <a:gd name="T32" fmla="*/ 0 w 57"/>
              <a:gd name="T33" fmla="*/ 4 h 8"/>
              <a:gd name="T34" fmla="*/ 4 w 57"/>
              <a:gd name="T3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7" h="8">
                <a:moveTo>
                  <a:pt x="53" y="8"/>
                </a:moveTo>
                <a:cubicBezTo>
                  <a:pt x="53" y="8"/>
                  <a:pt x="53" y="8"/>
                  <a:pt x="53" y="8"/>
                </a:cubicBezTo>
                <a:cubicBezTo>
                  <a:pt x="55" y="8"/>
                  <a:pt x="57" y="6"/>
                  <a:pt x="57" y="4"/>
                </a:cubicBezTo>
                <a:cubicBezTo>
                  <a:pt x="57" y="2"/>
                  <a:pt x="55" y="0"/>
                  <a:pt x="53" y="0"/>
                </a:cubicBezTo>
                <a:cubicBezTo>
                  <a:pt x="51" y="0"/>
                  <a:pt x="49" y="2"/>
                  <a:pt x="49" y="4"/>
                </a:cubicBezTo>
                <a:cubicBezTo>
                  <a:pt x="49" y="6"/>
                  <a:pt x="51" y="8"/>
                  <a:pt x="53" y="8"/>
                </a:cubicBezTo>
                <a:close/>
                <a:moveTo>
                  <a:pt x="28" y="8"/>
                </a:moveTo>
                <a:cubicBezTo>
                  <a:pt x="28" y="8"/>
                  <a:pt x="28" y="8"/>
                  <a:pt x="28" y="8"/>
                </a:cubicBezTo>
                <a:cubicBezTo>
                  <a:pt x="31" y="8"/>
                  <a:pt x="32" y="6"/>
                  <a:pt x="32" y="4"/>
                </a:cubicBezTo>
                <a:cubicBezTo>
                  <a:pt x="32" y="2"/>
                  <a:pt x="31" y="0"/>
                  <a:pt x="28" y="0"/>
                </a:cubicBezTo>
                <a:cubicBezTo>
                  <a:pt x="26" y="0"/>
                  <a:pt x="24" y="2"/>
                  <a:pt x="24" y="4"/>
                </a:cubicBezTo>
                <a:cubicBezTo>
                  <a:pt x="24" y="6"/>
                  <a:pt x="26" y="8"/>
                  <a:pt x="28" y="8"/>
                </a:cubicBezTo>
                <a:close/>
                <a:moveTo>
                  <a:pt x="4" y="8"/>
                </a:moveTo>
                <a:cubicBezTo>
                  <a:pt x="4" y="8"/>
                  <a:pt x="4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îṩľíḓé">
            <a:extLst>
              <a:ext uri="{FF2B5EF4-FFF2-40B4-BE49-F238E27FC236}">
                <a16:creationId xmlns:a16="http://schemas.microsoft.com/office/drawing/2014/main" id="{1C8C35B7-3D0C-46A9-84B8-71DDB89A5820}"/>
              </a:ext>
            </a:extLst>
          </p:cNvPr>
          <p:cNvSpPr/>
          <p:nvPr/>
        </p:nvSpPr>
        <p:spPr bwMode="auto">
          <a:xfrm>
            <a:off x="11740015" y="4927086"/>
            <a:ext cx="20303" cy="20303"/>
          </a:xfrm>
          <a:custGeom>
            <a:avLst/>
            <a:gdLst>
              <a:gd name="T0" fmla="*/ 4 w 8"/>
              <a:gd name="T1" fmla="*/ 8 h 8"/>
              <a:gd name="T2" fmla="*/ 6 w 8"/>
              <a:gd name="T3" fmla="*/ 7 h 8"/>
              <a:gd name="T4" fmla="*/ 8 w 8"/>
              <a:gd name="T5" fmla="*/ 4 h 8"/>
              <a:gd name="T6" fmla="*/ 6 w 8"/>
              <a:gd name="T7" fmla="*/ 1 h 8"/>
              <a:gd name="T8" fmla="*/ 4 w 8"/>
              <a:gd name="T9" fmla="*/ 0 h 8"/>
              <a:gd name="T10" fmla="*/ 1 w 8"/>
              <a:gd name="T11" fmla="*/ 1 h 8"/>
              <a:gd name="T12" fmla="*/ 0 w 8"/>
              <a:gd name="T13" fmla="*/ 4 h 8"/>
              <a:gd name="T14" fmla="*/ 1 w 8"/>
              <a:gd name="T15" fmla="*/ 7 h 8"/>
              <a:gd name="T16" fmla="*/ 4 w 8"/>
              <a:gd name="T1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4" y="8"/>
                </a:moveTo>
                <a:cubicBezTo>
                  <a:pt x="5" y="8"/>
                  <a:pt x="6" y="8"/>
                  <a:pt x="6" y="7"/>
                </a:cubicBezTo>
                <a:cubicBezTo>
                  <a:pt x="7" y="6"/>
                  <a:pt x="8" y="5"/>
                  <a:pt x="8" y="4"/>
                </a:cubicBezTo>
                <a:cubicBezTo>
                  <a:pt x="8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2" y="8"/>
                  <a:pt x="3" y="8"/>
                  <a:pt x="4" y="8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$1íďe">
            <a:extLst>
              <a:ext uri="{FF2B5EF4-FFF2-40B4-BE49-F238E27FC236}">
                <a16:creationId xmlns:a16="http://schemas.microsoft.com/office/drawing/2014/main" id="{C7C97DC8-E1B0-4782-9DEC-E6CB562C3D56}"/>
              </a:ext>
            </a:extLst>
          </p:cNvPr>
          <p:cNvSpPr/>
          <p:nvPr/>
        </p:nvSpPr>
        <p:spPr bwMode="auto">
          <a:xfrm>
            <a:off x="9452264" y="3383040"/>
            <a:ext cx="131431" cy="133568"/>
          </a:xfrm>
          <a:custGeom>
            <a:avLst/>
            <a:gdLst>
              <a:gd name="T0" fmla="*/ 26 w 52"/>
              <a:gd name="T1" fmla="*/ 53 h 53"/>
              <a:gd name="T2" fmla="*/ 0 w 52"/>
              <a:gd name="T3" fmla="*/ 27 h 53"/>
              <a:gd name="T4" fmla="*/ 26 w 52"/>
              <a:gd name="T5" fmla="*/ 0 h 53"/>
              <a:gd name="T6" fmla="*/ 52 w 52"/>
              <a:gd name="T7" fmla="*/ 27 h 53"/>
              <a:gd name="T8" fmla="*/ 26 w 52"/>
              <a:gd name="T9" fmla="*/ 53 h 53"/>
              <a:gd name="T10" fmla="*/ 26 w 52"/>
              <a:gd name="T11" fmla="*/ 7 h 53"/>
              <a:gd name="T12" fmla="*/ 6 w 52"/>
              <a:gd name="T13" fmla="*/ 27 h 53"/>
              <a:gd name="T14" fmla="*/ 26 w 52"/>
              <a:gd name="T15" fmla="*/ 47 h 53"/>
              <a:gd name="T16" fmla="*/ 46 w 52"/>
              <a:gd name="T17" fmla="*/ 27 h 53"/>
              <a:gd name="T18" fmla="*/ 26 w 52"/>
              <a:gd name="T19" fmla="*/ 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3">
                <a:moveTo>
                  <a:pt x="26" y="53"/>
                </a:moveTo>
                <a:cubicBezTo>
                  <a:pt x="11" y="53"/>
                  <a:pt x="0" y="41"/>
                  <a:pt x="0" y="27"/>
                </a:cubicBezTo>
                <a:cubicBezTo>
                  <a:pt x="0" y="12"/>
                  <a:pt x="11" y="0"/>
                  <a:pt x="26" y="0"/>
                </a:cubicBezTo>
                <a:cubicBezTo>
                  <a:pt x="40" y="0"/>
                  <a:pt x="52" y="12"/>
                  <a:pt x="52" y="27"/>
                </a:cubicBezTo>
                <a:cubicBezTo>
                  <a:pt x="52" y="41"/>
                  <a:pt x="40" y="53"/>
                  <a:pt x="26" y="53"/>
                </a:cubicBezTo>
                <a:close/>
                <a:moveTo>
                  <a:pt x="26" y="7"/>
                </a:moveTo>
                <a:cubicBezTo>
                  <a:pt x="15" y="7"/>
                  <a:pt x="6" y="16"/>
                  <a:pt x="6" y="27"/>
                </a:cubicBezTo>
                <a:cubicBezTo>
                  <a:pt x="6" y="38"/>
                  <a:pt x="15" y="47"/>
                  <a:pt x="26" y="47"/>
                </a:cubicBezTo>
                <a:cubicBezTo>
                  <a:pt x="37" y="47"/>
                  <a:pt x="46" y="38"/>
                  <a:pt x="46" y="27"/>
                </a:cubicBezTo>
                <a:cubicBezTo>
                  <a:pt x="46" y="16"/>
                  <a:pt x="37" y="7"/>
                  <a:pt x="26" y="7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ṥļïḍê">
            <a:extLst>
              <a:ext uri="{FF2B5EF4-FFF2-40B4-BE49-F238E27FC236}">
                <a16:creationId xmlns:a16="http://schemas.microsoft.com/office/drawing/2014/main" id="{47309499-1704-4A24-9019-79870307E35B}"/>
              </a:ext>
            </a:extLst>
          </p:cNvPr>
          <p:cNvSpPr/>
          <p:nvPr/>
        </p:nvSpPr>
        <p:spPr bwMode="auto">
          <a:xfrm>
            <a:off x="9404180" y="3334956"/>
            <a:ext cx="227600" cy="229737"/>
          </a:xfrm>
          <a:custGeom>
            <a:avLst/>
            <a:gdLst>
              <a:gd name="T0" fmla="*/ 79 w 90"/>
              <a:gd name="T1" fmla="*/ 46 h 91"/>
              <a:gd name="T2" fmla="*/ 88 w 90"/>
              <a:gd name="T3" fmla="*/ 37 h 91"/>
              <a:gd name="T4" fmla="*/ 88 w 90"/>
              <a:gd name="T5" fmla="*/ 30 h 91"/>
              <a:gd name="T6" fmla="*/ 79 w 90"/>
              <a:gd name="T7" fmla="*/ 26 h 91"/>
              <a:gd name="T8" fmla="*/ 71 w 90"/>
              <a:gd name="T9" fmla="*/ 24 h 91"/>
              <a:gd name="T10" fmla="*/ 68 w 90"/>
              <a:gd name="T11" fmla="*/ 22 h 91"/>
              <a:gd name="T12" fmla="*/ 73 w 90"/>
              <a:gd name="T13" fmla="*/ 9 h 91"/>
              <a:gd name="T14" fmla="*/ 63 w 90"/>
              <a:gd name="T15" fmla="*/ 4 h 91"/>
              <a:gd name="T16" fmla="*/ 55 w 90"/>
              <a:gd name="T17" fmla="*/ 14 h 91"/>
              <a:gd name="T18" fmla="*/ 48 w 90"/>
              <a:gd name="T19" fmla="*/ 12 h 91"/>
              <a:gd name="T20" fmla="*/ 41 w 90"/>
              <a:gd name="T21" fmla="*/ 0 h 91"/>
              <a:gd name="T22" fmla="*/ 32 w 90"/>
              <a:gd name="T23" fmla="*/ 4 h 91"/>
              <a:gd name="T24" fmla="*/ 30 w 90"/>
              <a:gd name="T25" fmla="*/ 16 h 91"/>
              <a:gd name="T26" fmla="*/ 26 w 90"/>
              <a:gd name="T27" fmla="*/ 19 h 91"/>
              <a:gd name="T28" fmla="*/ 14 w 90"/>
              <a:gd name="T29" fmla="*/ 12 h 91"/>
              <a:gd name="T30" fmla="*/ 7 w 90"/>
              <a:gd name="T31" fmla="*/ 21 h 91"/>
              <a:gd name="T32" fmla="*/ 15 w 90"/>
              <a:gd name="T33" fmla="*/ 31 h 91"/>
              <a:gd name="T34" fmla="*/ 13 w 90"/>
              <a:gd name="T35" fmla="*/ 38 h 91"/>
              <a:gd name="T36" fmla="*/ 0 w 90"/>
              <a:gd name="T37" fmla="*/ 41 h 91"/>
              <a:gd name="T38" fmla="*/ 0 w 90"/>
              <a:gd name="T39" fmla="*/ 51 h 91"/>
              <a:gd name="T40" fmla="*/ 13 w 90"/>
              <a:gd name="T41" fmla="*/ 54 h 91"/>
              <a:gd name="T42" fmla="*/ 15 w 90"/>
              <a:gd name="T43" fmla="*/ 60 h 91"/>
              <a:gd name="T44" fmla="*/ 7 w 90"/>
              <a:gd name="T45" fmla="*/ 71 h 91"/>
              <a:gd name="T46" fmla="*/ 14 w 90"/>
              <a:gd name="T47" fmla="*/ 79 h 91"/>
              <a:gd name="T48" fmla="*/ 26 w 90"/>
              <a:gd name="T49" fmla="*/ 73 h 91"/>
              <a:gd name="T50" fmla="*/ 30 w 90"/>
              <a:gd name="T51" fmla="*/ 75 h 91"/>
              <a:gd name="T52" fmla="*/ 32 w 90"/>
              <a:gd name="T53" fmla="*/ 87 h 91"/>
              <a:gd name="T54" fmla="*/ 41 w 90"/>
              <a:gd name="T55" fmla="*/ 91 h 91"/>
              <a:gd name="T56" fmla="*/ 48 w 90"/>
              <a:gd name="T57" fmla="*/ 79 h 91"/>
              <a:gd name="T58" fmla="*/ 55 w 90"/>
              <a:gd name="T59" fmla="*/ 78 h 91"/>
              <a:gd name="T60" fmla="*/ 63 w 90"/>
              <a:gd name="T61" fmla="*/ 88 h 91"/>
              <a:gd name="T62" fmla="*/ 73 w 90"/>
              <a:gd name="T63" fmla="*/ 82 h 91"/>
              <a:gd name="T64" fmla="*/ 68 w 90"/>
              <a:gd name="T65" fmla="*/ 70 h 91"/>
              <a:gd name="T66" fmla="*/ 71 w 90"/>
              <a:gd name="T67" fmla="*/ 67 h 91"/>
              <a:gd name="T68" fmla="*/ 79 w 90"/>
              <a:gd name="T69" fmla="*/ 65 h 91"/>
              <a:gd name="T70" fmla="*/ 88 w 90"/>
              <a:gd name="T71" fmla="*/ 61 h 91"/>
              <a:gd name="T72" fmla="*/ 88 w 90"/>
              <a:gd name="T73" fmla="*/ 55 h 91"/>
              <a:gd name="T74" fmla="*/ 69 w 90"/>
              <a:gd name="T75" fmla="*/ 54 h 91"/>
              <a:gd name="T76" fmla="*/ 65 w 90"/>
              <a:gd name="T77" fmla="*/ 62 h 91"/>
              <a:gd name="T78" fmla="*/ 61 w 90"/>
              <a:gd name="T79" fmla="*/ 66 h 91"/>
              <a:gd name="T80" fmla="*/ 55 w 90"/>
              <a:gd name="T81" fmla="*/ 69 h 91"/>
              <a:gd name="T82" fmla="*/ 49 w 90"/>
              <a:gd name="T83" fmla="*/ 71 h 91"/>
              <a:gd name="T84" fmla="*/ 41 w 90"/>
              <a:gd name="T85" fmla="*/ 71 h 91"/>
              <a:gd name="T86" fmla="*/ 33 w 90"/>
              <a:gd name="T87" fmla="*/ 68 h 91"/>
              <a:gd name="T88" fmla="*/ 30 w 90"/>
              <a:gd name="T89" fmla="*/ 66 h 91"/>
              <a:gd name="T90" fmla="*/ 22 w 90"/>
              <a:gd name="T91" fmla="*/ 57 h 91"/>
              <a:gd name="T92" fmla="*/ 21 w 90"/>
              <a:gd name="T93" fmla="*/ 52 h 91"/>
              <a:gd name="T94" fmla="*/ 21 w 90"/>
              <a:gd name="T95" fmla="*/ 37 h 91"/>
              <a:gd name="T96" fmla="*/ 28 w 90"/>
              <a:gd name="T97" fmla="*/ 27 h 91"/>
              <a:gd name="T98" fmla="*/ 32 w 90"/>
              <a:gd name="T99" fmla="*/ 24 h 91"/>
              <a:gd name="T100" fmla="*/ 38 w 90"/>
              <a:gd name="T101" fmla="*/ 21 h 91"/>
              <a:gd name="T102" fmla="*/ 44 w 90"/>
              <a:gd name="T103" fmla="*/ 20 h 91"/>
              <a:gd name="T104" fmla="*/ 51 w 90"/>
              <a:gd name="T105" fmla="*/ 21 h 91"/>
              <a:gd name="T106" fmla="*/ 58 w 90"/>
              <a:gd name="T107" fmla="*/ 24 h 91"/>
              <a:gd name="T108" fmla="*/ 64 w 90"/>
              <a:gd name="T109" fmla="*/ 28 h 91"/>
              <a:gd name="T110" fmla="*/ 65 w 90"/>
              <a:gd name="T111" fmla="*/ 30 h 91"/>
              <a:gd name="T112" fmla="*/ 71 w 90"/>
              <a:gd name="T113" fmla="*/ 4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" h="91">
                <a:moveTo>
                  <a:pt x="84" y="52"/>
                </a:moveTo>
                <a:cubicBezTo>
                  <a:pt x="82" y="51"/>
                  <a:pt x="79" y="50"/>
                  <a:pt x="78" y="50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7"/>
                  <a:pt x="79" y="46"/>
                  <a:pt x="79" y="46"/>
                </a:cubicBezTo>
                <a:cubicBezTo>
                  <a:pt x="79" y="46"/>
                  <a:pt x="79" y="44"/>
                  <a:pt x="79" y="42"/>
                </a:cubicBezTo>
                <a:cubicBezTo>
                  <a:pt x="78" y="42"/>
                  <a:pt x="78" y="42"/>
                  <a:pt x="78" y="42"/>
                </a:cubicBezTo>
                <a:cubicBezTo>
                  <a:pt x="79" y="41"/>
                  <a:pt x="82" y="40"/>
                  <a:pt x="84" y="39"/>
                </a:cubicBezTo>
                <a:cubicBezTo>
                  <a:pt x="86" y="38"/>
                  <a:pt x="87" y="37"/>
                  <a:pt x="88" y="37"/>
                </a:cubicBezTo>
                <a:cubicBezTo>
                  <a:pt x="89" y="36"/>
                  <a:pt x="90" y="36"/>
                  <a:pt x="90" y="36"/>
                </a:cubicBezTo>
                <a:cubicBezTo>
                  <a:pt x="90" y="36"/>
                  <a:pt x="90" y="35"/>
                  <a:pt x="89" y="34"/>
                </a:cubicBezTo>
                <a:cubicBezTo>
                  <a:pt x="89" y="33"/>
                  <a:pt x="89" y="33"/>
                  <a:pt x="89" y="32"/>
                </a:cubicBezTo>
                <a:cubicBezTo>
                  <a:pt x="89" y="31"/>
                  <a:pt x="89" y="31"/>
                  <a:pt x="88" y="30"/>
                </a:cubicBezTo>
                <a:cubicBezTo>
                  <a:pt x="88" y="29"/>
                  <a:pt x="88" y="29"/>
                  <a:pt x="88" y="28"/>
                </a:cubicBezTo>
                <a:cubicBezTo>
                  <a:pt x="87" y="27"/>
                  <a:pt x="87" y="27"/>
                  <a:pt x="87" y="26"/>
                </a:cubicBezTo>
                <a:cubicBezTo>
                  <a:pt x="86" y="25"/>
                  <a:pt x="86" y="25"/>
                  <a:pt x="86" y="25"/>
                </a:cubicBezTo>
                <a:cubicBezTo>
                  <a:pt x="86" y="25"/>
                  <a:pt x="83" y="25"/>
                  <a:pt x="79" y="26"/>
                </a:cubicBezTo>
                <a:cubicBezTo>
                  <a:pt x="77" y="27"/>
                  <a:pt x="74" y="27"/>
                  <a:pt x="73" y="28"/>
                </a:cubicBezTo>
                <a:cubicBezTo>
                  <a:pt x="73" y="27"/>
                  <a:pt x="73" y="27"/>
                  <a:pt x="73" y="27"/>
                </a:cubicBezTo>
                <a:cubicBezTo>
                  <a:pt x="73" y="26"/>
                  <a:pt x="72" y="26"/>
                  <a:pt x="72" y="25"/>
                </a:cubicBezTo>
                <a:cubicBezTo>
                  <a:pt x="71" y="24"/>
                  <a:pt x="71" y="24"/>
                  <a:pt x="71" y="24"/>
                </a:cubicBezTo>
                <a:cubicBezTo>
                  <a:pt x="71" y="24"/>
                  <a:pt x="71" y="24"/>
                  <a:pt x="71" y="24"/>
                </a:cubicBezTo>
                <a:cubicBezTo>
                  <a:pt x="71" y="24"/>
                  <a:pt x="71" y="24"/>
                  <a:pt x="70" y="23"/>
                </a:cubicBezTo>
                <a:cubicBezTo>
                  <a:pt x="70" y="23"/>
                  <a:pt x="70" y="23"/>
                  <a:pt x="70" y="23"/>
                </a:cubicBezTo>
                <a:cubicBezTo>
                  <a:pt x="69" y="22"/>
                  <a:pt x="69" y="22"/>
                  <a:pt x="68" y="22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70" y="18"/>
                  <a:pt x="71" y="16"/>
                </a:cubicBezTo>
                <a:cubicBezTo>
                  <a:pt x="71" y="14"/>
                  <a:pt x="72" y="12"/>
                  <a:pt x="72" y="11"/>
                </a:cubicBezTo>
                <a:cubicBezTo>
                  <a:pt x="73" y="10"/>
                  <a:pt x="73" y="9"/>
                  <a:pt x="73" y="9"/>
                </a:cubicBezTo>
                <a:cubicBezTo>
                  <a:pt x="73" y="9"/>
                  <a:pt x="72" y="9"/>
                  <a:pt x="72" y="8"/>
                </a:cubicBezTo>
                <a:cubicBezTo>
                  <a:pt x="71" y="8"/>
                  <a:pt x="69" y="7"/>
                  <a:pt x="68" y="6"/>
                </a:cubicBezTo>
                <a:cubicBezTo>
                  <a:pt x="67" y="5"/>
                  <a:pt x="66" y="5"/>
                  <a:pt x="65" y="4"/>
                </a:cubicBezTo>
                <a:cubicBezTo>
                  <a:pt x="64" y="4"/>
                  <a:pt x="63" y="4"/>
                  <a:pt x="63" y="4"/>
                </a:cubicBezTo>
                <a:cubicBezTo>
                  <a:pt x="63" y="4"/>
                  <a:pt x="61" y="6"/>
                  <a:pt x="59" y="9"/>
                </a:cubicBezTo>
                <a:cubicBezTo>
                  <a:pt x="58" y="10"/>
                  <a:pt x="57" y="11"/>
                  <a:pt x="56" y="12"/>
                </a:cubicBezTo>
                <a:cubicBezTo>
                  <a:pt x="56" y="13"/>
                  <a:pt x="55" y="14"/>
                  <a:pt x="55" y="14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13"/>
                  <a:pt x="53" y="13"/>
                  <a:pt x="52" y="13"/>
                </a:cubicBezTo>
                <a:cubicBezTo>
                  <a:pt x="52" y="13"/>
                  <a:pt x="51" y="13"/>
                  <a:pt x="51" y="13"/>
                </a:cubicBezTo>
                <a:cubicBezTo>
                  <a:pt x="51" y="13"/>
                  <a:pt x="51" y="13"/>
                  <a:pt x="50" y="13"/>
                </a:cubicBezTo>
                <a:cubicBezTo>
                  <a:pt x="50" y="13"/>
                  <a:pt x="49" y="12"/>
                  <a:pt x="48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2"/>
                  <a:pt x="46" y="9"/>
                  <a:pt x="45" y="6"/>
                </a:cubicBezTo>
                <a:cubicBezTo>
                  <a:pt x="44" y="3"/>
                  <a:pt x="43" y="0"/>
                  <a:pt x="43" y="0"/>
                </a:cubicBezTo>
                <a:cubicBezTo>
                  <a:pt x="43" y="0"/>
                  <a:pt x="42" y="0"/>
                  <a:pt x="41" y="0"/>
                </a:cubicBezTo>
                <a:cubicBezTo>
                  <a:pt x="40" y="0"/>
                  <a:pt x="39" y="1"/>
                  <a:pt x="37" y="1"/>
                </a:cubicBezTo>
                <a:cubicBezTo>
                  <a:pt x="36" y="1"/>
                  <a:pt x="35" y="1"/>
                  <a:pt x="34" y="2"/>
                </a:cubicBezTo>
                <a:cubicBezTo>
                  <a:pt x="33" y="2"/>
                  <a:pt x="32" y="2"/>
                  <a:pt x="32" y="2"/>
                </a:cubicBezTo>
                <a:cubicBezTo>
                  <a:pt x="32" y="2"/>
                  <a:pt x="32" y="3"/>
                  <a:pt x="32" y="4"/>
                </a:cubicBezTo>
                <a:cubicBezTo>
                  <a:pt x="32" y="5"/>
                  <a:pt x="32" y="7"/>
                  <a:pt x="32" y="9"/>
                </a:cubicBezTo>
                <a:cubicBezTo>
                  <a:pt x="32" y="11"/>
                  <a:pt x="32" y="14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1" y="16"/>
                  <a:pt x="30" y="16"/>
                  <a:pt x="30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8" y="17"/>
                  <a:pt x="28" y="17"/>
                </a:cubicBezTo>
                <a:cubicBezTo>
                  <a:pt x="28" y="17"/>
                  <a:pt x="27" y="18"/>
                  <a:pt x="27" y="18"/>
                </a:cubicBezTo>
                <a:cubicBezTo>
                  <a:pt x="26" y="18"/>
                  <a:pt x="26" y="18"/>
                  <a:pt x="26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4" y="19"/>
                  <a:pt x="24" y="18"/>
                </a:cubicBezTo>
                <a:cubicBezTo>
                  <a:pt x="23" y="17"/>
                  <a:pt x="21" y="16"/>
                  <a:pt x="20" y="15"/>
                </a:cubicBezTo>
                <a:cubicBezTo>
                  <a:pt x="17" y="14"/>
                  <a:pt x="14" y="12"/>
                  <a:pt x="14" y="12"/>
                </a:cubicBezTo>
                <a:cubicBezTo>
                  <a:pt x="14" y="12"/>
                  <a:pt x="14" y="13"/>
                  <a:pt x="13" y="13"/>
                </a:cubicBezTo>
                <a:cubicBezTo>
                  <a:pt x="12" y="14"/>
                  <a:pt x="11" y="15"/>
                  <a:pt x="10" y="16"/>
                </a:cubicBezTo>
                <a:cubicBezTo>
                  <a:pt x="9" y="17"/>
                  <a:pt x="9" y="19"/>
                  <a:pt x="8" y="19"/>
                </a:cubicBezTo>
                <a:cubicBezTo>
                  <a:pt x="8" y="20"/>
                  <a:pt x="7" y="20"/>
                  <a:pt x="7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9" y="24"/>
                  <a:pt x="11" y="26"/>
                </a:cubicBezTo>
                <a:cubicBezTo>
                  <a:pt x="13" y="28"/>
                  <a:pt x="15" y="30"/>
                  <a:pt x="16" y="30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5" y="33"/>
                  <a:pt x="14" y="33"/>
                </a:cubicBezTo>
                <a:cubicBezTo>
                  <a:pt x="14" y="34"/>
                  <a:pt x="14" y="34"/>
                  <a:pt x="14" y="34"/>
                </a:cubicBezTo>
                <a:cubicBezTo>
                  <a:pt x="14" y="34"/>
                  <a:pt x="14" y="35"/>
                  <a:pt x="14" y="35"/>
                </a:cubicBezTo>
                <a:cubicBezTo>
                  <a:pt x="13" y="36"/>
                  <a:pt x="13" y="37"/>
                  <a:pt x="13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9" y="38"/>
                  <a:pt x="7" y="39"/>
                </a:cubicBezTo>
                <a:cubicBezTo>
                  <a:pt x="3" y="39"/>
                  <a:pt x="0" y="40"/>
                  <a:pt x="0" y="40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2"/>
                </a:cubicBezTo>
                <a:cubicBezTo>
                  <a:pt x="0" y="43"/>
                  <a:pt x="0" y="44"/>
                  <a:pt x="0" y="46"/>
                </a:cubicBezTo>
                <a:cubicBezTo>
                  <a:pt x="0" y="47"/>
                  <a:pt x="0" y="49"/>
                  <a:pt x="0" y="50"/>
                </a:cubicBezTo>
                <a:cubicBezTo>
                  <a:pt x="0" y="50"/>
                  <a:pt x="0" y="51"/>
                  <a:pt x="0" y="51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1"/>
                  <a:pt x="3" y="52"/>
                  <a:pt x="7" y="53"/>
                </a:cubicBezTo>
                <a:cubicBezTo>
                  <a:pt x="9" y="53"/>
                  <a:pt x="12" y="53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6"/>
                  <a:pt x="14" y="56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8"/>
                </a:cubicBezTo>
                <a:cubicBezTo>
                  <a:pt x="15" y="59"/>
                  <a:pt x="15" y="59"/>
                  <a:pt x="15" y="60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61"/>
                  <a:pt x="13" y="63"/>
                  <a:pt x="11" y="65"/>
                </a:cubicBezTo>
                <a:cubicBezTo>
                  <a:pt x="9" y="68"/>
                  <a:pt x="7" y="70"/>
                  <a:pt x="7" y="70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1"/>
                  <a:pt x="8" y="72"/>
                  <a:pt x="8" y="72"/>
                </a:cubicBezTo>
                <a:cubicBezTo>
                  <a:pt x="9" y="73"/>
                  <a:pt x="9" y="74"/>
                  <a:pt x="10" y="75"/>
                </a:cubicBezTo>
                <a:cubicBezTo>
                  <a:pt x="11" y="76"/>
                  <a:pt x="12" y="77"/>
                  <a:pt x="13" y="78"/>
                </a:cubicBezTo>
                <a:cubicBezTo>
                  <a:pt x="14" y="79"/>
                  <a:pt x="14" y="79"/>
                  <a:pt x="14" y="79"/>
                </a:cubicBezTo>
                <a:cubicBezTo>
                  <a:pt x="14" y="79"/>
                  <a:pt x="17" y="78"/>
                  <a:pt x="20" y="76"/>
                </a:cubicBezTo>
                <a:cubicBezTo>
                  <a:pt x="21" y="75"/>
                  <a:pt x="23" y="74"/>
                  <a:pt x="24" y="73"/>
                </a:cubicBezTo>
                <a:cubicBezTo>
                  <a:pt x="24" y="73"/>
                  <a:pt x="25" y="73"/>
                  <a:pt x="25" y="72"/>
                </a:cubicBez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6" y="73"/>
                  <a:pt x="27" y="73"/>
                </a:cubicBezTo>
                <a:cubicBezTo>
                  <a:pt x="27" y="74"/>
                  <a:pt x="28" y="74"/>
                  <a:pt x="28" y="74"/>
                </a:cubicBezTo>
                <a:cubicBezTo>
                  <a:pt x="28" y="74"/>
                  <a:pt x="29" y="75"/>
                  <a:pt x="29" y="75"/>
                </a:cubicBezTo>
                <a:cubicBezTo>
                  <a:pt x="29" y="75"/>
                  <a:pt x="29" y="75"/>
                  <a:pt x="30" y="75"/>
                </a:cubicBezTo>
                <a:cubicBezTo>
                  <a:pt x="30" y="75"/>
                  <a:pt x="31" y="76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2" y="77"/>
                  <a:pt x="32" y="80"/>
                  <a:pt x="32" y="83"/>
                </a:cubicBezTo>
                <a:cubicBezTo>
                  <a:pt x="32" y="84"/>
                  <a:pt x="32" y="86"/>
                  <a:pt x="32" y="87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3" y="90"/>
                  <a:pt x="34" y="90"/>
                </a:cubicBezTo>
                <a:cubicBezTo>
                  <a:pt x="35" y="90"/>
                  <a:pt x="36" y="91"/>
                  <a:pt x="37" y="91"/>
                </a:cubicBezTo>
                <a:cubicBezTo>
                  <a:pt x="39" y="91"/>
                  <a:pt x="40" y="91"/>
                  <a:pt x="41" y="91"/>
                </a:cubicBezTo>
                <a:cubicBezTo>
                  <a:pt x="42" y="91"/>
                  <a:pt x="43" y="91"/>
                  <a:pt x="43" y="91"/>
                </a:cubicBezTo>
                <a:cubicBezTo>
                  <a:pt x="43" y="91"/>
                  <a:pt x="44" y="88"/>
                  <a:pt x="45" y="85"/>
                </a:cubicBezTo>
                <a:cubicBezTo>
                  <a:pt x="46" y="82"/>
                  <a:pt x="47" y="80"/>
                  <a:pt x="47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9" y="79"/>
                  <a:pt x="50" y="79"/>
                  <a:pt x="50" y="79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79"/>
                  <a:pt x="52" y="79"/>
                  <a:pt x="52" y="78"/>
                </a:cubicBezTo>
                <a:cubicBezTo>
                  <a:pt x="53" y="78"/>
                  <a:pt x="54" y="78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78"/>
                  <a:pt x="56" y="78"/>
                  <a:pt x="56" y="79"/>
                </a:cubicBezTo>
                <a:cubicBezTo>
                  <a:pt x="57" y="80"/>
                  <a:pt x="58" y="81"/>
                  <a:pt x="59" y="83"/>
                </a:cubicBezTo>
                <a:cubicBezTo>
                  <a:pt x="61" y="85"/>
                  <a:pt x="63" y="88"/>
                  <a:pt x="63" y="88"/>
                </a:cubicBezTo>
                <a:cubicBezTo>
                  <a:pt x="63" y="88"/>
                  <a:pt x="64" y="88"/>
                  <a:pt x="65" y="87"/>
                </a:cubicBezTo>
                <a:cubicBezTo>
                  <a:pt x="66" y="87"/>
                  <a:pt x="67" y="86"/>
                  <a:pt x="68" y="85"/>
                </a:cubicBezTo>
                <a:cubicBezTo>
                  <a:pt x="69" y="84"/>
                  <a:pt x="71" y="84"/>
                  <a:pt x="72" y="83"/>
                </a:cubicBezTo>
                <a:cubicBezTo>
                  <a:pt x="72" y="83"/>
                  <a:pt x="73" y="82"/>
                  <a:pt x="73" y="82"/>
                </a:cubicBezTo>
                <a:cubicBezTo>
                  <a:pt x="73" y="82"/>
                  <a:pt x="73" y="81"/>
                  <a:pt x="72" y="80"/>
                </a:cubicBezTo>
                <a:cubicBezTo>
                  <a:pt x="72" y="79"/>
                  <a:pt x="71" y="77"/>
                  <a:pt x="71" y="76"/>
                </a:cubicBezTo>
                <a:cubicBezTo>
                  <a:pt x="70" y="73"/>
                  <a:pt x="68" y="71"/>
                  <a:pt x="68" y="70"/>
                </a:cubicBezTo>
                <a:cubicBezTo>
                  <a:pt x="68" y="70"/>
                  <a:pt x="68" y="70"/>
                  <a:pt x="68" y="70"/>
                </a:cubicBezTo>
                <a:cubicBezTo>
                  <a:pt x="69" y="69"/>
                  <a:pt x="69" y="69"/>
                  <a:pt x="70" y="69"/>
                </a:cubicBezTo>
                <a:cubicBezTo>
                  <a:pt x="70" y="68"/>
                  <a:pt x="70" y="68"/>
                  <a:pt x="70" y="68"/>
                </a:cubicBezTo>
                <a:cubicBezTo>
                  <a:pt x="71" y="67"/>
                  <a:pt x="71" y="67"/>
                  <a:pt x="71" y="67"/>
                </a:cubicBezTo>
                <a:cubicBezTo>
                  <a:pt x="71" y="67"/>
                  <a:pt x="71" y="67"/>
                  <a:pt x="71" y="67"/>
                </a:cubicBezTo>
                <a:cubicBezTo>
                  <a:pt x="72" y="66"/>
                  <a:pt x="72" y="66"/>
                  <a:pt x="72" y="66"/>
                </a:cubicBezTo>
                <a:cubicBezTo>
                  <a:pt x="72" y="66"/>
                  <a:pt x="73" y="65"/>
                  <a:pt x="73" y="64"/>
                </a:cubicBezTo>
                <a:cubicBezTo>
                  <a:pt x="73" y="64"/>
                  <a:pt x="73" y="64"/>
                  <a:pt x="73" y="64"/>
                </a:cubicBezTo>
                <a:cubicBezTo>
                  <a:pt x="74" y="64"/>
                  <a:pt x="77" y="65"/>
                  <a:pt x="79" y="65"/>
                </a:cubicBezTo>
                <a:cubicBezTo>
                  <a:pt x="83" y="66"/>
                  <a:pt x="86" y="67"/>
                  <a:pt x="86" y="67"/>
                </a:cubicBezTo>
                <a:cubicBezTo>
                  <a:pt x="86" y="67"/>
                  <a:pt x="86" y="66"/>
                  <a:pt x="87" y="65"/>
                </a:cubicBezTo>
                <a:cubicBezTo>
                  <a:pt x="87" y="64"/>
                  <a:pt x="87" y="64"/>
                  <a:pt x="88" y="63"/>
                </a:cubicBezTo>
                <a:cubicBezTo>
                  <a:pt x="88" y="63"/>
                  <a:pt x="88" y="62"/>
                  <a:pt x="88" y="61"/>
                </a:cubicBezTo>
                <a:cubicBezTo>
                  <a:pt x="89" y="61"/>
                  <a:pt x="89" y="60"/>
                  <a:pt x="89" y="59"/>
                </a:cubicBezTo>
                <a:cubicBezTo>
                  <a:pt x="89" y="59"/>
                  <a:pt x="89" y="58"/>
                  <a:pt x="89" y="58"/>
                </a:cubicBezTo>
                <a:cubicBezTo>
                  <a:pt x="90" y="57"/>
                  <a:pt x="90" y="56"/>
                  <a:pt x="90" y="56"/>
                </a:cubicBezTo>
                <a:cubicBezTo>
                  <a:pt x="90" y="56"/>
                  <a:pt x="89" y="55"/>
                  <a:pt x="88" y="55"/>
                </a:cubicBezTo>
                <a:cubicBezTo>
                  <a:pt x="87" y="54"/>
                  <a:pt x="86" y="53"/>
                  <a:pt x="84" y="52"/>
                </a:cubicBezTo>
                <a:close/>
                <a:moveTo>
                  <a:pt x="71" y="49"/>
                </a:moveTo>
                <a:cubicBezTo>
                  <a:pt x="71" y="49"/>
                  <a:pt x="71" y="50"/>
                  <a:pt x="70" y="51"/>
                </a:cubicBezTo>
                <a:cubicBezTo>
                  <a:pt x="70" y="52"/>
                  <a:pt x="70" y="53"/>
                  <a:pt x="69" y="54"/>
                </a:cubicBezTo>
                <a:cubicBezTo>
                  <a:pt x="69" y="57"/>
                  <a:pt x="68" y="58"/>
                  <a:pt x="67" y="60"/>
                </a:cubicBezTo>
                <a:cubicBezTo>
                  <a:pt x="66" y="61"/>
                  <a:pt x="66" y="61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3"/>
                  <a:pt x="64" y="63"/>
                  <a:pt x="64" y="63"/>
                </a:cubicBezTo>
                <a:cubicBezTo>
                  <a:pt x="64" y="63"/>
                  <a:pt x="64" y="63"/>
                  <a:pt x="64" y="63"/>
                </a:cubicBezTo>
                <a:cubicBezTo>
                  <a:pt x="63" y="64"/>
                  <a:pt x="63" y="64"/>
                  <a:pt x="63" y="64"/>
                </a:cubicBezTo>
                <a:cubicBezTo>
                  <a:pt x="62" y="65"/>
                  <a:pt x="62" y="65"/>
                  <a:pt x="61" y="66"/>
                </a:cubicBezTo>
                <a:cubicBezTo>
                  <a:pt x="60" y="66"/>
                  <a:pt x="60" y="67"/>
                  <a:pt x="60" y="67"/>
                </a:cubicBezTo>
                <a:cubicBezTo>
                  <a:pt x="59" y="67"/>
                  <a:pt x="59" y="68"/>
                  <a:pt x="58" y="68"/>
                </a:cubicBezTo>
                <a:cubicBezTo>
                  <a:pt x="58" y="68"/>
                  <a:pt x="57" y="68"/>
                  <a:pt x="57" y="69"/>
                </a:cubicBezTo>
                <a:cubicBezTo>
                  <a:pt x="56" y="69"/>
                  <a:pt x="56" y="69"/>
                  <a:pt x="55" y="69"/>
                </a:cubicBezTo>
                <a:cubicBezTo>
                  <a:pt x="54" y="70"/>
                  <a:pt x="53" y="70"/>
                  <a:pt x="53" y="70"/>
                </a:cubicBezTo>
                <a:cubicBezTo>
                  <a:pt x="52" y="70"/>
                  <a:pt x="51" y="71"/>
                  <a:pt x="51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49" y="71"/>
                </a:cubicBezTo>
                <a:cubicBezTo>
                  <a:pt x="49" y="71"/>
                  <a:pt x="48" y="71"/>
                  <a:pt x="47" y="71"/>
                </a:cubicBezTo>
                <a:cubicBezTo>
                  <a:pt x="46" y="71"/>
                  <a:pt x="45" y="71"/>
                  <a:pt x="44" y="71"/>
                </a:cubicBezTo>
                <a:cubicBezTo>
                  <a:pt x="44" y="71"/>
                  <a:pt x="43" y="71"/>
                  <a:pt x="43" y="71"/>
                </a:cubicBezTo>
                <a:cubicBezTo>
                  <a:pt x="42" y="71"/>
                  <a:pt x="41" y="71"/>
                  <a:pt x="41" y="71"/>
                </a:cubicBezTo>
                <a:cubicBezTo>
                  <a:pt x="40" y="71"/>
                  <a:pt x="40" y="71"/>
                  <a:pt x="39" y="71"/>
                </a:cubicBezTo>
                <a:cubicBezTo>
                  <a:pt x="39" y="70"/>
                  <a:pt x="38" y="70"/>
                  <a:pt x="38" y="70"/>
                </a:cubicBezTo>
                <a:cubicBezTo>
                  <a:pt x="37" y="70"/>
                  <a:pt x="36" y="70"/>
                  <a:pt x="35" y="69"/>
                </a:cubicBezTo>
                <a:cubicBezTo>
                  <a:pt x="34" y="69"/>
                  <a:pt x="34" y="68"/>
                  <a:pt x="33" y="68"/>
                </a:cubicBezTo>
                <a:cubicBezTo>
                  <a:pt x="33" y="68"/>
                  <a:pt x="33" y="68"/>
                  <a:pt x="33" y="68"/>
                </a:cubicBezTo>
                <a:cubicBezTo>
                  <a:pt x="33" y="68"/>
                  <a:pt x="32" y="68"/>
                  <a:pt x="32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30" y="66"/>
                  <a:pt x="30" y="66"/>
                  <a:pt x="30" y="66"/>
                </a:cubicBezTo>
                <a:cubicBezTo>
                  <a:pt x="30" y="66"/>
                  <a:pt x="30" y="66"/>
                  <a:pt x="29" y="66"/>
                </a:cubicBezTo>
                <a:cubicBezTo>
                  <a:pt x="29" y="65"/>
                  <a:pt x="28" y="65"/>
                  <a:pt x="28" y="65"/>
                </a:cubicBezTo>
                <a:cubicBezTo>
                  <a:pt x="27" y="64"/>
                  <a:pt x="27" y="63"/>
                  <a:pt x="26" y="62"/>
                </a:cubicBezTo>
                <a:cubicBezTo>
                  <a:pt x="24" y="60"/>
                  <a:pt x="23" y="59"/>
                  <a:pt x="22" y="57"/>
                </a:cubicBezTo>
                <a:cubicBezTo>
                  <a:pt x="22" y="56"/>
                  <a:pt x="22" y="56"/>
                  <a:pt x="22" y="55"/>
                </a:cubicBezTo>
                <a:cubicBezTo>
                  <a:pt x="21" y="55"/>
                  <a:pt x="21" y="54"/>
                  <a:pt x="21" y="54"/>
                </a:cubicBezTo>
                <a:cubicBezTo>
                  <a:pt x="21" y="54"/>
                  <a:pt x="21" y="54"/>
                  <a:pt x="21" y="54"/>
                </a:cubicBezTo>
                <a:cubicBezTo>
                  <a:pt x="21" y="53"/>
                  <a:pt x="21" y="53"/>
                  <a:pt x="21" y="52"/>
                </a:cubicBezTo>
                <a:cubicBezTo>
                  <a:pt x="20" y="50"/>
                  <a:pt x="20" y="48"/>
                  <a:pt x="20" y="46"/>
                </a:cubicBezTo>
                <a:cubicBezTo>
                  <a:pt x="20" y="43"/>
                  <a:pt x="20" y="41"/>
                  <a:pt x="21" y="40"/>
                </a:cubicBezTo>
                <a:cubicBezTo>
                  <a:pt x="21" y="39"/>
                  <a:pt x="21" y="38"/>
                  <a:pt x="21" y="38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7"/>
                  <a:pt x="21" y="37"/>
                  <a:pt x="22" y="36"/>
                </a:cubicBezTo>
                <a:cubicBezTo>
                  <a:pt x="22" y="36"/>
                  <a:pt x="22" y="35"/>
                  <a:pt x="22" y="34"/>
                </a:cubicBezTo>
                <a:cubicBezTo>
                  <a:pt x="23" y="33"/>
                  <a:pt x="24" y="31"/>
                  <a:pt x="26" y="29"/>
                </a:cubicBezTo>
                <a:cubicBezTo>
                  <a:pt x="27" y="28"/>
                  <a:pt x="27" y="28"/>
                  <a:pt x="28" y="27"/>
                </a:cubicBezTo>
                <a:cubicBezTo>
                  <a:pt x="28" y="27"/>
                  <a:pt x="29" y="26"/>
                  <a:pt x="29" y="26"/>
                </a:cubicBezTo>
                <a:cubicBezTo>
                  <a:pt x="30" y="26"/>
                  <a:pt x="30" y="25"/>
                  <a:pt x="30" y="25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3" y="24"/>
                  <a:pt x="33" y="24"/>
                </a:cubicBezTo>
                <a:cubicBezTo>
                  <a:pt x="33" y="24"/>
                  <a:pt x="33" y="23"/>
                  <a:pt x="33" y="23"/>
                </a:cubicBezTo>
                <a:cubicBezTo>
                  <a:pt x="34" y="23"/>
                  <a:pt x="34" y="23"/>
                  <a:pt x="35" y="22"/>
                </a:cubicBezTo>
                <a:cubicBezTo>
                  <a:pt x="36" y="22"/>
                  <a:pt x="37" y="22"/>
                  <a:pt x="38" y="21"/>
                </a:cubicBezTo>
                <a:cubicBezTo>
                  <a:pt x="38" y="21"/>
                  <a:pt x="39" y="21"/>
                  <a:pt x="39" y="21"/>
                </a:cubicBezTo>
                <a:cubicBezTo>
                  <a:pt x="40" y="21"/>
                  <a:pt x="40" y="21"/>
                  <a:pt x="41" y="20"/>
                </a:cubicBezTo>
                <a:cubicBezTo>
                  <a:pt x="41" y="20"/>
                  <a:pt x="42" y="20"/>
                  <a:pt x="43" y="20"/>
                </a:cubicBezTo>
                <a:cubicBezTo>
                  <a:pt x="43" y="20"/>
                  <a:pt x="44" y="20"/>
                  <a:pt x="44" y="20"/>
                </a:cubicBezTo>
                <a:cubicBezTo>
                  <a:pt x="45" y="20"/>
                  <a:pt x="46" y="20"/>
                  <a:pt x="47" y="20"/>
                </a:cubicBezTo>
                <a:cubicBezTo>
                  <a:pt x="48" y="20"/>
                  <a:pt x="49" y="20"/>
                  <a:pt x="49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0" y="20"/>
                  <a:pt x="50" y="21"/>
                  <a:pt x="51" y="21"/>
                </a:cubicBezTo>
                <a:cubicBezTo>
                  <a:pt x="51" y="21"/>
                  <a:pt x="52" y="21"/>
                  <a:pt x="53" y="21"/>
                </a:cubicBezTo>
                <a:cubicBezTo>
                  <a:pt x="53" y="21"/>
                  <a:pt x="54" y="22"/>
                  <a:pt x="55" y="22"/>
                </a:cubicBezTo>
                <a:cubicBezTo>
                  <a:pt x="56" y="22"/>
                  <a:pt x="56" y="23"/>
                  <a:pt x="57" y="23"/>
                </a:cubicBezTo>
                <a:cubicBezTo>
                  <a:pt x="57" y="23"/>
                  <a:pt x="58" y="23"/>
                  <a:pt x="58" y="24"/>
                </a:cubicBezTo>
                <a:cubicBezTo>
                  <a:pt x="59" y="24"/>
                  <a:pt x="59" y="24"/>
                  <a:pt x="60" y="24"/>
                </a:cubicBezTo>
                <a:cubicBezTo>
                  <a:pt x="60" y="25"/>
                  <a:pt x="60" y="25"/>
                  <a:pt x="61" y="25"/>
                </a:cubicBezTo>
                <a:cubicBezTo>
                  <a:pt x="62" y="26"/>
                  <a:pt x="62" y="27"/>
                  <a:pt x="63" y="27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29"/>
                  <a:pt x="64" y="29"/>
                  <a:pt x="64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5" y="30"/>
                </a:cubicBezTo>
                <a:cubicBezTo>
                  <a:pt x="66" y="30"/>
                  <a:pt x="66" y="31"/>
                  <a:pt x="67" y="31"/>
                </a:cubicBezTo>
                <a:cubicBezTo>
                  <a:pt x="68" y="33"/>
                  <a:pt x="69" y="35"/>
                  <a:pt x="69" y="37"/>
                </a:cubicBezTo>
                <a:cubicBezTo>
                  <a:pt x="70" y="38"/>
                  <a:pt x="70" y="39"/>
                  <a:pt x="70" y="40"/>
                </a:cubicBezTo>
                <a:cubicBezTo>
                  <a:pt x="71" y="41"/>
                  <a:pt x="71" y="42"/>
                  <a:pt x="71" y="43"/>
                </a:cubicBezTo>
                <a:cubicBezTo>
                  <a:pt x="71" y="45"/>
                  <a:pt x="71" y="46"/>
                  <a:pt x="71" y="46"/>
                </a:cubicBezTo>
                <a:cubicBezTo>
                  <a:pt x="71" y="46"/>
                  <a:pt x="71" y="47"/>
                  <a:pt x="71" y="49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$ľïḋê">
            <a:extLst>
              <a:ext uri="{FF2B5EF4-FFF2-40B4-BE49-F238E27FC236}">
                <a16:creationId xmlns:a16="http://schemas.microsoft.com/office/drawing/2014/main" id="{FEA0E8E5-1C3B-43ED-BD34-7E5B6943E57B}"/>
              </a:ext>
            </a:extLst>
          </p:cNvPr>
          <p:cNvSpPr/>
          <p:nvPr/>
        </p:nvSpPr>
        <p:spPr bwMode="auto">
          <a:xfrm>
            <a:off x="7825942" y="5162165"/>
            <a:ext cx="349414" cy="247902"/>
          </a:xfrm>
          <a:custGeom>
            <a:avLst/>
            <a:gdLst>
              <a:gd name="T0" fmla="*/ 317 w 327"/>
              <a:gd name="T1" fmla="*/ 222 h 232"/>
              <a:gd name="T2" fmla="*/ 317 w 327"/>
              <a:gd name="T3" fmla="*/ 213 h 232"/>
              <a:gd name="T4" fmla="*/ 19 w 327"/>
              <a:gd name="T5" fmla="*/ 213 h 232"/>
              <a:gd name="T6" fmla="*/ 19 w 327"/>
              <a:gd name="T7" fmla="*/ 19 h 232"/>
              <a:gd name="T8" fmla="*/ 308 w 327"/>
              <a:gd name="T9" fmla="*/ 19 h 232"/>
              <a:gd name="T10" fmla="*/ 308 w 327"/>
              <a:gd name="T11" fmla="*/ 222 h 232"/>
              <a:gd name="T12" fmla="*/ 317 w 327"/>
              <a:gd name="T13" fmla="*/ 222 h 232"/>
              <a:gd name="T14" fmla="*/ 317 w 327"/>
              <a:gd name="T15" fmla="*/ 213 h 232"/>
              <a:gd name="T16" fmla="*/ 317 w 327"/>
              <a:gd name="T17" fmla="*/ 222 h 232"/>
              <a:gd name="T18" fmla="*/ 327 w 327"/>
              <a:gd name="T19" fmla="*/ 222 h 232"/>
              <a:gd name="T20" fmla="*/ 327 w 327"/>
              <a:gd name="T21" fmla="*/ 0 h 232"/>
              <a:gd name="T22" fmla="*/ 0 w 327"/>
              <a:gd name="T23" fmla="*/ 0 h 232"/>
              <a:gd name="T24" fmla="*/ 0 w 327"/>
              <a:gd name="T25" fmla="*/ 232 h 232"/>
              <a:gd name="T26" fmla="*/ 327 w 327"/>
              <a:gd name="T27" fmla="*/ 232 h 232"/>
              <a:gd name="T28" fmla="*/ 327 w 327"/>
              <a:gd name="T29" fmla="*/ 222 h 232"/>
              <a:gd name="T30" fmla="*/ 317 w 327"/>
              <a:gd name="T31" fmla="*/ 22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7" h="232">
                <a:moveTo>
                  <a:pt x="317" y="222"/>
                </a:moveTo>
                <a:lnTo>
                  <a:pt x="317" y="213"/>
                </a:lnTo>
                <a:lnTo>
                  <a:pt x="19" y="213"/>
                </a:lnTo>
                <a:lnTo>
                  <a:pt x="19" y="19"/>
                </a:lnTo>
                <a:lnTo>
                  <a:pt x="308" y="19"/>
                </a:lnTo>
                <a:lnTo>
                  <a:pt x="308" y="222"/>
                </a:lnTo>
                <a:lnTo>
                  <a:pt x="317" y="222"/>
                </a:lnTo>
                <a:lnTo>
                  <a:pt x="317" y="213"/>
                </a:lnTo>
                <a:lnTo>
                  <a:pt x="317" y="222"/>
                </a:lnTo>
                <a:lnTo>
                  <a:pt x="327" y="222"/>
                </a:lnTo>
                <a:lnTo>
                  <a:pt x="327" y="0"/>
                </a:lnTo>
                <a:lnTo>
                  <a:pt x="0" y="0"/>
                </a:lnTo>
                <a:lnTo>
                  <a:pt x="0" y="232"/>
                </a:lnTo>
                <a:lnTo>
                  <a:pt x="327" y="232"/>
                </a:lnTo>
                <a:lnTo>
                  <a:pt x="327" y="222"/>
                </a:lnTo>
                <a:lnTo>
                  <a:pt x="317" y="222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íślíḍè">
            <a:extLst>
              <a:ext uri="{FF2B5EF4-FFF2-40B4-BE49-F238E27FC236}">
                <a16:creationId xmlns:a16="http://schemas.microsoft.com/office/drawing/2014/main" id="{D6FB7908-2218-4172-98CA-D7C3426BF5F2}"/>
              </a:ext>
            </a:extLst>
          </p:cNvPr>
          <p:cNvSpPr/>
          <p:nvPr/>
        </p:nvSpPr>
        <p:spPr bwMode="auto">
          <a:xfrm>
            <a:off x="7825942" y="5162165"/>
            <a:ext cx="349414" cy="247902"/>
          </a:xfrm>
          <a:custGeom>
            <a:avLst/>
            <a:gdLst>
              <a:gd name="T0" fmla="*/ 317 w 327"/>
              <a:gd name="T1" fmla="*/ 222 h 232"/>
              <a:gd name="T2" fmla="*/ 317 w 327"/>
              <a:gd name="T3" fmla="*/ 213 h 232"/>
              <a:gd name="T4" fmla="*/ 19 w 327"/>
              <a:gd name="T5" fmla="*/ 213 h 232"/>
              <a:gd name="T6" fmla="*/ 19 w 327"/>
              <a:gd name="T7" fmla="*/ 19 h 232"/>
              <a:gd name="T8" fmla="*/ 308 w 327"/>
              <a:gd name="T9" fmla="*/ 19 h 232"/>
              <a:gd name="T10" fmla="*/ 308 w 327"/>
              <a:gd name="T11" fmla="*/ 222 h 232"/>
              <a:gd name="T12" fmla="*/ 317 w 327"/>
              <a:gd name="T13" fmla="*/ 222 h 232"/>
              <a:gd name="T14" fmla="*/ 317 w 327"/>
              <a:gd name="T15" fmla="*/ 213 h 232"/>
              <a:gd name="T16" fmla="*/ 317 w 327"/>
              <a:gd name="T17" fmla="*/ 222 h 232"/>
              <a:gd name="T18" fmla="*/ 327 w 327"/>
              <a:gd name="T19" fmla="*/ 222 h 232"/>
              <a:gd name="T20" fmla="*/ 327 w 327"/>
              <a:gd name="T21" fmla="*/ 0 h 232"/>
              <a:gd name="T22" fmla="*/ 0 w 327"/>
              <a:gd name="T23" fmla="*/ 0 h 232"/>
              <a:gd name="T24" fmla="*/ 0 w 327"/>
              <a:gd name="T25" fmla="*/ 232 h 232"/>
              <a:gd name="T26" fmla="*/ 327 w 327"/>
              <a:gd name="T27" fmla="*/ 232 h 232"/>
              <a:gd name="T28" fmla="*/ 327 w 327"/>
              <a:gd name="T29" fmla="*/ 222 h 232"/>
              <a:gd name="T30" fmla="*/ 317 w 327"/>
              <a:gd name="T31" fmla="*/ 22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7" h="232">
                <a:moveTo>
                  <a:pt x="317" y="222"/>
                </a:moveTo>
                <a:lnTo>
                  <a:pt x="317" y="213"/>
                </a:lnTo>
                <a:lnTo>
                  <a:pt x="19" y="213"/>
                </a:lnTo>
                <a:lnTo>
                  <a:pt x="19" y="19"/>
                </a:lnTo>
                <a:lnTo>
                  <a:pt x="308" y="19"/>
                </a:lnTo>
                <a:lnTo>
                  <a:pt x="308" y="222"/>
                </a:lnTo>
                <a:lnTo>
                  <a:pt x="317" y="222"/>
                </a:lnTo>
                <a:lnTo>
                  <a:pt x="317" y="213"/>
                </a:lnTo>
                <a:lnTo>
                  <a:pt x="317" y="222"/>
                </a:lnTo>
                <a:lnTo>
                  <a:pt x="327" y="222"/>
                </a:lnTo>
                <a:lnTo>
                  <a:pt x="327" y="0"/>
                </a:lnTo>
                <a:lnTo>
                  <a:pt x="0" y="0"/>
                </a:lnTo>
                <a:lnTo>
                  <a:pt x="0" y="232"/>
                </a:lnTo>
                <a:lnTo>
                  <a:pt x="327" y="232"/>
                </a:lnTo>
                <a:lnTo>
                  <a:pt x="327" y="222"/>
                </a:lnTo>
                <a:lnTo>
                  <a:pt x="317" y="2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ŝḷïḑè">
            <a:extLst>
              <a:ext uri="{FF2B5EF4-FFF2-40B4-BE49-F238E27FC236}">
                <a16:creationId xmlns:a16="http://schemas.microsoft.com/office/drawing/2014/main" id="{9406F4DE-7378-45EF-89EF-2269664E2232}"/>
              </a:ext>
            </a:extLst>
          </p:cNvPr>
          <p:cNvSpPr/>
          <p:nvPr/>
        </p:nvSpPr>
        <p:spPr bwMode="auto">
          <a:xfrm>
            <a:off x="7833421" y="5162165"/>
            <a:ext cx="334454" cy="146391"/>
          </a:xfrm>
          <a:custGeom>
            <a:avLst/>
            <a:gdLst>
              <a:gd name="T0" fmla="*/ 127 w 132"/>
              <a:gd name="T1" fmla="*/ 7 h 58"/>
              <a:gd name="T2" fmla="*/ 124 w 132"/>
              <a:gd name="T3" fmla="*/ 4 h 58"/>
              <a:gd name="T4" fmla="*/ 66 w 132"/>
              <a:gd name="T5" fmla="*/ 48 h 58"/>
              <a:gd name="T6" fmla="*/ 7 w 132"/>
              <a:gd name="T7" fmla="*/ 4 h 58"/>
              <a:gd name="T8" fmla="*/ 6 w 132"/>
              <a:gd name="T9" fmla="*/ 6 h 58"/>
              <a:gd name="T10" fmla="*/ 8 w 132"/>
              <a:gd name="T11" fmla="*/ 6 h 58"/>
              <a:gd name="T12" fmla="*/ 7 w 132"/>
              <a:gd name="T13" fmla="*/ 4 h 58"/>
              <a:gd name="T14" fmla="*/ 6 w 132"/>
              <a:gd name="T15" fmla="*/ 6 h 58"/>
              <a:gd name="T16" fmla="*/ 8 w 132"/>
              <a:gd name="T17" fmla="*/ 6 h 58"/>
              <a:gd name="T18" fmla="*/ 6 w 132"/>
              <a:gd name="T19" fmla="*/ 6 h 58"/>
              <a:gd name="T20" fmla="*/ 8 w 132"/>
              <a:gd name="T21" fmla="*/ 7 h 58"/>
              <a:gd name="T22" fmla="*/ 8 w 132"/>
              <a:gd name="T23" fmla="*/ 6 h 58"/>
              <a:gd name="T24" fmla="*/ 6 w 132"/>
              <a:gd name="T25" fmla="*/ 6 h 58"/>
              <a:gd name="T26" fmla="*/ 8 w 132"/>
              <a:gd name="T27" fmla="*/ 7 h 58"/>
              <a:gd name="T28" fmla="*/ 6 w 132"/>
              <a:gd name="T29" fmla="*/ 6 h 58"/>
              <a:gd name="T30" fmla="*/ 6 w 132"/>
              <a:gd name="T31" fmla="*/ 8 h 58"/>
              <a:gd name="T32" fmla="*/ 8 w 132"/>
              <a:gd name="T33" fmla="*/ 7 h 58"/>
              <a:gd name="T34" fmla="*/ 6 w 132"/>
              <a:gd name="T35" fmla="*/ 6 h 58"/>
              <a:gd name="T36" fmla="*/ 6 w 132"/>
              <a:gd name="T37" fmla="*/ 8 h 58"/>
              <a:gd name="T38" fmla="*/ 126 w 132"/>
              <a:gd name="T39" fmla="*/ 8 h 58"/>
              <a:gd name="T40" fmla="*/ 126 w 132"/>
              <a:gd name="T41" fmla="*/ 6 h 58"/>
              <a:gd name="T42" fmla="*/ 124 w 132"/>
              <a:gd name="T43" fmla="*/ 7 h 58"/>
              <a:gd name="T44" fmla="*/ 126 w 132"/>
              <a:gd name="T45" fmla="*/ 8 h 58"/>
              <a:gd name="T46" fmla="*/ 126 w 132"/>
              <a:gd name="T47" fmla="*/ 6 h 58"/>
              <a:gd name="T48" fmla="*/ 124 w 132"/>
              <a:gd name="T49" fmla="*/ 7 h 58"/>
              <a:gd name="T50" fmla="*/ 126 w 132"/>
              <a:gd name="T51" fmla="*/ 6 h 58"/>
              <a:gd name="T52" fmla="*/ 124 w 132"/>
              <a:gd name="T53" fmla="*/ 6 h 58"/>
              <a:gd name="T54" fmla="*/ 124 w 132"/>
              <a:gd name="T55" fmla="*/ 7 h 58"/>
              <a:gd name="T56" fmla="*/ 126 w 132"/>
              <a:gd name="T57" fmla="*/ 6 h 58"/>
              <a:gd name="T58" fmla="*/ 124 w 132"/>
              <a:gd name="T59" fmla="*/ 6 h 58"/>
              <a:gd name="T60" fmla="*/ 126 w 132"/>
              <a:gd name="T61" fmla="*/ 6 h 58"/>
              <a:gd name="T62" fmla="*/ 124 w 132"/>
              <a:gd name="T63" fmla="*/ 4 h 58"/>
              <a:gd name="T64" fmla="*/ 124 w 132"/>
              <a:gd name="T65" fmla="*/ 6 h 58"/>
              <a:gd name="T66" fmla="*/ 126 w 132"/>
              <a:gd name="T67" fmla="*/ 6 h 58"/>
              <a:gd name="T68" fmla="*/ 124 w 132"/>
              <a:gd name="T69" fmla="*/ 4 h 58"/>
              <a:gd name="T70" fmla="*/ 124 w 132"/>
              <a:gd name="T71" fmla="*/ 4 h 58"/>
              <a:gd name="T72" fmla="*/ 127 w 132"/>
              <a:gd name="T73" fmla="*/ 7 h 58"/>
              <a:gd name="T74" fmla="*/ 129 w 132"/>
              <a:gd name="T75" fmla="*/ 10 h 58"/>
              <a:gd name="T76" fmla="*/ 132 w 132"/>
              <a:gd name="T77" fmla="*/ 6 h 58"/>
              <a:gd name="T78" fmla="*/ 130 w 132"/>
              <a:gd name="T79" fmla="*/ 2 h 58"/>
              <a:gd name="T80" fmla="*/ 126 w 132"/>
              <a:gd name="T81" fmla="*/ 0 h 58"/>
              <a:gd name="T82" fmla="*/ 6 w 132"/>
              <a:gd name="T83" fmla="*/ 0 h 58"/>
              <a:gd name="T84" fmla="*/ 2 w 132"/>
              <a:gd name="T85" fmla="*/ 2 h 58"/>
              <a:gd name="T86" fmla="*/ 0 w 132"/>
              <a:gd name="T87" fmla="*/ 6 h 58"/>
              <a:gd name="T88" fmla="*/ 3 w 132"/>
              <a:gd name="T89" fmla="*/ 10 h 58"/>
              <a:gd name="T90" fmla="*/ 66 w 132"/>
              <a:gd name="T91" fmla="*/ 58 h 58"/>
              <a:gd name="T92" fmla="*/ 129 w 132"/>
              <a:gd name="T93" fmla="*/ 10 h 58"/>
              <a:gd name="T94" fmla="*/ 129 w 132"/>
              <a:gd name="T95" fmla="*/ 10 h 58"/>
              <a:gd name="T96" fmla="*/ 127 w 132"/>
              <a:gd name="T97" fmla="*/ 7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2" h="58">
                <a:moveTo>
                  <a:pt x="127" y="7"/>
                </a:moveTo>
                <a:cubicBezTo>
                  <a:pt x="124" y="4"/>
                  <a:pt x="124" y="4"/>
                  <a:pt x="124" y="4"/>
                </a:cubicBezTo>
                <a:cubicBezTo>
                  <a:pt x="66" y="48"/>
                  <a:pt x="66" y="48"/>
                  <a:pt x="66" y="48"/>
                </a:cubicBezTo>
                <a:cubicBezTo>
                  <a:pt x="7" y="4"/>
                  <a:pt x="7" y="4"/>
                  <a:pt x="7" y="4"/>
                </a:cubicBezTo>
                <a:cubicBezTo>
                  <a:pt x="6" y="6"/>
                  <a:pt x="6" y="6"/>
                  <a:pt x="6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5"/>
                  <a:pt x="8" y="4"/>
                  <a:pt x="7" y="4"/>
                </a:cubicBezTo>
                <a:cubicBezTo>
                  <a:pt x="6" y="6"/>
                  <a:pt x="6" y="6"/>
                  <a:pt x="6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6"/>
                  <a:pt x="8" y="6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8" y="7"/>
                </a:cubicBezTo>
                <a:cubicBezTo>
                  <a:pt x="6" y="6"/>
                  <a:pt x="6" y="6"/>
                  <a:pt x="6" y="6"/>
                </a:cubicBezTo>
                <a:cubicBezTo>
                  <a:pt x="6" y="8"/>
                  <a:pt x="6" y="8"/>
                  <a:pt x="6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6" y="8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7"/>
                  <a:pt x="124" y="7"/>
                  <a:pt x="124" y="7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6"/>
                  <a:pt x="124" y="6"/>
                  <a:pt x="124" y="6"/>
                </a:cubicBezTo>
                <a:cubicBezTo>
                  <a:pt x="124" y="6"/>
                  <a:pt x="124" y="7"/>
                  <a:pt x="124" y="7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6"/>
                  <a:pt x="124" y="6"/>
                  <a:pt x="124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4"/>
                  <a:pt x="124" y="4"/>
                  <a:pt x="124" y="4"/>
                </a:cubicBezTo>
                <a:cubicBezTo>
                  <a:pt x="124" y="4"/>
                  <a:pt x="124" y="5"/>
                  <a:pt x="124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4" y="4"/>
                  <a:pt x="124" y="4"/>
                  <a:pt x="124" y="4"/>
                </a:cubicBezTo>
                <a:cubicBezTo>
                  <a:pt x="124" y="4"/>
                  <a:pt x="124" y="4"/>
                  <a:pt x="124" y="4"/>
                </a:cubicBezTo>
                <a:cubicBezTo>
                  <a:pt x="127" y="7"/>
                  <a:pt x="127" y="7"/>
                  <a:pt x="127" y="7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31" y="9"/>
                  <a:pt x="132" y="7"/>
                  <a:pt x="132" y="6"/>
                </a:cubicBezTo>
                <a:cubicBezTo>
                  <a:pt x="132" y="4"/>
                  <a:pt x="131" y="3"/>
                  <a:pt x="130" y="2"/>
                </a:cubicBezTo>
                <a:cubicBezTo>
                  <a:pt x="129" y="1"/>
                  <a:pt x="127" y="0"/>
                  <a:pt x="126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3" y="1"/>
                  <a:pt x="2" y="2"/>
                </a:cubicBezTo>
                <a:cubicBezTo>
                  <a:pt x="1" y="3"/>
                  <a:pt x="0" y="4"/>
                  <a:pt x="0" y="6"/>
                </a:cubicBezTo>
                <a:cubicBezTo>
                  <a:pt x="0" y="7"/>
                  <a:pt x="1" y="9"/>
                  <a:pt x="3" y="10"/>
                </a:cubicBezTo>
                <a:cubicBezTo>
                  <a:pt x="66" y="58"/>
                  <a:pt x="66" y="58"/>
                  <a:pt x="66" y="58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10"/>
                  <a:pt x="129" y="10"/>
                  <a:pt x="129" y="10"/>
                </a:cubicBezTo>
                <a:lnTo>
                  <a:pt x="127" y="7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íṩḻïḑe">
            <a:extLst>
              <a:ext uri="{FF2B5EF4-FFF2-40B4-BE49-F238E27FC236}">
                <a16:creationId xmlns:a16="http://schemas.microsoft.com/office/drawing/2014/main" id="{D5211348-0E26-40B4-9733-9751496AA14A}"/>
              </a:ext>
            </a:extLst>
          </p:cNvPr>
          <p:cNvSpPr/>
          <p:nvPr/>
        </p:nvSpPr>
        <p:spPr bwMode="auto">
          <a:xfrm>
            <a:off x="10278248" y="3775195"/>
            <a:ext cx="79072" cy="85484"/>
          </a:xfrm>
          <a:custGeom>
            <a:avLst/>
            <a:gdLst>
              <a:gd name="T0" fmla="*/ 74 w 74"/>
              <a:gd name="T1" fmla="*/ 66 h 80"/>
              <a:gd name="T2" fmla="*/ 14 w 74"/>
              <a:gd name="T3" fmla="*/ 0 h 80"/>
              <a:gd name="T4" fmla="*/ 0 w 74"/>
              <a:gd name="T5" fmla="*/ 12 h 80"/>
              <a:gd name="T6" fmla="*/ 62 w 74"/>
              <a:gd name="T7" fmla="*/ 80 h 80"/>
              <a:gd name="T8" fmla="*/ 74 w 74"/>
              <a:gd name="T9" fmla="*/ 6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" h="80">
                <a:moveTo>
                  <a:pt x="74" y="66"/>
                </a:moveTo>
                <a:lnTo>
                  <a:pt x="14" y="0"/>
                </a:lnTo>
                <a:lnTo>
                  <a:pt x="0" y="12"/>
                </a:lnTo>
                <a:lnTo>
                  <a:pt x="62" y="80"/>
                </a:lnTo>
                <a:lnTo>
                  <a:pt x="74" y="66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śļiďe">
            <a:extLst>
              <a:ext uri="{FF2B5EF4-FFF2-40B4-BE49-F238E27FC236}">
                <a16:creationId xmlns:a16="http://schemas.microsoft.com/office/drawing/2014/main" id="{75EAC855-47D7-4B4A-9801-70032465A9FE}"/>
              </a:ext>
            </a:extLst>
          </p:cNvPr>
          <p:cNvSpPr/>
          <p:nvPr/>
        </p:nvSpPr>
        <p:spPr bwMode="auto">
          <a:xfrm>
            <a:off x="10278248" y="3775195"/>
            <a:ext cx="79072" cy="85484"/>
          </a:xfrm>
          <a:custGeom>
            <a:avLst/>
            <a:gdLst>
              <a:gd name="T0" fmla="*/ 74 w 74"/>
              <a:gd name="T1" fmla="*/ 66 h 80"/>
              <a:gd name="T2" fmla="*/ 14 w 74"/>
              <a:gd name="T3" fmla="*/ 0 h 80"/>
              <a:gd name="T4" fmla="*/ 0 w 74"/>
              <a:gd name="T5" fmla="*/ 12 h 80"/>
              <a:gd name="T6" fmla="*/ 62 w 74"/>
              <a:gd name="T7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80">
                <a:moveTo>
                  <a:pt x="74" y="66"/>
                </a:moveTo>
                <a:lnTo>
                  <a:pt x="14" y="0"/>
                </a:lnTo>
                <a:lnTo>
                  <a:pt x="0" y="12"/>
                </a:lnTo>
                <a:lnTo>
                  <a:pt x="62" y="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$ḻïdè">
            <a:extLst>
              <a:ext uri="{FF2B5EF4-FFF2-40B4-BE49-F238E27FC236}">
                <a16:creationId xmlns:a16="http://schemas.microsoft.com/office/drawing/2014/main" id="{7BADA1D2-1576-429A-A964-5995918865EE}"/>
              </a:ext>
            </a:extLst>
          </p:cNvPr>
          <p:cNvSpPr/>
          <p:nvPr/>
        </p:nvSpPr>
        <p:spPr bwMode="auto">
          <a:xfrm>
            <a:off x="9974782" y="3461044"/>
            <a:ext cx="386813" cy="384676"/>
          </a:xfrm>
          <a:custGeom>
            <a:avLst/>
            <a:gdLst>
              <a:gd name="T0" fmla="*/ 30 w 153"/>
              <a:gd name="T1" fmla="*/ 26 h 152"/>
              <a:gd name="T2" fmla="*/ 26 w 153"/>
              <a:gd name="T3" fmla="*/ 122 h 152"/>
              <a:gd name="T4" fmla="*/ 123 w 153"/>
              <a:gd name="T5" fmla="*/ 127 h 152"/>
              <a:gd name="T6" fmla="*/ 127 w 153"/>
              <a:gd name="T7" fmla="*/ 30 h 152"/>
              <a:gd name="T8" fmla="*/ 30 w 153"/>
              <a:gd name="T9" fmla="*/ 26 h 152"/>
              <a:gd name="T10" fmla="*/ 110 w 153"/>
              <a:gd name="T11" fmla="*/ 113 h 152"/>
              <a:gd name="T12" fmla="*/ 40 w 153"/>
              <a:gd name="T13" fmla="*/ 110 h 152"/>
              <a:gd name="T14" fmla="*/ 43 w 153"/>
              <a:gd name="T15" fmla="*/ 39 h 152"/>
              <a:gd name="T16" fmla="*/ 113 w 153"/>
              <a:gd name="T17" fmla="*/ 43 h 152"/>
              <a:gd name="T18" fmla="*/ 110 w 153"/>
              <a:gd name="T19" fmla="*/ 11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3" h="152">
                <a:moveTo>
                  <a:pt x="30" y="26"/>
                </a:moveTo>
                <a:cubicBezTo>
                  <a:pt x="2" y="51"/>
                  <a:pt x="0" y="94"/>
                  <a:pt x="26" y="122"/>
                </a:cubicBezTo>
                <a:cubicBezTo>
                  <a:pt x="51" y="150"/>
                  <a:pt x="95" y="152"/>
                  <a:pt x="123" y="127"/>
                </a:cubicBezTo>
                <a:cubicBezTo>
                  <a:pt x="151" y="101"/>
                  <a:pt x="153" y="58"/>
                  <a:pt x="127" y="30"/>
                </a:cubicBezTo>
                <a:cubicBezTo>
                  <a:pt x="102" y="2"/>
                  <a:pt x="58" y="0"/>
                  <a:pt x="30" y="26"/>
                </a:cubicBezTo>
                <a:close/>
                <a:moveTo>
                  <a:pt x="110" y="113"/>
                </a:moveTo>
                <a:cubicBezTo>
                  <a:pt x="90" y="131"/>
                  <a:pt x="58" y="130"/>
                  <a:pt x="40" y="110"/>
                </a:cubicBezTo>
                <a:cubicBezTo>
                  <a:pt x="21" y="89"/>
                  <a:pt x="23" y="58"/>
                  <a:pt x="43" y="39"/>
                </a:cubicBezTo>
                <a:cubicBezTo>
                  <a:pt x="63" y="21"/>
                  <a:pt x="95" y="22"/>
                  <a:pt x="113" y="43"/>
                </a:cubicBezTo>
                <a:cubicBezTo>
                  <a:pt x="132" y="63"/>
                  <a:pt x="130" y="94"/>
                  <a:pt x="110" y="113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ṣlîďé">
            <a:extLst>
              <a:ext uri="{FF2B5EF4-FFF2-40B4-BE49-F238E27FC236}">
                <a16:creationId xmlns:a16="http://schemas.microsoft.com/office/drawing/2014/main" id="{C7BE5896-AAEB-4F9C-8FC1-3CDE219DD1F2}"/>
              </a:ext>
            </a:extLst>
          </p:cNvPr>
          <p:cNvSpPr/>
          <p:nvPr/>
        </p:nvSpPr>
        <p:spPr bwMode="auto">
          <a:xfrm>
            <a:off x="10331676" y="3836103"/>
            <a:ext cx="192338" cy="205160"/>
          </a:xfrm>
          <a:custGeom>
            <a:avLst/>
            <a:gdLst>
              <a:gd name="T0" fmla="*/ 69 w 76"/>
              <a:gd name="T1" fmla="*/ 74 h 81"/>
              <a:gd name="T2" fmla="*/ 66 w 76"/>
              <a:gd name="T3" fmla="*/ 71 h 81"/>
              <a:gd name="T4" fmla="*/ 62 w 76"/>
              <a:gd name="T5" fmla="*/ 73 h 81"/>
              <a:gd name="T6" fmla="*/ 58 w 76"/>
              <a:gd name="T7" fmla="*/ 71 h 81"/>
              <a:gd name="T8" fmla="*/ 10 w 76"/>
              <a:gd name="T9" fmla="*/ 18 h 81"/>
              <a:gd name="T10" fmla="*/ 8 w 76"/>
              <a:gd name="T11" fmla="*/ 14 h 81"/>
              <a:gd name="T12" fmla="*/ 10 w 76"/>
              <a:gd name="T13" fmla="*/ 10 h 81"/>
              <a:gd name="T14" fmla="*/ 14 w 76"/>
              <a:gd name="T15" fmla="*/ 8 h 81"/>
              <a:gd name="T16" fmla="*/ 19 w 76"/>
              <a:gd name="T17" fmla="*/ 10 h 81"/>
              <a:gd name="T18" fmla="*/ 67 w 76"/>
              <a:gd name="T19" fmla="*/ 63 h 81"/>
              <a:gd name="T20" fmla="*/ 68 w 76"/>
              <a:gd name="T21" fmla="*/ 67 h 81"/>
              <a:gd name="T22" fmla="*/ 66 w 76"/>
              <a:gd name="T23" fmla="*/ 71 h 81"/>
              <a:gd name="T24" fmla="*/ 69 w 76"/>
              <a:gd name="T25" fmla="*/ 74 h 81"/>
              <a:gd name="T26" fmla="*/ 72 w 76"/>
              <a:gd name="T27" fmla="*/ 77 h 81"/>
              <a:gd name="T28" fmla="*/ 76 w 76"/>
              <a:gd name="T29" fmla="*/ 67 h 81"/>
              <a:gd name="T30" fmla="*/ 72 w 76"/>
              <a:gd name="T31" fmla="*/ 57 h 81"/>
              <a:gd name="T32" fmla="*/ 24 w 76"/>
              <a:gd name="T33" fmla="*/ 5 h 81"/>
              <a:gd name="T34" fmla="*/ 14 w 76"/>
              <a:gd name="T35" fmla="*/ 0 h 81"/>
              <a:gd name="T36" fmla="*/ 5 w 76"/>
              <a:gd name="T37" fmla="*/ 4 h 81"/>
              <a:gd name="T38" fmla="*/ 0 w 76"/>
              <a:gd name="T39" fmla="*/ 14 h 81"/>
              <a:gd name="T40" fmla="*/ 4 w 76"/>
              <a:gd name="T41" fmla="*/ 24 h 81"/>
              <a:gd name="T42" fmla="*/ 52 w 76"/>
              <a:gd name="T43" fmla="*/ 76 h 81"/>
              <a:gd name="T44" fmla="*/ 62 w 76"/>
              <a:gd name="T45" fmla="*/ 81 h 81"/>
              <a:gd name="T46" fmla="*/ 72 w 76"/>
              <a:gd name="T47" fmla="*/ 77 h 81"/>
              <a:gd name="T48" fmla="*/ 69 w 76"/>
              <a:gd name="T49" fmla="*/ 7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" h="81">
                <a:moveTo>
                  <a:pt x="69" y="74"/>
                </a:moveTo>
                <a:cubicBezTo>
                  <a:pt x="66" y="71"/>
                  <a:pt x="66" y="71"/>
                  <a:pt x="66" y="71"/>
                </a:cubicBezTo>
                <a:cubicBezTo>
                  <a:pt x="65" y="72"/>
                  <a:pt x="64" y="73"/>
                  <a:pt x="62" y="73"/>
                </a:cubicBezTo>
                <a:cubicBezTo>
                  <a:pt x="60" y="73"/>
                  <a:pt x="59" y="72"/>
                  <a:pt x="58" y="71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7"/>
                  <a:pt x="8" y="16"/>
                  <a:pt x="8" y="14"/>
                </a:cubicBezTo>
                <a:cubicBezTo>
                  <a:pt x="8" y="13"/>
                  <a:pt x="9" y="11"/>
                  <a:pt x="10" y="10"/>
                </a:cubicBezTo>
                <a:cubicBezTo>
                  <a:pt x="11" y="9"/>
                  <a:pt x="13" y="8"/>
                  <a:pt x="14" y="8"/>
                </a:cubicBezTo>
                <a:cubicBezTo>
                  <a:pt x="16" y="8"/>
                  <a:pt x="17" y="9"/>
                  <a:pt x="19" y="10"/>
                </a:cubicBezTo>
                <a:cubicBezTo>
                  <a:pt x="67" y="63"/>
                  <a:pt x="67" y="63"/>
                  <a:pt x="67" y="63"/>
                </a:cubicBezTo>
                <a:cubicBezTo>
                  <a:pt x="68" y="64"/>
                  <a:pt x="68" y="65"/>
                  <a:pt x="68" y="67"/>
                </a:cubicBezTo>
                <a:cubicBezTo>
                  <a:pt x="68" y="68"/>
                  <a:pt x="67" y="70"/>
                  <a:pt x="66" y="71"/>
                </a:cubicBezTo>
                <a:cubicBezTo>
                  <a:pt x="69" y="74"/>
                  <a:pt x="69" y="74"/>
                  <a:pt x="69" y="74"/>
                </a:cubicBezTo>
                <a:cubicBezTo>
                  <a:pt x="72" y="77"/>
                  <a:pt x="72" y="77"/>
                  <a:pt x="72" y="77"/>
                </a:cubicBezTo>
                <a:cubicBezTo>
                  <a:pt x="75" y="74"/>
                  <a:pt x="76" y="70"/>
                  <a:pt x="76" y="67"/>
                </a:cubicBezTo>
                <a:cubicBezTo>
                  <a:pt x="76" y="63"/>
                  <a:pt x="75" y="60"/>
                  <a:pt x="72" y="57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2"/>
                  <a:pt x="18" y="0"/>
                  <a:pt x="14" y="0"/>
                </a:cubicBezTo>
                <a:cubicBezTo>
                  <a:pt x="11" y="0"/>
                  <a:pt x="7" y="1"/>
                  <a:pt x="5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8"/>
                  <a:pt x="1" y="21"/>
                  <a:pt x="4" y="24"/>
                </a:cubicBezTo>
                <a:cubicBezTo>
                  <a:pt x="52" y="76"/>
                  <a:pt x="52" y="76"/>
                  <a:pt x="52" y="76"/>
                </a:cubicBezTo>
                <a:cubicBezTo>
                  <a:pt x="55" y="79"/>
                  <a:pt x="58" y="81"/>
                  <a:pt x="62" y="81"/>
                </a:cubicBezTo>
                <a:cubicBezTo>
                  <a:pt x="65" y="81"/>
                  <a:pt x="69" y="79"/>
                  <a:pt x="72" y="77"/>
                </a:cubicBezTo>
                <a:lnTo>
                  <a:pt x="69" y="74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šḷîďè">
            <a:extLst>
              <a:ext uri="{FF2B5EF4-FFF2-40B4-BE49-F238E27FC236}">
                <a16:creationId xmlns:a16="http://schemas.microsoft.com/office/drawing/2014/main" id="{51BEA4A8-B408-4B85-B19B-DA47FDA5FA85}"/>
              </a:ext>
            </a:extLst>
          </p:cNvPr>
          <p:cNvSpPr/>
          <p:nvPr/>
        </p:nvSpPr>
        <p:spPr bwMode="auto">
          <a:xfrm>
            <a:off x="11027298" y="5147205"/>
            <a:ext cx="366511" cy="320563"/>
          </a:xfrm>
          <a:custGeom>
            <a:avLst/>
            <a:gdLst>
              <a:gd name="T0" fmla="*/ 0 w 343"/>
              <a:gd name="T1" fmla="*/ 0 h 300"/>
              <a:gd name="T2" fmla="*/ 0 w 343"/>
              <a:gd name="T3" fmla="*/ 218 h 300"/>
              <a:gd name="T4" fmla="*/ 63 w 343"/>
              <a:gd name="T5" fmla="*/ 218 h 300"/>
              <a:gd name="T6" fmla="*/ 63 w 343"/>
              <a:gd name="T7" fmla="*/ 300 h 300"/>
              <a:gd name="T8" fmla="*/ 168 w 343"/>
              <a:gd name="T9" fmla="*/ 218 h 300"/>
              <a:gd name="T10" fmla="*/ 343 w 343"/>
              <a:gd name="T11" fmla="*/ 218 h 300"/>
              <a:gd name="T12" fmla="*/ 343 w 343"/>
              <a:gd name="T13" fmla="*/ 0 h 300"/>
              <a:gd name="T14" fmla="*/ 0 w 343"/>
              <a:gd name="T15" fmla="*/ 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3" h="300">
                <a:moveTo>
                  <a:pt x="0" y="0"/>
                </a:moveTo>
                <a:lnTo>
                  <a:pt x="0" y="218"/>
                </a:lnTo>
                <a:lnTo>
                  <a:pt x="63" y="218"/>
                </a:lnTo>
                <a:lnTo>
                  <a:pt x="63" y="300"/>
                </a:lnTo>
                <a:lnTo>
                  <a:pt x="168" y="218"/>
                </a:lnTo>
                <a:lnTo>
                  <a:pt x="343" y="218"/>
                </a:lnTo>
                <a:lnTo>
                  <a:pt x="34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îšḻiḍê">
            <a:extLst>
              <a:ext uri="{FF2B5EF4-FFF2-40B4-BE49-F238E27FC236}">
                <a16:creationId xmlns:a16="http://schemas.microsoft.com/office/drawing/2014/main" id="{AFEBD4FA-9AAE-421F-892F-BF3B5568F37F}"/>
              </a:ext>
            </a:extLst>
          </p:cNvPr>
          <p:cNvSpPr/>
          <p:nvPr/>
        </p:nvSpPr>
        <p:spPr bwMode="auto">
          <a:xfrm>
            <a:off x="11016612" y="5136520"/>
            <a:ext cx="386813" cy="354756"/>
          </a:xfrm>
          <a:custGeom>
            <a:avLst/>
            <a:gdLst>
              <a:gd name="T0" fmla="*/ 10 w 362"/>
              <a:gd name="T1" fmla="*/ 10 h 332"/>
              <a:gd name="T2" fmla="*/ 0 w 362"/>
              <a:gd name="T3" fmla="*/ 10 h 332"/>
              <a:gd name="T4" fmla="*/ 0 w 362"/>
              <a:gd name="T5" fmla="*/ 237 h 332"/>
              <a:gd name="T6" fmla="*/ 64 w 362"/>
              <a:gd name="T7" fmla="*/ 237 h 332"/>
              <a:gd name="T8" fmla="*/ 64 w 362"/>
              <a:gd name="T9" fmla="*/ 332 h 332"/>
              <a:gd name="T10" fmla="*/ 182 w 362"/>
              <a:gd name="T11" fmla="*/ 237 h 332"/>
              <a:gd name="T12" fmla="*/ 362 w 362"/>
              <a:gd name="T13" fmla="*/ 237 h 332"/>
              <a:gd name="T14" fmla="*/ 362 w 362"/>
              <a:gd name="T15" fmla="*/ 0 h 332"/>
              <a:gd name="T16" fmla="*/ 0 w 362"/>
              <a:gd name="T17" fmla="*/ 0 h 332"/>
              <a:gd name="T18" fmla="*/ 0 w 362"/>
              <a:gd name="T19" fmla="*/ 10 h 332"/>
              <a:gd name="T20" fmla="*/ 10 w 362"/>
              <a:gd name="T21" fmla="*/ 10 h 332"/>
              <a:gd name="T22" fmla="*/ 10 w 362"/>
              <a:gd name="T23" fmla="*/ 19 h 332"/>
              <a:gd name="T24" fmla="*/ 343 w 362"/>
              <a:gd name="T25" fmla="*/ 19 h 332"/>
              <a:gd name="T26" fmla="*/ 343 w 362"/>
              <a:gd name="T27" fmla="*/ 218 h 332"/>
              <a:gd name="T28" fmla="*/ 175 w 362"/>
              <a:gd name="T29" fmla="*/ 218 h 332"/>
              <a:gd name="T30" fmla="*/ 83 w 362"/>
              <a:gd name="T31" fmla="*/ 292 h 332"/>
              <a:gd name="T32" fmla="*/ 83 w 362"/>
              <a:gd name="T33" fmla="*/ 218 h 332"/>
              <a:gd name="T34" fmla="*/ 19 w 362"/>
              <a:gd name="T35" fmla="*/ 218 h 332"/>
              <a:gd name="T36" fmla="*/ 19 w 362"/>
              <a:gd name="T37" fmla="*/ 10 h 332"/>
              <a:gd name="T38" fmla="*/ 10 w 362"/>
              <a:gd name="T39" fmla="*/ 10 h 332"/>
              <a:gd name="T40" fmla="*/ 10 w 362"/>
              <a:gd name="T41" fmla="*/ 19 h 332"/>
              <a:gd name="T42" fmla="*/ 10 w 362"/>
              <a:gd name="T43" fmla="*/ 1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2" h="332">
                <a:moveTo>
                  <a:pt x="10" y="10"/>
                </a:moveTo>
                <a:lnTo>
                  <a:pt x="0" y="10"/>
                </a:lnTo>
                <a:lnTo>
                  <a:pt x="0" y="237"/>
                </a:lnTo>
                <a:lnTo>
                  <a:pt x="64" y="237"/>
                </a:lnTo>
                <a:lnTo>
                  <a:pt x="64" y="332"/>
                </a:lnTo>
                <a:lnTo>
                  <a:pt x="182" y="237"/>
                </a:lnTo>
                <a:lnTo>
                  <a:pt x="362" y="237"/>
                </a:lnTo>
                <a:lnTo>
                  <a:pt x="362" y="0"/>
                </a:lnTo>
                <a:lnTo>
                  <a:pt x="0" y="0"/>
                </a:lnTo>
                <a:lnTo>
                  <a:pt x="0" y="10"/>
                </a:lnTo>
                <a:lnTo>
                  <a:pt x="10" y="10"/>
                </a:lnTo>
                <a:lnTo>
                  <a:pt x="10" y="19"/>
                </a:lnTo>
                <a:lnTo>
                  <a:pt x="343" y="19"/>
                </a:lnTo>
                <a:lnTo>
                  <a:pt x="343" y="218"/>
                </a:lnTo>
                <a:lnTo>
                  <a:pt x="175" y="218"/>
                </a:lnTo>
                <a:lnTo>
                  <a:pt x="83" y="292"/>
                </a:lnTo>
                <a:lnTo>
                  <a:pt x="83" y="218"/>
                </a:lnTo>
                <a:lnTo>
                  <a:pt x="19" y="218"/>
                </a:lnTo>
                <a:lnTo>
                  <a:pt x="19" y="10"/>
                </a:lnTo>
                <a:lnTo>
                  <a:pt x="10" y="10"/>
                </a:lnTo>
                <a:lnTo>
                  <a:pt x="10" y="19"/>
                </a:lnTo>
                <a:lnTo>
                  <a:pt x="10" y="10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sļíḍê">
            <a:extLst>
              <a:ext uri="{FF2B5EF4-FFF2-40B4-BE49-F238E27FC236}">
                <a16:creationId xmlns:a16="http://schemas.microsoft.com/office/drawing/2014/main" id="{82B23B50-0F5E-4E87-AB19-AD1763A888B1}"/>
              </a:ext>
            </a:extLst>
          </p:cNvPr>
          <p:cNvSpPr/>
          <p:nvPr/>
        </p:nvSpPr>
        <p:spPr bwMode="auto">
          <a:xfrm>
            <a:off x="11079656" y="5192084"/>
            <a:ext cx="262862" cy="20303"/>
          </a:xfrm>
          <a:prstGeom prst="rect">
            <a:avLst/>
          </a:pr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slïḓè">
            <a:extLst>
              <a:ext uri="{FF2B5EF4-FFF2-40B4-BE49-F238E27FC236}">
                <a16:creationId xmlns:a16="http://schemas.microsoft.com/office/drawing/2014/main" id="{F5FFF4FA-7EE9-4AD1-8FBB-E0CE83E49F82}"/>
              </a:ext>
            </a:extLst>
          </p:cNvPr>
          <p:cNvSpPr/>
          <p:nvPr/>
        </p:nvSpPr>
        <p:spPr bwMode="auto">
          <a:xfrm>
            <a:off x="11079656" y="5192084"/>
            <a:ext cx="262862" cy="20303"/>
          </a:xfrm>
          <a:custGeom>
            <a:avLst/>
            <a:gdLst>
              <a:gd name="T0" fmla="*/ 0 w 246"/>
              <a:gd name="T1" fmla="*/ 19 h 19"/>
              <a:gd name="T2" fmla="*/ 246 w 246"/>
              <a:gd name="T3" fmla="*/ 19 h 19"/>
              <a:gd name="T4" fmla="*/ 246 w 246"/>
              <a:gd name="T5" fmla="*/ 0 h 19"/>
              <a:gd name="T6" fmla="*/ 0 w 246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6" h="19">
                <a:moveTo>
                  <a:pt x="0" y="19"/>
                </a:moveTo>
                <a:lnTo>
                  <a:pt x="246" y="19"/>
                </a:lnTo>
                <a:lnTo>
                  <a:pt x="24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íṩļíḋe">
            <a:extLst>
              <a:ext uri="{FF2B5EF4-FFF2-40B4-BE49-F238E27FC236}">
                <a16:creationId xmlns:a16="http://schemas.microsoft.com/office/drawing/2014/main" id="{58F22FB2-F473-43DB-BE44-5CCFFEFB864B}"/>
              </a:ext>
            </a:extLst>
          </p:cNvPr>
          <p:cNvSpPr/>
          <p:nvPr/>
        </p:nvSpPr>
        <p:spPr bwMode="auto">
          <a:xfrm>
            <a:off x="11079656" y="5240169"/>
            <a:ext cx="262862" cy="20303"/>
          </a:xfrm>
          <a:prstGeom prst="rect">
            <a:avLst/>
          </a:pr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iŝļíḍê">
            <a:extLst>
              <a:ext uri="{FF2B5EF4-FFF2-40B4-BE49-F238E27FC236}">
                <a16:creationId xmlns:a16="http://schemas.microsoft.com/office/drawing/2014/main" id="{F7C5CF11-703B-4F15-B483-F5A1A69E36DE}"/>
              </a:ext>
            </a:extLst>
          </p:cNvPr>
          <p:cNvSpPr/>
          <p:nvPr/>
        </p:nvSpPr>
        <p:spPr bwMode="auto">
          <a:xfrm>
            <a:off x="11079656" y="5240169"/>
            <a:ext cx="262862" cy="20303"/>
          </a:xfrm>
          <a:custGeom>
            <a:avLst/>
            <a:gdLst>
              <a:gd name="T0" fmla="*/ 0 w 246"/>
              <a:gd name="T1" fmla="*/ 19 h 19"/>
              <a:gd name="T2" fmla="*/ 246 w 246"/>
              <a:gd name="T3" fmla="*/ 19 h 19"/>
              <a:gd name="T4" fmla="*/ 246 w 246"/>
              <a:gd name="T5" fmla="*/ 0 h 19"/>
              <a:gd name="T6" fmla="*/ 0 w 246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6" h="19">
                <a:moveTo>
                  <a:pt x="0" y="19"/>
                </a:moveTo>
                <a:lnTo>
                  <a:pt x="246" y="19"/>
                </a:lnTo>
                <a:lnTo>
                  <a:pt x="24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ŝľiḓe">
            <a:extLst>
              <a:ext uri="{FF2B5EF4-FFF2-40B4-BE49-F238E27FC236}">
                <a16:creationId xmlns:a16="http://schemas.microsoft.com/office/drawing/2014/main" id="{3E806E2B-69CB-4A9C-BEF1-BD2E24612BD5}"/>
              </a:ext>
            </a:extLst>
          </p:cNvPr>
          <p:cNvSpPr/>
          <p:nvPr/>
        </p:nvSpPr>
        <p:spPr bwMode="auto">
          <a:xfrm>
            <a:off x="10759093" y="3638422"/>
            <a:ext cx="320563" cy="314152"/>
          </a:xfrm>
          <a:custGeom>
            <a:avLst/>
            <a:gdLst>
              <a:gd name="T0" fmla="*/ 300 w 300"/>
              <a:gd name="T1" fmla="*/ 294 h 294"/>
              <a:gd name="T2" fmla="*/ 0 w 300"/>
              <a:gd name="T3" fmla="*/ 294 h 294"/>
              <a:gd name="T4" fmla="*/ 26 w 300"/>
              <a:gd name="T5" fmla="*/ 0 h 294"/>
              <a:gd name="T6" fmla="*/ 272 w 300"/>
              <a:gd name="T7" fmla="*/ 0 h 294"/>
              <a:gd name="T8" fmla="*/ 300 w 300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0" h="294">
                <a:moveTo>
                  <a:pt x="300" y="294"/>
                </a:moveTo>
                <a:lnTo>
                  <a:pt x="0" y="294"/>
                </a:lnTo>
                <a:lnTo>
                  <a:pt x="26" y="0"/>
                </a:lnTo>
                <a:lnTo>
                  <a:pt x="272" y="0"/>
                </a:lnTo>
                <a:lnTo>
                  <a:pt x="300" y="294"/>
                </a:lnTo>
                <a:close/>
              </a:path>
            </a:pathLst>
          </a:cu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$ḷïde">
            <a:extLst>
              <a:ext uri="{FF2B5EF4-FFF2-40B4-BE49-F238E27FC236}">
                <a16:creationId xmlns:a16="http://schemas.microsoft.com/office/drawing/2014/main" id="{68F031C9-5321-4F14-A370-F8FE052DFE13}"/>
              </a:ext>
            </a:extLst>
          </p:cNvPr>
          <p:cNvSpPr/>
          <p:nvPr/>
        </p:nvSpPr>
        <p:spPr bwMode="auto">
          <a:xfrm>
            <a:off x="10746270" y="3627737"/>
            <a:ext cx="344071" cy="334454"/>
          </a:xfrm>
          <a:custGeom>
            <a:avLst/>
            <a:gdLst>
              <a:gd name="T0" fmla="*/ 312 w 322"/>
              <a:gd name="T1" fmla="*/ 304 h 313"/>
              <a:gd name="T2" fmla="*/ 312 w 322"/>
              <a:gd name="T3" fmla="*/ 294 h 313"/>
              <a:gd name="T4" fmla="*/ 21 w 322"/>
              <a:gd name="T5" fmla="*/ 294 h 313"/>
              <a:gd name="T6" fmla="*/ 47 w 322"/>
              <a:gd name="T7" fmla="*/ 19 h 313"/>
              <a:gd name="T8" fmla="*/ 277 w 322"/>
              <a:gd name="T9" fmla="*/ 19 h 313"/>
              <a:gd name="T10" fmla="*/ 303 w 322"/>
              <a:gd name="T11" fmla="*/ 304 h 313"/>
              <a:gd name="T12" fmla="*/ 312 w 322"/>
              <a:gd name="T13" fmla="*/ 304 h 313"/>
              <a:gd name="T14" fmla="*/ 312 w 322"/>
              <a:gd name="T15" fmla="*/ 294 h 313"/>
              <a:gd name="T16" fmla="*/ 312 w 322"/>
              <a:gd name="T17" fmla="*/ 304 h 313"/>
              <a:gd name="T18" fmla="*/ 322 w 322"/>
              <a:gd name="T19" fmla="*/ 304 h 313"/>
              <a:gd name="T20" fmla="*/ 293 w 322"/>
              <a:gd name="T21" fmla="*/ 0 h 313"/>
              <a:gd name="T22" fmla="*/ 28 w 322"/>
              <a:gd name="T23" fmla="*/ 0 h 313"/>
              <a:gd name="T24" fmla="*/ 0 w 322"/>
              <a:gd name="T25" fmla="*/ 313 h 313"/>
              <a:gd name="T26" fmla="*/ 322 w 322"/>
              <a:gd name="T27" fmla="*/ 313 h 313"/>
              <a:gd name="T28" fmla="*/ 322 w 322"/>
              <a:gd name="T29" fmla="*/ 304 h 313"/>
              <a:gd name="T30" fmla="*/ 312 w 322"/>
              <a:gd name="T31" fmla="*/ 304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22" h="313">
                <a:moveTo>
                  <a:pt x="312" y="304"/>
                </a:moveTo>
                <a:lnTo>
                  <a:pt x="312" y="294"/>
                </a:lnTo>
                <a:lnTo>
                  <a:pt x="21" y="294"/>
                </a:lnTo>
                <a:lnTo>
                  <a:pt x="47" y="19"/>
                </a:lnTo>
                <a:lnTo>
                  <a:pt x="277" y="19"/>
                </a:lnTo>
                <a:lnTo>
                  <a:pt x="303" y="304"/>
                </a:lnTo>
                <a:lnTo>
                  <a:pt x="312" y="304"/>
                </a:lnTo>
                <a:lnTo>
                  <a:pt x="312" y="294"/>
                </a:lnTo>
                <a:lnTo>
                  <a:pt x="312" y="304"/>
                </a:lnTo>
                <a:lnTo>
                  <a:pt x="322" y="304"/>
                </a:lnTo>
                <a:lnTo>
                  <a:pt x="293" y="0"/>
                </a:lnTo>
                <a:lnTo>
                  <a:pt x="28" y="0"/>
                </a:lnTo>
                <a:lnTo>
                  <a:pt x="0" y="313"/>
                </a:lnTo>
                <a:lnTo>
                  <a:pt x="322" y="313"/>
                </a:lnTo>
                <a:lnTo>
                  <a:pt x="322" y="304"/>
                </a:lnTo>
                <a:lnTo>
                  <a:pt x="312" y="304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ṡ1íḋê">
            <a:extLst>
              <a:ext uri="{FF2B5EF4-FFF2-40B4-BE49-F238E27FC236}">
                <a16:creationId xmlns:a16="http://schemas.microsoft.com/office/drawing/2014/main" id="{9DCF1C24-9F94-44A4-85AF-D21F0A1BA3CF}"/>
              </a:ext>
            </a:extLst>
          </p:cNvPr>
          <p:cNvSpPr/>
          <p:nvPr/>
        </p:nvSpPr>
        <p:spPr bwMode="auto">
          <a:xfrm>
            <a:off x="10857398" y="3681164"/>
            <a:ext cx="123951" cy="111129"/>
          </a:xfrm>
          <a:custGeom>
            <a:avLst/>
            <a:gdLst>
              <a:gd name="T0" fmla="*/ 41 w 49"/>
              <a:gd name="T1" fmla="*/ 0 h 44"/>
              <a:gd name="T2" fmla="*/ 41 w 49"/>
              <a:gd name="T3" fmla="*/ 19 h 44"/>
              <a:gd name="T4" fmla="*/ 36 w 49"/>
              <a:gd name="T5" fmla="*/ 31 h 44"/>
              <a:gd name="T6" fmla="*/ 24 w 49"/>
              <a:gd name="T7" fmla="*/ 36 h 44"/>
              <a:gd name="T8" fmla="*/ 12 w 49"/>
              <a:gd name="T9" fmla="*/ 31 h 44"/>
              <a:gd name="T10" fmla="*/ 8 w 49"/>
              <a:gd name="T11" fmla="*/ 19 h 44"/>
              <a:gd name="T12" fmla="*/ 8 w 49"/>
              <a:gd name="T13" fmla="*/ 0 h 44"/>
              <a:gd name="T14" fmla="*/ 0 w 49"/>
              <a:gd name="T15" fmla="*/ 0 h 44"/>
              <a:gd name="T16" fmla="*/ 0 w 49"/>
              <a:gd name="T17" fmla="*/ 19 h 44"/>
              <a:gd name="T18" fmla="*/ 24 w 49"/>
              <a:gd name="T19" fmla="*/ 44 h 44"/>
              <a:gd name="T20" fmla="*/ 49 w 49"/>
              <a:gd name="T21" fmla="*/ 19 h 44"/>
              <a:gd name="T22" fmla="*/ 49 w 49"/>
              <a:gd name="T23" fmla="*/ 0 h 44"/>
              <a:gd name="T24" fmla="*/ 41 w 49"/>
              <a:gd name="T25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9" h="44">
                <a:moveTo>
                  <a:pt x="41" y="0"/>
                </a:moveTo>
                <a:cubicBezTo>
                  <a:pt x="41" y="19"/>
                  <a:pt x="41" y="19"/>
                  <a:pt x="41" y="19"/>
                </a:cubicBezTo>
                <a:cubicBezTo>
                  <a:pt x="41" y="24"/>
                  <a:pt x="39" y="28"/>
                  <a:pt x="36" y="31"/>
                </a:cubicBezTo>
                <a:cubicBezTo>
                  <a:pt x="33" y="34"/>
                  <a:pt x="29" y="36"/>
                  <a:pt x="24" y="36"/>
                </a:cubicBezTo>
                <a:cubicBezTo>
                  <a:pt x="20" y="36"/>
                  <a:pt x="15" y="34"/>
                  <a:pt x="12" y="31"/>
                </a:cubicBezTo>
                <a:cubicBezTo>
                  <a:pt x="9" y="28"/>
                  <a:pt x="8" y="24"/>
                  <a:pt x="8" y="19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3"/>
                  <a:pt x="11" y="44"/>
                  <a:pt x="24" y="44"/>
                </a:cubicBezTo>
                <a:cubicBezTo>
                  <a:pt x="38" y="44"/>
                  <a:pt x="49" y="33"/>
                  <a:pt x="49" y="19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0"/>
                  <a:pt x="41" y="0"/>
                  <a:pt x="41" y="0"/>
                </a:cubicBez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iṡ1íḋè">
            <a:extLst>
              <a:ext uri="{FF2B5EF4-FFF2-40B4-BE49-F238E27FC236}">
                <a16:creationId xmlns:a16="http://schemas.microsoft.com/office/drawing/2014/main" id="{6BC93B55-094C-477E-9CD5-D99CA7B91DCC}"/>
              </a:ext>
            </a:extLst>
          </p:cNvPr>
          <p:cNvSpPr/>
          <p:nvPr/>
        </p:nvSpPr>
        <p:spPr bwMode="auto">
          <a:xfrm>
            <a:off x="7757555" y="4344730"/>
            <a:ext cx="394293" cy="392156"/>
          </a:xfrm>
          <a:prstGeom prst="ellipse">
            <a:avLst/>
          </a:pr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$ļïdé">
            <a:extLst>
              <a:ext uri="{FF2B5EF4-FFF2-40B4-BE49-F238E27FC236}">
                <a16:creationId xmlns:a16="http://schemas.microsoft.com/office/drawing/2014/main" id="{29341701-9CE5-4A46-A832-2A89643962B3}"/>
              </a:ext>
            </a:extLst>
          </p:cNvPr>
          <p:cNvSpPr/>
          <p:nvPr/>
        </p:nvSpPr>
        <p:spPr bwMode="auto">
          <a:xfrm>
            <a:off x="7747938" y="4334044"/>
            <a:ext cx="414595" cy="412458"/>
          </a:xfrm>
          <a:custGeom>
            <a:avLst/>
            <a:gdLst>
              <a:gd name="T0" fmla="*/ 160 w 164"/>
              <a:gd name="T1" fmla="*/ 81 h 163"/>
              <a:gd name="T2" fmla="*/ 156 w 164"/>
              <a:gd name="T3" fmla="*/ 81 h 163"/>
              <a:gd name="T4" fmla="*/ 134 w 164"/>
              <a:gd name="T5" fmla="*/ 134 h 163"/>
              <a:gd name="T6" fmla="*/ 82 w 164"/>
              <a:gd name="T7" fmla="*/ 155 h 163"/>
              <a:gd name="T8" fmla="*/ 29 w 164"/>
              <a:gd name="T9" fmla="*/ 134 h 163"/>
              <a:gd name="T10" fmla="*/ 8 w 164"/>
              <a:gd name="T11" fmla="*/ 81 h 163"/>
              <a:gd name="T12" fmla="*/ 29 w 164"/>
              <a:gd name="T13" fmla="*/ 29 h 163"/>
              <a:gd name="T14" fmla="*/ 82 w 164"/>
              <a:gd name="T15" fmla="*/ 7 h 163"/>
              <a:gd name="T16" fmla="*/ 134 w 164"/>
              <a:gd name="T17" fmla="*/ 29 h 163"/>
              <a:gd name="T18" fmla="*/ 156 w 164"/>
              <a:gd name="T19" fmla="*/ 81 h 163"/>
              <a:gd name="T20" fmla="*/ 160 w 164"/>
              <a:gd name="T21" fmla="*/ 81 h 163"/>
              <a:gd name="T22" fmla="*/ 164 w 164"/>
              <a:gd name="T23" fmla="*/ 81 h 163"/>
              <a:gd name="T24" fmla="*/ 82 w 164"/>
              <a:gd name="T25" fmla="*/ 0 h 163"/>
              <a:gd name="T26" fmla="*/ 0 w 164"/>
              <a:gd name="T27" fmla="*/ 81 h 163"/>
              <a:gd name="T28" fmla="*/ 82 w 164"/>
              <a:gd name="T29" fmla="*/ 163 h 163"/>
              <a:gd name="T30" fmla="*/ 164 w 164"/>
              <a:gd name="T31" fmla="*/ 81 h 163"/>
              <a:gd name="T32" fmla="*/ 160 w 164"/>
              <a:gd name="T33" fmla="*/ 81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4" h="163">
                <a:moveTo>
                  <a:pt x="160" y="81"/>
                </a:moveTo>
                <a:cubicBezTo>
                  <a:pt x="156" y="81"/>
                  <a:pt x="156" y="81"/>
                  <a:pt x="156" y="81"/>
                </a:cubicBezTo>
                <a:cubicBezTo>
                  <a:pt x="156" y="102"/>
                  <a:pt x="147" y="120"/>
                  <a:pt x="134" y="134"/>
                </a:cubicBezTo>
                <a:cubicBezTo>
                  <a:pt x="121" y="147"/>
                  <a:pt x="102" y="155"/>
                  <a:pt x="82" y="155"/>
                </a:cubicBezTo>
                <a:cubicBezTo>
                  <a:pt x="61" y="155"/>
                  <a:pt x="43" y="147"/>
                  <a:pt x="29" y="134"/>
                </a:cubicBezTo>
                <a:cubicBezTo>
                  <a:pt x="16" y="120"/>
                  <a:pt x="8" y="102"/>
                  <a:pt x="8" y="81"/>
                </a:cubicBezTo>
                <a:cubicBezTo>
                  <a:pt x="8" y="61"/>
                  <a:pt x="16" y="43"/>
                  <a:pt x="29" y="29"/>
                </a:cubicBezTo>
                <a:cubicBezTo>
                  <a:pt x="43" y="16"/>
                  <a:pt x="61" y="8"/>
                  <a:pt x="82" y="7"/>
                </a:cubicBezTo>
                <a:cubicBezTo>
                  <a:pt x="102" y="8"/>
                  <a:pt x="121" y="16"/>
                  <a:pt x="134" y="29"/>
                </a:cubicBezTo>
                <a:cubicBezTo>
                  <a:pt x="147" y="43"/>
                  <a:pt x="156" y="61"/>
                  <a:pt x="156" y="81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4" y="81"/>
                  <a:pt x="164" y="81"/>
                  <a:pt x="164" y="81"/>
                </a:cubicBezTo>
                <a:cubicBezTo>
                  <a:pt x="164" y="36"/>
                  <a:pt x="127" y="0"/>
                  <a:pt x="82" y="0"/>
                </a:cubicBezTo>
                <a:cubicBezTo>
                  <a:pt x="36" y="0"/>
                  <a:pt x="0" y="36"/>
                  <a:pt x="0" y="81"/>
                </a:cubicBezTo>
                <a:cubicBezTo>
                  <a:pt x="0" y="127"/>
                  <a:pt x="36" y="163"/>
                  <a:pt x="82" y="163"/>
                </a:cubicBezTo>
                <a:cubicBezTo>
                  <a:pt x="127" y="163"/>
                  <a:pt x="164" y="127"/>
                  <a:pt x="164" y="81"/>
                </a:cubicBezTo>
                <a:lnTo>
                  <a:pt x="160" y="81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śļïďê">
            <a:extLst>
              <a:ext uri="{FF2B5EF4-FFF2-40B4-BE49-F238E27FC236}">
                <a16:creationId xmlns:a16="http://schemas.microsoft.com/office/drawing/2014/main" id="{30BBF945-20B2-4E28-B0A4-0A1430AAEDAF}"/>
              </a:ext>
            </a:extLst>
          </p:cNvPr>
          <p:cNvSpPr/>
          <p:nvPr/>
        </p:nvSpPr>
        <p:spPr bwMode="auto">
          <a:xfrm>
            <a:off x="7840901" y="4331907"/>
            <a:ext cx="225463" cy="414595"/>
          </a:xfrm>
          <a:custGeom>
            <a:avLst/>
            <a:gdLst>
              <a:gd name="T0" fmla="*/ 85 w 89"/>
              <a:gd name="T1" fmla="*/ 82 h 164"/>
              <a:gd name="T2" fmla="*/ 81 w 89"/>
              <a:gd name="T3" fmla="*/ 82 h 164"/>
              <a:gd name="T4" fmla="*/ 70 w 89"/>
              <a:gd name="T5" fmla="*/ 136 h 164"/>
              <a:gd name="T6" fmla="*/ 58 w 89"/>
              <a:gd name="T7" fmla="*/ 151 h 164"/>
              <a:gd name="T8" fmla="*/ 45 w 89"/>
              <a:gd name="T9" fmla="*/ 156 h 164"/>
              <a:gd name="T10" fmla="*/ 31 w 89"/>
              <a:gd name="T11" fmla="*/ 151 h 164"/>
              <a:gd name="T12" fmla="*/ 15 w 89"/>
              <a:gd name="T13" fmla="*/ 125 h 164"/>
              <a:gd name="T14" fmla="*/ 8 w 89"/>
              <a:gd name="T15" fmla="*/ 82 h 164"/>
              <a:gd name="T16" fmla="*/ 20 w 89"/>
              <a:gd name="T17" fmla="*/ 29 h 164"/>
              <a:gd name="T18" fmla="*/ 31 w 89"/>
              <a:gd name="T19" fmla="*/ 14 h 164"/>
              <a:gd name="T20" fmla="*/ 45 w 89"/>
              <a:gd name="T21" fmla="*/ 8 h 164"/>
              <a:gd name="T22" fmla="*/ 58 w 89"/>
              <a:gd name="T23" fmla="*/ 14 h 164"/>
              <a:gd name="T24" fmla="*/ 74 w 89"/>
              <a:gd name="T25" fmla="*/ 40 h 164"/>
              <a:gd name="T26" fmla="*/ 81 w 89"/>
              <a:gd name="T27" fmla="*/ 82 h 164"/>
              <a:gd name="T28" fmla="*/ 85 w 89"/>
              <a:gd name="T29" fmla="*/ 82 h 164"/>
              <a:gd name="T30" fmla="*/ 89 w 89"/>
              <a:gd name="T31" fmla="*/ 82 h 164"/>
              <a:gd name="T32" fmla="*/ 77 w 89"/>
              <a:gd name="T33" fmla="*/ 25 h 164"/>
              <a:gd name="T34" fmla="*/ 63 w 89"/>
              <a:gd name="T35" fmla="*/ 8 h 164"/>
              <a:gd name="T36" fmla="*/ 45 w 89"/>
              <a:gd name="T37" fmla="*/ 1 h 164"/>
              <a:gd name="T38" fmla="*/ 26 w 89"/>
              <a:gd name="T39" fmla="*/ 8 h 164"/>
              <a:gd name="T40" fmla="*/ 7 w 89"/>
              <a:gd name="T41" fmla="*/ 38 h 164"/>
              <a:gd name="T42" fmla="*/ 0 w 89"/>
              <a:gd name="T43" fmla="*/ 82 h 164"/>
              <a:gd name="T44" fmla="*/ 13 w 89"/>
              <a:gd name="T45" fmla="*/ 139 h 164"/>
              <a:gd name="T46" fmla="*/ 26 w 89"/>
              <a:gd name="T47" fmla="*/ 157 h 164"/>
              <a:gd name="T48" fmla="*/ 45 w 89"/>
              <a:gd name="T49" fmla="*/ 164 h 164"/>
              <a:gd name="T50" fmla="*/ 63 w 89"/>
              <a:gd name="T51" fmla="*/ 157 h 164"/>
              <a:gd name="T52" fmla="*/ 82 w 89"/>
              <a:gd name="T53" fmla="*/ 127 h 164"/>
              <a:gd name="T54" fmla="*/ 89 w 89"/>
              <a:gd name="T55" fmla="*/ 82 h 164"/>
              <a:gd name="T56" fmla="*/ 85 w 89"/>
              <a:gd name="T57" fmla="*/ 82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9" h="164">
                <a:moveTo>
                  <a:pt x="85" y="82"/>
                </a:moveTo>
                <a:cubicBezTo>
                  <a:pt x="81" y="82"/>
                  <a:pt x="81" y="82"/>
                  <a:pt x="81" y="82"/>
                </a:cubicBezTo>
                <a:cubicBezTo>
                  <a:pt x="81" y="103"/>
                  <a:pt x="77" y="122"/>
                  <a:pt x="70" y="136"/>
                </a:cubicBezTo>
                <a:cubicBezTo>
                  <a:pt x="66" y="142"/>
                  <a:pt x="62" y="148"/>
                  <a:pt x="58" y="151"/>
                </a:cubicBezTo>
                <a:cubicBezTo>
                  <a:pt x="54" y="155"/>
                  <a:pt x="49" y="156"/>
                  <a:pt x="45" y="156"/>
                </a:cubicBezTo>
                <a:cubicBezTo>
                  <a:pt x="40" y="156"/>
                  <a:pt x="36" y="155"/>
                  <a:pt x="31" y="151"/>
                </a:cubicBezTo>
                <a:cubicBezTo>
                  <a:pt x="25" y="146"/>
                  <a:pt x="19" y="137"/>
                  <a:pt x="15" y="125"/>
                </a:cubicBezTo>
                <a:cubicBezTo>
                  <a:pt x="11" y="113"/>
                  <a:pt x="8" y="98"/>
                  <a:pt x="8" y="82"/>
                </a:cubicBezTo>
                <a:cubicBezTo>
                  <a:pt x="8" y="61"/>
                  <a:pt x="13" y="43"/>
                  <a:pt x="20" y="29"/>
                </a:cubicBezTo>
                <a:cubicBezTo>
                  <a:pt x="23" y="22"/>
                  <a:pt x="27" y="17"/>
                  <a:pt x="31" y="14"/>
                </a:cubicBezTo>
                <a:cubicBezTo>
                  <a:pt x="36" y="10"/>
                  <a:pt x="40" y="9"/>
                  <a:pt x="45" y="8"/>
                </a:cubicBezTo>
                <a:cubicBezTo>
                  <a:pt x="49" y="9"/>
                  <a:pt x="54" y="10"/>
                  <a:pt x="58" y="14"/>
                </a:cubicBezTo>
                <a:cubicBezTo>
                  <a:pt x="64" y="19"/>
                  <a:pt x="70" y="28"/>
                  <a:pt x="74" y="40"/>
                </a:cubicBezTo>
                <a:cubicBezTo>
                  <a:pt x="79" y="52"/>
                  <a:pt x="81" y="67"/>
                  <a:pt x="81" y="82"/>
                </a:cubicBezTo>
                <a:cubicBezTo>
                  <a:pt x="85" y="82"/>
                  <a:pt x="85" y="82"/>
                  <a:pt x="85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60"/>
                  <a:pt x="84" y="40"/>
                  <a:pt x="77" y="25"/>
                </a:cubicBezTo>
                <a:cubicBezTo>
                  <a:pt x="73" y="18"/>
                  <a:pt x="68" y="12"/>
                  <a:pt x="63" y="8"/>
                </a:cubicBezTo>
                <a:cubicBezTo>
                  <a:pt x="58" y="3"/>
                  <a:pt x="51" y="0"/>
                  <a:pt x="45" y="1"/>
                </a:cubicBezTo>
                <a:cubicBezTo>
                  <a:pt x="38" y="0"/>
                  <a:pt x="32" y="3"/>
                  <a:pt x="26" y="8"/>
                </a:cubicBezTo>
                <a:cubicBezTo>
                  <a:pt x="18" y="14"/>
                  <a:pt x="12" y="25"/>
                  <a:pt x="7" y="38"/>
                </a:cubicBezTo>
                <a:cubicBezTo>
                  <a:pt x="3" y="50"/>
                  <a:pt x="0" y="66"/>
                  <a:pt x="0" y="82"/>
                </a:cubicBezTo>
                <a:cubicBezTo>
                  <a:pt x="0" y="105"/>
                  <a:pt x="5" y="125"/>
                  <a:pt x="13" y="139"/>
                </a:cubicBezTo>
                <a:cubicBezTo>
                  <a:pt x="16" y="147"/>
                  <a:pt x="21" y="153"/>
                  <a:pt x="26" y="157"/>
                </a:cubicBezTo>
                <a:cubicBezTo>
                  <a:pt x="32" y="162"/>
                  <a:pt x="38" y="164"/>
                  <a:pt x="45" y="164"/>
                </a:cubicBezTo>
                <a:cubicBezTo>
                  <a:pt x="51" y="164"/>
                  <a:pt x="58" y="162"/>
                  <a:pt x="63" y="157"/>
                </a:cubicBezTo>
                <a:cubicBezTo>
                  <a:pt x="71" y="151"/>
                  <a:pt x="77" y="140"/>
                  <a:pt x="82" y="127"/>
                </a:cubicBezTo>
                <a:cubicBezTo>
                  <a:pt x="86" y="114"/>
                  <a:pt x="89" y="99"/>
                  <a:pt x="89" y="82"/>
                </a:cubicBezTo>
                <a:lnTo>
                  <a:pt x="85" y="82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Sľíḓé">
            <a:extLst>
              <a:ext uri="{FF2B5EF4-FFF2-40B4-BE49-F238E27FC236}">
                <a16:creationId xmlns:a16="http://schemas.microsoft.com/office/drawing/2014/main" id="{9A7FD249-8C55-4141-99E5-14413DBD7BFB}"/>
              </a:ext>
            </a:extLst>
          </p:cNvPr>
          <p:cNvSpPr/>
          <p:nvPr/>
        </p:nvSpPr>
        <p:spPr bwMode="auto">
          <a:xfrm>
            <a:off x="7790680" y="4331907"/>
            <a:ext cx="325906" cy="121814"/>
          </a:xfrm>
          <a:custGeom>
            <a:avLst/>
            <a:gdLst>
              <a:gd name="T0" fmla="*/ 65 w 129"/>
              <a:gd name="T1" fmla="*/ 44 h 48"/>
              <a:gd name="T2" fmla="*/ 65 w 129"/>
              <a:gd name="T3" fmla="*/ 48 h 48"/>
              <a:gd name="T4" fmla="*/ 125 w 129"/>
              <a:gd name="T5" fmla="*/ 34 h 48"/>
              <a:gd name="T6" fmla="*/ 129 w 129"/>
              <a:gd name="T7" fmla="*/ 32 h 48"/>
              <a:gd name="T8" fmla="*/ 126 w 129"/>
              <a:gd name="T9" fmla="*/ 28 h 48"/>
              <a:gd name="T10" fmla="*/ 65 w 129"/>
              <a:gd name="T11" fmla="*/ 1 h 48"/>
              <a:gd name="T12" fmla="*/ 4 w 129"/>
              <a:gd name="T13" fmla="*/ 28 h 48"/>
              <a:gd name="T14" fmla="*/ 0 w 129"/>
              <a:gd name="T15" fmla="*/ 32 h 48"/>
              <a:gd name="T16" fmla="*/ 5 w 129"/>
              <a:gd name="T17" fmla="*/ 34 h 48"/>
              <a:gd name="T18" fmla="*/ 65 w 129"/>
              <a:gd name="T19" fmla="*/ 48 h 48"/>
              <a:gd name="T20" fmla="*/ 65 w 129"/>
              <a:gd name="T21" fmla="*/ 44 h 48"/>
              <a:gd name="T22" fmla="*/ 65 w 129"/>
              <a:gd name="T23" fmla="*/ 40 h 48"/>
              <a:gd name="T24" fmla="*/ 9 w 129"/>
              <a:gd name="T25" fmla="*/ 27 h 48"/>
              <a:gd name="T26" fmla="*/ 7 w 129"/>
              <a:gd name="T27" fmla="*/ 31 h 48"/>
              <a:gd name="T28" fmla="*/ 10 w 129"/>
              <a:gd name="T29" fmla="*/ 33 h 48"/>
              <a:gd name="T30" fmla="*/ 65 w 129"/>
              <a:gd name="T31" fmla="*/ 8 h 48"/>
              <a:gd name="T32" fmla="*/ 120 w 129"/>
              <a:gd name="T33" fmla="*/ 33 h 48"/>
              <a:gd name="T34" fmla="*/ 123 w 129"/>
              <a:gd name="T35" fmla="*/ 31 h 48"/>
              <a:gd name="T36" fmla="*/ 121 w 129"/>
              <a:gd name="T37" fmla="*/ 27 h 48"/>
              <a:gd name="T38" fmla="*/ 65 w 129"/>
              <a:gd name="T39" fmla="*/ 40 h 48"/>
              <a:gd name="T40" fmla="*/ 65 w 129"/>
              <a:gd name="T41" fmla="*/ 4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9" h="48">
                <a:moveTo>
                  <a:pt x="65" y="44"/>
                </a:moveTo>
                <a:cubicBezTo>
                  <a:pt x="65" y="48"/>
                  <a:pt x="65" y="48"/>
                  <a:pt x="65" y="48"/>
                </a:cubicBezTo>
                <a:cubicBezTo>
                  <a:pt x="88" y="48"/>
                  <a:pt x="110" y="43"/>
                  <a:pt x="125" y="34"/>
                </a:cubicBezTo>
                <a:cubicBezTo>
                  <a:pt x="129" y="32"/>
                  <a:pt x="129" y="32"/>
                  <a:pt x="129" y="32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11" y="11"/>
                  <a:pt x="89" y="0"/>
                  <a:pt x="65" y="1"/>
                </a:cubicBezTo>
                <a:cubicBezTo>
                  <a:pt x="40" y="0"/>
                  <a:pt x="19" y="11"/>
                  <a:pt x="4" y="28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34"/>
                  <a:pt x="5" y="34"/>
                  <a:pt x="5" y="34"/>
                </a:cubicBezTo>
                <a:cubicBezTo>
                  <a:pt x="20" y="43"/>
                  <a:pt x="41" y="48"/>
                  <a:pt x="65" y="48"/>
                </a:cubicBezTo>
                <a:cubicBezTo>
                  <a:pt x="65" y="44"/>
                  <a:pt x="65" y="44"/>
                  <a:pt x="65" y="44"/>
                </a:cubicBezTo>
                <a:cubicBezTo>
                  <a:pt x="65" y="40"/>
                  <a:pt x="65" y="40"/>
                  <a:pt x="65" y="40"/>
                </a:cubicBezTo>
                <a:cubicBezTo>
                  <a:pt x="42" y="40"/>
                  <a:pt x="22" y="35"/>
                  <a:pt x="9" y="27"/>
                </a:cubicBezTo>
                <a:cubicBezTo>
                  <a:pt x="7" y="31"/>
                  <a:pt x="7" y="31"/>
                  <a:pt x="7" y="31"/>
                </a:cubicBezTo>
                <a:cubicBezTo>
                  <a:pt x="10" y="33"/>
                  <a:pt x="10" y="33"/>
                  <a:pt x="10" y="33"/>
                </a:cubicBezTo>
                <a:cubicBezTo>
                  <a:pt x="23" y="18"/>
                  <a:pt x="43" y="9"/>
                  <a:pt x="65" y="8"/>
                </a:cubicBezTo>
                <a:cubicBezTo>
                  <a:pt x="87" y="9"/>
                  <a:pt x="106" y="18"/>
                  <a:pt x="120" y="33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1" y="27"/>
                  <a:pt x="121" y="27"/>
                  <a:pt x="121" y="27"/>
                </a:cubicBezTo>
                <a:cubicBezTo>
                  <a:pt x="107" y="35"/>
                  <a:pt x="87" y="40"/>
                  <a:pt x="65" y="40"/>
                </a:cubicBezTo>
                <a:lnTo>
                  <a:pt x="65" y="44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ṥľîḑê">
            <a:extLst>
              <a:ext uri="{FF2B5EF4-FFF2-40B4-BE49-F238E27FC236}">
                <a16:creationId xmlns:a16="http://schemas.microsoft.com/office/drawing/2014/main" id="{79E152F4-5ECB-4983-A2B8-F8A056D49981}"/>
              </a:ext>
            </a:extLst>
          </p:cNvPr>
          <p:cNvSpPr/>
          <p:nvPr/>
        </p:nvSpPr>
        <p:spPr bwMode="auto">
          <a:xfrm>
            <a:off x="7790680" y="4627894"/>
            <a:ext cx="325906" cy="118609"/>
          </a:xfrm>
          <a:custGeom>
            <a:avLst/>
            <a:gdLst>
              <a:gd name="T0" fmla="*/ 65 w 129"/>
              <a:gd name="T1" fmla="*/ 4 h 47"/>
              <a:gd name="T2" fmla="*/ 65 w 129"/>
              <a:gd name="T3" fmla="*/ 0 h 47"/>
              <a:gd name="T4" fmla="*/ 5 w 129"/>
              <a:gd name="T5" fmla="*/ 14 h 47"/>
              <a:gd name="T6" fmla="*/ 0 w 129"/>
              <a:gd name="T7" fmla="*/ 16 h 47"/>
              <a:gd name="T8" fmla="*/ 4 w 129"/>
              <a:gd name="T9" fmla="*/ 20 h 47"/>
              <a:gd name="T10" fmla="*/ 65 w 129"/>
              <a:gd name="T11" fmla="*/ 47 h 47"/>
              <a:gd name="T12" fmla="*/ 126 w 129"/>
              <a:gd name="T13" fmla="*/ 20 h 47"/>
              <a:gd name="T14" fmla="*/ 129 w 129"/>
              <a:gd name="T15" fmla="*/ 16 h 47"/>
              <a:gd name="T16" fmla="*/ 125 w 129"/>
              <a:gd name="T17" fmla="*/ 14 h 47"/>
              <a:gd name="T18" fmla="*/ 65 w 129"/>
              <a:gd name="T19" fmla="*/ 0 h 47"/>
              <a:gd name="T20" fmla="*/ 65 w 129"/>
              <a:gd name="T21" fmla="*/ 4 h 47"/>
              <a:gd name="T22" fmla="*/ 65 w 129"/>
              <a:gd name="T23" fmla="*/ 8 h 47"/>
              <a:gd name="T24" fmla="*/ 121 w 129"/>
              <a:gd name="T25" fmla="*/ 21 h 47"/>
              <a:gd name="T26" fmla="*/ 123 w 129"/>
              <a:gd name="T27" fmla="*/ 17 h 47"/>
              <a:gd name="T28" fmla="*/ 120 w 129"/>
              <a:gd name="T29" fmla="*/ 15 h 47"/>
              <a:gd name="T30" fmla="*/ 65 w 129"/>
              <a:gd name="T31" fmla="*/ 39 h 47"/>
              <a:gd name="T32" fmla="*/ 10 w 129"/>
              <a:gd name="T33" fmla="*/ 15 h 47"/>
              <a:gd name="T34" fmla="*/ 7 w 129"/>
              <a:gd name="T35" fmla="*/ 17 h 47"/>
              <a:gd name="T36" fmla="*/ 9 w 129"/>
              <a:gd name="T37" fmla="*/ 21 h 47"/>
              <a:gd name="T38" fmla="*/ 65 w 129"/>
              <a:gd name="T39" fmla="*/ 8 h 47"/>
              <a:gd name="T40" fmla="*/ 65 w 129"/>
              <a:gd name="T41" fmla="*/ 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9" h="47">
                <a:moveTo>
                  <a:pt x="65" y="4"/>
                </a:moveTo>
                <a:cubicBezTo>
                  <a:pt x="65" y="0"/>
                  <a:pt x="65" y="0"/>
                  <a:pt x="65" y="0"/>
                </a:cubicBezTo>
                <a:cubicBezTo>
                  <a:pt x="41" y="0"/>
                  <a:pt x="20" y="5"/>
                  <a:pt x="5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19" y="37"/>
                  <a:pt x="40" y="47"/>
                  <a:pt x="65" y="47"/>
                </a:cubicBezTo>
                <a:cubicBezTo>
                  <a:pt x="89" y="47"/>
                  <a:pt x="111" y="37"/>
                  <a:pt x="126" y="20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25" y="14"/>
                  <a:pt x="125" y="14"/>
                  <a:pt x="125" y="14"/>
                </a:cubicBezTo>
                <a:cubicBezTo>
                  <a:pt x="110" y="5"/>
                  <a:pt x="88" y="0"/>
                  <a:pt x="65" y="0"/>
                </a:cubicBezTo>
                <a:cubicBezTo>
                  <a:pt x="65" y="4"/>
                  <a:pt x="65" y="4"/>
                  <a:pt x="65" y="4"/>
                </a:cubicBezTo>
                <a:cubicBezTo>
                  <a:pt x="65" y="8"/>
                  <a:pt x="65" y="8"/>
                  <a:pt x="65" y="8"/>
                </a:cubicBezTo>
                <a:cubicBezTo>
                  <a:pt x="87" y="8"/>
                  <a:pt x="107" y="13"/>
                  <a:pt x="121" y="21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06" y="30"/>
                  <a:pt x="87" y="39"/>
                  <a:pt x="65" y="39"/>
                </a:cubicBezTo>
                <a:cubicBezTo>
                  <a:pt x="43" y="39"/>
                  <a:pt x="23" y="30"/>
                  <a:pt x="10" y="15"/>
                </a:cubicBezTo>
                <a:cubicBezTo>
                  <a:pt x="7" y="17"/>
                  <a:pt x="7" y="17"/>
                  <a:pt x="7" y="17"/>
                </a:cubicBezTo>
                <a:cubicBezTo>
                  <a:pt x="9" y="21"/>
                  <a:pt x="9" y="21"/>
                  <a:pt x="9" y="21"/>
                </a:cubicBezTo>
                <a:cubicBezTo>
                  <a:pt x="22" y="13"/>
                  <a:pt x="42" y="8"/>
                  <a:pt x="65" y="8"/>
                </a:cubicBezTo>
                <a:lnTo>
                  <a:pt x="65" y="4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ïṧľîḋe">
            <a:extLst>
              <a:ext uri="{FF2B5EF4-FFF2-40B4-BE49-F238E27FC236}">
                <a16:creationId xmlns:a16="http://schemas.microsoft.com/office/drawing/2014/main" id="{C91E4A98-7BDE-4E93-B30C-A53C7228F23C}"/>
              </a:ext>
            </a:extLst>
          </p:cNvPr>
          <p:cNvSpPr/>
          <p:nvPr/>
        </p:nvSpPr>
        <p:spPr bwMode="auto">
          <a:xfrm>
            <a:off x="7944549" y="4344730"/>
            <a:ext cx="20303" cy="384676"/>
          </a:xfrm>
          <a:prstGeom prst="rect">
            <a:avLst/>
          </a:pr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šľïḍè">
            <a:extLst>
              <a:ext uri="{FF2B5EF4-FFF2-40B4-BE49-F238E27FC236}">
                <a16:creationId xmlns:a16="http://schemas.microsoft.com/office/drawing/2014/main" id="{9CBC9662-FCA9-4897-8904-AE96CCBEAF43}"/>
              </a:ext>
            </a:extLst>
          </p:cNvPr>
          <p:cNvSpPr/>
          <p:nvPr/>
        </p:nvSpPr>
        <p:spPr bwMode="auto">
          <a:xfrm>
            <a:off x="7944549" y="4344730"/>
            <a:ext cx="20303" cy="384676"/>
          </a:xfrm>
          <a:custGeom>
            <a:avLst/>
            <a:gdLst>
              <a:gd name="T0" fmla="*/ 0 w 19"/>
              <a:gd name="T1" fmla="*/ 0 h 360"/>
              <a:gd name="T2" fmla="*/ 0 w 19"/>
              <a:gd name="T3" fmla="*/ 360 h 360"/>
              <a:gd name="T4" fmla="*/ 19 w 19"/>
              <a:gd name="T5" fmla="*/ 360 h 360"/>
              <a:gd name="T6" fmla="*/ 19 w 19"/>
              <a:gd name="T7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360">
                <a:moveTo>
                  <a:pt x="0" y="0"/>
                </a:moveTo>
                <a:lnTo>
                  <a:pt x="0" y="360"/>
                </a:lnTo>
                <a:lnTo>
                  <a:pt x="19" y="360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ṡ1ïḍê">
            <a:extLst>
              <a:ext uri="{FF2B5EF4-FFF2-40B4-BE49-F238E27FC236}">
                <a16:creationId xmlns:a16="http://schemas.microsoft.com/office/drawing/2014/main" id="{3CF3AA02-A5AF-4E99-8234-AE439C57C74B}"/>
              </a:ext>
            </a:extLst>
          </p:cNvPr>
          <p:cNvSpPr/>
          <p:nvPr/>
        </p:nvSpPr>
        <p:spPr bwMode="auto">
          <a:xfrm>
            <a:off x="7760760" y="4526382"/>
            <a:ext cx="386813" cy="20303"/>
          </a:xfrm>
          <a:prstGeom prst="rect">
            <a:avLst/>
          </a:pr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şľíḓè">
            <a:extLst>
              <a:ext uri="{FF2B5EF4-FFF2-40B4-BE49-F238E27FC236}">
                <a16:creationId xmlns:a16="http://schemas.microsoft.com/office/drawing/2014/main" id="{B0C36F0F-B47F-48D3-96AB-4224DB6ECB07}"/>
              </a:ext>
            </a:extLst>
          </p:cNvPr>
          <p:cNvSpPr/>
          <p:nvPr/>
        </p:nvSpPr>
        <p:spPr bwMode="auto">
          <a:xfrm>
            <a:off x="7760760" y="4526382"/>
            <a:ext cx="386813" cy="20303"/>
          </a:xfrm>
          <a:custGeom>
            <a:avLst/>
            <a:gdLst>
              <a:gd name="T0" fmla="*/ 362 w 362"/>
              <a:gd name="T1" fmla="*/ 0 h 19"/>
              <a:gd name="T2" fmla="*/ 0 w 362"/>
              <a:gd name="T3" fmla="*/ 0 h 19"/>
              <a:gd name="T4" fmla="*/ 0 w 362"/>
              <a:gd name="T5" fmla="*/ 19 h 19"/>
              <a:gd name="T6" fmla="*/ 362 w 362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" h="19">
                <a:moveTo>
                  <a:pt x="362" y="0"/>
                </a:moveTo>
                <a:lnTo>
                  <a:pt x="0" y="0"/>
                </a:lnTo>
                <a:lnTo>
                  <a:pt x="0" y="19"/>
                </a:lnTo>
                <a:lnTo>
                  <a:pt x="362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şḷíďé">
            <a:extLst>
              <a:ext uri="{FF2B5EF4-FFF2-40B4-BE49-F238E27FC236}">
                <a16:creationId xmlns:a16="http://schemas.microsoft.com/office/drawing/2014/main" id="{C7DC419F-BBAB-48B5-9CB7-EDE057BD28E7}"/>
              </a:ext>
            </a:extLst>
          </p:cNvPr>
          <p:cNvSpPr/>
          <p:nvPr/>
        </p:nvSpPr>
        <p:spPr bwMode="auto">
          <a:xfrm>
            <a:off x="8068500" y="3788018"/>
            <a:ext cx="271410" cy="305604"/>
          </a:xfrm>
          <a:custGeom>
            <a:avLst/>
            <a:gdLst>
              <a:gd name="T0" fmla="*/ 96 w 107"/>
              <a:gd name="T1" fmla="*/ 121 h 121"/>
              <a:gd name="T2" fmla="*/ 12 w 107"/>
              <a:gd name="T3" fmla="*/ 121 h 121"/>
              <a:gd name="T4" fmla="*/ 0 w 107"/>
              <a:gd name="T5" fmla="*/ 110 h 121"/>
              <a:gd name="T6" fmla="*/ 0 w 107"/>
              <a:gd name="T7" fmla="*/ 12 h 121"/>
              <a:gd name="T8" fmla="*/ 12 w 107"/>
              <a:gd name="T9" fmla="*/ 0 h 121"/>
              <a:gd name="T10" fmla="*/ 96 w 107"/>
              <a:gd name="T11" fmla="*/ 0 h 121"/>
              <a:gd name="T12" fmla="*/ 107 w 107"/>
              <a:gd name="T13" fmla="*/ 12 h 121"/>
              <a:gd name="T14" fmla="*/ 107 w 107"/>
              <a:gd name="T15" fmla="*/ 110 h 121"/>
              <a:gd name="T16" fmla="*/ 96 w 107"/>
              <a:gd name="T1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21">
                <a:moveTo>
                  <a:pt x="96" y="121"/>
                </a:moveTo>
                <a:cubicBezTo>
                  <a:pt x="12" y="121"/>
                  <a:pt x="12" y="121"/>
                  <a:pt x="12" y="121"/>
                </a:cubicBezTo>
                <a:cubicBezTo>
                  <a:pt x="5" y="121"/>
                  <a:pt x="0" y="116"/>
                  <a:pt x="0" y="1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5" y="0"/>
                  <a:pt x="1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102" y="0"/>
                  <a:pt x="107" y="6"/>
                  <a:pt x="107" y="12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107" y="116"/>
                  <a:pt x="102" y="121"/>
                  <a:pt x="96" y="121"/>
                </a:cubicBezTo>
              </a:path>
            </a:pathLst>
          </a:cu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$ḷîdè">
            <a:extLst>
              <a:ext uri="{FF2B5EF4-FFF2-40B4-BE49-F238E27FC236}">
                <a16:creationId xmlns:a16="http://schemas.microsoft.com/office/drawing/2014/main" id="{F35FBFFE-EAAF-4856-93BF-629671582FDF}"/>
              </a:ext>
            </a:extLst>
          </p:cNvPr>
          <p:cNvSpPr/>
          <p:nvPr/>
        </p:nvSpPr>
        <p:spPr bwMode="auto">
          <a:xfrm>
            <a:off x="8058884" y="3777333"/>
            <a:ext cx="290644" cy="326974"/>
          </a:xfrm>
          <a:custGeom>
            <a:avLst/>
            <a:gdLst>
              <a:gd name="T0" fmla="*/ 100 w 115"/>
              <a:gd name="T1" fmla="*/ 125 h 129"/>
              <a:gd name="T2" fmla="*/ 100 w 115"/>
              <a:gd name="T3" fmla="*/ 121 h 129"/>
              <a:gd name="T4" fmla="*/ 16 w 115"/>
              <a:gd name="T5" fmla="*/ 121 h 129"/>
              <a:gd name="T6" fmla="*/ 8 w 115"/>
              <a:gd name="T7" fmla="*/ 114 h 129"/>
              <a:gd name="T8" fmla="*/ 8 w 115"/>
              <a:gd name="T9" fmla="*/ 16 h 129"/>
              <a:gd name="T10" fmla="*/ 16 w 115"/>
              <a:gd name="T11" fmla="*/ 8 h 129"/>
              <a:gd name="T12" fmla="*/ 100 w 115"/>
              <a:gd name="T13" fmla="*/ 8 h 129"/>
              <a:gd name="T14" fmla="*/ 107 w 115"/>
              <a:gd name="T15" fmla="*/ 16 h 129"/>
              <a:gd name="T16" fmla="*/ 107 w 115"/>
              <a:gd name="T17" fmla="*/ 114 h 129"/>
              <a:gd name="T18" fmla="*/ 100 w 115"/>
              <a:gd name="T19" fmla="*/ 121 h 129"/>
              <a:gd name="T20" fmla="*/ 100 w 115"/>
              <a:gd name="T21" fmla="*/ 125 h 129"/>
              <a:gd name="T22" fmla="*/ 100 w 115"/>
              <a:gd name="T23" fmla="*/ 129 h 129"/>
              <a:gd name="T24" fmla="*/ 115 w 115"/>
              <a:gd name="T25" fmla="*/ 114 h 129"/>
              <a:gd name="T26" fmla="*/ 115 w 115"/>
              <a:gd name="T27" fmla="*/ 16 h 129"/>
              <a:gd name="T28" fmla="*/ 100 w 115"/>
              <a:gd name="T29" fmla="*/ 0 h 129"/>
              <a:gd name="T30" fmla="*/ 16 w 115"/>
              <a:gd name="T31" fmla="*/ 0 h 129"/>
              <a:gd name="T32" fmla="*/ 0 w 115"/>
              <a:gd name="T33" fmla="*/ 16 h 129"/>
              <a:gd name="T34" fmla="*/ 0 w 115"/>
              <a:gd name="T35" fmla="*/ 114 h 129"/>
              <a:gd name="T36" fmla="*/ 16 w 115"/>
              <a:gd name="T37" fmla="*/ 129 h 129"/>
              <a:gd name="T38" fmla="*/ 100 w 115"/>
              <a:gd name="T39" fmla="*/ 129 h 129"/>
              <a:gd name="T40" fmla="*/ 100 w 115"/>
              <a:gd name="T41" fmla="*/ 125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29">
                <a:moveTo>
                  <a:pt x="100" y="125"/>
                </a:moveTo>
                <a:cubicBezTo>
                  <a:pt x="100" y="121"/>
                  <a:pt x="100" y="121"/>
                  <a:pt x="100" y="12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2" y="121"/>
                  <a:pt x="8" y="118"/>
                  <a:pt x="8" y="11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04" y="8"/>
                  <a:pt x="107" y="12"/>
                  <a:pt x="107" y="16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07" y="118"/>
                  <a:pt x="104" y="121"/>
                  <a:pt x="100" y="121"/>
                </a:cubicBezTo>
                <a:cubicBezTo>
                  <a:pt x="100" y="125"/>
                  <a:pt x="100" y="125"/>
                  <a:pt x="100" y="125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108" y="129"/>
                  <a:pt x="115" y="122"/>
                  <a:pt x="115" y="114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5" y="7"/>
                  <a:pt x="108" y="0"/>
                  <a:pt x="10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22"/>
                  <a:pt x="7" y="129"/>
                  <a:pt x="16" y="129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100" y="125"/>
                  <a:pt x="100" y="125"/>
                  <a:pt x="100" y="125"/>
                </a:cubicBezTo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ŝḻîdê">
            <a:extLst>
              <a:ext uri="{FF2B5EF4-FFF2-40B4-BE49-F238E27FC236}">
                <a16:creationId xmlns:a16="http://schemas.microsoft.com/office/drawing/2014/main" id="{F82062DA-89CC-4F99-8BE8-B769126D40A4}"/>
              </a:ext>
            </a:extLst>
          </p:cNvPr>
          <p:cNvSpPr/>
          <p:nvPr/>
        </p:nvSpPr>
        <p:spPr bwMode="auto">
          <a:xfrm>
            <a:off x="8124065" y="3673684"/>
            <a:ext cx="159213" cy="123951"/>
          </a:xfrm>
          <a:custGeom>
            <a:avLst/>
            <a:gdLst>
              <a:gd name="T0" fmla="*/ 59 w 63"/>
              <a:gd name="T1" fmla="*/ 45 h 49"/>
              <a:gd name="T2" fmla="*/ 59 w 63"/>
              <a:gd name="T3" fmla="*/ 41 h 49"/>
              <a:gd name="T4" fmla="*/ 8 w 63"/>
              <a:gd name="T5" fmla="*/ 41 h 49"/>
              <a:gd name="T6" fmla="*/ 8 w 63"/>
              <a:gd name="T7" fmla="*/ 23 h 49"/>
              <a:gd name="T8" fmla="*/ 13 w 63"/>
              <a:gd name="T9" fmla="*/ 12 h 49"/>
              <a:gd name="T10" fmla="*/ 24 w 63"/>
              <a:gd name="T11" fmla="*/ 8 h 49"/>
              <a:gd name="T12" fmla="*/ 39 w 63"/>
              <a:gd name="T13" fmla="*/ 8 h 49"/>
              <a:gd name="T14" fmla="*/ 50 w 63"/>
              <a:gd name="T15" fmla="*/ 12 h 49"/>
              <a:gd name="T16" fmla="*/ 55 w 63"/>
              <a:gd name="T17" fmla="*/ 23 h 49"/>
              <a:gd name="T18" fmla="*/ 55 w 63"/>
              <a:gd name="T19" fmla="*/ 45 h 49"/>
              <a:gd name="T20" fmla="*/ 59 w 63"/>
              <a:gd name="T21" fmla="*/ 45 h 49"/>
              <a:gd name="T22" fmla="*/ 59 w 63"/>
              <a:gd name="T23" fmla="*/ 41 h 49"/>
              <a:gd name="T24" fmla="*/ 59 w 63"/>
              <a:gd name="T25" fmla="*/ 45 h 49"/>
              <a:gd name="T26" fmla="*/ 63 w 63"/>
              <a:gd name="T27" fmla="*/ 45 h 49"/>
              <a:gd name="T28" fmla="*/ 63 w 63"/>
              <a:gd name="T29" fmla="*/ 23 h 49"/>
              <a:gd name="T30" fmla="*/ 39 w 63"/>
              <a:gd name="T31" fmla="*/ 0 h 49"/>
              <a:gd name="T32" fmla="*/ 24 w 63"/>
              <a:gd name="T33" fmla="*/ 0 h 49"/>
              <a:gd name="T34" fmla="*/ 0 w 63"/>
              <a:gd name="T35" fmla="*/ 23 h 49"/>
              <a:gd name="T36" fmla="*/ 0 w 63"/>
              <a:gd name="T37" fmla="*/ 49 h 49"/>
              <a:gd name="T38" fmla="*/ 63 w 63"/>
              <a:gd name="T39" fmla="*/ 49 h 49"/>
              <a:gd name="T40" fmla="*/ 63 w 63"/>
              <a:gd name="T41" fmla="*/ 45 h 49"/>
              <a:gd name="T42" fmla="*/ 59 w 63"/>
              <a:gd name="T43" fmla="*/ 4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3" h="49">
                <a:moveTo>
                  <a:pt x="59" y="45"/>
                </a:moveTo>
                <a:cubicBezTo>
                  <a:pt x="59" y="41"/>
                  <a:pt x="59" y="41"/>
                  <a:pt x="59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19"/>
                  <a:pt x="10" y="15"/>
                  <a:pt x="13" y="12"/>
                </a:cubicBezTo>
                <a:cubicBezTo>
                  <a:pt x="16" y="9"/>
                  <a:pt x="20" y="8"/>
                  <a:pt x="24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4" y="8"/>
                  <a:pt x="48" y="9"/>
                  <a:pt x="50" y="12"/>
                </a:cubicBezTo>
                <a:cubicBezTo>
                  <a:pt x="53" y="15"/>
                  <a:pt x="55" y="19"/>
                  <a:pt x="55" y="23"/>
                </a:cubicBezTo>
                <a:cubicBezTo>
                  <a:pt x="55" y="45"/>
                  <a:pt x="55" y="45"/>
                  <a:pt x="55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1"/>
                  <a:pt x="59" y="41"/>
                  <a:pt x="59" y="41"/>
                </a:cubicBezTo>
                <a:cubicBezTo>
                  <a:pt x="59" y="45"/>
                  <a:pt x="59" y="45"/>
                  <a:pt x="59" y="45"/>
                </a:cubicBezTo>
                <a:cubicBezTo>
                  <a:pt x="63" y="45"/>
                  <a:pt x="63" y="45"/>
                  <a:pt x="63" y="45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10"/>
                  <a:pt x="52" y="0"/>
                  <a:pt x="39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0"/>
                  <a:pt x="0" y="23"/>
                </a:cubicBezTo>
                <a:cubicBezTo>
                  <a:pt x="0" y="49"/>
                  <a:pt x="0" y="49"/>
                  <a:pt x="0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5"/>
                  <a:pt x="63" y="45"/>
                  <a:pt x="63" y="45"/>
                </a:cubicBezTo>
                <a:lnTo>
                  <a:pt x="59" y="45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ṥļiḓè">
            <a:extLst>
              <a:ext uri="{FF2B5EF4-FFF2-40B4-BE49-F238E27FC236}">
                <a16:creationId xmlns:a16="http://schemas.microsoft.com/office/drawing/2014/main" id="{A9AEEF7A-E54F-4519-84FE-2CE34FDAEF7D}"/>
              </a:ext>
            </a:extLst>
          </p:cNvPr>
          <p:cNvSpPr/>
          <p:nvPr/>
        </p:nvSpPr>
        <p:spPr bwMode="auto">
          <a:xfrm>
            <a:off x="8195658" y="3880982"/>
            <a:ext cx="20303" cy="68387"/>
          </a:xfrm>
          <a:prstGeom prst="rect">
            <a:avLst/>
          </a:pr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ṣ1îḋé">
            <a:extLst>
              <a:ext uri="{FF2B5EF4-FFF2-40B4-BE49-F238E27FC236}">
                <a16:creationId xmlns:a16="http://schemas.microsoft.com/office/drawing/2014/main" id="{2962F9BC-99DA-4C4A-AD27-250115DA8610}"/>
              </a:ext>
            </a:extLst>
          </p:cNvPr>
          <p:cNvSpPr/>
          <p:nvPr/>
        </p:nvSpPr>
        <p:spPr bwMode="auto">
          <a:xfrm>
            <a:off x="8195658" y="3880982"/>
            <a:ext cx="20303" cy="68387"/>
          </a:xfrm>
          <a:custGeom>
            <a:avLst/>
            <a:gdLst>
              <a:gd name="T0" fmla="*/ 0 w 19"/>
              <a:gd name="T1" fmla="*/ 0 h 64"/>
              <a:gd name="T2" fmla="*/ 0 w 19"/>
              <a:gd name="T3" fmla="*/ 64 h 64"/>
              <a:gd name="T4" fmla="*/ 19 w 19"/>
              <a:gd name="T5" fmla="*/ 64 h 64"/>
              <a:gd name="T6" fmla="*/ 19 w 19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64">
                <a:moveTo>
                  <a:pt x="0" y="0"/>
                </a:moveTo>
                <a:lnTo>
                  <a:pt x="0" y="64"/>
                </a:lnTo>
                <a:lnTo>
                  <a:pt x="19" y="64"/>
                </a:lnTo>
                <a:lnTo>
                  <a:pt x="1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ṩḻiḍè">
            <a:extLst>
              <a:ext uri="{FF2B5EF4-FFF2-40B4-BE49-F238E27FC236}">
                <a16:creationId xmlns:a16="http://schemas.microsoft.com/office/drawing/2014/main" id="{CA421D50-0DDB-4CA1-B274-A310AC3C9B3D}"/>
              </a:ext>
            </a:extLst>
          </p:cNvPr>
          <p:cNvSpPr/>
          <p:nvPr/>
        </p:nvSpPr>
        <p:spPr bwMode="auto">
          <a:xfrm>
            <a:off x="8167876" y="3947231"/>
            <a:ext cx="72661" cy="75867"/>
          </a:xfrm>
          <a:custGeom>
            <a:avLst/>
            <a:gdLst>
              <a:gd name="T0" fmla="*/ 25 w 29"/>
              <a:gd name="T1" fmla="*/ 15 h 30"/>
              <a:gd name="T2" fmla="*/ 21 w 29"/>
              <a:gd name="T3" fmla="*/ 15 h 30"/>
              <a:gd name="T4" fmla="*/ 15 w 29"/>
              <a:gd name="T5" fmla="*/ 22 h 30"/>
              <a:gd name="T6" fmla="*/ 8 w 29"/>
              <a:gd name="T7" fmla="*/ 15 h 30"/>
              <a:gd name="T8" fmla="*/ 15 w 29"/>
              <a:gd name="T9" fmla="*/ 8 h 30"/>
              <a:gd name="T10" fmla="*/ 21 w 29"/>
              <a:gd name="T11" fmla="*/ 15 h 30"/>
              <a:gd name="T12" fmla="*/ 25 w 29"/>
              <a:gd name="T13" fmla="*/ 15 h 30"/>
              <a:gd name="T14" fmla="*/ 29 w 29"/>
              <a:gd name="T15" fmla="*/ 15 h 30"/>
              <a:gd name="T16" fmla="*/ 15 w 29"/>
              <a:gd name="T17" fmla="*/ 0 h 30"/>
              <a:gd name="T18" fmla="*/ 0 w 29"/>
              <a:gd name="T19" fmla="*/ 15 h 30"/>
              <a:gd name="T20" fmla="*/ 15 w 29"/>
              <a:gd name="T21" fmla="*/ 30 h 30"/>
              <a:gd name="T22" fmla="*/ 29 w 29"/>
              <a:gd name="T23" fmla="*/ 15 h 30"/>
              <a:gd name="T24" fmla="*/ 25 w 29"/>
              <a:gd name="T25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9" h="30">
                <a:moveTo>
                  <a:pt x="25" y="15"/>
                </a:moveTo>
                <a:cubicBezTo>
                  <a:pt x="21" y="15"/>
                  <a:pt x="21" y="15"/>
                  <a:pt x="21" y="15"/>
                </a:cubicBezTo>
                <a:cubicBezTo>
                  <a:pt x="21" y="19"/>
                  <a:pt x="18" y="22"/>
                  <a:pt x="15" y="22"/>
                </a:cubicBezTo>
                <a:cubicBezTo>
                  <a:pt x="11" y="22"/>
                  <a:pt x="8" y="19"/>
                  <a:pt x="8" y="15"/>
                </a:cubicBezTo>
                <a:cubicBezTo>
                  <a:pt x="8" y="11"/>
                  <a:pt x="11" y="8"/>
                  <a:pt x="15" y="8"/>
                </a:cubicBezTo>
                <a:cubicBezTo>
                  <a:pt x="18" y="8"/>
                  <a:pt x="21" y="11"/>
                  <a:pt x="21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23" y="30"/>
                  <a:pt x="29" y="23"/>
                  <a:pt x="29" y="15"/>
                </a:cubicBezTo>
                <a:lnTo>
                  <a:pt x="25" y="15"/>
                </a:lnTo>
                <a:close/>
              </a:path>
            </a:pathLst>
          </a:custGeom>
          <a:solidFill>
            <a:srgbClr val="FFCC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ś1îďè">
            <a:extLst>
              <a:ext uri="{FF2B5EF4-FFF2-40B4-BE49-F238E27FC236}">
                <a16:creationId xmlns:a16="http://schemas.microsoft.com/office/drawing/2014/main" id="{20BBD52A-1C51-446C-B9F9-255F0D076A58}"/>
              </a:ext>
            </a:extLst>
          </p:cNvPr>
          <p:cNvSpPr/>
          <p:nvPr/>
        </p:nvSpPr>
        <p:spPr bwMode="auto">
          <a:xfrm>
            <a:off x="9545228" y="3664067"/>
            <a:ext cx="364374" cy="364374"/>
          </a:xfrm>
          <a:prstGeom prst="ellipse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šlîḑé">
            <a:extLst>
              <a:ext uri="{FF2B5EF4-FFF2-40B4-BE49-F238E27FC236}">
                <a16:creationId xmlns:a16="http://schemas.microsoft.com/office/drawing/2014/main" id="{1A3D9BA2-A927-46A1-A9F1-ED677F2BA6C9}"/>
              </a:ext>
            </a:extLst>
          </p:cNvPr>
          <p:cNvSpPr/>
          <p:nvPr/>
        </p:nvSpPr>
        <p:spPr bwMode="auto">
          <a:xfrm>
            <a:off x="9638478" y="3653382"/>
            <a:ext cx="240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</a:rPr>
              <a:t>$</a:t>
            </a:r>
            <a:endParaRPr kumimoji="0" lang="zh-CN" altLang="zh-CN" sz="24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sp>
        <p:nvSpPr>
          <p:cNvPr id="59" name="ïšḻîdè">
            <a:extLst>
              <a:ext uri="{FF2B5EF4-FFF2-40B4-BE49-F238E27FC236}">
                <a16:creationId xmlns:a16="http://schemas.microsoft.com/office/drawing/2014/main" id="{52C4A98E-A6E6-4062-92EB-70ECD5FD8DE5}"/>
              </a:ext>
            </a:extLst>
          </p:cNvPr>
          <p:cNvSpPr/>
          <p:nvPr/>
        </p:nvSpPr>
        <p:spPr bwMode="auto">
          <a:xfrm>
            <a:off x="8299306" y="4121404"/>
            <a:ext cx="2537791" cy="1582513"/>
          </a:xfrm>
          <a:custGeom>
            <a:avLst/>
            <a:gdLst>
              <a:gd name="T0" fmla="*/ 1004 w 1004"/>
              <a:gd name="T1" fmla="*/ 625 h 625"/>
              <a:gd name="T2" fmla="*/ 0 w 1004"/>
              <a:gd name="T3" fmla="*/ 625 h 625"/>
              <a:gd name="T4" fmla="*/ 0 w 1004"/>
              <a:gd name="T5" fmla="*/ 44 h 625"/>
              <a:gd name="T6" fmla="*/ 44 w 1004"/>
              <a:gd name="T7" fmla="*/ 0 h 625"/>
              <a:gd name="T8" fmla="*/ 960 w 1004"/>
              <a:gd name="T9" fmla="*/ 0 h 625"/>
              <a:gd name="T10" fmla="*/ 1004 w 1004"/>
              <a:gd name="T11" fmla="*/ 44 h 625"/>
              <a:gd name="T12" fmla="*/ 1004 w 1004"/>
              <a:gd name="T13" fmla="*/ 625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4" h="625">
                <a:moveTo>
                  <a:pt x="1004" y="625"/>
                </a:moveTo>
                <a:cubicBezTo>
                  <a:pt x="0" y="625"/>
                  <a:pt x="0" y="625"/>
                  <a:pt x="0" y="625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960" y="0"/>
                  <a:pt x="960" y="0"/>
                  <a:pt x="960" y="0"/>
                </a:cubicBezTo>
                <a:cubicBezTo>
                  <a:pt x="984" y="0"/>
                  <a:pt x="1004" y="20"/>
                  <a:pt x="1004" y="44"/>
                </a:cubicBezTo>
                <a:cubicBezTo>
                  <a:pt x="1004" y="625"/>
                  <a:pt x="1004" y="625"/>
                  <a:pt x="1004" y="625"/>
                </a:cubicBezTo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î$1íďè">
            <a:extLst>
              <a:ext uri="{FF2B5EF4-FFF2-40B4-BE49-F238E27FC236}">
                <a16:creationId xmlns:a16="http://schemas.microsoft.com/office/drawing/2014/main" id="{5E35F7D0-78D6-4E0E-B48E-21BA7643C8AA}"/>
              </a:ext>
            </a:extLst>
          </p:cNvPr>
          <p:cNvSpPr/>
          <p:nvPr/>
        </p:nvSpPr>
        <p:spPr bwMode="auto">
          <a:xfrm>
            <a:off x="8414709" y="4228258"/>
            <a:ext cx="2303779" cy="1368804"/>
          </a:xfrm>
          <a:prstGeom prst="rect">
            <a:avLst/>
          </a:prstGeom>
          <a:solidFill>
            <a:srgbClr val="26C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61" name="îṩ1iḋé">
            <a:extLst>
              <a:ext uri="{FF2B5EF4-FFF2-40B4-BE49-F238E27FC236}">
                <a16:creationId xmlns:a16="http://schemas.microsoft.com/office/drawing/2014/main" id="{655CE324-43E5-49CA-8024-6D9EF77A16FC}"/>
              </a:ext>
            </a:extLst>
          </p:cNvPr>
          <p:cNvSpPr/>
          <p:nvPr/>
        </p:nvSpPr>
        <p:spPr bwMode="auto">
          <a:xfrm>
            <a:off x="8414709" y="4228258"/>
            <a:ext cx="2303779" cy="136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$lîdê">
            <a:extLst>
              <a:ext uri="{FF2B5EF4-FFF2-40B4-BE49-F238E27FC236}">
                <a16:creationId xmlns:a16="http://schemas.microsoft.com/office/drawing/2014/main" id="{51BF0856-745C-4B7C-847E-4ADF7AAFB83C}"/>
              </a:ext>
            </a:extLst>
          </p:cNvPr>
          <p:cNvSpPr/>
          <p:nvPr/>
        </p:nvSpPr>
        <p:spPr bwMode="auto">
          <a:xfrm>
            <a:off x="8414709" y="4228258"/>
            <a:ext cx="1130519" cy="1133725"/>
          </a:xfrm>
          <a:custGeom>
            <a:avLst/>
            <a:gdLst>
              <a:gd name="T0" fmla="*/ 0 w 1058"/>
              <a:gd name="T1" fmla="*/ 0 h 1061"/>
              <a:gd name="T2" fmla="*/ 0 w 1058"/>
              <a:gd name="T3" fmla="*/ 765 h 1061"/>
              <a:gd name="T4" fmla="*/ 0 w 1058"/>
              <a:gd name="T5" fmla="*/ 1061 h 1061"/>
              <a:gd name="T6" fmla="*/ 1058 w 1058"/>
              <a:gd name="T7" fmla="*/ 0 h 1061"/>
              <a:gd name="T8" fmla="*/ 0 w 1058"/>
              <a:gd name="T9" fmla="*/ 0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8" h="1061">
                <a:moveTo>
                  <a:pt x="0" y="0"/>
                </a:moveTo>
                <a:lnTo>
                  <a:pt x="0" y="765"/>
                </a:lnTo>
                <a:lnTo>
                  <a:pt x="0" y="1061"/>
                </a:lnTo>
                <a:lnTo>
                  <a:pt x="10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DD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ṥļíḍê">
            <a:extLst>
              <a:ext uri="{FF2B5EF4-FFF2-40B4-BE49-F238E27FC236}">
                <a16:creationId xmlns:a16="http://schemas.microsoft.com/office/drawing/2014/main" id="{DB41BADD-5C07-432D-992B-855DFD82120B}"/>
              </a:ext>
            </a:extLst>
          </p:cNvPr>
          <p:cNvSpPr/>
          <p:nvPr/>
        </p:nvSpPr>
        <p:spPr bwMode="auto">
          <a:xfrm>
            <a:off x="8414709" y="4228258"/>
            <a:ext cx="1130519" cy="1133725"/>
          </a:xfrm>
          <a:custGeom>
            <a:avLst/>
            <a:gdLst>
              <a:gd name="T0" fmla="*/ 0 w 1058"/>
              <a:gd name="T1" fmla="*/ 0 h 1061"/>
              <a:gd name="T2" fmla="*/ 0 w 1058"/>
              <a:gd name="T3" fmla="*/ 765 h 1061"/>
              <a:gd name="T4" fmla="*/ 0 w 1058"/>
              <a:gd name="T5" fmla="*/ 1061 h 1061"/>
              <a:gd name="T6" fmla="*/ 1058 w 1058"/>
              <a:gd name="T7" fmla="*/ 0 h 1061"/>
              <a:gd name="T8" fmla="*/ 0 w 1058"/>
              <a:gd name="T9" fmla="*/ 0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8" h="1061">
                <a:moveTo>
                  <a:pt x="0" y="0"/>
                </a:moveTo>
                <a:lnTo>
                  <a:pt x="0" y="765"/>
                </a:lnTo>
                <a:lnTo>
                  <a:pt x="0" y="1061"/>
                </a:lnTo>
                <a:lnTo>
                  <a:pt x="105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iŝḻíḓè">
            <a:extLst>
              <a:ext uri="{FF2B5EF4-FFF2-40B4-BE49-F238E27FC236}">
                <a16:creationId xmlns:a16="http://schemas.microsoft.com/office/drawing/2014/main" id="{801F05CB-2101-434B-A957-CB35E4EC26AC}"/>
              </a:ext>
            </a:extLst>
          </p:cNvPr>
          <p:cNvSpPr/>
          <p:nvPr/>
        </p:nvSpPr>
        <p:spPr bwMode="auto">
          <a:xfrm>
            <a:off x="8414709" y="4228258"/>
            <a:ext cx="1580376" cy="1368804"/>
          </a:xfrm>
          <a:custGeom>
            <a:avLst/>
            <a:gdLst>
              <a:gd name="T0" fmla="*/ 1212 w 1479"/>
              <a:gd name="T1" fmla="*/ 0 h 1281"/>
              <a:gd name="T2" fmla="*/ 0 w 1479"/>
              <a:gd name="T3" fmla="*/ 1213 h 1281"/>
              <a:gd name="T4" fmla="*/ 0 w 1479"/>
              <a:gd name="T5" fmla="*/ 1281 h 1281"/>
              <a:gd name="T6" fmla="*/ 199 w 1479"/>
              <a:gd name="T7" fmla="*/ 1281 h 1281"/>
              <a:gd name="T8" fmla="*/ 1479 w 1479"/>
              <a:gd name="T9" fmla="*/ 0 h 1281"/>
              <a:gd name="T10" fmla="*/ 1212 w 1479"/>
              <a:gd name="T11" fmla="*/ 0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9" h="1281">
                <a:moveTo>
                  <a:pt x="1212" y="0"/>
                </a:moveTo>
                <a:lnTo>
                  <a:pt x="0" y="1213"/>
                </a:lnTo>
                <a:lnTo>
                  <a:pt x="0" y="1281"/>
                </a:lnTo>
                <a:lnTo>
                  <a:pt x="199" y="1281"/>
                </a:lnTo>
                <a:lnTo>
                  <a:pt x="1479" y="0"/>
                </a:lnTo>
                <a:lnTo>
                  <a:pt x="1212" y="0"/>
                </a:lnTo>
                <a:close/>
              </a:path>
            </a:pathLst>
          </a:custGeom>
          <a:solidFill>
            <a:srgbClr val="4DD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şľîḍe">
            <a:extLst>
              <a:ext uri="{FF2B5EF4-FFF2-40B4-BE49-F238E27FC236}">
                <a16:creationId xmlns:a16="http://schemas.microsoft.com/office/drawing/2014/main" id="{EEBFB7BF-0EFD-4275-B55C-1A2ED7333D31}"/>
              </a:ext>
            </a:extLst>
          </p:cNvPr>
          <p:cNvSpPr/>
          <p:nvPr/>
        </p:nvSpPr>
        <p:spPr bwMode="auto">
          <a:xfrm>
            <a:off x="8414709" y="4228258"/>
            <a:ext cx="1580376" cy="1368804"/>
          </a:xfrm>
          <a:custGeom>
            <a:avLst/>
            <a:gdLst>
              <a:gd name="T0" fmla="*/ 1212 w 1479"/>
              <a:gd name="T1" fmla="*/ 0 h 1281"/>
              <a:gd name="T2" fmla="*/ 0 w 1479"/>
              <a:gd name="T3" fmla="*/ 1213 h 1281"/>
              <a:gd name="T4" fmla="*/ 0 w 1479"/>
              <a:gd name="T5" fmla="*/ 1281 h 1281"/>
              <a:gd name="T6" fmla="*/ 199 w 1479"/>
              <a:gd name="T7" fmla="*/ 1281 h 1281"/>
              <a:gd name="T8" fmla="*/ 1479 w 1479"/>
              <a:gd name="T9" fmla="*/ 0 h 1281"/>
              <a:gd name="T10" fmla="*/ 1212 w 1479"/>
              <a:gd name="T11" fmla="*/ 0 h 1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9" h="1281">
                <a:moveTo>
                  <a:pt x="1212" y="0"/>
                </a:moveTo>
                <a:lnTo>
                  <a:pt x="0" y="1213"/>
                </a:lnTo>
                <a:lnTo>
                  <a:pt x="0" y="1281"/>
                </a:lnTo>
                <a:lnTo>
                  <a:pt x="199" y="1281"/>
                </a:lnTo>
                <a:lnTo>
                  <a:pt x="1479" y="0"/>
                </a:lnTo>
                <a:lnTo>
                  <a:pt x="12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isľîdè">
            <a:extLst>
              <a:ext uri="{FF2B5EF4-FFF2-40B4-BE49-F238E27FC236}">
                <a16:creationId xmlns:a16="http://schemas.microsoft.com/office/drawing/2014/main" id="{F3303096-3DAF-4BC0-BFD9-089153F68A30}"/>
              </a:ext>
            </a:extLst>
          </p:cNvPr>
          <p:cNvSpPr/>
          <p:nvPr/>
        </p:nvSpPr>
        <p:spPr bwMode="auto">
          <a:xfrm>
            <a:off x="8218096" y="5703917"/>
            <a:ext cx="2700209" cy="1164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ṩļîḋè">
            <a:extLst>
              <a:ext uri="{FF2B5EF4-FFF2-40B4-BE49-F238E27FC236}">
                <a16:creationId xmlns:a16="http://schemas.microsoft.com/office/drawing/2014/main" id="{C3BBA589-4AC5-4F7F-A9D3-3863BD80B89A}"/>
              </a:ext>
            </a:extLst>
          </p:cNvPr>
          <p:cNvSpPr/>
          <p:nvPr/>
        </p:nvSpPr>
        <p:spPr bwMode="auto">
          <a:xfrm>
            <a:off x="8218096" y="5820388"/>
            <a:ext cx="2700209" cy="55564"/>
          </a:xfrm>
          <a:custGeom>
            <a:avLst/>
            <a:gdLst>
              <a:gd name="T0" fmla="*/ 0 w 2527"/>
              <a:gd name="T1" fmla="*/ 0 h 52"/>
              <a:gd name="T2" fmla="*/ 61 w 2527"/>
              <a:gd name="T3" fmla="*/ 52 h 52"/>
              <a:gd name="T4" fmla="*/ 2463 w 2527"/>
              <a:gd name="T5" fmla="*/ 52 h 52"/>
              <a:gd name="T6" fmla="*/ 2527 w 2527"/>
              <a:gd name="T7" fmla="*/ 0 h 52"/>
              <a:gd name="T8" fmla="*/ 0 w 2527"/>
              <a:gd name="T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7" h="52">
                <a:moveTo>
                  <a:pt x="0" y="0"/>
                </a:moveTo>
                <a:lnTo>
                  <a:pt x="61" y="52"/>
                </a:lnTo>
                <a:lnTo>
                  <a:pt x="2463" y="52"/>
                </a:lnTo>
                <a:lnTo>
                  <a:pt x="2527" y="0"/>
                </a:lnTo>
                <a:lnTo>
                  <a:pt x="0" y="0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$ḷiḑé">
            <a:extLst>
              <a:ext uri="{FF2B5EF4-FFF2-40B4-BE49-F238E27FC236}">
                <a16:creationId xmlns:a16="http://schemas.microsoft.com/office/drawing/2014/main" id="{9CA75B7C-4568-46F3-AC13-E531C73F6E20}"/>
              </a:ext>
            </a:extLst>
          </p:cNvPr>
          <p:cNvSpPr/>
          <p:nvPr/>
        </p:nvSpPr>
        <p:spPr bwMode="auto">
          <a:xfrm>
            <a:off x="10394720" y="5752001"/>
            <a:ext cx="323769" cy="20303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ṩḻiḋe">
            <a:extLst>
              <a:ext uri="{FF2B5EF4-FFF2-40B4-BE49-F238E27FC236}">
                <a16:creationId xmlns:a16="http://schemas.microsoft.com/office/drawing/2014/main" id="{E264699E-2378-46F2-854D-268FAFE11B99}"/>
              </a:ext>
            </a:extLst>
          </p:cNvPr>
          <p:cNvSpPr/>
          <p:nvPr/>
        </p:nvSpPr>
        <p:spPr bwMode="auto">
          <a:xfrm>
            <a:off x="10394720" y="5752001"/>
            <a:ext cx="323769" cy="20303"/>
          </a:xfrm>
          <a:custGeom>
            <a:avLst/>
            <a:gdLst>
              <a:gd name="T0" fmla="*/ 0 w 303"/>
              <a:gd name="T1" fmla="*/ 19 h 19"/>
              <a:gd name="T2" fmla="*/ 303 w 303"/>
              <a:gd name="T3" fmla="*/ 19 h 19"/>
              <a:gd name="T4" fmla="*/ 303 w 303"/>
              <a:gd name="T5" fmla="*/ 0 h 19"/>
              <a:gd name="T6" fmla="*/ 0 w 303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" h="19">
                <a:moveTo>
                  <a:pt x="0" y="19"/>
                </a:moveTo>
                <a:lnTo>
                  <a:pt x="303" y="19"/>
                </a:lnTo>
                <a:lnTo>
                  <a:pt x="303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śļîḑè">
            <a:extLst>
              <a:ext uri="{FF2B5EF4-FFF2-40B4-BE49-F238E27FC236}">
                <a16:creationId xmlns:a16="http://schemas.microsoft.com/office/drawing/2014/main" id="{6CAFD0F4-C2A5-4F68-92E6-AB325AEA7B3D}"/>
              </a:ext>
            </a:extLst>
          </p:cNvPr>
          <p:cNvSpPr/>
          <p:nvPr/>
        </p:nvSpPr>
        <p:spPr bwMode="auto">
          <a:xfrm>
            <a:off x="9024847" y="5073476"/>
            <a:ext cx="1086709" cy="303466"/>
          </a:xfrm>
          <a:custGeom>
            <a:avLst/>
            <a:gdLst>
              <a:gd name="T0" fmla="*/ 397 w 430"/>
              <a:gd name="T1" fmla="*/ 116 h 120"/>
              <a:gd name="T2" fmla="*/ 397 w 430"/>
              <a:gd name="T3" fmla="*/ 112 h 120"/>
              <a:gd name="T4" fmla="*/ 32 w 430"/>
              <a:gd name="T5" fmla="*/ 112 h 120"/>
              <a:gd name="T6" fmla="*/ 15 w 430"/>
              <a:gd name="T7" fmla="*/ 104 h 120"/>
              <a:gd name="T8" fmla="*/ 8 w 430"/>
              <a:gd name="T9" fmla="*/ 87 h 120"/>
              <a:gd name="T10" fmla="*/ 8 w 430"/>
              <a:gd name="T11" fmla="*/ 33 h 120"/>
              <a:gd name="T12" fmla="*/ 15 w 430"/>
              <a:gd name="T13" fmla="*/ 15 h 120"/>
              <a:gd name="T14" fmla="*/ 32 w 430"/>
              <a:gd name="T15" fmla="*/ 8 h 120"/>
              <a:gd name="T16" fmla="*/ 397 w 430"/>
              <a:gd name="T17" fmla="*/ 8 h 120"/>
              <a:gd name="T18" fmla="*/ 415 w 430"/>
              <a:gd name="T19" fmla="*/ 15 h 120"/>
              <a:gd name="T20" fmla="*/ 422 w 430"/>
              <a:gd name="T21" fmla="*/ 33 h 120"/>
              <a:gd name="T22" fmla="*/ 422 w 430"/>
              <a:gd name="T23" fmla="*/ 87 h 120"/>
              <a:gd name="T24" fmla="*/ 415 w 430"/>
              <a:gd name="T25" fmla="*/ 104 h 120"/>
              <a:gd name="T26" fmla="*/ 397 w 430"/>
              <a:gd name="T27" fmla="*/ 112 h 120"/>
              <a:gd name="T28" fmla="*/ 397 w 430"/>
              <a:gd name="T29" fmla="*/ 116 h 120"/>
              <a:gd name="T30" fmla="*/ 397 w 430"/>
              <a:gd name="T31" fmla="*/ 120 h 120"/>
              <a:gd name="T32" fmla="*/ 430 w 430"/>
              <a:gd name="T33" fmla="*/ 87 h 120"/>
              <a:gd name="T34" fmla="*/ 430 w 430"/>
              <a:gd name="T35" fmla="*/ 33 h 120"/>
              <a:gd name="T36" fmla="*/ 397 w 430"/>
              <a:gd name="T37" fmla="*/ 0 h 120"/>
              <a:gd name="T38" fmla="*/ 32 w 430"/>
              <a:gd name="T39" fmla="*/ 0 h 120"/>
              <a:gd name="T40" fmla="*/ 0 w 430"/>
              <a:gd name="T41" fmla="*/ 33 h 120"/>
              <a:gd name="T42" fmla="*/ 0 w 430"/>
              <a:gd name="T43" fmla="*/ 87 h 120"/>
              <a:gd name="T44" fmla="*/ 32 w 430"/>
              <a:gd name="T45" fmla="*/ 120 h 120"/>
              <a:gd name="T46" fmla="*/ 397 w 430"/>
              <a:gd name="T47" fmla="*/ 120 h 120"/>
              <a:gd name="T48" fmla="*/ 397 w 430"/>
              <a:gd name="T49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0" h="120">
                <a:moveTo>
                  <a:pt x="397" y="116"/>
                </a:moveTo>
                <a:cubicBezTo>
                  <a:pt x="397" y="112"/>
                  <a:pt x="397" y="112"/>
                  <a:pt x="397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26" y="112"/>
                  <a:pt x="19" y="109"/>
                  <a:pt x="15" y="104"/>
                </a:cubicBezTo>
                <a:cubicBezTo>
                  <a:pt x="10" y="100"/>
                  <a:pt x="8" y="94"/>
                  <a:pt x="8" y="87"/>
                </a:cubicBezTo>
                <a:cubicBezTo>
                  <a:pt x="8" y="33"/>
                  <a:pt x="8" y="33"/>
                  <a:pt x="8" y="33"/>
                </a:cubicBezTo>
                <a:cubicBezTo>
                  <a:pt x="8" y="26"/>
                  <a:pt x="10" y="20"/>
                  <a:pt x="15" y="15"/>
                </a:cubicBezTo>
                <a:cubicBezTo>
                  <a:pt x="19" y="11"/>
                  <a:pt x="26" y="8"/>
                  <a:pt x="32" y="8"/>
                </a:cubicBezTo>
                <a:cubicBezTo>
                  <a:pt x="397" y="8"/>
                  <a:pt x="397" y="8"/>
                  <a:pt x="397" y="8"/>
                </a:cubicBezTo>
                <a:cubicBezTo>
                  <a:pt x="404" y="8"/>
                  <a:pt x="410" y="11"/>
                  <a:pt x="415" y="15"/>
                </a:cubicBezTo>
                <a:cubicBezTo>
                  <a:pt x="419" y="20"/>
                  <a:pt x="422" y="26"/>
                  <a:pt x="422" y="33"/>
                </a:cubicBezTo>
                <a:cubicBezTo>
                  <a:pt x="422" y="87"/>
                  <a:pt x="422" y="87"/>
                  <a:pt x="422" y="87"/>
                </a:cubicBezTo>
                <a:cubicBezTo>
                  <a:pt x="422" y="94"/>
                  <a:pt x="419" y="100"/>
                  <a:pt x="415" y="104"/>
                </a:cubicBezTo>
                <a:cubicBezTo>
                  <a:pt x="410" y="109"/>
                  <a:pt x="404" y="112"/>
                  <a:pt x="397" y="112"/>
                </a:cubicBezTo>
                <a:cubicBezTo>
                  <a:pt x="397" y="116"/>
                  <a:pt x="397" y="116"/>
                  <a:pt x="397" y="116"/>
                </a:cubicBezTo>
                <a:cubicBezTo>
                  <a:pt x="397" y="120"/>
                  <a:pt x="397" y="120"/>
                  <a:pt x="397" y="120"/>
                </a:cubicBezTo>
                <a:cubicBezTo>
                  <a:pt x="415" y="120"/>
                  <a:pt x="430" y="105"/>
                  <a:pt x="430" y="87"/>
                </a:cubicBezTo>
                <a:cubicBezTo>
                  <a:pt x="430" y="33"/>
                  <a:pt x="430" y="33"/>
                  <a:pt x="430" y="33"/>
                </a:cubicBezTo>
                <a:cubicBezTo>
                  <a:pt x="430" y="15"/>
                  <a:pt x="415" y="0"/>
                  <a:pt x="39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5"/>
                  <a:pt x="0" y="3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5"/>
                  <a:pt x="14" y="120"/>
                  <a:pt x="32" y="120"/>
                </a:cubicBezTo>
                <a:cubicBezTo>
                  <a:pt x="397" y="120"/>
                  <a:pt x="397" y="120"/>
                  <a:pt x="397" y="120"/>
                </a:cubicBezTo>
                <a:lnTo>
                  <a:pt x="397" y="1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normAutofit lnSpcReduction="10000"/>
          </a:bodyPr>
          <a:lstStyle/>
          <a:p>
            <a:pPr algn="ctr"/>
            <a:r>
              <a:rPr lang="en-US" sz="1400">
                <a:solidFill>
                  <a:schemeClr val="bg1"/>
                </a:solidFill>
              </a:rPr>
              <a:t>Key words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71" name="iṧḷiḍe">
            <a:extLst>
              <a:ext uri="{FF2B5EF4-FFF2-40B4-BE49-F238E27FC236}">
                <a16:creationId xmlns:a16="http://schemas.microsoft.com/office/drawing/2014/main" id="{370711C0-0ACD-4C3D-A74D-A3D3C1DE9317}"/>
              </a:ext>
            </a:extLst>
          </p:cNvPr>
          <p:cNvSpPr/>
          <p:nvPr/>
        </p:nvSpPr>
        <p:spPr bwMode="auto">
          <a:xfrm>
            <a:off x="9135976" y="4539204"/>
            <a:ext cx="864452" cy="20303"/>
          </a:xfrm>
          <a:custGeom>
            <a:avLst/>
            <a:gdLst>
              <a:gd name="T0" fmla="*/ 4 w 342"/>
              <a:gd name="T1" fmla="*/ 8 h 8"/>
              <a:gd name="T2" fmla="*/ 338 w 342"/>
              <a:gd name="T3" fmla="*/ 8 h 8"/>
              <a:gd name="T4" fmla="*/ 342 w 342"/>
              <a:gd name="T5" fmla="*/ 4 h 8"/>
              <a:gd name="T6" fmla="*/ 338 w 342"/>
              <a:gd name="T7" fmla="*/ 0 h 8"/>
              <a:gd name="T8" fmla="*/ 4 w 342"/>
              <a:gd name="T9" fmla="*/ 0 h 8"/>
              <a:gd name="T10" fmla="*/ 0 w 342"/>
              <a:gd name="T11" fmla="*/ 4 h 8"/>
              <a:gd name="T12" fmla="*/ 4 w 34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" h="8">
                <a:moveTo>
                  <a:pt x="4" y="8"/>
                </a:moveTo>
                <a:cubicBezTo>
                  <a:pt x="338" y="8"/>
                  <a:pt x="338" y="8"/>
                  <a:pt x="338" y="8"/>
                </a:cubicBezTo>
                <a:cubicBezTo>
                  <a:pt x="340" y="8"/>
                  <a:pt x="342" y="7"/>
                  <a:pt x="342" y="4"/>
                </a:cubicBezTo>
                <a:cubicBezTo>
                  <a:pt x="342" y="2"/>
                  <a:pt x="340" y="0"/>
                  <a:pt x="338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$ľiďê">
            <a:extLst>
              <a:ext uri="{FF2B5EF4-FFF2-40B4-BE49-F238E27FC236}">
                <a16:creationId xmlns:a16="http://schemas.microsoft.com/office/drawing/2014/main" id="{7C5ABE6F-D2BA-4339-ACE1-A2D6F1D2A5BF}"/>
              </a:ext>
            </a:extLst>
          </p:cNvPr>
          <p:cNvSpPr/>
          <p:nvPr/>
        </p:nvSpPr>
        <p:spPr bwMode="auto">
          <a:xfrm>
            <a:off x="9135976" y="4658881"/>
            <a:ext cx="864452" cy="19234"/>
          </a:xfrm>
          <a:custGeom>
            <a:avLst/>
            <a:gdLst>
              <a:gd name="T0" fmla="*/ 4 w 342"/>
              <a:gd name="T1" fmla="*/ 8 h 8"/>
              <a:gd name="T2" fmla="*/ 338 w 342"/>
              <a:gd name="T3" fmla="*/ 8 h 8"/>
              <a:gd name="T4" fmla="*/ 342 w 342"/>
              <a:gd name="T5" fmla="*/ 4 h 8"/>
              <a:gd name="T6" fmla="*/ 338 w 342"/>
              <a:gd name="T7" fmla="*/ 0 h 8"/>
              <a:gd name="T8" fmla="*/ 4 w 342"/>
              <a:gd name="T9" fmla="*/ 0 h 8"/>
              <a:gd name="T10" fmla="*/ 0 w 342"/>
              <a:gd name="T11" fmla="*/ 4 h 8"/>
              <a:gd name="T12" fmla="*/ 4 w 34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" h="8">
                <a:moveTo>
                  <a:pt x="4" y="8"/>
                </a:moveTo>
                <a:cubicBezTo>
                  <a:pt x="338" y="8"/>
                  <a:pt x="338" y="8"/>
                  <a:pt x="338" y="8"/>
                </a:cubicBezTo>
                <a:cubicBezTo>
                  <a:pt x="340" y="8"/>
                  <a:pt x="342" y="6"/>
                  <a:pt x="342" y="4"/>
                </a:cubicBezTo>
                <a:cubicBezTo>
                  <a:pt x="342" y="1"/>
                  <a:pt x="340" y="0"/>
                  <a:pt x="338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6"/>
                  <a:pt x="2" y="8"/>
                  <a:pt x="4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íṡľîďé">
            <a:extLst>
              <a:ext uri="{FF2B5EF4-FFF2-40B4-BE49-F238E27FC236}">
                <a16:creationId xmlns:a16="http://schemas.microsoft.com/office/drawing/2014/main" id="{B447E7F5-1F85-4097-83EF-925B3BEE00A9}"/>
              </a:ext>
            </a:extLst>
          </p:cNvPr>
          <p:cNvSpPr/>
          <p:nvPr/>
        </p:nvSpPr>
        <p:spPr bwMode="auto">
          <a:xfrm>
            <a:off x="9135976" y="4774284"/>
            <a:ext cx="864452" cy="20303"/>
          </a:xfrm>
          <a:custGeom>
            <a:avLst/>
            <a:gdLst>
              <a:gd name="T0" fmla="*/ 4 w 342"/>
              <a:gd name="T1" fmla="*/ 8 h 8"/>
              <a:gd name="T2" fmla="*/ 338 w 342"/>
              <a:gd name="T3" fmla="*/ 8 h 8"/>
              <a:gd name="T4" fmla="*/ 342 w 342"/>
              <a:gd name="T5" fmla="*/ 4 h 8"/>
              <a:gd name="T6" fmla="*/ 338 w 342"/>
              <a:gd name="T7" fmla="*/ 0 h 8"/>
              <a:gd name="T8" fmla="*/ 4 w 342"/>
              <a:gd name="T9" fmla="*/ 0 h 8"/>
              <a:gd name="T10" fmla="*/ 0 w 342"/>
              <a:gd name="T11" fmla="*/ 4 h 8"/>
              <a:gd name="T12" fmla="*/ 4 w 342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" h="8">
                <a:moveTo>
                  <a:pt x="4" y="8"/>
                </a:moveTo>
                <a:cubicBezTo>
                  <a:pt x="338" y="8"/>
                  <a:pt x="338" y="8"/>
                  <a:pt x="338" y="8"/>
                </a:cubicBezTo>
                <a:cubicBezTo>
                  <a:pt x="340" y="8"/>
                  <a:pt x="342" y="6"/>
                  <a:pt x="342" y="4"/>
                </a:cubicBezTo>
                <a:cubicBezTo>
                  <a:pt x="342" y="2"/>
                  <a:pt x="340" y="0"/>
                  <a:pt x="338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îṥľïdê">
            <a:extLst>
              <a:ext uri="{FF2B5EF4-FFF2-40B4-BE49-F238E27FC236}">
                <a16:creationId xmlns:a16="http://schemas.microsoft.com/office/drawing/2014/main" id="{A50691A6-089A-4FB0-BBBE-E1238F8D7BF4}"/>
              </a:ext>
            </a:extLst>
          </p:cNvPr>
          <p:cNvSpPr/>
          <p:nvPr/>
        </p:nvSpPr>
        <p:spPr bwMode="auto">
          <a:xfrm>
            <a:off x="10161778" y="4326564"/>
            <a:ext cx="1115559" cy="640058"/>
          </a:xfrm>
          <a:custGeom>
            <a:avLst/>
            <a:gdLst>
              <a:gd name="T0" fmla="*/ 414 w 441"/>
              <a:gd name="T1" fmla="*/ 253 h 253"/>
              <a:gd name="T2" fmla="*/ 27 w 441"/>
              <a:gd name="T3" fmla="*/ 253 h 253"/>
              <a:gd name="T4" fmla="*/ 0 w 441"/>
              <a:gd name="T5" fmla="*/ 225 h 253"/>
              <a:gd name="T6" fmla="*/ 0 w 441"/>
              <a:gd name="T7" fmla="*/ 27 h 253"/>
              <a:gd name="T8" fmla="*/ 27 w 441"/>
              <a:gd name="T9" fmla="*/ 0 h 253"/>
              <a:gd name="T10" fmla="*/ 414 w 441"/>
              <a:gd name="T11" fmla="*/ 0 h 253"/>
              <a:gd name="T12" fmla="*/ 441 w 441"/>
              <a:gd name="T13" fmla="*/ 27 h 253"/>
              <a:gd name="T14" fmla="*/ 441 w 441"/>
              <a:gd name="T15" fmla="*/ 225 h 253"/>
              <a:gd name="T16" fmla="*/ 414 w 441"/>
              <a:gd name="T17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1" h="253">
                <a:moveTo>
                  <a:pt x="414" y="253"/>
                </a:moveTo>
                <a:cubicBezTo>
                  <a:pt x="27" y="253"/>
                  <a:pt x="27" y="253"/>
                  <a:pt x="27" y="253"/>
                </a:cubicBezTo>
                <a:cubicBezTo>
                  <a:pt x="12" y="253"/>
                  <a:pt x="0" y="241"/>
                  <a:pt x="0" y="225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29" y="0"/>
                  <a:pt x="441" y="12"/>
                  <a:pt x="441" y="27"/>
                </a:cubicBezTo>
                <a:cubicBezTo>
                  <a:pt x="441" y="225"/>
                  <a:pt x="441" y="225"/>
                  <a:pt x="441" y="225"/>
                </a:cubicBezTo>
                <a:cubicBezTo>
                  <a:pt x="441" y="241"/>
                  <a:pt x="429" y="253"/>
                  <a:pt x="414" y="253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şḻiḍê">
            <a:extLst>
              <a:ext uri="{FF2B5EF4-FFF2-40B4-BE49-F238E27FC236}">
                <a16:creationId xmlns:a16="http://schemas.microsoft.com/office/drawing/2014/main" id="{3D79907A-F0F8-455F-9EC8-076226023C24}"/>
              </a:ext>
            </a:extLst>
          </p:cNvPr>
          <p:cNvSpPr/>
          <p:nvPr/>
        </p:nvSpPr>
        <p:spPr bwMode="auto">
          <a:xfrm>
            <a:off x="10311374" y="4407773"/>
            <a:ext cx="80141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C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CFD8DC"/>
              </a:solidFill>
              <a:effectLst/>
            </a:endParaRPr>
          </a:p>
        </p:txBody>
      </p:sp>
      <p:sp>
        <p:nvSpPr>
          <p:cNvPr id="76" name="ïṣḻíḑé">
            <a:extLst>
              <a:ext uri="{FF2B5EF4-FFF2-40B4-BE49-F238E27FC236}">
                <a16:creationId xmlns:a16="http://schemas.microsoft.com/office/drawing/2014/main" id="{0D0FCE44-1002-4800-B491-610B7F213A80}"/>
              </a:ext>
            </a:extLst>
          </p:cNvPr>
          <p:cNvSpPr/>
          <p:nvPr/>
        </p:nvSpPr>
        <p:spPr bwMode="auto">
          <a:xfrm>
            <a:off x="10376475" y="4407773"/>
            <a:ext cx="80141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R</a:t>
            </a:r>
          </a:p>
        </p:txBody>
      </p:sp>
      <p:sp>
        <p:nvSpPr>
          <p:cNvPr id="77" name="îṡḷîḓè">
            <a:extLst>
              <a:ext uri="{FF2B5EF4-FFF2-40B4-BE49-F238E27FC236}">
                <a16:creationId xmlns:a16="http://schemas.microsoft.com/office/drawing/2014/main" id="{66B3AF5B-091B-4F3F-A762-DCD10BF8A537}"/>
              </a:ext>
            </a:extLst>
          </p:cNvPr>
          <p:cNvSpPr/>
          <p:nvPr/>
        </p:nvSpPr>
        <p:spPr bwMode="auto">
          <a:xfrm>
            <a:off x="10441576" y="4407773"/>
            <a:ext cx="131431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ED</a:t>
            </a:r>
          </a:p>
        </p:txBody>
      </p:sp>
      <p:sp>
        <p:nvSpPr>
          <p:cNvPr id="78" name="iṥľïďê">
            <a:extLst>
              <a:ext uri="{FF2B5EF4-FFF2-40B4-BE49-F238E27FC236}">
                <a16:creationId xmlns:a16="http://schemas.microsoft.com/office/drawing/2014/main" id="{D1590DFE-666D-4103-B09B-46A364D9FCE8}"/>
              </a:ext>
            </a:extLst>
          </p:cNvPr>
          <p:cNvSpPr/>
          <p:nvPr/>
        </p:nvSpPr>
        <p:spPr bwMode="auto">
          <a:xfrm>
            <a:off x="10577017" y="4407773"/>
            <a:ext cx="100443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IT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CFD8DC"/>
              </a:solidFill>
              <a:effectLst/>
            </a:endParaRPr>
          </a:p>
        </p:txBody>
      </p:sp>
      <p:sp>
        <p:nvSpPr>
          <p:cNvPr id="79" name="ïṧľide">
            <a:extLst>
              <a:ext uri="{FF2B5EF4-FFF2-40B4-BE49-F238E27FC236}">
                <a16:creationId xmlns:a16="http://schemas.microsoft.com/office/drawing/2014/main" id="{B74D5A28-1C96-4E13-AD42-433FBFDF334A}"/>
              </a:ext>
            </a:extLst>
          </p:cNvPr>
          <p:cNvSpPr/>
          <p:nvPr/>
        </p:nvSpPr>
        <p:spPr bwMode="auto">
          <a:xfrm>
            <a:off x="10662420" y="4407773"/>
            <a:ext cx="80141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C</a:t>
            </a:r>
          </a:p>
        </p:txBody>
      </p:sp>
      <p:sp>
        <p:nvSpPr>
          <p:cNvPr id="80" name="ïśḷïḓè">
            <a:extLst>
              <a:ext uri="{FF2B5EF4-FFF2-40B4-BE49-F238E27FC236}">
                <a16:creationId xmlns:a16="http://schemas.microsoft.com/office/drawing/2014/main" id="{0686F264-D272-4497-B078-1B55ED2D2719}"/>
              </a:ext>
            </a:extLst>
          </p:cNvPr>
          <p:cNvSpPr/>
          <p:nvPr/>
        </p:nvSpPr>
        <p:spPr bwMode="auto">
          <a:xfrm>
            <a:off x="10727521" y="4407773"/>
            <a:ext cx="133568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AR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CFD8DC"/>
              </a:solidFill>
              <a:effectLst/>
            </a:endParaRPr>
          </a:p>
        </p:txBody>
      </p:sp>
      <p:sp>
        <p:nvSpPr>
          <p:cNvPr id="81" name="i$ḷîḋè">
            <a:extLst>
              <a:ext uri="{FF2B5EF4-FFF2-40B4-BE49-F238E27FC236}">
                <a16:creationId xmlns:a16="http://schemas.microsoft.com/office/drawing/2014/main" id="{5C83AE76-A74F-4530-9A6D-CE93F1449E55}"/>
              </a:ext>
            </a:extLst>
          </p:cNvPr>
          <p:cNvSpPr/>
          <p:nvPr/>
        </p:nvSpPr>
        <p:spPr bwMode="auto">
          <a:xfrm>
            <a:off x="10865101" y="4407773"/>
            <a:ext cx="85484" cy="10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D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CFD8DC"/>
              </a:solidFill>
              <a:effectLst/>
            </a:endParaRPr>
          </a:p>
        </p:txBody>
      </p:sp>
      <p:sp>
        <p:nvSpPr>
          <p:cNvPr id="82" name="ïšḷïďè">
            <a:extLst>
              <a:ext uri="{FF2B5EF4-FFF2-40B4-BE49-F238E27FC236}">
                <a16:creationId xmlns:a16="http://schemas.microsoft.com/office/drawing/2014/main" id="{F3FB5B94-4EF8-4F36-9E63-DF97EC492128}"/>
              </a:ext>
            </a:extLst>
          </p:cNvPr>
          <p:cNvSpPr/>
          <p:nvPr/>
        </p:nvSpPr>
        <p:spPr bwMode="auto">
          <a:xfrm>
            <a:off x="10329538" y="4780289"/>
            <a:ext cx="75020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12</a:t>
            </a:r>
            <a:r>
              <a:rPr kumimoji="0" lang="en-US" altLang="zh-CN" sz="800" b="0" i="0" u="none" strike="noStrike" cap="none" normalizeH="0" baseline="0">
                <a:ln>
                  <a:noFill/>
                </a:ln>
                <a:solidFill>
                  <a:srgbClr val="CFD8DC"/>
                </a:solidFill>
                <a:effectLst/>
              </a:rPr>
              <a:t>34  5678  999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CFD8DC"/>
              </a:solidFill>
              <a:effectLst/>
            </a:endParaRPr>
          </a:p>
        </p:txBody>
      </p:sp>
      <p:sp>
        <p:nvSpPr>
          <p:cNvPr id="83" name="ïšḷiḓè">
            <a:extLst>
              <a:ext uri="{FF2B5EF4-FFF2-40B4-BE49-F238E27FC236}">
                <a16:creationId xmlns:a16="http://schemas.microsoft.com/office/drawing/2014/main" id="{33C3F682-5844-49CE-A3AF-C8E0AA5BE7B5}"/>
              </a:ext>
            </a:extLst>
          </p:cNvPr>
          <p:cNvSpPr/>
          <p:nvPr/>
        </p:nvSpPr>
        <p:spPr bwMode="auto">
          <a:xfrm>
            <a:off x="10291071" y="4518902"/>
            <a:ext cx="179515" cy="182721"/>
          </a:xfrm>
          <a:custGeom>
            <a:avLst/>
            <a:gdLst>
              <a:gd name="T0" fmla="*/ 60 w 71"/>
              <a:gd name="T1" fmla="*/ 72 h 72"/>
              <a:gd name="T2" fmla="*/ 11 w 71"/>
              <a:gd name="T3" fmla="*/ 72 h 72"/>
              <a:gd name="T4" fmla="*/ 0 w 71"/>
              <a:gd name="T5" fmla="*/ 61 h 72"/>
              <a:gd name="T6" fmla="*/ 0 w 71"/>
              <a:gd name="T7" fmla="*/ 11 h 72"/>
              <a:gd name="T8" fmla="*/ 11 w 71"/>
              <a:gd name="T9" fmla="*/ 0 h 72"/>
              <a:gd name="T10" fmla="*/ 60 w 71"/>
              <a:gd name="T11" fmla="*/ 0 h 72"/>
              <a:gd name="T12" fmla="*/ 71 w 71"/>
              <a:gd name="T13" fmla="*/ 11 h 72"/>
              <a:gd name="T14" fmla="*/ 71 w 71"/>
              <a:gd name="T15" fmla="*/ 61 h 72"/>
              <a:gd name="T16" fmla="*/ 60 w 71"/>
              <a:gd name="T17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1" h="72">
                <a:moveTo>
                  <a:pt x="60" y="72"/>
                </a:moveTo>
                <a:cubicBezTo>
                  <a:pt x="11" y="72"/>
                  <a:pt x="11" y="72"/>
                  <a:pt x="11" y="72"/>
                </a:cubicBezTo>
                <a:cubicBezTo>
                  <a:pt x="5" y="72"/>
                  <a:pt x="0" y="67"/>
                  <a:pt x="0" y="6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1" y="5"/>
                  <a:pt x="71" y="1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7"/>
                  <a:pt x="67" y="72"/>
                  <a:pt x="60" y="72"/>
                </a:cubicBezTo>
                <a:close/>
              </a:path>
            </a:pathLst>
          </a:cu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ṡḻïḍé">
            <a:extLst>
              <a:ext uri="{FF2B5EF4-FFF2-40B4-BE49-F238E27FC236}">
                <a16:creationId xmlns:a16="http://schemas.microsoft.com/office/drawing/2014/main" id="{2A311EB9-CD59-4A79-8D2B-DD4268ECC81C}"/>
              </a:ext>
            </a:extLst>
          </p:cNvPr>
          <p:cNvSpPr/>
          <p:nvPr/>
        </p:nvSpPr>
        <p:spPr bwMode="auto">
          <a:xfrm>
            <a:off x="10281454" y="4557370"/>
            <a:ext cx="199818" cy="20303"/>
          </a:xfrm>
          <a:custGeom>
            <a:avLst/>
            <a:gdLst>
              <a:gd name="T0" fmla="*/ 4 w 79"/>
              <a:gd name="T1" fmla="*/ 8 h 8"/>
              <a:gd name="T2" fmla="*/ 75 w 79"/>
              <a:gd name="T3" fmla="*/ 8 h 8"/>
              <a:gd name="T4" fmla="*/ 79 w 79"/>
              <a:gd name="T5" fmla="*/ 4 h 8"/>
              <a:gd name="T6" fmla="*/ 75 w 79"/>
              <a:gd name="T7" fmla="*/ 0 h 8"/>
              <a:gd name="T8" fmla="*/ 4 w 79"/>
              <a:gd name="T9" fmla="*/ 0 h 8"/>
              <a:gd name="T10" fmla="*/ 0 w 79"/>
              <a:gd name="T11" fmla="*/ 4 h 8"/>
              <a:gd name="T12" fmla="*/ 4 w 79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8">
                <a:moveTo>
                  <a:pt x="4" y="8"/>
                </a:moveTo>
                <a:cubicBezTo>
                  <a:pt x="75" y="8"/>
                  <a:pt x="75" y="8"/>
                  <a:pt x="75" y="8"/>
                </a:cubicBezTo>
                <a:cubicBezTo>
                  <a:pt x="78" y="8"/>
                  <a:pt x="79" y="6"/>
                  <a:pt x="79" y="4"/>
                </a:cubicBezTo>
                <a:cubicBezTo>
                  <a:pt x="79" y="2"/>
                  <a:pt x="78" y="0"/>
                  <a:pt x="7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íṧļïḑè">
            <a:extLst>
              <a:ext uri="{FF2B5EF4-FFF2-40B4-BE49-F238E27FC236}">
                <a16:creationId xmlns:a16="http://schemas.microsoft.com/office/drawing/2014/main" id="{8BC55EBF-DE71-4CA2-88D7-0CB1CFB46F9C}"/>
              </a:ext>
            </a:extLst>
          </p:cNvPr>
          <p:cNvSpPr/>
          <p:nvPr/>
        </p:nvSpPr>
        <p:spPr bwMode="auto">
          <a:xfrm>
            <a:off x="10281454" y="4600111"/>
            <a:ext cx="199818" cy="20303"/>
          </a:xfrm>
          <a:custGeom>
            <a:avLst/>
            <a:gdLst>
              <a:gd name="T0" fmla="*/ 4 w 79"/>
              <a:gd name="T1" fmla="*/ 8 h 8"/>
              <a:gd name="T2" fmla="*/ 75 w 79"/>
              <a:gd name="T3" fmla="*/ 8 h 8"/>
              <a:gd name="T4" fmla="*/ 79 w 79"/>
              <a:gd name="T5" fmla="*/ 4 h 8"/>
              <a:gd name="T6" fmla="*/ 75 w 79"/>
              <a:gd name="T7" fmla="*/ 0 h 8"/>
              <a:gd name="T8" fmla="*/ 4 w 79"/>
              <a:gd name="T9" fmla="*/ 0 h 8"/>
              <a:gd name="T10" fmla="*/ 0 w 79"/>
              <a:gd name="T11" fmla="*/ 4 h 8"/>
              <a:gd name="T12" fmla="*/ 4 w 79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8">
                <a:moveTo>
                  <a:pt x="4" y="8"/>
                </a:moveTo>
                <a:cubicBezTo>
                  <a:pt x="75" y="8"/>
                  <a:pt x="75" y="8"/>
                  <a:pt x="75" y="8"/>
                </a:cubicBezTo>
                <a:cubicBezTo>
                  <a:pt x="78" y="8"/>
                  <a:pt x="79" y="6"/>
                  <a:pt x="79" y="4"/>
                </a:cubicBezTo>
                <a:cubicBezTo>
                  <a:pt x="79" y="2"/>
                  <a:pt x="78" y="0"/>
                  <a:pt x="7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ŝḷíḑé">
            <a:extLst>
              <a:ext uri="{FF2B5EF4-FFF2-40B4-BE49-F238E27FC236}">
                <a16:creationId xmlns:a16="http://schemas.microsoft.com/office/drawing/2014/main" id="{BDE46F1D-368C-4FD3-9366-E6358855EEB0}"/>
              </a:ext>
            </a:extLst>
          </p:cNvPr>
          <p:cNvSpPr/>
          <p:nvPr/>
        </p:nvSpPr>
        <p:spPr bwMode="auto">
          <a:xfrm>
            <a:off x="10281454" y="4642853"/>
            <a:ext cx="199818" cy="20303"/>
          </a:xfrm>
          <a:custGeom>
            <a:avLst/>
            <a:gdLst>
              <a:gd name="T0" fmla="*/ 4 w 79"/>
              <a:gd name="T1" fmla="*/ 8 h 8"/>
              <a:gd name="T2" fmla="*/ 75 w 79"/>
              <a:gd name="T3" fmla="*/ 8 h 8"/>
              <a:gd name="T4" fmla="*/ 79 w 79"/>
              <a:gd name="T5" fmla="*/ 4 h 8"/>
              <a:gd name="T6" fmla="*/ 75 w 79"/>
              <a:gd name="T7" fmla="*/ 0 h 8"/>
              <a:gd name="T8" fmla="*/ 4 w 79"/>
              <a:gd name="T9" fmla="*/ 0 h 8"/>
              <a:gd name="T10" fmla="*/ 0 w 79"/>
              <a:gd name="T11" fmla="*/ 4 h 8"/>
              <a:gd name="T12" fmla="*/ 4 w 79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" h="8">
                <a:moveTo>
                  <a:pt x="4" y="8"/>
                </a:moveTo>
                <a:cubicBezTo>
                  <a:pt x="75" y="8"/>
                  <a:pt x="75" y="8"/>
                  <a:pt x="75" y="8"/>
                </a:cubicBezTo>
                <a:cubicBezTo>
                  <a:pt x="78" y="8"/>
                  <a:pt x="79" y="7"/>
                  <a:pt x="79" y="4"/>
                </a:cubicBezTo>
                <a:cubicBezTo>
                  <a:pt x="79" y="2"/>
                  <a:pt x="78" y="0"/>
                  <a:pt x="75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íṡliďe">
            <a:extLst>
              <a:ext uri="{FF2B5EF4-FFF2-40B4-BE49-F238E27FC236}">
                <a16:creationId xmlns:a16="http://schemas.microsoft.com/office/drawing/2014/main" id="{B1899F50-EAEB-4594-9DAA-BB549B6B3660}"/>
              </a:ext>
            </a:extLst>
          </p:cNvPr>
          <p:cNvSpPr/>
          <p:nvPr/>
        </p:nvSpPr>
        <p:spPr bwMode="auto">
          <a:xfrm>
            <a:off x="10341292" y="4566986"/>
            <a:ext cx="81209" cy="86552"/>
          </a:xfrm>
          <a:prstGeom prst="rect">
            <a:avLst/>
          </a:prstGeom>
          <a:solidFill>
            <a:srgbClr val="FFA7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šḷïḋe">
            <a:extLst>
              <a:ext uri="{FF2B5EF4-FFF2-40B4-BE49-F238E27FC236}">
                <a16:creationId xmlns:a16="http://schemas.microsoft.com/office/drawing/2014/main" id="{D800B613-23A9-491B-B9B5-E7289B2C303E}"/>
              </a:ext>
            </a:extLst>
          </p:cNvPr>
          <p:cNvSpPr/>
          <p:nvPr/>
        </p:nvSpPr>
        <p:spPr bwMode="auto">
          <a:xfrm>
            <a:off x="10331676" y="4557370"/>
            <a:ext cx="101512" cy="105786"/>
          </a:xfrm>
          <a:custGeom>
            <a:avLst/>
            <a:gdLst>
              <a:gd name="T0" fmla="*/ 36 w 40"/>
              <a:gd name="T1" fmla="*/ 38 h 42"/>
              <a:gd name="T2" fmla="*/ 36 w 40"/>
              <a:gd name="T3" fmla="*/ 34 h 42"/>
              <a:gd name="T4" fmla="*/ 8 w 40"/>
              <a:gd name="T5" fmla="*/ 34 h 42"/>
              <a:gd name="T6" fmla="*/ 8 w 40"/>
              <a:gd name="T7" fmla="*/ 8 h 42"/>
              <a:gd name="T8" fmla="*/ 32 w 40"/>
              <a:gd name="T9" fmla="*/ 8 h 42"/>
              <a:gd name="T10" fmla="*/ 32 w 40"/>
              <a:gd name="T11" fmla="*/ 38 h 42"/>
              <a:gd name="T12" fmla="*/ 36 w 40"/>
              <a:gd name="T13" fmla="*/ 38 h 42"/>
              <a:gd name="T14" fmla="*/ 36 w 40"/>
              <a:gd name="T15" fmla="*/ 34 h 42"/>
              <a:gd name="T16" fmla="*/ 36 w 40"/>
              <a:gd name="T17" fmla="*/ 38 h 42"/>
              <a:gd name="T18" fmla="*/ 40 w 40"/>
              <a:gd name="T19" fmla="*/ 38 h 42"/>
              <a:gd name="T20" fmla="*/ 40 w 40"/>
              <a:gd name="T21" fmla="*/ 4 h 42"/>
              <a:gd name="T22" fmla="*/ 38 w 40"/>
              <a:gd name="T23" fmla="*/ 1 h 42"/>
              <a:gd name="T24" fmla="*/ 36 w 40"/>
              <a:gd name="T25" fmla="*/ 0 h 42"/>
              <a:gd name="T26" fmla="*/ 4 w 40"/>
              <a:gd name="T27" fmla="*/ 0 h 42"/>
              <a:gd name="T28" fmla="*/ 1 w 40"/>
              <a:gd name="T29" fmla="*/ 1 h 42"/>
              <a:gd name="T30" fmla="*/ 0 w 40"/>
              <a:gd name="T31" fmla="*/ 4 h 42"/>
              <a:gd name="T32" fmla="*/ 0 w 40"/>
              <a:gd name="T33" fmla="*/ 38 h 42"/>
              <a:gd name="T34" fmla="*/ 1 w 40"/>
              <a:gd name="T35" fmla="*/ 41 h 42"/>
              <a:gd name="T36" fmla="*/ 4 w 40"/>
              <a:gd name="T37" fmla="*/ 42 h 42"/>
              <a:gd name="T38" fmla="*/ 36 w 40"/>
              <a:gd name="T39" fmla="*/ 42 h 42"/>
              <a:gd name="T40" fmla="*/ 38 w 40"/>
              <a:gd name="T41" fmla="*/ 41 h 42"/>
              <a:gd name="T42" fmla="*/ 40 w 40"/>
              <a:gd name="T43" fmla="*/ 38 h 42"/>
              <a:gd name="T44" fmla="*/ 36 w 40"/>
              <a:gd name="T45" fmla="*/ 3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" h="42">
                <a:moveTo>
                  <a:pt x="36" y="38"/>
                </a:moveTo>
                <a:cubicBezTo>
                  <a:pt x="36" y="34"/>
                  <a:pt x="36" y="34"/>
                  <a:pt x="36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8"/>
                  <a:pt x="8" y="8"/>
                  <a:pt x="8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38"/>
                  <a:pt x="32" y="38"/>
                  <a:pt x="32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8"/>
                  <a:pt x="36" y="38"/>
                  <a:pt x="36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3"/>
                  <a:pt x="39" y="2"/>
                  <a:pt x="38" y="1"/>
                </a:cubicBezTo>
                <a:cubicBezTo>
                  <a:pt x="38" y="0"/>
                  <a:pt x="37" y="0"/>
                  <a:pt x="36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2"/>
                  <a:pt x="0" y="3"/>
                  <a:pt x="0" y="4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1"/>
                  <a:pt x="1" y="41"/>
                </a:cubicBezTo>
                <a:cubicBezTo>
                  <a:pt x="2" y="42"/>
                  <a:pt x="3" y="42"/>
                  <a:pt x="4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7" y="42"/>
                  <a:pt x="38" y="42"/>
                  <a:pt x="38" y="41"/>
                </a:cubicBezTo>
                <a:cubicBezTo>
                  <a:pt x="39" y="41"/>
                  <a:pt x="40" y="39"/>
                  <a:pt x="40" y="38"/>
                </a:cubicBezTo>
                <a:lnTo>
                  <a:pt x="36" y="38"/>
                </a:ln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ṧľíḋè">
            <a:extLst>
              <a:ext uri="{FF2B5EF4-FFF2-40B4-BE49-F238E27FC236}">
                <a16:creationId xmlns:a16="http://schemas.microsoft.com/office/drawing/2014/main" id="{4F06E10A-C131-490A-AD46-7580E1B160CD}"/>
              </a:ext>
            </a:extLst>
          </p:cNvPr>
          <p:cNvSpPr/>
          <p:nvPr/>
        </p:nvSpPr>
        <p:spPr bwMode="auto">
          <a:xfrm>
            <a:off x="10916169" y="4409910"/>
            <a:ext cx="254313" cy="253245"/>
          </a:xfrm>
          <a:prstGeom prst="ellipse">
            <a:avLst/>
          </a:prstGeom>
          <a:solidFill>
            <a:srgbClr val="455A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$ḷiḍé">
            <a:extLst>
              <a:ext uri="{FF2B5EF4-FFF2-40B4-BE49-F238E27FC236}">
                <a16:creationId xmlns:a16="http://schemas.microsoft.com/office/drawing/2014/main" id="{C896741E-B00C-4B50-AB7F-1D48E05D9E7A}"/>
              </a:ext>
            </a:extLst>
          </p:cNvPr>
          <p:cNvSpPr/>
          <p:nvPr/>
        </p:nvSpPr>
        <p:spPr bwMode="auto">
          <a:xfrm>
            <a:off x="8602772" y="3747413"/>
            <a:ext cx="690279" cy="1128382"/>
          </a:xfrm>
          <a:custGeom>
            <a:avLst/>
            <a:gdLst>
              <a:gd name="T0" fmla="*/ 255 w 273"/>
              <a:gd name="T1" fmla="*/ 446 h 446"/>
              <a:gd name="T2" fmla="*/ 19 w 273"/>
              <a:gd name="T3" fmla="*/ 446 h 446"/>
              <a:gd name="T4" fmla="*/ 0 w 273"/>
              <a:gd name="T5" fmla="*/ 428 h 446"/>
              <a:gd name="T6" fmla="*/ 0 w 273"/>
              <a:gd name="T7" fmla="*/ 18 h 446"/>
              <a:gd name="T8" fmla="*/ 19 w 273"/>
              <a:gd name="T9" fmla="*/ 0 h 446"/>
              <a:gd name="T10" fmla="*/ 255 w 273"/>
              <a:gd name="T11" fmla="*/ 0 h 446"/>
              <a:gd name="T12" fmla="*/ 273 w 273"/>
              <a:gd name="T13" fmla="*/ 18 h 446"/>
              <a:gd name="T14" fmla="*/ 273 w 273"/>
              <a:gd name="T15" fmla="*/ 428 h 446"/>
              <a:gd name="T16" fmla="*/ 255 w 273"/>
              <a:gd name="T17" fmla="*/ 446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3" h="446">
                <a:moveTo>
                  <a:pt x="255" y="446"/>
                </a:moveTo>
                <a:cubicBezTo>
                  <a:pt x="19" y="446"/>
                  <a:pt x="19" y="446"/>
                  <a:pt x="19" y="446"/>
                </a:cubicBezTo>
                <a:cubicBezTo>
                  <a:pt x="8" y="446"/>
                  <a:pt x="0" y="438"/>
                  <a:pt x="0" y="42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9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5" y="0"/>
                  <a:pt x="273" y="8"/>
                  <a:pt x="273" y="18"/>
                </a:cubicBezTo>
                <a:cubicBezTo>
                  <a:pt x="273" y="428"/>
                  <a:pt x="273" y="428"/>
                  <a:pt x="273" y="428"/>
                </a:cubicBezTo>
                <a:cubicBezTo>
                  <a:pt x="273" y="438"/>
                  <a:pt x="265" y="446"/>
                  <a:pt x="255" y="446"/>
                </a:cubicBezTo>
                <a:close/>
              </a:path>
            </a:pathLst>
          </a:cu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ïsľîdè">
            <a:extLst>
              <a:ext uri="{FF2B5EF4-FFF2-40B4-BE49-F238E27FC236}">
                <a16:creationId xmlns:a16="http://schemas.microsoft.com/office/drawing/2014/main" id="{ACED916E-C699-41D3-B5C1-8667FEB804B3}"/>
              </a:ext>
            </a:extLst>
          </p:cNvPr>
          <p:cNvSpPr/>
          <p:nvPr/>
        </p:nvSpPr>
        <p:spPr bwMode="auto">
          <a:xfrm>
            <a:off x="8682913" y="3860679"/>
            <a:ext cx="528929" cy="263930"/>
          </a:xfrm>
          <a:prstGeom prst="rect">
            <a:avLst/>
          </a:prstGeom>
          <a:solidFill>
            <a:srgbClr val="26C6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ṡľiḑè">
            <a:extLst>
              <a:ext uri="{FF2B5EF4-FFF2-40B4-BE49-F238E27FC236}">
                <a16:creationId xmlns:a16="http://schemas.microsoft.com/office/drawing/2014/main" id="{52D18580-7D37-4892-85E5-CF43782ABC89}"/>
              </a:ext>
            </a:extLst>
          </p:cNvPr>
          <p:cNvSpPr/>
          <p:nvPr/>
        </p:nvSpPr>
        <p:spPr bwMode="auto">
          <a:xfrm>
            <a:off x="8682913" y="3860679"/>
            <a:ext cx="220120" cy="220120"/>
          </a:xfrm>
          <a:custGeom>
            <a:avLst/>
            <a:gdLst>
              <a:gd name="T0" fmla="*/ 206 w 206"/>
              <a:gd name="T1" fmla="*/ 0 h 206"/>
              <a:gd name="T2" fmla="*/ 0 w 206"/>
              <a:gd name="T3" fmla="*/ 0 h 206"/>
              <a:gd name="T4" fmla="*/ 0 w 206"/>
              <a:gd name="T5" fmla="*/ 206 h 206"/>
              <a:gd name="T6" fmla="*/ 206 w 206"/>
              <a:gd name="T7" fmla="*/ 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" h="206">
                <a:moveTo>
                  <a:pt x="206" y="0"/>
                </a:moveTo>
                <a:lnTo>
                  <a:pt x="0" y="0"/>
                </a:lnTo>
                <a:lnTo>
                  <a:pt x="0" y="206"/>
                </a:lnTo>
                <a:lnTo>
                  <a:pt x="206" y="0"/>
                </a:lnTo>
                <a:close/>
              </a:path>
            </a:pathLst>
          </a:custGeom>
          <a:solidFill>
            <a:srgbClr val="4DD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ṡľïďé">
            <a:extLst>
              <a:ext uri="{FF2B5EF4-FFF2-40B4-BE49-F238E27FC236}">
                <a16:creationId xmlns:a16="http://schemas.microsoft.com/office/drawing/2014/main" id="{C0777DEA-6380-41F2-BE5F-090B37BDD675}"/>
              </a:ext>
            </a:extLst>
          </p:cNvPr>
          <p:cNvSpPr/>
          <p:nvPr/>
        </p:nvSpPr>
        <p:spPr bwMode="auto">
          <a:xfrm>
            <a:off x="8708558" y="3860679"/>
            <a:ext cx="364374" cy="263930"/>
          </a:xfrm>
          <a:custGeom>
            <a:avLst/>
            <a:gdLst>
              <a:gd name="T0" fmla="*/ 0 w 341"/>
              <a:gd name="T1" fmla="*/ 247 h 247"/>
              <a:gd name="T2" fmla="*/ 95 w 341"/>
              <a:gd name="T3" fmla="*/ 247 h 247"/>
              <a:gd name="T4" fmla="*/ 341 w 341"/>
              <a:gd name="T5" fmla="*/ 0 h 247"/>
              <a:gd name="T6" fmla="*/ 248 w 341"/>
              <a:gd name="T7" fmla="*/ 0 h 247"/>
              <a:gd name="T8" fmla="*/ 0 w 341"/>
              <a:gd name="T9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1" h="247">
                <a:moveTo>
                  <a:pt x="0" y="247"/>
                </a:moveTo>
                <a:lnTo>
                  <a:pt x="95" y="247"/>
                </a:lnTo>
                <a:lnTo>
                  <a:pt x="341" y="0"/>
                </a:lnTo>
                <a:lnTo>
                  <a:pt x="248" y="0"/>
                </a:lnTo>
                <a:lnTo>
                  <a:pt x="0" y="247"/>
                </a:lnTo>
                <a:close/>
              </a:path>
            </a:pathLst>
          </a:custGeom>
          <a:solidFill>
            <a:srgbClr val="4DD0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śľíḑé">
            <a:extLst>
              <a:ext uri="{FF2B5EF4-FFF2-40B4-BE49-F238E27FC236}">
                <a16:creationId xmlns:a16="http://schemas.microsoft.com/office/drawing/2014/main" id="{5D35E6A2-9C06-4B0D-931F-740BC2071DAC}"/>
              </a:ext>
            </a:extLst>
          </p:cNvPr>
          <p:cNvSpPr/>
          <p:nvPr/>
        </p:nvSpPr>
        <p:spPr bwMode="auto">
          <a:xfrm>
            <a:off x="8682913" y="4207956"/>
            <a:ext cx="528929" cy="57487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ṥľíďè">
            <a:extLst>
              <a:ext uri="{FF2B5EF4-FFF2-40B4-BE49-F238E27FC236}">
                <a16:creationId xmlns:a16="http://schemas.microsoft.com/office/drawing/2014/main" id="{41288ABD-6C24-4978-BD73-E27F94171FD3}"/>
              </a:ext>
            </a:extLst>
          </p:cNvPr>
          <p:cNvSpPr/>
          <p:nvPr/>
        </p:nvSpPr>
        <p:spPr bwMode="auto">
          <a:xfrm>
            <a:off x="8754505" y="4283822"/>
            <a:ext cx="72661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ïśḻïḍê">
            <a:extLst>
              <a:ext uri="{FF2B5EF4-FFF2-40B4-BE49-F238E27FC236}">
                <a16:creationId xmlns:a16="http://schemas.microsoft.com/office/drawing/2014/main" id="{FBF09897-3E86-4F51-ADB1-4B80E833662A}"/>
              </a:ext>
            </a:extLst>
          </p:cNvPr>
          <p:cNvSpPr/>
          <p:nvPr/>
        </p:nvSpPr>
        <p:spPr bwMode="auto">
          <a:xfrm>
            <a:off x="8858154" y="4283822"/>
            <a:ext cx="75867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ṩḻîḋê">
            <a:extLst>
              <a:ext uri="{FF2B5EF4-FFF2-40B4-BE49-F238E27FC236}">
                <a16:creationId xmlns:a16="http://schemas.microsoft.com/office/drawing/2014/main" id="{DC30231E-2344-423C-9E2B-BF1AC39E278F}"/>
              </a:ext>
            </a:extLst>
          </p:cNvPr>
          <p:cNvSpPr/>
          <p:nvPr/>
        </p:nvSpPr>
        <p:spPr bwMode="auto">
          <a:xfrm>
            <a:off x="8963940" y="4283822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slïdê">
            <a:extLst>
              <a:ext uri="{FF2B5EF4-FFF2-40B4-BE49-F238E27FC236}">
                <a16:creationId xmlns:a16="http://schemas.microsoft.com/office/drawing/2014/main" id="{1C44C85A-A359-473B-868D-1CF67B129CA1}"/>
              </a:ext>
            </a:extLst>
          </p:cNvPr>
          <p:cNvSpPr/>
          <p:nvPr/>
        </p:nvSpPr>
        <p:spPr bwMode="auto">
          <a:xfrm>
            <a:off x="9067589" y="4283822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ïṥliḍe">
            <a:extLst>
              <a:ext uri="{FF2B5EF4-FFF2-40B4-BE49-F238E27FC236}">
                <a16:creationId xmlns:a16="http://schemas.microsoft.com/office/drawing/2014/main" id="{4D225584-0CAC-44EB-946B-14707365E46A}"/>
              </a:ext>
            </a:extLst>
          </p:cNvPr>
          <p:cNvSpPr/>
          <p:nvPr/>
        </p:nvSpPr>
        <p:spPr bwMode="auto">
          <a:xfrm>
            <a:off x="8754505" y="4400294"/>
            <a:ext cx="72661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iṡļîḓé">
            <a:extLst>
              <a:ext uri="{FF2B5EF4-FFF2-40B4-BE49-F238E27FC236}">
                <a16:creationId xmlns:a16="http://schemas.microsoft.com/office/drawing/2014/main" id="{3085DB61-691E-4C67-8080-3C21A8E2FCE0}"/>
              </a:ext>
            </a:extLst>
          </p:cNvPr>
          <p:cNvSpPr/>
          <p:nvPr/>
        </p:nvSpPr>
        <p:spPr bwMode="auto">
          <a:xfrm>
            <a:off x="8858154" y="4400294"/>
            <a:ext cx="75867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ïṩľiḍè">
            <a:extLst>
              <a:ext uri="{FF2B5EF4-FFF2-40B4-BE49-F238E27FC236}">
                <a16:creationId xmlns:a16="http://schemas.microsoft.com/office/drawing/2014/main" id="{572EF188-C3D6-4C7E-AB34-6F35936F03AD}"/>
              </a:ext>
            </a:extLst>
          </p:cNvPr>
          <p:cNvSpPr/>
          <p:nvPr/>
        </p:nvSpPr>
        <p:spPr bwMode="auto">
          <a:xfrm>
            <a:off x="8963940" y="4400294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ṡ1îdè">
            <a:extLst>
              <a:ext uri="{FF2B5EF4-FFF2-40B4-BE49-F238E27FC236}">
                <a16:creationId xmlns:a16="http://schemas.microsoft.com/office/drawing/2014/main" id="{603CF96E-5D61-477D-881B-E5351F429A02}"/>
              </a:ext>
            </a:extLst>
          </p:cNvPr>
          <p:cNvSpPr/>
          <p:nvPr/>
        </p:nvSpPr>
        <p:spPr bwMode="auto">
          <a:xfrm>
            <a:off x="9067589" y="4400294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ś1îḑè">
            <a:extLst>
              <a:ext uri="{FF2B5EF4-FFF2-40B4-BE49-F238E27FC236}">
                <a16:creationId xmlns:a16="http://schemas.microsoft.com/office/drawing/2014/main" id="{9A5C2543-008F-49D4-B06C-31A013BCFA56}"/>
              </a:ext>
            </a:extLst>
          </p:cNvPr>
          <p:cNvSpPr/>
          <p:nvPr/>
        </p:nvSpPr>
        <p:spPr bwMode="auto">
          <a:xfrm>
            <a:off x="8754505" y="4516765"/>
            <a:ext cx="72661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ṧľíḍè">
            <a:extLst>
              <a:ext uri="{FF2B5EF4-FFF2-40B4-BE49-F238E27FC236}">
                <a16:creationId xmlns:a16="http://schemas.microsoft.com/office/drawing/2014/main" id="{0B9C2300-CCA1-4B69-99C3-6210796B1415}"/>
              </a:ext>
            </a:extLst>
          </p:cNvPr>
          <p:cNvSpPr/>
          <p:nvPr/>
        </p:nvSpPr>
        <p:spPr bwMode="auto">
          <a:xfrm>
            <a:off x="8858154" y="4516765"/>
            <a:ext cx="75867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iṥḻïḓê">
            <a:extLst>
              <a:ext uri="{FF2B5EF4-FFF2-40B4-BE49-F238E27FC236}">
                <a16:creationId xmlns:a16="http://schemas.microsoft.com/office/drawing/2014/main" id="{31FE1D2F-3748-4536-89BE-5F6E7A543DB3}"/>
              </a:ext>
            </a:extLst>
          </p:cNvPr>
          <p:cNvSpPr/>
          <p:nvPr/>
        </p:nvSpPr>
        <p:spPr bwMode="auto">
          <a:xfrm>
            <a:off x="8963940" y="4516765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Sḷíḓê">
            <a:extLst>
              <a:ext uri="{FF2B5EF4-FFF2-40B4-BE49-F238E27FC236}">
                <a16:creationId xmlns:a16="http://schemas.microsoft.com/office/drawing/2014/main" id="{0FA8BFF3-3F73-45F8-959A-4D4824FDCED3}"/>
              </a:ext>
            </a:extLst>
          </p:cNvPr>
          <p:cNvSpPr/>
          <p:nvPr/>
        </p:nvSpPr>
        <p:spPr bwMode="auto">
          <a:xfrm>
            <a:off x="9067589" y="4516765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íŝḷïḑê">
            <a:extLst>
              <a:ext uri="{FF2B5EF4-FFF2-40B4-BE49-F238E27FC236}">
                <a16:creationId xmlns:a16="http://schemas.microsoft.com/office/drawing/2014/main" id="{D6D707CD-5F02-45BC-A559-C049BEE73C0D}"/>
              </a:ext>
            </a:extLst>
          </p:cNvPr>
          <p:cNvSpPr/>
          <p:nvPr/>
        </p:nvSpPr>
        <p:spPr bwMode="auto">
          <a:xfrm>
            <a:off x="8754505" y="4633237"/>
            <a:ext cx="72661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ïṩľïḑe">
            <a:extLst>
              <a:ext uri="{FF2B5EF4-FFF2-40B4-BE49-F238E27FC236}">
                <a16:creationId xmlns:a16="http://schemas.microsoft.com/office/drawing/2014/main" id="{5CB92F3D-B62A-41DF-9819-9287F8EE607A}"/>
              </a:ext>
            </a:extLst>
          </p:cNvPr>
          <p:cNvSpPr/>
          <p:nvPr/>
        </p:nvSpPr>
        <p:spPr bwMode="auto">
          <a:xfrm>
            <a:off x="8858154" y="4633237"/>
            <a:ext cx="75867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ïṥḷiḋê">
            <a:extLst>
              <a:ext uri="{FF2B5EF4-FFF2-40B4-BE49-F238E27FC236}">
                <a16:creationId xmlns:a16="http://schemas.microsoft.com/office/drawing/2014/main" id="{F74121E2-1522-405A-91F5-B6DD844EC6CD}"/>
              </a:ext>
            </a:extLst>
          </p:cNvPr>
          <p:cNvSpPr/>
          <p:nvPr/>
        </p:nvSpPr>
        <p:spPr bwMode="auto">
          <a:xfrm>
            <a:off x="8963940" y="4633237"/>
            <a:ext cx="73730" cy="73730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iṡ1idê">
            <a:extLst>
              <a:ext uri="{FF2B5EF4-FFF2-40B4-BE49-F238E27FC236}">
                <a16:creationId xmlns:a16="http://schemas.microsoft.com/office/drawing/2014/main" id="{DF816D67-74F5-496D-8929-8C7C84F65AC0}"/>
              </a:ext>
            </a:extLst>
          </p:cNvPr>
          <p:cNvSpPr/>
          <p:nvPr/>
        </p:nvSpPr>
        <p:spPr bwMode="auto">
          <a:xfrm>
            <a:off x="9067589" y="4513559"/>
            <a:ext cx="73730" cy="193407"/>
          </a:xfrm>
          <a:prstGeom prst="rect">
            <a:avLst/>
          </a:prstGeom>
          <a:solidFill>
            <a:srgbClr val="F45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íṥḷiḋe">
            <a:extLst>
              <a:ext uri="{FF2B5EF4-FFF2-40B4-BE49-F238E27FC236}">
                <a16:creationId xmlns:a16="http://schemas.microsoft.com/office/drawing/2014/main" id="{3400EB22-CF8E-43C7-8B39-17AAF480F47A}"/>
              </a:ext>
            </a:extLst>
          </p:cNvPr>
          <p:cNvSpPr/>
          <p:nvPr/>
        </p:nvSpPr>
        <p:spPr bwMode="auto">
          <a:xfrm>
            <a:off x="8713901" y="3675821"/>
            <a:ext cx="466954" cy="119677"/>
          </a:xfrm>
          <a:prstGeom prst="rect">
            <a:avLst/>
          </a:prstGeom>
          <a:solidFill>
            <a:srgbClr val="37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îṡļídê">
            <a:extLst>
              <a:ext uri="{FF2B5EF4-FFF2-40B4-BE49-F238E27FC236}">
                <a16:creationId xmlns:a16="http://schemas.microsoft.com/office/drawing/2014/main" id="{08383F98-9F5C-42DF-8FBA-B12AAF876D41}"/>
              </a:ext>
            </a:extLst>
          </p:cNvPr>
          <p:cNvSpPr/>
          <p:nvPr/>
        </p:nvSpPr>
        <p:spPr bwMode="auto">
          <a:xfrm>
            <a:off x="8741683" y="3383040"/>
            <a:ext cx="411390" cy="41245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ṥlîḑê">
            <a:extLst>
              <a:ext uri="{FF2B5EF4-FFF2-40B4-BE49-F238E27FC236}">
                <a16:creationId xmlns:a16="http://schemas.microsoft.com/office/drawing/2014/main" id="{66865373-DA16-434F-98BA-EDE5E91720E0}"/>
              </a:ext>
            </a:extLst>
          </p:cNvPr>
          <p:cNvSpPr/>
          <p:nvPr/>
        </p:nvSpPr>
        <p:spPr bwMode="auto">
          <a:xfrm>
            <a:off x="8810069" y="3451427"/>
            <a:ext cx="277821" cy="29919"/>
          </a:xfrm>
          <a:prstGeom prst="rect">
            <a:avLst/>
          </a:prstGeom>
          <a:solidFill>
            <a:srgbClr val="B0B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ï$ḻïďe">
            <a:extLst>
              <a:ext uri="{FF2B5EF4-FFF2-40B4-BE49-F238E27FC236}">
                <a16:creationId xmlns:a16="http://schemas.microsoft.com/office/drawing/2014/main" id="{60E592FE-1EF0-4440-B10E-755778AFD355}"/>
              </a:ext>
            </a:extLst>
          </p:cNvPr>
          <p:cNvSpPr/>
          <p:nvPr/>
        </p:nvSpPr>
        <p:spPr bwMode="auto">
          <a:xfrm>
            <a:off x="8810069" y="3451427"/>
            <a:ext cx="277821" cy="29919"/>
          </a:xfrm>
          <a:custGeom>
            <a:avLst/>
            <a:gdLst>
              <a:gd name="T0" fmla="*/ 0 w 260"/>
              <a:gd name="T1" fmla="*/ 28 h 28"/>
              <a:gd name="T2" fmla="*/ 260 w 260"/>
              <a:gd name="T3" fmla="*/ 28 h 28"/>
              <a:gd name="T4" fmla="*/ 260 w 260"/>
              <a:gd name="T5" fmla="*/ 0 h 28"/>
              <a:gd name="T6" fmla="*/ 0 w 260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28">
                <a:moveTo>
                  <a:pt x="0" y="28"/>
                </a:moveTo>
                <a:lnTo>
                  <a:pt x="260" y="28"/>
                </a:lnTo>
                <a:lnTo>
                  <a:pt x="26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iSḻïdè">
            <a:extLst>
              <a:ext uri="{FF2B5EF4-FFF2-40B4-BE49-F238E27FC236}">
                <a16:creationId xmlns:a16="http://schemas.microsoft.com/office/drawing/2014/main" id="{5939C424-0936-4124-8A28-47DB8D51B710}"/>
              </a:ext>
            </a:extLst>
          </p:cNvPr>
          <p:cNvSpPr/>
          <p:nvPr/>
        </p:nvSpPr>
        <p:spPr bwMode="auto">
          <a:xfrm>
            <a:off x="8810069" y="3534773"/>
            <a:ext cx="277821" cy="20303"/>
          </a:xfrm>
          <a:prstGeom prst="rect">
            <a:avLst/>
          </a:prstGeom>
          <a:solidFill>
            <a:srgbClr val="B0B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ṡļïḑe">
            <a:extLst>
              <a:ext uri="{FF2B5EF4-FFF2-40B4-BE49-F238E27FC236}">
                <a16:creationId xmlns:a16="http://schemas.microsoft.com/office/drawing/2014/main" id="{4142CBAC-8A8F-48D0-9F5B-FED65660117B}"/>
              </a:ext>
            </a:extLst>
          </p:cNvPr>
          <p:cNvSpPr/>
          <p:nvPr/>
        </p:nvSpPr>
        <p:spPr bwMode="auto">
          <a:xfrm>
            <a:off x="8810069" y="3534773"/>
            <a:ext cx="277821" cy="20303"/>
          </a:xfrm>
          <a:custGeom>
            <a:avLst/>
            <a:gdLst>
              <a:gd name="T0" fmla="*/ 0 w 260"/>
              <a:gd name="T1" fmla="*/ 19 h 19"/>
              <a:gd name="T2" fmla="*/ 260 w 260"/>
              <a:gd name="T3" fmla="*/ 19 h 19"/>
              <a:gd name="T4" fmla="*/ 260 w 260"/>
              <a:gd name="T5" fmla="*/ 0 h 19"/>
              <a:gd name="T6" fmla="*/ 0 w 260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19">
                <a:moveTo>
                  <a:pt x="0" y="19"/>
                </a:moveTo>
                <a:lnTo>
                  <a:pt x="260" y="19"/>
                </a:lnTo>
                <a:lnTo>
                  <a:pt x="26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ṧ1íde">
            <a:extLst>
              <a:ext uri="{FF2B5EF4-FFF2-40B4-BE49-F238E27FC236}">
                <a16:creationId xmlns:a16="http://schemas.microsoft.com/office/drawing/2014/main" id="{FFF9C381-500F-46FF-96AE-84CB2D534E4E}"/>
              </a:ext>
            </a:extLst>
          </p:cNvPr>
          <p:cNvSpPr/>
          <p:nvPr/>
        </p:nvSpPr>
        <p:spPr bwMode="auto">
          <a:xfrm>
            <a:off x="8810069" y="3579652"/>
            <a:ext cx="277821" cy="20303"/>
          </a:xfrm>
          <a:prstGeom prst="rect">
            <a:avLst/>
          </a:prstGeom>
          <a:solidFill>
            <a:srgbClr val="B0B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ŝľïḑé">
            <a:extLst>
              <a:ext uri="{FF2B5EF4-FFF2-40B4-BE49-F238E27FC236}">
                <a16:creationId xmlns:a16="http://schemas.microsoft.com/office/drawing/2014/main" id="{79E4561F-B125-4614-8B41-B41B91A70A12}"/>
              </a:ext>
            </a:extLst>
          </p:cNvPr>
          <p:cNvSpPr/>
          <p:nvPr/>
        </p:nvSpPr>
        <p:spPr bwMode="auto">
          <a:xfrm>
            <a:off x="8810069" y="3579652"/>
            <a:ext cx="277821" cy="20303"/>
          </a:xfrm>
          <a:custGeom>
            <a:avLst/>
            <a:gdLst>
              <a:gd name="T0" fmla="*/ 0 w 260"/>
              <a:gd name="T1" fmla="*/ 19 h 19"/>
              <a:gd name="T2" fmla="*/ 260 w 260"/>
              <a:gd name="T3" fmla="*/ 19 h 19"/>
              <a:gd name="T4" fmla="*/ 260 w 260"/>
              <a:gd name="T5" fmla="*/ 0 h 19"/>
              <a:gd name="T6" fmla="*/ 0 w 260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19">
                <a:moveTo>
                  <a:pt x="0" y="19"/>
                </a:moveTo>
                <a:lnTo>
                  <a:pt x="260" y="19"/>
                </a:lnTo>
                <a:lnTo>
                  <a:pt x="26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îṥḻidê">
            <a:extLst>
              <a:ext uri="{FF2B5EF4-FFF2-40B4-BE49-F238E27FC236}">
                <a16:creationId xmlns:a16="http://schemas.microsoft.com/office/drawing/2014/main" id="{012C9E6A-3CBA-4A91-B75F-833909C2144D}"/>
              </a:ext>
            </a:extLst>
          </p:cNvPr>
          <p:cNvSpPr/>
          <p:nvPr/>
        </p:nvSpPr>
        <p:spPr bwMode="auto">
          <a:xfrm>
            <a:off x="8810069" y="3623462"/>
            <a:ext cx="277821" cy="20303"/>
          </a:xfrm>
          <a:prstGeom prst="rect">
            <a:avLst/>
          </a:prstGeom>
          <a:solidFill>
            <a:srgbClr val="B0BE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ïṥļíďè">
            <a:extLst>
              <a:ext uri="{FF2B5EF4-FFF2-40B4-BE49-F238E27FC236}">
                <a16:creationId xmlns:a16="http://schemas.microsoft.com/office/drawing/2014/main" id="{DEBE7639-68AE-423D-A6B6-3EA0D7AE9F2C}"/>
              </a:ext>
            </a:extLst>
          </p:cNvPr>
          <p:cNvSpPr/>
          <p:nvPr/>
        </p:nvSpPr>
        <p:spPr bwMode="auto">
          <a:xfrm>
            <a:off x="8810069" y="3623462"/>
            <a:ext cx="277821" cy="20303"/>
          </a:xfrm>
          <a:custGeom>
            <a:avLst/>
            <a:gdLst>
              <a:gd name="T0" fmla="*/ 0 w 260"/>
              <a:gd name="T1" fmla="*/ 19 h 19"/>
              <a:gd name="T2" fmla="*/ 260 w 260"/>
              <a:gd name="T3" fmla="*/ 19 h 19"/>
              <a:gd name="T4" fmla="*/ 260 w 260"/>
              <a:gd name="T5" fmla="*/ 0 h 19"/>
              <a:gd name="T6" fmla="*/ 0 w 260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19">
                <a:moveTo>
                  <a:pt x="0" y="19"/>
                </a:moveTo>
                <a:lnTo>
                  <a:pt x="260" y="19"/>
                </a:lnTo>
                <a:lnTo>
                  <a:pt x="26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išlíḑé">
            <a:extLst>
              <a:ext uri="{FF2B5EF4-FFF2-40B4-BE49-F238E27FC236}">
                <a16:creationId xmlns:a16="http://schemas.microsoft.com/office/drawing/2014/main" id="{48A5C503-1A73-4CD4-8480-ADCDB1C1C812}"/>
              </a:ext>
            </a:extLst>
          </p:cNvPr>
          <p:cNvSpPr txBox="1"/>
          <p:nvPr/>
        </p:nvSpPr>
        <p:spPr>
          <a:xfrm>
            <a:off x="4061436" y="4555528"/>
            <a:ext cx="3026142" cy="1322881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00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000"/>
              <a:t>Theme color makes PPT more convenient to change.</a:t>
            </a:r>
          </a:p>
          <a:p>
            <a:pPr>
              <a:lnSpc>
                <a:spcPct val="150000"/>
              </a:lnSpc>
            </a:pPr>
            <a:endParaRPr lang="en-US" altLang="zh-CN" sz="1000"/>
          </a:p>
          <a:p>
            <a:pPr>
              <a:lnSpc>
                <a:spcPct val="150000"/>
              </a:lnSpc>
            </a:pPr>
            <a:r>
              <a:rPr lang="en-US" altLang="zh-CN" sz="1000"/>
              <a:t>Adjust the spacing to adapt to Chinese typesetting, use the reference line in PPT.</a:t>
            </a:r>
            <a:endParaRPr lang="en-US" altLang="zh-CN" sz="1000" dirty="0"/>
          </a:p>
        </p:txBody>
      </p:sp>
    </p:spTree>
    <p:extLst>
      <p:ext uri="{BB962C8B-B14F-4D97-AF65-F5344CB8AC3E}">
        <p14:creationId xmlns:p14="http://schemas.microsoft.com/office/powerpoint/2010/main" val="220678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ïs1îḍé">
            <a:extLst>
              <a:ext uri="{FF2B5EF4-FFF2-40B4-BE49-F238E27FC236}">
                <a16:creationId xmlns:a16="http://schemas.microsoft.com/office/drawing/2014/main" id="{C01451E2-DCA9-4DAB-BFA5-198F55A325ED}"/>
              </a:ext>
            </a:extLst>
          </p:cNvPr>
          <p:cNvSpPr/>
          <p:nvPr/>
        </p:nvSpPr>
        <p:spPr>
          <a:xfrm>
            <a:off x="692277" y="1945621"/>
            <a:ext cx="3445599" cy="419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ṡḻiḋé">
            <a:extLst>
              <a:ext uri="{FF2B5EF4-FFF2-40B4-BE49-F238E27FC236}">
                <a16:creationId xmlns:a16="http://schemas.microsoft.com/office/drawing/2014/main" id="{002C1973-DF8E-4728-A454-5775E7781AC0}"/>
              </a:ext>
            </a:extLst>
          </p:cNvPr>
          <p:cNvSpPr/>
          <p:nvPr/>
        </p:nvSpPr>
        <p:spPr bwMode="auto">
          <a:xfrm>
            <a:off x="677137" y="1945621"/>
            <a:ext cx="3445600" cy="2015663"/>
          </a:xfrm>
          <a:prstGeom prst="rect">
            <a:avLst/>
          </a:prstGeom>
          <a:blipFill>
            <a:blip r:embed="rId3"/>
            <a:srcRect/>
            <a:stretch>
              <a:fillRect l="72" t="-4718" r="-72" b="-586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Slíḓé">
            <a:extLst>
              <a:ext uri="{FF2B5EF4-FFF2-40B4-BE49-F238E27FC236}">
                <a16:creationId xmlns:a16="http://schemas.microsoft.com/office/drawing/2014/main" id="{BBCF8323-D833-47F3-94CF-E5DEFB1EC113}"/>
              </a:ext>
            </a:extLst>
          </p:cNvPr>
          <p:cNvSpPr/>
          <p:nvPr/>
        </p:nvSpPr>
        <p:spPr bwMode="auto">
          <a:xfrm>
            <a:off x="677137" y="3415114"/>
            <a:ext cx="3445599" cy="546170"/>
          </a:xfrm>
          <a:prstGeom prst="rect">
            <a:avLst/>
          </a:prstGeom>
          <a:solidFill>
            <a:schemeClr val="accent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9" name="ïšļîďê">
            <a:extLst>
              <a:ext uri="{FF2B5EF4-FFF2-40B4-BE49-F238E27FC236}">
                <a16:creationId xmlns:a16="http://schemas.microsoft.com/office/drawing/2014/main" id="{881C8C00-7AF8-4CDA-8BF1-F4564F6AE4DE}"/>
              </a:ext>
            </a:extLst>
          </p:cNvPr>
          <p:cNvSpPr/>
          <p:nvPr/>
        </p:nvSpPr>
        <p:spPr>
          <a:xfrm>
            <a:off x="677136" y="4284000"/>
            <a:ext cx="3445600" cy="185962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  <a:endParaRPr lang="zh-CN" altLang="en-US" sz="1100" dirty="0"/>
          </a:p>
        </p:txBody>
      </p:sp>
      <p:sp>
        <p:nvSpPr>
          <p:cNvPr id="10" name="îṩḷiďê">
            <a:extLst>
              <a:ext uri="{FF2B5EF4-FFF2-40B4-BE49-F238E27FC236}">
                <a16:creationId xmlns:a16="http://schemas.microsoft.com/office/drawing/2014/main" id="{B6598916-1AD5-4ACA-B318-59FE39EB8805}"/>
              </a:ext>
            </a:extLst>
          </p:cNvPr>
          <p:cNvSpPr/>
          <p:nvPr/>
        </p:nvSpPr>
        <p:spPr>
          <a:xfrm>
            <a:off x="4393685" y="1945621"/>
            <a:ext cx="3445599" cy="419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şlïďè">
            <a:extLst>
              <a:ext uri="{FF2B5EF4-FFF2-40B4-BE49-F238E27FC236}">
                <a16:creationId xmlns:a16="http://schemas.microsoft.com/office/drawing/2014/main" id="{8358FA3B-D6A1-4B44-BB4E-96D24836D8D4}"/>
              </a:ext>
            </a:extLst>
          </p:cNvPr>
          <p:cNvSpPr/>
          <p:nvPr/>
        </p:nvSpPr>
        <p:spPr bwMode="auto">
          <a:xfrm>
            <a:off x="4378545" y="1945621"/>
            <a:ext cx="3445600" cy="2015663"/>
          </a:xfrm>
          <a:prstGeom prst="rect">
            <a:avLst/>
          </a:prstGeom>
          <a:blipFill>
            <a:blip r:embed="rId4"/>
            <a:srcRect/>
            <a:stretch>
              <a:fillRect l="468" t="-4718" r="-468" b="-586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isḻïḓê">
            <a:extLst>
              <a:ext uri="{FF2B5EF4-FFF2-40B4-BE49-F238E27FC236}">
                <a16:creationId xmlns:a16="http://schemas.microsoft.com/office/drawing/2014/main" id="{90DD65F0-8B41-4920-80BD-C3AC46846834}"/>
              </a:ext>
            </a:extLst>
          </p:cNvPr>
          <p:cNvSpPr/>
          <p:nvPr/>
        </p:nvSpPr>
        <p:spPr bwMode="auto">
          <a:xfrm>
            <a:off x="4378545" y="3415114"/>
            <a:ext cx="3445599" cy="546170"/>
          </a:xfrm>
          <a:prstGeom prst="rect">
            <a:avLst/>
          </a:prstGeom>
          <a:solidFill>
            <a:schemeClr val="accent3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3" name="îśľîdê">
            <a:extLst>
              <a:ext uri="{FF2B5EF4-FFF2-40B4-BE49-F238E27FC236}">
                <a16:creationId xmlns:a16="http://schemas.microsoft.com/office/drawing/2014/main" id="{6DE33B4F-DBD1-464E-BDA0-7A252472BAAD}"/>
              </a:ext>
            </a:extLst>
          </p:cNvPr>
          <p:cNvSpPr/>
          <p:nvPr/>
        </p:nvSpPr>
        <p:spPr>
          <a:xfrm>
            <a:off x="4378546" y="4284000"/>
            <a:ext cx="3445598" cy="185962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  <a:endParaRPr lang="zh-CN" altLang="en-US" sz="1100" dirty="0"/>
          </a:p>
        </p:txBody>
      </p:sp>
      <p:sp>
        <p:nvSpPr>
          <p:cNvPr id="14" name="ïsḻídè">
            <a:extLst>
              <a:ext uri="{FF2B5EF4-FFF2-40B4-BE49-F238E27FC236}">
                <a16:creationId xmlns:a16="http://schemas.microsoft.com/office/drawing/2014/main" id="{4D6D4546-193E-4B25-A4D6-ED29CFE248AE}"/>
              </a:ext>
            </a:extLst>
          </p:cNvPr>
          <p:cNvSpPr/>
          <p:nvPr/>
        </p:nvSpPr>
        <p:spPr>
          <a:xfrm>
            <a:off x="8104717" y="1945621"/>
            <a:ext cx="3445599" cy="41980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îś1ídê">
            <a:extLst>
              <a:ext uri="{FF2B5EF4-FFF2-40B4-BE49-F238E27FC236}">
                <a16:creationId xmlns:a16="http://schemas.microsoft.com/office/drawing/2014/main" id="{AD221A9F-9C27-4D19-A263-66A23A3D1B1E}"/>
              </a:ext>
            </a:extLst>
          </p:cNvPr>
          <p:cNvSpPr/>
          <p:nvPr/>
        </p:nvSpPr>
        <p:spPr bwMode="auto">
          <a:xfrm>
            <a:off x="8089577" y="1945621"/>
            <a:ext cx="3445600" cy="2015663"/>
          </a:xfrm>
          <a:prstGeom prst="rect">
            <a:avLst/>
          </a:prstGeom>
          <a:blipFill>
            <a:blip r:embed="rId5"/>
            <a:srcRect/>
            <a:stretch>
              <a:fillRect l="865" t="-4718" r="-865" b="-5867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ṩļiḋè">
            <a:extLst>
              <a:ext uri="{FF2B5EF4-FFF2-40B4-BE49-F238E27FC236}">
                <a16:creationId xmlns:a16="http://schemas.microsoft.com/office/drawing/2014/main" id="{8037AB91-226E-47D2-B01B-E916CF44E7DF}"/>
              </a:ext>
            </a:extLst>
          </p:cNvPr>
          <p:cNvSpPr/>
          <p:nvPr/>
        </p:nvSpPr>
        <p:spPr bwMode="auto">
          <a:xfrm>
            <a:off x="8089577" y="3415114"/>
            <a:ext cx="3445599" cy="546170"/>
          </a:xfrm>
          <a:prstGeom prst="rect">
            <a:avLst/>
          </a:prstGeom>
          <a:solidFill>
            <a:schemeClr val="accent1">
              <a:alpha val="80000"/>
            </a:schemeClr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Text here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7" name="íṧ1ïdé">
            <a:extLst>
              <a:ext uri="{FF2B5EF4-FFF2-40B4-BE49-F238E27FC236}">
                <a16:creationId xmlns:a16="http://schemas.microsoft.com/office/drawing/2014/main" id="{77AB167D-EB99-4A8B-8BE4-BC80DBAC678E}"/>
              </a:ext>
            </a:extLst>
          </p:cNvPr>
          <p:cNvSpPr/>
          <p:nvPr/>
        </p:nvSpPr>
        <p:spPr>
          <a:xfrm>
            <a:off x="8115406" y="4284000"/>
            <a:ext cx="3393942" cy="1859625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You can use the icon library in </a:t>
            </a:r>
            <a:r>
              <a:rPr lang="en-US" altLang="zh-CN" sz="1100" dirty="0" err="1"/>
              <a:t>iSlide</a:t>
            </a:r>
            <a:r>
              <a:rPr lang="en-US" altLang="zh-CN" sz="1100" dirty="0"/>
              <a:t>  (www.islide.cc) to filter and replace existing icon elements with one click.</a:t>
            </a:r>
            <a:endParaRPr lang="zh-CN" altLang="en-US" sz="1100" dirty="0"/>
          </a:p>
        </p:txBody>
      </p:sp>
      <p:sp>
        <p:nvSpPr>
          <p:cNvPr id="31" name="îşlïdé">
            <a:extLst>
              <a:ext uri="{FF2B5EF4-FFF2-40B4-BE49-F238E27FC236}">
                <a16:creationId xmlns:a16="http://schemas.microsoft.com/office/drawing/2014/main" id="{E5160F6D-5C71-456D-BA83-B130027C4AFE}"/>
              </a:ext>
            </a:extLst>
          </p:cNvPr>
          <p:cNvSpPr/>
          <p:nvPr/>
        </p:nvSpPr>
        <p:spPr bwMode="auto">
          <a:xfrm>
            <a:off x="9238738" y="1457244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32" name="íšľïḋé">
            <a:extLst>
              <a:ext uri="{FF2B5EF4-FFF2-40B4-BE49-F238E27FC236}">
                <a16:creationId xmlns:a16="http://schemas.microsoft.com/office/drawing/2014/main" id="{C90D0A38-2678-4790-8D1F-0FD80162B566}"/>
              </a:ext>
            </a:extLst>
          </p:cNvPr>
          <p:cNvSpPr txBox="1"/>
          <p:nvPr/>
        </p:nvSpPr>
        <p:spPr>
          <a:xfrm>
            <a:off x="9324946" y="1711114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32K</a:t>
            </a:r>
          </a:p>
          <a:p>
            <a:pPr algn="ctr"/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34" name="iṩḻïḍé">
            <a:extLst>
              <a:ext uri="{FF2B5EF4-FFF2-40B4-BE49-F238E27FC236}">
                <a16:creationId xmlns:a16="http://schemas.microsoft.com/office/drawing/2014/main" id="{346EB952-ACBE-4DCE-AEBE-7D21D3FF25AB}"/>
              </a:ext>
            </a:extLst>
          </p:cNvPr>
          <p:cNvSpPr/>
          <p:nvPr/>
        </p:nvSpPr>
        <p:spPr>
          <a:xfrm>
            <a:off x="9605792" y="1224000"/>
            <a:ext cx="428308" cy="42831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5" name="iš1ïďe">
            <a:extLst>
              <a:ext uri="{FF2B5EF4-FFF2-40B4-BE49-F238E27FC236}">
                <a16:creationId xmlns:a16="http://schemas.microsoft.com/office/drawing/2014/main" id="{FD64DFC2-9D42-45CB-ADA4-218A7B347B05}"/>
              </a:ext>
            </a:extLst>
          </p:cNvPr>
          <p:cNvSpPr/>
          <p:nvPr/>
        </p:nvSpPr>
        <p:spPr bwMode="auto">
          <a:xfrm>
            <a:off x="9710748" y="1331086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6" name="íṣḻiḍè">
            <a:extLst>
              <a:ext uri="{FF2B5EF4-FFF2-40B4-BE49-F238E27FC236}">
                <a16:creationId xmlns:a16="http://schemas.microsoft.com/office/drawing/2014/main" id="{DFB4EE2A-E45A-492E-B484-3D5BC33251A2}"/>
              </a:ext>
            </a:extLst>
          </p:cNvPr>
          <p:cNvSpPr/>
          <p:nvPr/>
        </p:nvSpPr>
        <p:spPr bwMode="auto">
          <a:xfrm>
            <a:off x="5527706" y="1457244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7" name="ïşḻíḓe">
            <a:extLst>
              <a:ext uri="{FF2B5EF4-FFF2-40B4-BE49-F238E27FC236}">
                <a16:creationId xmlns:a16="http://schemas.microsoft.com/office/drawing/2014/main" id="{702F7A94-B8BB-4789-8E10-EF5E88E7757E}"/>
              </a:ext>
            </a:extLst>
          </p:cNvPr>
          <p:cNvSpPr txBox="1"/>
          <p:nvPr/>
        </p:nvSpPr>
        <p:spPr>
          <a:xfrm>
            <a:off x="5613914" y="1711114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3"/>
                </a:solidFill>
              </a:rPr>
              <a:t>26K</a:t>
            </a:r>
          </a:p>
          <a:p>
            <a:pPr algn="ctr"/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29" name="iŝlíďè">
            <a:extLst>
              <a:ext uri="{FF2B5EF4-FFF2-40B4-BE49-F238E27FC236}">
                <a16:creationId xmlns:a16="http://schemas.microsoft.com/office/drawing/2014/main" id="{180DC4DF-79BF-4EEC-905B-46DB14EB716D}"/>
              </a:ext>
            </a:extLst>
          </p:cNvPr>
          <p:cNvSpPr/>
          <p:nvPr/>
        </p:nvSpPr>
        <p:spPr>
          <a:xfrm>
            <a:off x="5894760" y="1224000"/>
            <a:ext cx="428308" cy="42831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0" name="îS1ïdê">
            <a:extLst>
              <a:ext uri="{FF2B5EF4-FFF2-40B4-BE49-F238E27FC236}">
                <a16:creationId xmlns:a16="http://schemas.microsoft.com/office/drawing/2014/main" id="{0494672E-9E8F-439A-93A7-9CE102964906}"/>
              </a:ext>
            </a:extLst>
          </p:cNvPr>
          <p:cNvSpPr/>
          <p:nvPr/>
        </p:nvSpPr>
        <p:spPr bwMode="auto">
          <a:xfrm>
            <a:off x="5999716" y="1331086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  <p:sp>
        <p:nvSpPr>
          <p:cNvPr id="21" name="íśľíḓè">
            <a:extLst>
              <a:ext uri="{FF2B5EF4-FFF2-40B4-BE49-F238E27FC236}">
                <a16:creationId xmlns:a16="http://schemas.microsoft.com/office/drawing/2014/main" id="{5FE3B90E-D25E-4D07-BD7F-92EB5BFF661D}"/>
              </a:ext>
            </a:extLst>
          </p:cNvPr>
          <p:cNvSpPr/>
          <p:nvPr/>
        </p:nvSpPr>
        <p:spPr bwMode="auto">
          <a:xfrm>
            <a:off x="2025142" y="1457244"/>
            <a:ext cx="1162416" cy="11624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2" name="îŝ1iḍè">
            <a:extLst>
              <a:ext uri="{FF2B5EF4-FFF2-40B4-BE49-F238E27FC236}">
                <a16:creationId xmlns:a16="http://schemas.microsoft.com/office/drawing/2014/main" id="{F55D89DF-AAFB-44C7-9053-3D4A52C18636}"/>
              </a:ext>
            </a:extLst>
          </p:cNvPr>
          <p:cNvSpPr txBox="1"/>
          <p:nvPr/>
        </p:nvSpPr>
        <p:spPr>
          <a:xfrm>
            <a:off x="2111350" y="1711114"/>
            <a:ext cx="990000" cy="654676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 lnSpcReduction="10000"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</a:rPr>
              <a:t>18K</a:t>
            </a:r>
          </a:p>
          <a:p>
            <a:pPr algn="ctr"/>
            <a:r>
              <a:rPr lang="en-US" altLang="zh-CN" sz="1600" dirty="0"/>
              <a:t>Text here</a:t>
            </a:r>
            <a:endParaRPr lang="zh-CN" altLang="en-US" sz="1600" dirty="0"/>
          </a:p>
        </p:txBody>
      </p:sp>
      <p:sp>
        <p:nvSpPr>
          <p:cNvPr id="24" name="î$ľïďè">
            <a:extLst>
              <a:ext uri="{FF2B5EF4-FFF2-40B4-BE49-F238E27FC236}">
                <a16:creationId xmlns:a16="http://schemas.microsoft.com/office/drawing/2014/main" id="{03E01808-4976-48B9-B207-0F6307C5F079}"/>
              </a:ext>
            </a:extLst>
          </p:cNvPr>
          <p:cNvSpPr/>
          <p:nvPr/>
        </p:nvSpPr>
        <p:spPr>
          <a:xfrm>
            <a:off x="2392196" y="1224000"/>
            <a:ext cx="428308" cy="42831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25" name="îṣļïďé">
            <a:extLst>
              <a:ext uri="{FF2B5EF4-FFF2-40B4-BE49-F238E27FC236}">
                <a16:creationId xmlns:a16="http://schemas.microsoft.com/office/drawing/2014/main" id="{B774C312-7268-4C46-B956-5F195754D103}"/>
              </a:ext>
            </a:extLst>
          </p:cNvPr>
          <p:cNvSpPr/>
          <p:nvPr/>
        </p:nvSpPr>
        <p:spPr bwMode="auto">
          <a:xfrm>
            <a:off x="2497152" y="1331086"/>
            <a:ext cx="218396" cy="21413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/>
          </a:p>
        </p:txBody>
      </p:sp>
    </p:spTree>
    <p:extLst>
      <p:ext uri="{BB962C8B-B14F-4D97-AF65-F5344CB8AC3E}">
        <p14:creationId xmlns:p14="http://schemas.microsoft.com/office/powerpoint/2010/main" val="2442932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îślîḋé">
            <a:extLst>
              <a:ext uri="{FF2B5EF4-FFF2-40B4-BE49-F238E27FC236}">
                <a16:creationId xmlns:a16="http://schemas.microsoft.com/office/drawing/2014/main" id="{6CF7C7C3-F43E-4D23-8D9B-823D98EA1F17}"/>
              </a:ext>
            </a:extLst>
          </p:cNvPr>
          <p:cNvSpPr/>
          <p:nvPr/>
        </p:nvSpPr>
        <p:spPr>
          <a:xfrm>
            <a:off x="2176954" y="1201892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" name="işliḑê">
            <a:extLst>
              <a:ext uri="{FF2B5EF4-FFF2-40B4-BE49-F238E27FC236}">
                <a16:creationId xmlns:a16="http://schemas.microsoft.com/office/drawing/2014/main" id="{09F3ABC1-D812-4E8D-BC5A-BA269F3DF796}"/>
              </a:ext>
            </a:extLst>
          </p:cNvPr>
          <p:cNvSpPr/>
          <p:nvPr/>
        </p:nvSpPr>
        <p:spPr bwMode="auto">
          <a:xfrm>
            <a:off x="669925" y="2223332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8" name="ïsḷïdé">
            <a:extLst>
              <a:ext uri="{FF2B5EF4-FFF2-40B4-BE49-F238E27FC236}">
                <a16:creationId xmlns:a16="http://schemas.microsoft.com/office/drawing/2014/main" id="{A26B433F-1995-4010-BF1C-4FFA871F5D05}"/>
              </a:ext>
            </a:extLst>
          </p:cNvPr>
          <p:cNvSpPr txBox="1"/>
          <p:nvPr/>
        </p:nvSpPr>
        <p:spPr bwMode="auto">
          <a:xfrm>
            <a:off x="669925" y="1854000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B7D62BA-D01D-4BF0-ADD2-659C8B7D1A89}"/>
              </a:ext>
            </a:extLst>
          </p:cNvPr>
          <p:cNvCxnSpPr>
            <a:cxnSpLocks/>
            <a:stCxn id="6" idx="6"/>
            <a:endCxn id="25" idx="2"/>
          </p:cNvCxnSpPr>
          <p:nvPr/>
        </p:nvCxnSpPr>
        <p:spPr>
          <a:xfrm>
            <a:off x="2714774" y="1470804"/>
            <a:ext cx="310933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îšļîḓê">
            <a:extLst>
              <a:ext uri="{FF2B5EF4-FFF2-40B4-BE49-F238E27FC236}">
                <a16:creationId xmlns:a16="http://schemas.microsoft.com/office/drawing/2014/main" id="{D168A011-45BF-4C45-B17C-77D8CAA1771A}"/>
              </a:ext>
            </a:extLst>
          </p:cNvPr>
          <p:cNvSpPr/>
          <p:nvPr/>
        </p:nvSpPr>
        <p:spPr>
          <a:xfrm>
            <a:off x="5817388" y="2985347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2" name="îŝľîďe">
            <a:extLst>
              <a:ext uri="{FF2B5EF4-FFF2-40B4-BE49-F238E27FC236}">
                <a16:creationId xmlns:a16="http://schemas.microsoft.com/office/drawing/2014/main" id="{CB0C1AD5-3C6C-43A7-8F3D-9EDCED1DE06D}"/>
              </a:ext>
            </a:extLst>
          </p:cNvPr>
          <p:cNvSpPr/>
          <p:nvPr/>
        </p:nvSpPr>
        <p:spPr bwMode="auto">
          <a:xfrm>
            <a:off x="4310359" y="4006787"/>
            <a:ext cx="3551878" cy="88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When you copy &amp; paste, choose "keep text only" option.</a:t>
            </a:r>
            <a:endParaRPr lang="zh-CN" altLang="en-US" sz="900" dirty="0"/>
          </a:p>
        </p:txBody>
      </p:sp>
      <p:sp>
        <p:nvSpPr>
          <p:cNvPr id="363" name="iṧļiďe">
            <a:extLst>
              <a:ext uri="{FF2B5EF4-FFF2-40B4-BE49-F238E27FC236}">
                <a16:creationId xmlns:a16="http://schemas.microsoft.com/office/drawing/2014/main" id="{24D5573F-93D1-496D-857E-8DE0C7354CCC}"/>
              </a:ext>
            </a:extLst>
          </p:cNvPr>
          <p:cNvSpPr txBox="1"/>
          <p:nvPr/>
        </p:nvSpPr>
        <p:spPr bwMode="auto">
          <a:xfrm>
            <a:off x="4310359" y="3637455"/>
            <a:ext cx="355187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2" name="肘形连接符 11">
            <a:extLst>
              <a:ext uri="{FF2B5EF4-FFF2-40B4-BE49-F238E27FC236}">
                <a16:creationId xmlns:a16="http://schemas.microsoft.com/office/drawing/2014/main" id="{CD9E02DA-CF2F-433F-9DFD-04AF5615D39A}"/>
              </a:ext>
            </a:extLst>
          </p:cNvPr>
          <p:cNvCxnSpPr>
            <a:cxnSpLocks/>
            <a:stCxn id="10" idx="6"/>
            <a:endCxn id="34" idx="2"/>
          </p:cNvCxnSpPr>
          <p:nvPr/>
        </p:nvCxnSpPr>
        <p:spPr>
          <a:xfrm flipV="1">
            <a:off x="6355208" y="2844000"/>
            <a:ext cx="4147243" cy="410259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ísļiḑè">
            <a:extLst>
              <a:ext uri="{FF2B5EF4-FFF2-40B4-BE49-F238E27FC236}">
                <a16:creationId xmlns:a16="http://schemas.microsoft.com/office/drawing/2014/main" id="{5E3CE360-37DE-4C2B-A278-8D12D9FCBD59}"/>
              </a:ext>
            </a:extLst>
          </p:cNvPr>
          <p:cNvSpPr/>
          <p:nvPr/>
        </p:nvSpPr>
        <p:spPr>
          <a:xfrm>
            <a:off x="1339862" y="2985347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0" name="iṣlîḋê">
            <a:extLst>
              <a:ext uri="{FF2B5EF4-FFF2-40B4-BE49-F238E27FC236}">
                <a16:creationId xmlns:a16="http://schemas.microsoft.com/office/drawing/2014/main" id="{19A0F75F-9BC9-4299-BDEF-E9BDC56EAC7D}"/>
              </a:ext>
            </a:extLst>
          </p:cNvPr>
          <p:cNvSpPr/>
          <p:nvPr/>
        </p:nvSpPr>
        <p:spPr bwMode="auto">
          <a:xfrm>
            <a:off x="660223" y="4006787"/>
            <a:ext cx="1897098" cy="6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</p:txBody>
      </p:sp>
      <p:sp>
        <p:nvSpPr>
          <p:cNvPr id="361" name="îşḷiḍé">
            <a:extLst>
              <a:ext uri="{FF2B5EF4-FFF2-40B4-BE49-F238E27FC236}">
                <a16:creationId xmlns:a16="http://schemas.microsoft.com/office/drawing/2014/main" id="{8739837E-67C2-436A-BF85-045AE6E5E382}"/>
              </a:ext>
            </a:extLst>
          </p:cNvPr>
          <p:cNvSpPr txBox="1"/>
          <p:nvPr/>
        </p:nvSpPr>
        <p:spPr bwMode="auto">
          <a:xfrm>
            <a:off x="660223" y="3637455"/>
            <a:ext cx="189709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E272A6D-34BA-4F2B-834D-26EE53C9A83A}"/>
              </a:ext>
            </a:extLst>
          </p:cNvPr>
          <p:cNvCxnSpPr>
            <a:stCxn id="10" idx="2"/>
            <a:endCxn id="13" idx="6"/>
          </p:cNvCxnSpPr>
          <p:nvPr/>
        </p:nvCxnSpPr>
        <p:spPr>
          <a:xfrm flipH="1">
            <a:off x="1877682" y="3254259"/>
            <a:ext cx="393970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íşļídé">
            <a:extLst>
              <a:ext uri="{FF2B5EF4-FFF2-40B4-BE49-F238E27FC236}">
                <a16:creationId xmlns:a16="http://schemas.microsoft.com/office/drawing/2014/main" id="{5F30C88A-A0B6-46C3-9A6E-ACC695C93F70}"/>
              </a:ext>
            </a:extLst>
          </p:cNvPr>
          <p:cNvSpPr/>
          <p:nvPr/>
        </p:nvSpPr>
        <p:spPr bwMode="auto">
          <a:xfrm>
            <a:off x="6800382" y="4861859"/>
            <a:ext cx="1275618" cy="1275616"/>
          </a:xfrm>
          <a:prstGeom prst="ellipse">
            <a:avLst/>
          </a:prstGeom>
          <a:solidFill>
            <a:srgbClr val="FFFFFF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60" name="íṡ1iḋê">
            <a:extLst>
              <a:ext uri="{FF2B5EF4-FFF2-40B4-BE49-F238E27FC236}">
                <a16:creationId xmlns:a16="http://schemas.microsoft.com/office/drawing/2014/main" id="{8FC3BFF2-E0EE-4EAF-9975-C07E8CB37347}"/>
              </a:ext>
            </a:extLst>
          </p:cNvPr>
          <p:cNvSpPr/>
          <p:nvPr/>
        </p:nvSpPr>
        <p:spPr bwMode="auto">
          <a:xfrm>
            <a:off x="6983353" y="5963697"/>
            <a:ext cx="986830" cy="31045"/>
          </a:xfrm>
          <a:custGeom>
            <a:avLst/>
            <a:gdLst>
              <a:gd name="T0" fmla="*/ 3004 w 3052"/>
              <a:gd name="T1" fmla="*/ 0 h 96"/>
              <a:gd name="T2" fmla="*/ 48 w 3052"/>
              <a:gd name="T3" fmla="*/ 0 h 96"/>
              <a:gd name="T4" fmla="*/ 0 w 3052"/>
              <a:gd name="T5" fmla="*/ 47 h 96"/>
              <a:gd name="T6" fmla="*/ 0 w 3052"/>
              <a:gd name="T7" fmla="*/ 48 h 96"/>
              <a:gd name="T8" fmla="*/ 48 w 3052"/>
              <a:gd name="T9" fmla="*/ 95 h 96"/>
              <a:gd name="T10" fmla="*/ 3004 w 3052"/>
              <a:gd name="T11" fmla="*/ 96 h 96"/>
              <a:gd name="T12" fmla="*/ 3052 w 3052"/>
              <a:gd name="T13" fmla="*/ 48 h 96"/>
              <a:gd name="T14" fmla="*/ 3052 w 3052"/>
              <a:gd name="T15" fmla="*/ 47 h 96"/>
              <a:gd name="T16" fmla="*/ 3004 w 3052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52" h="96">
                <a:moveTo>
                  <a:pt x="3004" y="0"/>
                </a:moveTo>
                <a:cubicBezTo>
                  <a:pt x="48" y="0"/>
                  <a:pt x="48" y="0"/>
                  <a:pt x="48" y="0"/>
                </a:cubicBezTo>
                <a:cubicBezTo>
                  <a:pt x="21" y="0"/>
                  <a:pt x="0" y="21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1" y="95"/>
                  <a:pt x="48" y="95"/>
                </a:cubicBezTo>
                <a:cubicBezTo>
                  <a:pt x="3004" y="96"/>
                  <a:pt x="3004" y="96"/>
                  <a:pt x="3004" y="96"/>
                </a:cubicBezTo>
                <a:cubicBezTo>
                  <a:pt x="3030" y="96"/>
                  <a:pt x="3052" y="74"/>
                  <a:pt x="3052" y="48"/>
                </a:cubicBezTo>
                <a:cubicBezTo>
                  <a:pt x="3052" y="47"/>
                  <a:pt x="3052" y="47"/>
                  <a:pt x="3052" y="47"/>
                </a:cubicBezTo>
                <a:cubicBezTo>
                  <a:pt x="3052" y="21"/>
                  <a:pt x="3031" y="0"/>
                  <a:pt x="3004" y="0"/>
                </a:cubicBezTo>
                <a:close/>
              </a:path>
            </a:pathLst>
          </a:custGeom>
          <a:solidFill>
            <a:srgbClr val="C6C6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íṧlíḑê">
            <a:extLst>
              <a:ext uri="{FF2B5EF4-FFF2-40B4-BE49-F238E27FC236}">
                <a16:creationId xmlns:a16="http://schemas.microsoft.com/office/drawing/2014/main" id="{782FC450-E2D6-413E-A7AF-00869EF364F8}"/>
              </a:ext>
            </a:extLst>
          </p:cNvPr>
          <p:cNvSpPr/>
          <p:nvPr/>
        </p:nvSpPr>
        <p:spPr bwMode="auto">
          <a:xfrm>
            <a:off x="7554267" y="5202631"/>
            <a:ext cx="46568" cy="55471"/>
          </a:xfrm>
          <a:custGeom>
            <a:avLst/>
            <a:gdLst>
              <a:gd name="T0" fmla="*/ 75 w 144"/>
              <a:gd name="T1" fmla="*/ 89 h 172"/>
              <a:gd name="T2" fmla="*/ 38 w 144"/>
              <a:gd name="T3" fmla="*/ 76 h 172"/>
              <a:gd name="T4" fmla="*/ 35 w 144"/>
              <a:gd name="T5" fmla="*/ 108 h 172"/>
              <a:gd name="T6" fmla="*/ 65 w 144"/>
              <a:gd name="T7" fmla="*/ 118 h 172"/>
              <a:gd name="T8" fmla="*/ 33 w 144"/>
              <a:gd name="T9" fmla="*/ 147 h 172"/>
              <a:gd name="T10" fmla="*/ 87 w 144"/>
              <a:gd name="T11" fmla="*/ 139 h 172"/>
              <a:gd name="T12" fmla="*/ 118 w 144"/>
              <a:gd name="T13" fmla="*/ 90 h 172"/>
              <a:gd name="T14" fmla="*/ 122 w 144"/>
              <a:gd name="T15" fmla="*/ 81 h 172"/>
              <a:gd name="T16" fmla="*/ 55 w 144"/>
              <a:gd name="T17" fmla="*/ 11 h 172"/>
              <a:gd name="T18" fmla="*/ 92 w 144"/>
              <a:gd name="T19" fmla="*/ 53 h 172"/>
              <a:gd name="T20" fmla="*/ 31 w 144"/>
              <a:gd name="T21" fmla="*/ 42 h 172"/>
              <a:gd name="T22" fmla="*/ 75 w 144"/>
              <a:gd name="T23" fmla="*/ 8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4" h="172">
                <a:moveTo>
                  <a:pt x="75" y="89"/>
                </a:moveTo>
                <a:cubicBezTo>
                  <a:pt x="75" y="89"/>
                  <a:pt x="58" y="85"/>
                  <a:pt x="38" y="76"/>
                </a:cubicBezTo>
                <a:cubicBezTo>
                  <a:pt x="17" y="68"/>
                  <a:pt x="0" y="93"/>
                  <a:pt x="35" y="108"/>
                </a:cubicBezTo>
                <a:cubicBezTo>
                  <a:pt x="47" y="112"/>
                  <a:pt x="56" y="116"/>
                  <a:pt x="65" y="118"/>
                </a:cubicBezTo>
                <a:cubicBezTo>
                  <a:pt x="51" y="125"/>
                  <a:pt x="30" y="137"/>
                  <a:pt x="33" y="147"/>
                </a:cubicBezTo>
                <a:cubicBezTo>
                  <a:pt x="39" y="172"/>
                  <a:pt x="67" y="158"/>
                  <a:pt x="87" y="139"/>
                </a:cubicBezTo>
                <a:cubicBezTo>
                  <a:pt x="102" y="125"/>
                  <a:pt x="112" y="103"/>
                  <a:pt x="118" y="90"/>
                </a:cubicBezTo>
                <a:cubicBezTo>
                  <a:pt x="119" y="87"/>
                  <a:pt x="121" y="84"/>
                  <a:pt x="122" y="81"/>
                </a:cubicBezTo>
                <a:cubicBezTo>
                  <a:pt x="144" y="31"/>
                  <a:pt x="73" y="0"/>
                  <a:pt x="55" y="11"/>
                </a:cubicBezTo>
                <a:cubicBezTo>
                  <a:pt x="27" y="28"/>
                  <a:pt x="92" y="53"/>
                  <a:pt x="92" y="53"/>
                </a:cubicBezTo>
                <a:cubicBezTo>
                  <a:pt x="92" y="53"/>
                  <a:pt x="45" y="22"/>
                  <a:pt x="31" y="42"/>
                </a:cubicBezTo>
                <a:cubicBezTo>
                  <a:pt x="19" y="58"/>
                  <a:pt x="60" y="81"/>
                  <a:pt x="75" y="89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iṩliḑe">
            <a:extLst>
              <a:ext uri="{FF2B5EF4-FFF2-40B4-BE49-F238E27FC236}">
                <a16:creationId xmlns:a16="http://schemas.microsoft.com/office/drawing/2014/main" id="{84F274CD-EE5E-4458-BF15-A17E32388A22}"/>
              </a:ext>
            </a:extLst>
          </p:cNvPr>
          <p:cNvSpPr/>
          <p:nvPr/>
        </p:nvSpPr>
        <p:spPr bwMode="auto">
          <a:xfrm>
            <a:off x="7584399" y="5221122"/>
            <a:ext cx="24654" cy="32643"/>
          </a:xfrm>
          <a:custGeom>
            <a:avLst/>
            <a:gdLst>
              <a:gd name="T0" fmla="*/ 1 w 76"/>
              <a:gd name="T1" fmla="*/ 84 h 101"/>
              <a:gd name="T2" fmla="*/ 1 w 76"/>
              <a:gd name="T3" fmla="*/ 84 h 101"/>
              <a:gd name="T4" fmla="*/ 30 w 76"/>
              <a:gd name="T5" fmla="*/ 5 h 101"/>
              <a:gd name="T6" fmla="*/ 34 w 76"/>
              <a:gd name="T7" fmla="*/ 0 h 101"/>
              <a:gd name="T8" fmla="*/ 76 w 76"/>
              <a:gd name="T9" fmla="*/ 17 h 101"/>
              <a:gd name="T10" fmla="*/ 42 w 76"/>
              <a:gd name="T11" fmla="*/ 101 h 101"/>
              <a:gd name="T12" fmla="*/ 1 w 76"/>
              <a:gd name="T13" fmla="*/ 8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101">
                <a:moveTo>
                  <a:pt x="1" y="84"/>
                </a:moveTo>
                <a:cubicBezTo>
                  <a:pt x="1" y="84"/>
                  <a:pt x="1" y="84"/>
                  <a:pt x="1" y="84"/>
                </a:cubicBezTo>
                <a:cubicBezTo>
                  <a:pt x="0" y="55"/>
                  <a:pt x="11" y="27"/>
                  <a:pt x="30" y="5"/>
                </a:cubicBezTo>
                <a:cubicBezTo>
                  <a:pt x="34" y="0"/>
                  <a:pt x="34" y="0"/>
                  <a:pt x="34" y="0"/>
                </a:cubicBezTo>
                <a:cubicBezTo>
                  <a:pt x="76" y="17"/>
                  <a:pt x="76" y="17"/>
                  <a:pt x="76" y="17"/>
                </a:cubicBezTo>
                <a:cubicBezTo>
                  <a:pt x="42" y="101"/>
                  <a:pt x="42" y="101"/>
                  <a:pt x="42" y="101"/>
                </a:cubicBezTo>
                <a:lnTo>
                  <a:pt x="1" y="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îSľíḋê">
            <a:extLst>
              <a:ext uri="{FF2B5EF4-FFF2-40B4-BE49-F238E27FC236}">
                <a16:creationId xmlns:a16="http://schemas.microsoft.com/office/drawing/2014/main" id="{73ED0EE7-18F9-452F-A997-8990A8CF6C6E}"/>
              </a:ext>
            </a:extLst>
          </p:cNvPr>
          <p:cNvSpPr/>
          <p:nvPr/>
        </p:nvSpPr>
        <p:spPr bwMode="auto">
          <a:xfrm>
            <a:off x="7590791" y="5199207"/>
            <a:ext cx="129203" cy="64145"/>
          </a:xfrm>
          <a:custGeom>
            <a:avLst/>
            <a:gdLst>
              <a:gd name="T0" fmla="*/ 4 w 399"/>
              <a:gd name="T1" fmla="*/ 176 h 199"/>
              <a:gd name="T2" fmla="*/ 4 w 399"/>
              <a:gd name="T3" fmla="*/ 171 h 199"/>
              <a:gd name="T4" fmla="*/ 46 w 399"/>
              <a:gd name="T5" fmla="*/ 68 h 199"/>
              <a:gd name="T6" fmla="*/ 46 w 399"/>
              <a:gd name="T7" fmla="*/ 68 h 199"/>
              <a:gd name="T8" fmla="*/ 213 w 399"/>
              <a:gd name="T9" fmla="*/ 77 h 199"/>
              <a:gd name="T10" fmla="*/ 311 w 399"/>
              <a:gd name="T11" fmla="*/ 12 h 199"/>
              <a:gd name="T12" fmla="*/ 386 w 399"/>
              <a:gd name="T13" fmla="*/ 43 h 199"/>
              <a:gd name="T14" fmla="*/ 387 w 399"/>
              <a:gd name="T15" fmla="*/ 44 h 199"/>
              <a:gd name="T16" fmla="*/ 356 w 399"/>
              <a:gd name="T17" fmla="*/ 120 h 199"/>
              <a:gd name="T18" fmla="*/ 237 w 399"/>
              <a:gd name="T19" fmla="*/ 193 h 199"/>
              <a:gd name="T20" fmla="*/ 193 w 399"/>
              <a:gd name="T21" fmla="*/ 194 h 199"/>
              <a:gd name="T22" fmla="*/ 4 w 399"/>
              <a:gd name="T23" fmla="*/ 17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9" h="199">
                <a:moveTo>
                  <a:pt x="4" y="176"/>
                </a:moveTo>
                <a:cubicBezTo>
                  <a:pt x="4" y="171"/>
                  <a:pt x="4" y="171"/>
                  <a:pt x="4" y="171"/>
                </a:cubicBezTo>
                <a:cubicBezTo>
                  <a:pt x="0" y="132"/>
                  <a:pt x="16" y="93"/>
                  <a:pt x="46" y="68"/>
                </a:cubicBezTo>
                <a:cubicBezTo>
                  <a:pt x="46" y="68"/>
                  <a:pt x="46" y="68"/>
                  <a:pt x="46" y="68"/>
                </a:cubicBezTo>
                <a:cubicBezTo>
                  <a:pt x="213" y="77"/>
                  <a:pt x="213" y="77"/>
                  <a:pt x="213" y="77"/>
                </a:cubicBezTo>
                <a:cubicBezTo>
                  <a:pt x="311" y="12"/>
                  <a:pt x="311" y="12"/>
                  <a:pt x="311" y="12"/>
                </a:cubicBezTo>
                <a:cubicBezTo>
                  <a:pt x="340" y="0"/>
                  <a:pt x="374" y="14"/>
                  <a:pt x="386" y="43"/>
                </a:cubicBezTo>
                <a:cubicBezTo>
                  <a:pt x="387" y="44"/>
                  <a:pt x="387" y="44"/>
                  <a:pt x="387" y="44"/>
                </a:cubicBezTo>
                <a:cubicBezTo>
                  <a:pt x="399" y="73"/>
                  <a:pt x="385" y="107"/>
                  <a:pt x="356" y="120"/>
                </a:cubicBezTo>
                <a:cubicBezTo>
                  <a:pt x="237" y="193"/>
                  <a:pt x="237" y="193"/>
                  <a:pt x="237" y="193"/>
                </a:cubicBezTo>
                <a:cubicBezTo>
                  <a:pt x="223" y="199"/>
                  <a:pt x="207" y="199"/>
                  <a:pt x="193" y="194"/>
                </a:cubicBezTo>
                <a:lnTo>
                  <a:pt x="4" y="176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íšlïḓê">
            <a:extLst>
              <a:ext uri="{FF2B5EF4-FFF2-40B4-BE49-F238E27FC236}">
                <a16:creationId xmlns:a16="http://schemas.microsoft.com/office/drawing/2014/main" id="{8063930D-FB25-4BC9-B37C-F0678B099548}"/>
              </a:ext>
            </a:extLst>
          </p:cNvPr>
          <p:cNvSpPr/>
          <p:nvPr/>
        </p:nvSpPr>
        <p:spPr bwMode="auto">
          <a:xfrm>
            <a:off x="7684612" y="5458755"/>
            <a:ext cx="113452" cy="513616"/>
          </a:xfrm>
          <a:custGeom>
            <a:avLst/>
            <a:gdLst>
              <a:gd name="T0" fmla="*/ 350 w 351"/>
              <a:gd name="T1" fmla="*/ 1577 h 1591"/>
              <a:gd name="T2" fmla="*/ 100 w 351"/>
              <a:gd name="T3" fmla="*/ 14 h 1591"/>
              <a:gd name="T4" fmla="*/ 83 w 351"/>
              <a:gd name="T5" fmla="*/ 0 h 1591"/>
              <a:gd name="T6" fmla="*/ 13 w 351"/>
              <a:gd name="T7" fmla="*/ 0 h 1591"/>
              <a:gd name="T8" fmla="*/ 1 w 351"/>
              <a:gd name="T9" fmla="*/ 14 h 1591"/>
              <a:gd name="T10" fmla="*/ 251 w 351"/>
              <a:gd name="T11" fmla="*/ 1577 h 1591"/>
              <a:gd name="T12" fmla="*/ 268 w 351"/>
              <a:gd name="T13" fmla="*/ 1591 h 1591"/>
              <a:gd name="T14" fmla="*/ 338 w 351"/>
              <a:gd name="T15" fmla="*/ 1591 h 1591"/>
              <a:gd name="T16" fmla="*/ 350 w 351"/>
              <a:gd name="T17" fmla="*/ 1577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1" h="1591">
                <a:moveTo>
                  <a:pt x="350" y="1577"/>
                </a:moveTo>
                <a:cubicBezTo>
                  <a:pt x="100" y="14"/>
                  <a:pt x="100" y="14"/>
                  <a:pt x="100" y="14"/>
                </a:cubicBezTo>
                <a:cubicBezTo>
                  <a:pt x="98" y="6"/>
                  <a:pt x="91" y="0"/>
                  <a:pt x="8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1" y="14"/>
                </a:cubicBezTo>
                <a:cubicBezTo>
                  <a:pt x="251" y="1577"/>
                  <a:pt x="251" y="1577"/>
                  <a:pt x="251" y="1577"/>
                </a:cubicBezTo>
                <a:cubicBezTo>
                  <a:pt x="253" y="1585"/>
                  <a:pt x="260" y="1591"/>
                  <a:pt x="268" y="1591"/>
                </a:cubicBezTo>
                <a:cubicBezTo>
                  <a:pt x="338" y="1591"/>
                  <a:pt x="338" y="1591"/>
                  <a:pt x="338" y="1591"/>
                </a:cubicBezTo>
                <a:cubicBezTo>
                  <a:pt x="346" y="1591"/>
                  <a:pt x="351" y="1585"/>
                  <a:pt x="350" y="1577"/>
                </a:cubicBezTo>
                <a:close/>
              </a:path>
            </a:pathLst>
          </a:custGeom>
          <a:solidFill>
            <a:srgbClr val="824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îS1iďe">
            <a:extLst>
              <a:ext uri="{FF2B5EF4-FFF2-40B4-BE49-F238E27FC236}">
                <a16:creationId xmlns:a16="http://schemas.microsoft.com/office/drawing/2014/main" id="{D66B7369-C722-410A-92E7-49E1CCC23B35}"/>
              </a:ext>
            </a:extLst>
          </p:cNvPr>
          <p:cNvSpPr/>
          <p:nvPr/>
        </p:nvSpPr>
        <p:spPr bwMode="auto">
          <a:xfrm>
            <a:off x="7692145" y="5458755"/>
            <a:ext cx="113681" cy="513616"/>
          </a:xfrm>
          <a:custGeom>
            <a:avLst/>
            <a:gdLst>
              <a:gd name="T0" fmla="*/ 350 w 352"/>
              <a:gd name="T1" fmla="*/ 1577 h 1591"/>
              <a:gd name="T2" fmla="*/ 100 w 352"/>
              <a:gd name="T3" fmla="*/ 14 h 1591"/>
              <a:gd name="T4" fmla="*/ 84 w 352"/>
              <a:gd name="T5" fmla="*/ 0 h 1591"/>
              <a:gd name="T6" fmla="*/ 13 w 352"/>
              <a:gd name="T7" fmla="*/ 0 h 1591"/>
              <a:gd name="T8" fmla="*/ 2 w 352"/>
              <a:gd name="T9" fmla="*/ 14 h 1591"/>
              <a:gd name="T10" fmla="*/ 252 w 352"/>
              <a:gd name="T11" fmla="*/ 1577 h 1591"/>
              <a:gd name="T12" fmla="*/ 268 w 352"/>
              <a:gd name="T13" fmla="*/ 1591 h 1591"/>
              <a:gd name="T14" fmla="*/ 339 w 352"/>
              <a:gd name="T15" fmla="*/ 1591 h 1591"/>
              <a:gd name="T16" fmla="*/ 350 w 352"/>
              <a:gd name="T17" fmla="*/ 1577 h 1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1591">
                <a:moveTo>
                  <a:pt x="350" y="1577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252" y="1577"/>
                  <a:pt x="252" y="1577"/>
                  <a:pt x="252" y="1577"/>
                </a:cubicBezTo>
                <a:cubicBezTo>
                  <a:pt x="253" y="1585"/>
                  <a:pt x="260" y="1591"/>
                  <a:pt x="268" y="1591"/>
                </a:cubicBezTo>
                <a:cubicBezTo>
                  <a:pt x="339" y="1591"/>
                  <a:pt x="339" y="1591"/>
                  <a:pt x="339" y="1591"/>
                </a:cubicBezTo>
                <a:cubicBezTo>
                  <a:pt x="346" y="1591"/>
                  <a:pt x="352" y="1585"/>
                  <a:pt x="350" y="1577"/>
                </a:cubicBezTo>
                <a:close/>
              </a:path>
            </a:pathLst>
          </a:custGeom>
          <a:solidFill>
            <a:srgbClr val="A05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íšľíḋè">
            <a:extLst>
              <a:ext uri="{FF2B5EF4-FFF2-40B4-BE49-F238E27FC236}">
                <a16:creationId xmlns:a16="http://schemas.microsoft.com/office/drawing/2014/main" id="{BBF00AC8-C922-47F5-8D1A-A9EFC866C070}"/>
              </a:ext>
            </a:extLst>
          </p:cNvPr>
          <p:cNvSpPr/>
          <p:nvPr/>
        </p:nvSpPr>
        <p:spPr bwMode="auto">
          <a:xfrm>
            <a:off x="7692145" y="5458755"/>
            <a:ext cx="79211" cy="298126"/>
          </a:xfrm>
          <a:custGeom>
            <a:avLst/>
            <a:gdLst>
              <a:gd name="T0" fmla="*/ 243 w 245"/>
              <a:gd name="T1" fmla="*/ 909 h 923"/>
              <a:gd name="T2" fmla="*/ 100 w 245"/>
              <a:gd name="T3" fmla="*/ 14 h 923"/>
              <a:gd name="T4" fmla="*/ 84 w 245"/>
              <a:gd name="T5" fmla="*/ 0 h 923"/>
              <a:gd name="T6" fmla="*/ 13 w 245"/>
              <a:gd name="T7" fmla="*/ 0 h 923"/>
              <a:gd name="T8" fmla="*/ 2 w 245"/>
              <a:gd name="T9" fmla="*/ 14 h 923"/>
              <a:gd name="T10" fmla="*/ 145 w 245"/>
              <a:gd name="T11" fmla="*/ 909 h 923"/>
              <a:gd name="T12" fmla="*/ 161 w 245"/>
              <a:gd name="T13" fmla="*/ 923 h 923"/>
              <a:gd name="T14" fmla="*/ 232 w 245"/>
              <a:gd name="T15" fmla="*/ 923 h 923"/>
              <a:gd name="T16" fmla="*/ 243 w 245"/>
              <a:gd name="T17" fmla="*/ 909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923">
                <a:moveTo>
                  <a:pt x="243" y="909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145" y="909"/>
                  <a:pt x="145" y="909"/>
                  <a:pt x="145" y="909"/>
                </a:cubicBezTo>
                <a:cubicBezTo>
                  <a:pt x="146" y="917"/>
                  <a:pt x="153" y="923"/>
                  <a:pt x="161" y="923"/>
                </a:cubicBezTo>
                <a:cubicBezTo>
                  <a:pt x="232" y="923"/>
                  <a:pt x="232" y="923"/>
                  <a:pt x="232" y="923"/>
                </a:cubicBezTo>
                <a:cubicBezTo>
                  <a:pt x="239" y="923"/>
                  <a:pt x="245" y="917"/>
                  <a:pt x="243" y="909"/>
                </a:cubicBezTo>
                <a:close/>
              </a:path>
            </a:pathLst>
          </a:custGeom>
          <a:solidFill>
            <a:srgbClr val="A05F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îsľïde">
            <a:extLst>
              <a:ext uri="{FF2B5EF4-FFF2-40B4-BE49-F238E27FC236}">
                <a16:creationId xmlns:a16="http://schemas.microsoft.com/office/drawing/2014/main" id="{24ED21D4-FB91-43A3-8A6F-7ECDDC8929B2}"/>
              </a:ext>
            </a:extLst>
          </p:cNvPr>
          <p:cNvSpPr/>
          <p:nvPr/>
        </p:nvSpPr>
        <p:spPr bwMode="auto">
          <a:xfrm>
            <a:off x="7567507" y="5458755"/>
            <a:ext cx="114822" cy="519780"/>
          </a:xfrm>
          <a:custGeom>
            <a:avLst/>
            <a:gdLst>
              <a:gd name="T0" fmla="*/ 1 w 355"/>
              <a:gd name="T1" fmla="*/ 1595 h 1610"/>
              <a:gd name="T2" fmla="*/ 254 w 355"/>
              <a:gd name="T3" fmla="*/ 14 h 1610"/>
              <a:gd name="T4" fmla="*/ 271 w 355"/>
              <a:gd name="T5" fmla="*/ 0 h 1610"/>
              <a:gd name="T6" fmla="*/ 342 w 355"/>
              <a:gd name="T7" fmla="*/ 0 h 1610"/>
              <a:gd name="T8" fmla="*/ 354 w 355"/>
              <a:gd name="T9" fmla="*/ 14 h 1610"/>
              <a:gd name="T10" fmla="*/ 101 w 355"/>
              <a:gd name="T11" fmla="*/ 1595 h 1610"/>
              <a:gd name="T12" fmla="*/ 84 w 355"/>
              <a:gd name="T13" fmla="*/ 1610 h 1610"/>
              <a:gd name="T14" fmla="*/ 13 w 355"/>
              <a:gd name="T15" fmla="*/ 1610 h 1610"/>
              <a:gd name="T16" fmla="*/ 1 w 355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5" h="1610">
                <a:moveTo>
                  <a:pt x="1" y="1595"/>
                </a:moveTo>
                <a:cubicBezTo>
                  <a:pt x="254" y="14"/>
                  <a:pt x="254" y="14"/>
                  <a:pt x="254" y="14"/>
                </a:cubicBezTo>
                <a:cubicBezTo>
                  <a:pt x="255" y="6"/>
                  <a:pt x="263" y="0"/>
                  <a:pt x="271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50" y="0"/>
                  <a:pt x="355" y="6"/>
                  <a:pt x="354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99" y="1603"/>
                  <a:pt x="92" y="1610"/>
                  <a:pt x="84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5" y="1610"/>
                  <a:pt x="0" y="1603"/>
                  <a:pt x="1" y="1595"/>
                </a:cubicBezTo>
                <a:close/>
              </a:path>
            </a:pathLst>
          </a:custGeom>
          <a:solidFill>
            <a:srgbClr val="E8C5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í$ľíḑe">
            <a:extLst>
              <a:ext uri="{FF2B5EF4-FFF2-40B4-BE49-F238E27FC236}">
                <a16:creationId xmlns:a16="http://schemas.microsoft.com/office/drawing/2014/main" id="{04AE4FF3-515A-41EC-B60D-B5714D8FB9C6}"/>
              </a:ext>
            </a:extLst>
          </p:cNvPr>
          <p:cNvSpPr/>
          <p:nvPr/>
        </p:nvSpPr>
        <p:spPr bwMode="auto">
          <a:xfrm>
            <a:off x="7574355" y="5458755"/>
            <a:ext cx="114822" cy="519780"/>
          </a:xfrm>
          <a:custGeom>
            <a:avLst/>
            <a:gdLst>
              <a:gd name="T0" fmla="*/ 1 w 355"/>
              <a:gd name="T1" fmla="*/ 1595 h 1610"/>
              <a:gd name="T2" fmla="*/ 254 w 355"/>
              <a:gd name="T3" fmla="*/ 14 h 1610"/>
              <a:gd name="T4" fmla="*/ 271 w 355"/>
              <a:gd name="T5" fmla="*/ 0 h 1610"/>
              <a:gd name="T6" fmla="*/ 342 w 355"/>
              <a:gd name="T7" fmla="*/ 0 h 1610"/>
              <a:gd name="T8" fmla="*/ 354 w 355"/>
              <a:gd name="T9" fmla="*/ 14 h 1610"/>
              <a:gd name="T10" fmla="*/ 101 w 355"/>
              <a:gd name="T11" fmla="*/ 1595 h 1610"/>
              <a:gd name="T12" fmla="*/ 84 w 355"/>
              <a:gd name="T13" fmla="*/ 1610 h 1610"/>
              <a:gd name="T14" fmla="*/ 13 w 355"/>
              <a:gd name="T15" fmla="*/ 1610 h 1610"/>
              <a:gd name="T16" fmla="*/ 1 w 355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5" h="1610">
                <a:moveTo>
                  <a:pt x="1" y="1595"/>
                </a:moveTo>
                <a:cubicBezTo>
                  <a:pt x="254" y="14"/>
                  <a:pt x="254" y="14"/>
                  <a:pt x="254" y="14"/>
                </a:cubicBezTo>
                <a:cubicBezTo>
                  <a:pt x="255" y="6"/>
                  <a:pt x="263" y="0"/>
                  <a:pt x="271" y="0"/>
                </a:cubicBezTo>
                <a:cubicBezTo>
                  <a:pt x="342" y="0"/>
                  <a:pt x="342" y="0"/>
                  <a:pt x="342" y="0"/>
                </a:cubicBezTo>
                <a:cubicBezTo>
                  <a:pt x="350" y="0"/>
                  <a:pt x="355" y="6"/>
                  <a:pt x="354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99" y="1603"/>
                  <a:pt x="92" y="1610"/>
                  <a:pt x="84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5" y="1610"/>
                  <a:pt x="0" y="1603"/>
                  <a:pt x="1" y="1595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iṧliḓè">
            <a:extLst>
              <a:ext uri="{FF2B5EF4-FFF2-40B4-BE49-F238E27FC236}">
                <a16:creationId xmlns:a16="http://schemas.microsoft.com/office/drawing/2014/main" id="{D47E62EF-0479-4815-A46D-98FBCA86589C}"/>
              </a:ext>
            </a:extLst>
          </p:cNvPr>
          <p:cNvSpPr/>
          <p:nvPr/>
        </p:nvSpPr>
        <p:spPr bwMode="auto">
          <a:xfrm>
            <a:off x="7609281" y="5458755"/>
            <a:ext cx="79896" cy="301550"/>
          </a:xfrm>
          <a:custGeom>
            <a:avLst/>
            <a:gdLst>
              <a:gd name="T0" fmla="*/ 1 w 247"/>
              <a:gd name="T1" fmla="*/ 919 h 934"/>
              <a:gd name="T2" fmla="*/ 146 w 247"/>
              <a:gd name="T3" fmla="*/ 14 h 934"/>
              <a:gd name="T4" fmla="*/ 163 w 247"/>
              <a:gd name="T5" fmla="*/ 0 h 934"/>
              <a:gd name="T6" fmla="*/ 234 w 247"/>
              <a:gd name="T7" fmla="*/ 0 h 934"/>
              <a:gd name="T8" fmla="*/ 246 w 247"/>
              <a:gd name="T9" fmla="*/ 14 h 934"/>
              <a:gd name="T10" fmla="*/ 101 w 247"/>
              <a:gd name="T11" fmla="*/ 919 h 934"/>
              <a:gd name="T12" fmla="*/ 84 w 247"/>
              <a:gd name="T13" fmla="*/ 934 h 934"/>
              <a:gd name="T14" fmla="*/ 13 w 247"/>
              <a:gd name="T15" fmla="*/ 934 h 934"/>
              <a:gd name="T16" fmla="*/ 1 w 247"/>
              <a:gd name="T17" fmla="*/ 91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934">
                <a:moveTo>
                  <a:pt x="1" y="919"/>
                </a:moveTo>
                <a:cubicBezTo>
                  <a:pt x="146" y="14"/>
                  <a:pt x="146" y="14"/>
                  <a:pt x="146" y="14"/>
                </a:cubicBezTo>
                <a:cubicBezTo>
                  <a:pt x="147" y="6"/>
                  <a:pt x="155" y="0"/>
                  <a:pt x="163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2" y="0"/>
                  <a:pt x="247" y="6"/>
                  <a:pt x="246" y="14"/>
                </a:cubicBezTo>
                <a:cubicBezTo>
                  <a:pt x="101" y="919"/>
                  <a:pt x="101" y="919"/>
                  <a:pt x="101" y="919"/>
                </a:cubicBezTo>
                <a:cubicBezTo>
                  <a:pt x="100" y="927"/>
                  <a:pt x="92" y="934"/>
                  <a:pt x="84" y="934"/>
                </a:cubicBezTo>
                <a:cubicBezTo>
                  <a:pt x="13" y="934"/>
                  <a:pt x="13" y="934"/>
                  <a:pt x="13" y="934"/>
                </a:cubicBezTo>
                <a:cubicBezTo>
                  <a:pt x="5" y="934"/>
                  <a:pt x="0" y="927"/>
                  <a:pt x="1" y="919"/>
                </a:cubicBezTo>
                <a:close/>
              </a:path>
            </a:pathLst>
          </a:custGeom>
          <a:solidFill>
            <a:srgbClr val="C4A48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íṩ1íḓé">
            <a:extLst>
              <a:ext uri="{FF2B5EF4-FFF2-40B4-BE49-F238E27FC236}">
                <a16:creationId xmlns:a16="http://schemas.microsoft.com/office/drawing/2014/main" id="{02902CF5-E738-4A0D-AB89-887F92ACBC2E}"/>
              </a:ext>
            </a:extLst>
          </p:cNvPr>
          <p:cNvSpPr/>
          <p:nvPr/>
        </p:nvSpPr>
        <p:spPr bwMode="auto">
          <a:xfrm>
            <a:off x="7670002" y="5469940"/>
            <a:ext cx="10501" cy="10501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ïsļiḓé">
            <a:extLst>
              <a:ext uri="{FF2B5EF4-FFF2-40B4-BE49-F238E27FC236}">
                <a16:creationId xmlns:a16="http://schemas.microsoft.com/office/drawing/2014/main" id="{DB99815C-E49E-4E39-9916-C2745799C164}"/>
              </a:ext>
            </a:extLst>
          </p:cNvPr>
          <p:cNvSpPr/>
          <p:nvPr/>
        </p:nvSpPr>
        <p:spPr bwMode="auto">
          <a:xfrm>
            <a:off x="7672970" y="5471538"/>
            <a:ext cx="7533" cy="7533"/>
          </a:xfrm>
          <a:prstGeom prst="ellipse">
            <a:avLst/>
          </a:prstGeom>
          <a:solidFill>
            <a:srgbClr val="6B77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ï$ḷiḓe">
            <a:extLst>
              <a:ext uri="{FF2B5EF4-FFF2-40B4-BE49-F238E27FC236}">
                <a16:creationId xmlns:a16="http://schemas.microsoft.com/office/drawing/2014/main" id="{3A5641A5-2F7E-4B6F-AD32-963B442D2DE6}"/>
              </a:ext>
            </a:extLst>
          </p:cNvPr>
          <p:cNvSpPr/>
          <p:nvPr/>
        </p:nvSpPr>
        <p:spPr bwMode="auto">
          <a:xfrm>
            <a:off x="7701732" y="5471310"/>
            <a:ext cx="11642" cy="11642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îṣḷíḍé">
            <a:extLst>
              <a:ext uri="{FF2B5EF4-FFF2-40B4-BE49-F238E27FC236}">
                <a16:creationId xmlns:a16="http://schemas.microsoft.com/office/drawing/2014/main" id="{2C82A8FA-12A0-4CD2-8737-334778BB6512}"/>
              </a:ext>
            </a:extLst>
          </p:cNvPr>
          <p:cNvSpPr/>
          <p:nvPr/>
        </p:nvSpPr>
        <p:spPr bwMode="auto">
          <a:xfrm>
            <a:off x="7704928" y="5472908"/>
            <a:ext cx="8446" cy="8446"/>
          </a:xfrm>
          <a:prstGeom prst="ellipse">
            <a:avLst/>
          </a:prstGeom>
          <a:solidFill>
            <a:srgbClr val="6B77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íṡľïďe">
            <a:extLst>
              <a:ext uri="{FF2B5EF4-FFF2-40B4-BE49-F238E27FC236}">
                <a16:creationId xmlns:a16="http://schemas.microsoft.com/office/drawing/2014/main" id="{2503C98C-A98A-4036-AAE9-4FED23625BE2}"/>
              </a:ext>
            </a:extLst>
          </p:cNvPr>
          <p:cNvSpPr/>
          <p:nvPr/>
        </p:nvSpPr>
        <p:spPr bwMode="auto">
          <a:xfrm>
            <a:off x="7658817" y="5528150"/>
            <a:ext cx="206360" cy="28306"/>
          </a:xfrm>
          <a:custGeom>
            <a:avLst/>
            <a:gdLst>
              <a:gd name="T0" fmla="*/ 635 w 638"/>
              <a:gd name="T1" fmla="*/ 13 h 88"/>
              <a:gd name="T2" fmla="*/ 621 w 638"/>
              <a:gd name="T3" fmla="*/ 0 h 88"/>
              <a:gd name="T4" fmla="*/ 590 w 638"/>
              <a:gd name="T5" fmla="*/ 5 h 88"/>
              <a:gd name="T6" fmla="*/ 594 w 638"/>
              <a:gd name="T7" fmla="*/ 10 h 88"/>
              <a:gd name="T8" fmla="*/ 40 w 638"/>
              <a:gd name="T9" fmla="*/ 10 h 88"/>
              <a:gd name="T10" fmla="*/ 27 w 638"/>
              <a:gd name="T11" fmla="*/ 17 h 88"/>
              <a:gd name="T12" fmla="*/ 15 w 638"/>
              <a:gd name="T13" fmla="*/ 66 h 88"/>
              <a:gd name="T14" fmla="*/ 0 w 638"/>
              <a:gd name="T15" fmla="*/ 70 h 88"/>
              <a:gd name="T16" fmla="*/ 14 w 638"/>
              <a:gd name="T17" fmla="*/ 84 h 88"/>
              <a:gd name="T18" fmla="*/ 14 w 638"/>
              <a:gd name="T19" fmla="*/ 84 h 88"/>
              <a:gd name="T20" fmla="*/ 25 w 638"/>
              <a:gd name="T21" fmla="*/ 88 h 88"/>
              <a:gd name="T22" fmla="*/ 609 w 638"/>
              <a:gd name="T23" fmla="*/ 88 h 88"/>
              <a:gd name="T24" fmla="*/ 622 w 638"/>
              <a:gd name="T25" fmla="*/ 81 h 88"/>
              <a:gd name="T26" fmla="*/ 637 w 638"/>
              <a:gd name="T27" fmla="*/ 20 h 88"/>
              <a:gd name="T28" fmla="*/ 635 w 638"/>
              <a:gd name="T29" fmla="*/ 1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38" h="88">
                <a:moveTo>
                  <a:pt x="635" y="13"/>
                </a:moveTo>
                <a:cubicBezTo>
                  <a:pt x="621" y="0"/>
                  <a:pt x="621" y="0"/>
                  <a:pt x="621" y="0"/>
                </a:cubicBezTo>
                <a:cubicBezTo>
                  <a:pt x="590" y="5"/>
                  <a:pt x="590" y="5"/>
                  <a:pt x="590" y="5"/>
                </a:cubicBezTo>
                <a:cubicBezTo>
                  <a:pt x="594" y="10"/>
                  <a:pt x="594" y="10"/>
                  <a:pt x="594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4" y="10"/>
                  <a:pt x="28" y="13"/>
                  <a:pt x="27" y="17"/>
                </a:cubicBezTo>
                <a:cubicBezTo>
                  <a:pt x="15" y="66"/>
                  <a:pt x="15" y="66"/>
                  <a:pt x="15" y="66"/>
                </a:cubicBezTo>
                <a:cubicBezTo>
                  <a:pt x="0" y="70"/>
                  <a:pt x="0" y="70"/>
                  <a:pt x="0" y="70"/>
                </a:cubicBezTo>
                <a:cubicBezTo>
                  <a:pt x="14" y="84"/>
                  <a:pt x="14" y="84"/>
                  <a:pt x="14" y="84"/>
                </a:cubicBezTo>
                <a:cubicBezTo>
                  <a:pt x="14" y="84"/>
                  <a:pt x="14" y="84"/>
                  <a:pt x="14" y="84"/>
                </a:cubicBezTo>
                <a:cubicBezTo>
                  <a:pt x="16" y="87"/>
                  <a:pt x="20" y="88"/>
                  <a:pt x="25" y="88"/>
                </a:cubicBezTo>
                <a:cubicBezTo>
                  <a:pt x="609" y="88"/>
                  <a:pt x="609" y="88"/>
                  <a:pt x="609" y="88"/>
                </a:cubicBezTo>
                <a:cubicBezTo>
                  <a:pt x="615" y="88"/>
                  <a:pt x="621" y="85"/>
                  <a:pt x="622" y="81"/>
                </a:cubicBezTo>
                <a:cubicBezTo>
                  <a:pt x="637" y="20"/>
                  <a:pt x="637" y="20"/>
                  <a:pt x="637" y="20"/>
                </a:cubicBezTo>
                <a:cubicBezTo>
                  <a:pt x="638" y="17"/>
                  <a:pt x="637" y="15"/>
                  <a:pt x="635" y="13"/>
                </a:cubicBez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i$liďê">
            <a:extLst>
              <a:ext uri="{FF2B5EF4-FFF2-40B4-BE49-F238E27FC236}">
                <a16:creationId xmlns:a16="http://schemas.microsoft.com/office/drawing/2014/main" id="{01A89CF8-83C4-490D-AD25-9C6148EC542C}"/>
              </a:ext>
            </a:extLst>
          </p:cNvPr>
          <p:cNvSpPr/>
          <p:nvPr/>
        </p:nvSpPr>
        <p:spPr bwMode="auto">
          <a:xfrm>
            <a:off x="7658132" y="5526780"/>
            <a:ext cx="202479" cy="25567"/>
          </a:xfrm>
          <a:custGeom>
            <a:avLst/>
            <a:gdLst>
              <a:gd name="T0" fmla="*/ 625 w 626"/>
              <a:gd name="T1" fmla="*/ 10 h 79"/>
              <a:gd name="T2" fmla="*/ 609 w 626"/>
              <a:gd name="T3" fmla="*/ 71 h 79"/>
              <a:gd name="T4" fmla="*/ 597 w 626"/>
              <a:gd name="T5" fmla="*/ 79 h 79"/>
              <a:gd name="T6" fmla="*/ 14 w 626"/>
              <a:gd name="T7" fmla="*/ 79 h 79"/>
              <a:gd name="T8" fmla="*/ 1 w 626"/>
              <a:gd name="T9" fmla="*/ 69 h 79"/>
              <a:gd name="T10" fmla="*/ 16 w 626"/>
              <a:gd name="T11" fmla="*/ 7 h 79"/>
              <a:gd name="T12" fmla="*/ 29 w 626"/>
              <a:gd name="T13" fmla="*/ 0 h 79"/>
              <a:gd name="T14" fmla="*/ 612 w 626"/>
              <a:gd name="T15" fmla="*/ 0 h 79"/>
              <a:gd name="T16" fmla="*/ 625 w 626"/>
              <a:gd name="T17" fmla="*/ 1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6" h="79">
                <a:moveTo>
                  <a:pt x="625" y="10"/>
                </a:moveTo>
                <a:cubicBezTo>
                  <a:pt x="609" y="71"/>
                  <a:pt x="609" y="71"/>
                  <a:pt x="609" y="71"/>
                </a:cubicBezTo>
                <a:cubicBezTo>
                  <a:pt x="608" y="75"/>
                  <a:pt x="603" y="79"/>
                  <a:pt x="597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6" y="79"/>
                  <a:pt x="0" y="74"/>
                  <a:pt x="1" y="69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3"/>
                  <a:pt x="23" y="0"/>
                  <a:pt x="29" y="0"/>
                </a:cubicBezTo>
                <a:cubicBezTo>
                  <a:pt x="612" y="0"/>
                  <a:pt x="612" y="0"/>
                  <a:pt x="612" y="0"/>
                </a:cubicBezTo>
                <a:cubicBezTo>
                  <a:pt x="620" y="0"/>
                  <a:pt x="626" y="5"/>
                  <a:pt x="625" y="10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śľïďê">
            <a:extLst>
              <a:ext uri="{FF2B5EF4-FFF2-40B4-BE49-F238E27FC236}">
                <a16:creationId xmlns:a16="http://schemas.microsoft.com/office/drawing/2014/main" id="{EB565947-D329-4388-833D-1164AE4130B1}"/>
              </a:ext>
            </a:extLst>
          </p:cNvPr>
          <p:cNvSpPr/>
          <p:nvPr/>
        </p:nvSpPr>
        <p:spPr bwMode="auto">
          <a:xfrm>
            <a:off x="7792586" y="5526780"/>
            <a:ext cx="78070" cy="25567"/>
          </a:xfrm>
          <a:custGeom>
            <a:avLst/>
            <a:gdLst>
              <a:gd name="T0" fmla="*/ 239 w 241"/>
              <a:gd name="T1" fmla="*/ 10 h 79"/>
              <a:gd name="T2" fmla="*/ 224 w 241"/>
              <a:gd name="T3" fmla="*/ 71 h 79"/>
              <a:gd name="T4" fmla="*/ 219 w 241"/>
              <a:gd name="T5" fmla="*/ 77 h 79"/>
              <a:gd name="T6" fmla="*/ 212 w 241"/>
              <a:gd name="T7" fmla="*/ 79 h 79"/>
              <a:gd name="T8" fmla="*/ 14 w 241"/>
              <a:gd name="T9" fmla="*/ 79 h 79"/>
              <a:gd name="T10" fmla="*/ 1 w 241"/>
              <a:gd name="T11" fmla="*/ 69 h 79"/>
              <a:gd name="T12" fmla="*/ 16 w 241"/>
              <a:gd name="T13" fmla="*/ 7 h 79"/>
              <a:gd name="T14" fmla="*/ 29 w 241"/>
              <a:gd name="T15" fmla="*/ 0 h 79"/>
              <a:gd name="T16" fmla="*/ 227 w 241"/>
              <a:gd name="T17" fmla="*/ 0 h 79"/>
              <a:gd name="T18" fmla="*/ 239 w 241"/>
              <a:gd name="T19" fmla="*/ 1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79">
                <a:moveTo>
                  <a:pt x="239" y="10"/>
                </a:moveTo>
                <a:cubicBezTo>
                  <a:pt x="224" y="71"/>
                  <a:pt x="224" y="71"/>
                  <a:pt x="224" y="71"/>
                </a:cubicBezTo>
                <a:cubicBezTo>
                  <a:pt x="224" y="74"/>
                  <a:pt x="222" y="76"/>
                  <a:pt x="219" y="77"/>
                </a:cubicBezTo>
                <a:cubicBezTo>
                  <a:pt x="217" y="78"/>
                  <a:pt x="214" y="79"/>
                  <a:pt x="212" y="79"/>
                </a:cubicBezTo>
                <a:cubicBezTo>
                  <a:pt x="14" y="79"/>
                  <a:pt x="14" y="79"/>
                  <a:pt x="14" y="79"/>
                </a:cubicBezTo>
                <a:cubicBezTo>
                  <a:pt x="6" y="79"/>
                  <a:pt x="0" y="74"/>
                  <a:pt x="1" y="69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3"/>
                  <a:pt x="23" y="0"/>
                  <a:pt x="29" y="0"/>
                </a:cubicBezTo>
                <a:cubicBezTo>
                  <a:pt x="227" y="0"/>
                  <a:pt x="227" y="0"/>
                  <a:pt x="227" y="0"/>
                </a:cubicBezTo>
                <a:cubicBezTo>
                  <a:pt x="235" y="0"/>
                  <a:pt x="241" y="5"/>
                  <a:pt x="239" y="10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íṩľïḑè">
            <a:extLst>
              <a:ext uri="{FF2B5EF4-FFF2-40B4-BE49-F238E27FC236}">
                <a16:creationId xmlns:a16="http://schemas.microsoft.com/office/drawing/2014/main" id="{0FA937BD-4F12-4485-BDAC-ABD57D6E0AA7}"/>
              </a:ext>
            </a:extLst>
          </p:cNvPr>
          <p:cNvSpPr/>
          <p:nvPr/>
        </p:nvSpPr>
        <p:spPr bwMode="auto">
          <a:xfrm>
            <a:off x="7642609" y="5655070"/>
            <a:ext cx="136508" cy="28763"/>
          </a:xfrm>
          <a:custGeom>
            <a:avLst/>
            <a:gdLst>
              <a:gd name="T0" fmla="*/ 420 w 422"/>
              <a:gd name="T1" fmla="*/ 14 h 89"/>
              <a:gd name="T2" fmla="*/ 411 w 422"/>
              <a:gd name="T3" fmla="*/ 0 h 89"/>
              <a:gd name="T4" fmla="*/ 391 w 422"/>
              <a:gd name="T5" fmla="*/ 6 h 89"/>
              <a:gd name="T6" fmla="*/ 394 w 422"/>
              <a:gd name="T7" fmla="*/ 11 h 89"/>
              <a:gd name="T8" fmla="*/ 26 w 422"/>
              <a:gd name="T9" fmla="*/ 11 h 89"/>
              <a:gd name="T10" fmla="*/ 18 w 422"/>
              <a:gd name="T11" fmla="*/ 18 h 89"/>
              <a:gd name="T12" fmla="*/ 10 w 422"/>
              <a:gd name="T13" fmla="*/ 67 h 89"/>
              <a:gd name="T14" fmla="*/ 0 w 422"/>
              <a:gd name="T15" fmla="*/ 71 h 89"/>
              <a:gd name="T16" fmla="*/ 9 w 422"/>
              <a:gd name="T17" fmla="*/ 85 h 89"/>
              <a:gd name="T18" fmla="*/ 9 w 422"/>
              <a:gd name="T19" fmla="*/ 85 h 89"/>
              <a:gd name="T20" fmla="*/ 16 w 422"/>
              <a:gd name="T21" fmla="*/ 89 h 89"/>
              <a:gd name="T22" fmla="*/ 403 w 422"/>
              <a:gd name="T23" fmla="*/ 89 h 89"/>
              <a:gd name="T24" fmla="*/ 412 w 422"/>
              <a:gd name="T25" fmla="*/ 82 h 89"/>
              <a:gd name="T26" fmla="*/ 422 w 422"/>
              <a:gd name="T27" fmla="*/ 21 h 89"/>
              <a:gd name="T28" fmla="*/ 420 w 422"/>
              <a:gd name="T29" fmla="*/ 1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2" h="89">
                <a:moveTo>
                  <a:pt x="420" y="14"/>
                </a:moveTo>
                <a:cubicBezTo>
                  <a:pt x="411" y="0"/>
                  <a:pt x="411" y="0"/>
                  <a:pt x="411" y="0"/>
                </a:cubicBezTo>
                <a:cubicBezTo>
                  <a:pt x="391" y="6"/>
                  <a:pt x="391" y="6"/>
                  <a:pt x="391" y="6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19" y="14"/>
                  <a:pt x="18" y="18"/>
                </a:cubicBezTo>
                <a:cubicBezTo>
                  <a:pt x="10" y="67"/>
                  <a:pt x="10" y="67"/>
                  <a:pt x="10" y="67"/>
                </a:cubicBezTo>
                <a:cubicBezTo>
                  <a:pt x="0" y="71"/>
                  <a:pt x="0" y="71"/>
                  <a:pt x="0" y="71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11" y="88"/>
                  <a:pt x="13" y="89"/>
                  <a:pt x="16" y="89"/>
                </a:cubicBezTo>
                <a:cubicBezTo>
                  <a:pt x="403" y="89"/>
                  <a:pt x="403" y="89"/>
                  <a:pt x="403" y="89"/>
                </a:cubicBezTo>
                <a:cubicBezTo>
                  <a:pt x="407" y="89"/>
                  <a:pt x="411" y="86"/>
                  <a:pt x="412" y="82"/>
                </a:cubicBezTo>
                <a:cubicBezTo>
                  <a:pt x="422" y="21"/>
                  <a:pt x="422" y="21"/>
                  <a:pt x="422" y="21"/>
                </a:cubicBezTo>
                <a:cubicBezTo>
                  <a:pt x="422" y="18"/>
                  <a:pt x="421" y="16"/>
                  <a:pt x="420" y="14"/>
                </a:cubicBez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íşḻiḑe">
            <a:extLst>
              <a:ext uri="{FF2B5EF4-FFF2-40B4-BE49-F238E27FC236}">
                <a16:creationId xmlns:a16="http://schemas.microsoft.com/office/drawing/2014/main" id="{236B9FEF-7CFE-4AC0-A164-AA323EF351C8}"/>
              </a:ext>
            </a:extLst>
          </p:cNvPr>
          <p:cNvSpPr/>
          <p:nvPr/>
        </p:nvSpPr>
        <p:spPr bwMode="auto">
          <a:xfrm>
            <a:off x="7641924" y="5654157"/>
            <a:ext cx="134454" cy="25110"/>
          </a:xfrm>
          <a:custGeom>
            <a:avLst/>
            <a:gdLst>
              <a:gd name="T0" fmla="*/ 415 w 416"/>
              <a:gd name="T1" fmla="*/ 10 h 78"/>
              <a:gd name="T2" fmla="*/ 405 w 416"/>
              <a:gd name="T3" fmla="*/ 71 h 78"/>
              <a:gd name="T4" fmla="*/ 396 w 416"/>
              <a:gd name="T5" fmla="*/ 78 h 78"/>
              <a:gd name="T6" fmla="*/ 10 w 416"/>
              <a:gd name="T7" fmla="*/ 78 h 78"/>
              <a:gd name="T8" fmla="*/ 1 w 416"/>
              <a:gd name="T9" fmla="*/ 68 h 78"/>
              <a:gd name="T10" fmla="*/ 11 w 416"/>
              <a:gd name="T11" fmla="*/ 7 h 78"/>
              <a:gd name="T12" fmla="*/ 20 w 416"/>
              <a:gd name="T13" fmla="*/ 0 h 78"/>
              <a:gd name="T14" fmla="*/ 406 w 416"/>
              <a:gd name="T15" fmla="*/ 0 h 78"/>
              <a:gd name="T16" fmla="*/ 415 w 416"/>
              <a:gd name="T17" fmla="*/ 1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78">
                <a:moveTo>
                  <a:pt x="415" y="10"/>
                </a:moveTo>
                <a:cubicBezTo>
                  <a:pt x="405" y="71"/>
                  <a:pt x="405" y="71"/>
                  <a:pt x="405" y="71"/>
                </a:cubicBezTo>
                <a:cubicBezTo>
                  <a:pt x="404" y="75"/>
                  <a:pt x="401" y="78"/>
                  <a:pt x="396" y="78"/>
                </a:cubicBezTo>
                <a:cubicBezTo>
                  <a:pt x="10" y="78"/>
                  <a:pt x="10" y="78"/>
                  <a:pt x="10" y="78"/>
                </a:cubicBezTo>
                <a:cubicBezTo>
                  <a:pt x="4" y="78"/>
                  <a:pt x="0" y="74"/>
                  <a:pt x="1" y="68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3"/>
                  <a:pt x="15" y="0"/>
                  <a:pt x="20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2" y="0"/>
                  <a:pt x="416" y="5"/>
                  <a:pt x="415" y="10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î$ḻíďè">
            <a:extLst>
              <a:ext uri="{FF2B5EF4-FFF2-40B4-BE49-F238E27FC236}">
                <a16:creationId xmlns:a16="http://schemas.microsoft.com/office/drawing/2014/main" id="{2CC217A0-83D8-45D4-9CAB-C6D391507D70}"/>
              </a:ext>
            </a:extLst>
          </p:cNvPr>
          <p:cNvSpPr/>
          <p:nvPr/>
        </p:nvSpPr>
        <p:spPr bwMode="auto">
          <a:xfrm>
            <a:off x="7623434" y="5763272"/>
            <a:ext cx="136508" cy="28763"/>
          </a:xfrm>
          <a:custGeom>
            <a:avLst/>
            <a:gdLst>
              <a:gd name="T0" fmla="*/ 420 w 422"/>
              <a:gd name="T1" fmla="*/ 14 h 89"/>
              <a:gd name="T2" fmla="*/ 411 w 422"/>
              <a:gd name="T3" fmla="*/ 0 h 89"/>
              <a:gd name="T4" fmla="*/ 391 w 422"/>
              <a:gd name="T5" fmla="*/ 5 h 89"/>
              <a:gd name="T6" fmla="*/ 393 w 422"/>
              <a:gd name="T7" fmla="*/ 10 h 89"/>
              <a:gd name="T8" fmla="*/ 26 w 422"/>
              <a:gd name="T9" fmla="*/ 10 h 89"/>
              <a:gd name="T10" fmla="*/ 18 w 422"/>
              <a:gd name="T11" fmla="*/ 17 h 89"/>
              <a:gd name="T12" fmla="*/ 10 w 422"/>
              <a:gd name="T13" fmla="*/ 66 h 89"/>
              <a:gd name="T14" fmla="*/ 0 w 422"/>
              <a:gd name="T15" fmla="*/ 71 h 89"/>
              <a:gd name="T16" fmla="*/ 9 w 422"/>
              <a:gd name="T17" fmla="*/ 85 h 89"/>
              <a:gd name="T18" fmla="*/ 9 w 422"/>
              <a:gd name="T19" fmla="*/ 85 h 89"/>
              <a:gd name="T20" fmla="*/ 16 w 422"/>
              <a:gd name="T21" fmla="*/ 89 h 89"/>
              <a:gd name="T22" fmla="*/ 403 w 422"/>
              <a:gd name="T23" fmla="*/ 89 h 89"/>
              <a:gd name="T24" fmla="*/ 412 w 422"/>
              <a:gd name="T25" fmla="*/ 81 h 89"/>
              <a:gd name="T26" fmla="*/ 422 w 422"/>
              <a:gd name="T27" fmla="*/ 20 h 89"/>
              <a:gd name="T28" fmla="*/ 420 w 422"/>
              <a:gd name="T29" fmla="*/ 1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2" h="89">
                <a:moveTo>
                  <a:pt x="420" y="14"/>
                </a:moveTo>
                <a:cubicBezTo>
                  <a:pt x="411" y="0"/>
                  <a:pt x="411" y="0"/>
                  <a:pt x="411" y="0"/>
                </a:cubicBezTo>
                <a:cubicBezTo>
                  <a:pt x="391" y="5"/>
                  <a:pt x="391" y="5"/>
                  <a:pt x="391" y="5"/>
                </a:cubicBezTo>
                <a:cubicBezTo>
                  <a:pt x="393" y="10"/>
                  <a:pt x="393" y="10"/>
                  <a:pt x="39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2" y="10"/>
                  <a:pt x="18" y="13"/>
                  <a:pt x="18" y="17"/>
                </a:cubicBezTo>
                <a:cubicBezTo>
                  <a:pt x="10" y="66"/>
                  <a:pt x="10" y="66"/>
                  <a:pt x="10" y="66"/>
                </a:cubicBezTo>
                <a:cubicBezTo>
                  <a:pt x="0" y="71"/>
                  <a:pt x="0" y="71"/>
                  <a:pt x="0" y="71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11" y="87"/>
                  <a:pt x="13" y="89"/>
                  <a:pt x="16" y="89"/>
                </a:cubicBezTo>
                <a:cubicBezTo>
                  <a:pt x="403" y="89"/>
                  <a:pt x="403" y="89"/>
                  <a:pt x="403" y="89"/>
                </a:cubicBezTo>
                <a:cubicBezTo>
                  <a:pt x="407" y="89"/>
                  <a:pt x="411" y="86"/>
                  <a:pt x="412" y="81"/>
                </a:cubicBezTo>
                <a:cubicBezTo>
                  <a:pt x="422" y="20"/>
                  <a:pt x="422" y="20"/>
                  <a:pt x="422" y="20"/>
                </a:cubicBezTo>
                <a:cubicBezTo>
                  <a:pt x="422" y="18"/>
                  <a:pt x="421" y="16"/>
                  <a:pt x="420" y="14"/>
                </a:cubicBezTo>
                <a:close/>
              </a:path>
            </a:pathLst>
          </a:custGeom>
          <a:solidFill>
            <a:srgbClr val="965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iSlíďé">
            <a:extLst>
              <a:ext uri="{FF2B5EF4-FFF2-40B4-BE49-F238E27FC236}">
                <a16:creationId xmlns:a16="http://schemas.microsoft.com/office/drawing/2014/main" id="{9104CCE8-746D-4D61-9CA0-1E6A0F8B97E5}"/>
              </a:ext>
            </a:extLst>
          </p:cNvPr>
          <p:cNvSpPr/>
          <p:nvPr/>
        </p:nvSpPr>
        <p:spPr bwMode="auto">
          <a:xfrm>
            <a:off x="7622978" y="5762359"/>
            <a:ext cx="134454" cy="25110"/>
          </a:xfrm>
          <a:custGeom>
            <a:avLst/>
            <a:gdLst>
              <a:gd name="T0" fmla="*/ 396 w 416"/>
              <a:gd name="T1" fmla="*/ 78 h 78"/>
              <a:gd name="T2" fmla="*/ 9 w 416"/>
              <a:gd name="T3" fmla="*/ 78 h 78"/>
              <a:gd name="T4" fmla="*/ 1 w 416"/>
              <a:gd name="T5" fmla="*/ 68 h 78"/>
              <a:gd name="T6" fmla="*/ 11 w 416"/>
              <a:gd name="T7" fmla="*/ 7 h 78"/>
              <a:gd name="T8" fmla="*/ 19 w 416"/>
              <a:gd name="T9" fmla="*/ 0 h 78"/>
              <a:gd name="T10" fmla="*/ 406 w 416"/>
              <a:gd name="T11" fmla="*/ 0 h 78"/>
              <a:gd name="T12" fmla="*/ 415 w 416"/>
              <a:gd name="T13" fmla="*/ 9 h 78"/>
              <a:gd name="T14" fmla="*/ 405 w 416"/>
              <a:gd name="T15" fmla="*/ 71 h 78"/>
              <a:gd name="T16" fmla="*/ 396 w 416"/>
              <a:gd name="T1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6" h="78">
                <a:moveTo>
                  <a:pt x="396" y="78"/>
                </a:moveTo>
                <a:cubicBezTo>
                  <a:pt x="9" y="78"/>
                  <a:pt x="9" y="78"/>
                  <a:pt x="9" y="78"/>
                </a:cubicBezTo>
                <a:cubicBezTo>
                  <a:pt x="4" y="78"/>
                  <a:pt x="0" y="73"/>
                  <a:pt x="1" y="68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3"/>
                  <a:pt x="15" y="0"/>
                  <a:pt x="19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2" y="0"/>
                  <a:pt x="416" y="4"/>
                  <a:pt x="415" y="9"/>
                </a:cubicBezTo>
                <a:cubicBezTo>
                  <a:pt x="405" y="71"/>
                  <a:pt x="405" y="71"/>
                  <a:pt x="405" y="71"/>
                </a:cubicBezTo>
                <a:cubicBezTo>
                  <a:pt x="404" y="75"/>
                  <a:pt x="400" y="78"/>
                  <a:pt x="396" y="78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íṣliḓé">
            <a:extLst>
              <a:ext uri="{FF2B5EF4-FFF2-40B4-BE49-F238E27FC236}">
                <a16:creationId xmlns:a16="http://schemas.microsoft.com/office/drawing/2014/main" id="{B9F5E537-BD3E-4D55-812A-1414D88E3A84}"/>
              </a:ext>
            </a:extLst>
          </p:cNvPr>
          <p:cNvSpPr/>
          <p:nvPr/>
        </p:nvSpPr>
        <p:spPr bwMode="auto">
          <a:xfrm>
            <a:off x="7607455" y="5886540"/>
            <a:ext cx="136280" cy="28763"/>
          </a:xfrm>
          <a:custGeom>
            <a:avLst/>
            <a:gdLst>
              <a:gd name="T0" fmla="*/ 420 w 422"/>
              <a:gd name="T1" fmla="*/ 14 h 89"/>
              <a:gd name="T2" fmla="*/ 411 w 422"/>
              <a:gd name="T3" fmla="*/ 0 h 89"/>
              <a:gd name="T4" fmla="*/ 390 w 422"/>
              <a:gd name="T5" fmla="*/ 5 h 89"/>
              <a:gd name="T6" fmla="*/ 393 w 422"/>
              <a:gd name="T7" fmla="*/ 10 h 89"/>
              <a:gd name="T8" fmla="*/ 26 w 422"/>
              <a:gd name="T9" fmla="*/ 10 h 89"/>
              <a:gd name="T10" fmla="*/ 18 w 422"/>
              <a:gd name="T11" fmla="*/ 17 h 89"/>
              <a:gd name="T12" fmla="*/ 10 w 422"/>
              <a:gd name="T13" fmla="*/ 66 h 89"/>
              <a:gd name="T14" fmla="*/ 0 w 422"/>
              <a:gd name="T15" fmla="*/ 71 h 89"/>
              <a:gd name="T16" fmla="*/ 9 w 422"/>
              <a:gd name="T17" fmla="*/ 85 h 89"/>
              <a:gd name="T18" fmla="*/ 9 w 422"/>
              <a:gd name="T19" fmla="*/ 85 h 89"/>
              <a:gd name="T20" fmla="*/ 16 w 422"/>
              <a:gd name="T21" fmla="*/ 89 h 89"/>
              <a:gd name="T22" fmla="*/ 403 w 422"/>
              <a:gd name="T23" fmla="*/ 89 h 89"/>
              <a:gd name="T24" fmla="*/ 411 w 422"/>
              <a:gd name="T25" fmla="*/ 81 h 89"/>
              <a:gd name="T26" fmla="*/ 421 w 422"/>
              <a:gd name="T27" fmla="*/ 20 h 89"/>
              <a:gd name="T28" fmla="*/ 420 w 422"/>
              <a:gd name="T29" fmla="*/ 1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2" h="89">
                <a:moveTo>
                  <a:pt x="420" y="14"/>
                </a:moveTo>
                <a:cubicBezTo>
                  <a:pt x="411" y="0"/>
                  <a:pt x="411" y="0"/>
                  <a:pt x="411" y="0"/>
                </a:cubicBezTo>
                <a:cubicBezTo>
                  <a:pt x="390" y="5"/>
                  <a:pt x="390" y="5"/>
                  <a:pt x="390" y="5"/>
                </a:cubicBezTo>
                <a:cubicBezTo>
                  <a:pt x="393" y="10"/>
                  <a:pt x="393" y="10"/>
                  <a:pt x="393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2" y="10"/>
                  <a:pt x="18" y="13"/>
                  <a:pt x="18" y="17"/>
                </a:cubicBezTo>
                <a:cubicBezTo>
                  <a:pt x="10" y="66"/>
                  <a:pt x="10" y="66"/>
                  <a:pt x="10" y="66"/>
                </a:cubicBezTo>
                <a:cubicBezTo>
                  <a:pt x="0" y="71"/>
                  <a:pt x="0" y="71"/>
                  <a:pt x="0" y="71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5"/>
                  <a:pt x="9" y="85"/>
                  <a:pt x="9" y="85"/>
                </a:cubicBezTo>
                <a:cubicBezTo>
                  <a:pt x="11" y="87"/>
                  <a:pt x="13" y="89"/>
                  <a:pt x="16" y="89"/>
                </a:cubicBezTo>
                <a:cubicBezTo>
                  <a:pt x="403" y="89"/>
                  <a:pt x="403" y="89"/>
                  <a:pt x="403" y="89"/>
                </a:cubicBezTo>
                <a:cubicBezTo>
                  <a:pt x="407" y="89"/>
                  <a:pt x="411" y="86"/>
                  <a:pt x="411" y="81"/>
                </a:cubicBezTo>
                <a:cubicBezTo>
                  <a:pt x="421" y="20"/>
                  <a:pt x="421" y="20"/>
                  <a:pt x="421" y="20"/>
                </a:cubicBezTo>
                <a:cubicBezTo>
                  <a:pt x="422" y="18"/>
                  <a:pt x="421" y="15"/>
                  <a:pt x="420" y="14"/>
                </a:cubicBezTo>
                <a:close/>
              </a:path>
            </a:pathLst>
          </a:custGeom>
          <a:solidFill>
            <a:srgbClr val="965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ïṧḷïďe">
            <a:extLst>
              <a:ext uri="{FF2B5EF4-FFF2-40B4-BE49-F238E27FC236}">
                <a16:creationId xmlns:a16="http://schemas.microsoft.com/office/drawing/2014/main" id="{DC6CC49E-C361-4D0A-8663-D320E4C89B4E}"/>
              </a:ext>
            </a:extLst>
          </p:cNvPr>
          <p:cNvSpPr/>
          <p:nvPr/>
        </p:nvSpPr>
        <p:spPr bwMode="auto">
          <a:xfrm>
            <a:off x="7606770" y="5885171"/>
            <a:ext cx="134225" cy="25567"/>
          </a:xfrm>
          <a:custGeom>
            <a:avLst/>
            <a:gdLst>
              <a:gd name="T0" fmla="*/ 396 w 415"/>
              <a:gd name="T1" fmla="*/ 79 h 79"/>
              <a:gd name="T2" fmla="*/ 9 w 415"/>
              <a:gd name="T3" fmla="*/ 79 h 79"/>
              <a:gd name="T4" fmla="*/ 1 w 415"/>
              <a:gd name="T5" fmla="*/ 69 h 79"/>
              <a:gd name="T6" fmla="*/ 11 w 415"/>
              <a:gd name="T7" fmla="*/ 8 h 79"/>
              <a:gd name="T8" fmla="*/ 19 w 415"/>
              <a:gd name="T9" fmla="*/ 0 h 79"/>
              <a:gd name="T10" fmla="*/ 406 w 415"/>
              <a:gd name="T11" fmla="*/ 0 h 79"/>
              <a:gd name="T12" fmla="*/ 415 w 415"/>
              <a:gd name="T13" fmla="*/ 10 h 79"/>
              <a:gd name="T14" fmla="*/ 405 w 415"/>
              <a:gd name="T15" fmla="*/ 72 h 79"/>
              <a:gd name="T16" fmla="*/ 396 w 415"/>
              <a:gd name="T17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5" h="79">
                <a:moveTo>
                  <a:pt x="396" y="79"/>
                </a:moveTo>
                <a:cubicBezTo>
                  <a:pt x="9" y="79"/>
                  <a:pt x="9" y="79"/>
                  <a:pt x="9" y="79"/>
                </a:cubicBezTo>
                <a:cubicBezTo>
                  <a:pt x="4" y="79"/>
                  <a:pt x="0" y="74"/>
                  <a:pt x="1" y="69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3"/>
                  <a:pt x="15" y="0"/>
                  <a:pt x="19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11" y="0"/>
                  <a:pt x="415" y="5"/>
                  <a:pt x="415" y="10"/>
                </a:cubicBezTo>
                <a:cubicBezTo>
                  <a:pt x="405" y="72"/>
                  <a:pt x="405" y="72"/>
                  <a:pt x="405" y="72"/>
                </a:cubicBezTo>
                <a:cubicBezTo>
                  <a:pt x="404" y="76"/>
                  <a:pt x="400" y="79"/>
                  <a:pt x="396" y="79"/>
                </a:cubicBezTo>
                <a:close/>
              </a:path>
            </a:pathLst>
          </a:custGeom>
          <a:solidFill>
            <a:srgbClr val="EDA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iṣḻiḓê">
            <a:extLst>
              <a:ext uri="{FF2B5EF4-FFF2-40B4-BE49-F238E27FC236}">
                <a16:creationId xmlns:a16="http://schemas.microsoft.com/office/drawing/2014/main" id="{98A4A41A-FFE2-43E7-B01E-419B4078DDC7}"/>
              </a:ext>
            </a:extLst>
          </p:cNvPr>
          <p:cNvSpPr/>
          <p:nvPr/>
        </p:nvSpPr>
        <p:spPr bwMode="auto">
          <a:xfrm>
            <a:off x="7827512" y="5526780"/>
            <a:ext cx="35839" cy="25567"/>
          </a:xfrm>
          <a:custGeom>
            <a:avLst/>
            <a:gdLst>
              <a:gd name="T0" fmla="*/ 111 w 111"/>
              <a:gd name="T1" fmla="*/ 77 h 79"/>
              <a:gd name="T2" fmla="*/ 104 w 111"/>
              <a:gd name="T3" fmla="*/ 79 h 79"/>
              <a:gd name="T4" fmla="*/ 12 w 111"/>
              <a:gd name="T5" fmla="*/ 79 h 79"/>
              <a:gd name="T6" fmla="*/ 0 w 111"/>
              <a:gd name="T7" fmla="*/ 0 h 79"/>
              <a:gd name="T8" fmla="*/ 98 w 111"/>
              <a:gd name="T9" fmla="*/ 0 h 79"/>
              <a:gd name="T10" fmla="*/ 111 w 111"/>
              <a:gd name="T11" fmla="*/ 7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1" h="79">
                <a:moveTo>
                  <a:pt x="111" y="77"/>
                </a:moveTo>
                <a:cubicBezTo>
                  <a:pt x="109" y="78"/>
                  <a:pt x="106" y="79"/>
                  <a:pt x="104" y="79"/>
                </a:cubicBezTo>
                <a:cubicBezTo>
                  <a:pt x="12" y="79"/>
                  <a:pt x="12" y="79"/>
                  <a:pt x="12" y="79"/>
                </a:cubicBezTo>
                <a:cubicBezTo>
                  <a:pt x="0" y="0"/>
                  <a:pt x="0" y="0"/>
                  <a:pt x="0" y="0"/>
                </a:cubicBezTo>
                <a:cubicBezTo>
                  <a:pt x="98" y="0"/>
                  <a:pt x="98" y="0"/>
                  <a:pt x="98" y="0"/>
                </a:cubicBezTo>
                <a:lnTo>
                  <a:pt x="111" y="77"/>
                </a:ln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işļiḑê">
            <a:extLst>
              <a:ext uri="{FF2B5EF4-FFF2-40B4-BE49-F238E27FC236}">
                <a16:creationId xmlns:a16="http://schemas.microsoft.com/office/drawing/2014/main" id="{FD7F5BBB-6BB7-43CB-AD31-AF9B37B21543}"/>
              </a:ext>
            </a:extLst>
          </p:cNvPr>
          <p:cNvSpPr/>
          <p:nvPr/>
        </p:nvSpPr>
        <p:spPr bwMode="auto">
          <a:xfrm>
            <a:off x="7703787" y="5496420"/>
            <a:ext cx="34469" cy="31045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8 w 107"/>
              <a:gd name="T9" fmla="*/ 96 h 96"/>
              <a:gd name="T10" fmla="*/ 17 w 107"/>
              <a:gd name="T11" fmla="*/ 96 h 96"/>
              <a:gd name="T12" fmla="*/ 0 w 107"/>
              <a:gd name="T13" fmla="*/ 78 h 96"/>
              <a:gd name="T14" fmla="*/ 2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88"/>
                  <a:pt x="98" y="96"/>
                  <a:pt x="88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7" y="96"/>
                  <a:pt x="0" y="88"/>
                  <a:pt x="0" y="78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7"/>
                  <a:pt x="10" y="0"/>
                  <a:pt x="20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ïşliḑê">
            <a:extLst>
              <a:ext uri="{FF2B5EF4-FFF2-40B4-BE49-F238E27FC236}">
                <a16:creationId xmlns:a16="http://schemas.microsoft.com/office/drawing/2014/main" id="{FBC14862-E5DB-4593-80BF-37423A8F14C7}"/>
              </a:ext>
            </a:extLst>
          </p:cNvPr>
          <p:cNvSpPr/>
          <p:nvPr/>
        </p:nvSpPr>
        <p:spPr bwMode="auto">
          <a:xfrm>
            <a:off x="7680046" y="5517421"/>
            <a:ext cx="54329" cy="8903"/>
          </a:xfrm>
          <a:custGeom>
            <a:avLst/>
            <a:gdLst>
              <a:gd name="T0" fmla="*/ 155 w 168"/>
              <a:gd name="T1" fmla="*/ 0 h 27"/>
              <a:gd name="T2" fmla="*/ 13 w 168"/>
              <a:gd name="T3" fmla="*/ 0 h 27"/>
              <a:gd name="T4" fmla="*/ 0 w 168"/>
              <a:gd name="T5" fmla="*/ 12 h 27"/>
              <a:gd name="T6" fmla="*/ 0 w 168"/>
              <a:gd name="T7" fmla="*/ 15 h 27"/>
              <a:gd name="T8" fmla="*/ 13 w 168"/>
              <a:gd name="T9" fmla="*/ 27 h 27"/>
              <a:gd name="T10" fmla="*/ 155 w 168"/>
              <a:gd name="T11" fmla="*/ 27 h 27"/>
              <a:gd name="T12" fmla="*/ 168 w 168"/>
              <a:gd name="T13" fmla="*/ 15 h 27"/>
              <a:gd name="T14" fmla="*/ 168 w 168"/>
              <a:gd name="T15" fmla="*/ 12 h 27"/>
              <a:gd name="T16" fmla="*/ 155 w 168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7">
                <a:moveTo>
                  <a:pt x="155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6" y="27"/>
                  <a:pt x="13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62" y="27"/>
                  <a:pt x="168" y="22"/>
                  <a:pt x="168" y="15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68" y="5"/>
                  <a:pt x="162" y="0"/>
                  <a:pt x="155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îşľïḋê">
            <a:extLst>
              <a:ext uri="{FF2B5EF4-FFF2-40B4-BE49-F238E27FC236}">
                <a16:creationId xmlns:a16="http://schemas.microsoft.com/office/drawing/2014/main" id="{1854C6A4-73D8-4274-8BD9-7EE7396BCE73}"/>
              </a:ext>
            </a:extLst>
          </p:cNvPr>
          <p:cNvSpPr/>
          <p:nvPr/>
        </p:nvSpPr>
        <p:spPr bwMode="auto">
          <a:xfrm>
            <a:off x="7679133" y="5500757"/>
            <a:ext cx="44970" cy="21686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2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iślíḍê">
            <a:extLst>
              <a:ext uri="{FF2B5EF4-FFF2-40B4-BE49-F238E27FC236}">
                <a16:creationId xmlns:a16="http://schemas.microsoft.com/office/drawing/2014/main" id="{D9D7E788-A623-448A-AEB7-835ACDA7184C}"/>
              </a:ext>
            </a:extLst>
          </p:cNvPr>
          <p:cNvSpPr/>
          <p:nvPr/>
        </p:nvSpPr>
        <p:spPr bwMode="auto">
          <a:xfrm>
            <a:off x="7685981" y="5501670"/>
            <a:ext cx="30360" cy="15751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íŝlïḋè">
            <a:extLst>
              <a:ext uri="{FF2B5EF4-FFF2-40B4-BE49-F238E27FC236}">
                <a16:creationId xmlns:a16="http://schemas.microsoft.com/office/drawing/2014/main" id="{A2F60776-9AA7-4B34-8FD6-863DB9CDB383}"/>
              </a:ext>
            </a:extLst>
          </p:cNvPr>
          <p:cNvSpPr/>
          <p:nvPr/>
        </p:nvSpPr>
        <p:spPr bwMode="auto">
          <a:xfrm>
            <a:off x="7689406" y="5506236"/>
            <a:ext cx="3652" cy="2283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ísľiḍe">
            <a:extLst>
              <a:ext uri="{FF2B5EF4-FFF2-40B4-BE49-F238E27FC236}">
                <a16:creationId xmlns:a16="http://schemas.microsoft.com/office/drawing/2014/main" id="{BE562F6F-BC5A-4AF7-B851-F94384567AD3}"/>
              </a:ext>
            </a:extLst>
          </p:cNvPr>
          <p:cNvSpPr/>
          <p:nvPr/>
        </p:nvSpPr>
        <p:spPr bwMode="auto">
          <a:xfrm>
            <a:off x="7687579" y="5504638"/>
            <a:ext cx="7077" cy="5707"/>
          </a:xfrm>
          <a:custGeom>
            <a:avLst/>
            <a:gdLst>
              <a:gd name="T0" fmla="*/ 9 w 22"/>
              <a:gd name="T1" fmla="*/ 16 h 18"/>
              <a:gd name="T2" fmla="*/ 19 w 22"/>
              <a:gd name="T3" fmla="*/ 9 h 18"/>
              <a:gd name="T4" fmla="*/ 21 w 22"/>
              <a:gd name="T5" fmla="*/ 3 h 18"/>
              <a:gd name="T6" fmla="*/ 14 w 22"/>
              <a:gd name="T7" fmla="*/ 1 h 18"/>
              <a:gd name="T8" fmla="*/ 2 w 22"/>
              <a:gd name="T9" fmla="*/ 9 h 18"/>
              <a:gd name="T10" fmla="*/ 2 w 22"/>
              <a:gd name="T11" fmla="*/ 16 h 18"/>
              <a:gd name="T12" fmla="*/ 9 w 22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9" y="16"/>
                </a:moveTo>
                <a:cubicBezTo>
                  <a:pt x="12" y="13"/>
                  <a:pt x="15" y="11"/>
                  <a:pt x="19" y="9"/>
                </a:cubicBezTo>
                <a:cubicBezTo>
                  <a:pt x="21" y="8"/>
                  <a:pt x="22" y="5"/>
                  <a:pt x="21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10" y="3"/>
                  <a:pt x="6" y="6"/>
                  <a:pt x="2" y="9"/>
                </a:cubicBezTo>
                <a:cubicBezTo>
                  <a:pt x="0" y="11"/>
                  <a:pt x="1" y="14"/>
                  <a:pt x="2" y="16"/>
                </a:cubicBezTo>
                <a:cubicBezTo>
                  <a:pt x="4" y="18"/>
                  <a:pt x="7" y="17"/>
                  <a:pt x="9" y="16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iṡ1íḋê">
            <a:extLst>
              <a:ext uri="{FF2B5EF4-FFF2-40B4-BE49-F238E27FC236}">
                <a16:creationId xmlns:a16="http://schemas.microsoft.com/office/drawing/2014/main" id="{C1652727-BB6F-46FC-A608-062FB7237F48}"/>
              </a:ext>
            </a:extLst>
          </p:cNvPr>
          <p:cNvSpPr/>
          <p:nvPr/>
        </p:nvSpPr>
        <p:spPr bwMode="auto">
          <a:xfrm>
            <a:off x="7679133" y="5521987"/>
            <a:ext cx="59580" cy="5479"/>
          </a:xfrm>
          <a:custGeom>
            <a:avLst/>
            <a:gdLst>
              <a:gd name="T0" fmla="*/ 181 w 184"/>
              <a:gd name="T1" fmla="*/ 17 h 17"/>
              <a:gd name="T2" fmla="*/ 4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4 w 184"/>
              <a:gd name="T9" fmla="*/ 0 h 17"/>
              <a:gd name="T10" fmla="*/ 181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1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1" y="17"/>
                </a:moveTo>
                <a:cubicBezTo>
                  <a:pt x="4" y="17"/>
                  <a:pt x="4" y="17"/>
                  <a:pt x="4" y="17"/>
                </a:cubicBezTo>
                <a:cubicBezTo>
                  <a:pt x="2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83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3" y="17"/>
                  <a:pt x="181" y="1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iŝlïdê">
            <a:extLst>
              <a:ext uri="{FF2B5EF4-FFF2-40B4-BE49-F238E27FC236}">
                <a16:creationId xmlns:a16="http://schemas.microsoft.com/office/drawing/2014/main" id="{D61BD1F6-6969-453D-9493-9B53F2D494CA}"/>
              </a:ext>
            </a:extLst>
          </p:cNvPr>
          <p:cNvSpPr/>
          <p:nvPr/>
        </p:nvSpPr>
        <p:spPr bwMode="auto">
          <a:xfrm>
            <a:off x="7761312" y="5496420"/>
            <a:ext cx="34469" cy="31045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9 w 107"/>
              <a:gd name="T9" fmla="*/ 96 h 96"/>
              <a:gd name="T10" fmla="*/ 18 w 107"/>
              <a:gd name="T11" fmla="*/ 96 h 96"/>
              <a:gd name="T12" fmla="*/ 0 w 107"/>
              <a:gd name="T13" fmla="*/ 78 h 96"/>
              <a:gd name="T14" fmla="*/ 3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7" y="88"/>
                  <a:pt x="99" y="96"/>
                  <a:pt x="89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8" y="96"/>
                  <a:pt x="0" y="88"/>
                  <a:pt x="0" y="78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7"/>
                  <a:pt x="11" y="0"/>
                  <a:pt x="20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îṩlïḓè">
            <a:extLst>
              <a:ext uri="{FF2B5EF4-FFF2-40B4-BE49-F238E27FC236}">
                <a16:creationId xmlns:a16="http://schemas.microsoft.com/office/drawing/2014/main" id="{B08D921E-CB71-4377-A244-DD34D9A41CA3}"/>
              </a:ext>
            </a:extLst>
          </p:cNvPr>
          <p:cNvSpPr/>
          <p:nvPr/>
        </p:nvSpPr>
        <p:spPr bwMode="auto">
          <a:xfrm>
            <a:off x="7738028" y="5517421"/>
            <a:ext cx="53873" cy="8903"/>
          </a:xfrm>
          <a:custGeom>
            <a:avLst/>
            <a:gdLst>
              <a:gd name="T0" fmla="*/ 154 w 167"/>
              <a:gd name="T1" fmla="*/ 0 h 27"/>
              <a:gd name="T2" fmla="*/ 12 w 167"/>
              <a:gd name="T3" fmla="*/ 0 h 27"/>
              <a:gd name="T4" fmla="*/ 0 w 167"/>
              <a:gd name="T5" fmla="*/ 12 h 27"/>
              <a:gd name="T6" fmla="*/ 0 w 167"/>
              <a:gd name="T7" fmla="*/ 15 h 27"/>
              <a:gd name="T8" fmla="*/ 12 w 167"/>
              <a:gd name="T9" fmla="*/ 27 h 27"/>
              <a:gd name="T10" fmla="*/ 154 w 167"/>
              <a:gd name="T11" fmla="*/ 27 h 27"/>
              <a:gd name="T12" fmla="*/ 167 w 167"/>
              <a:gd name="T13" fmla="*/ 15 h 27"/>
              <a:gd name="T14" fmla="*/ 167 w 167"/>
              <a:gd name="T15" fmla="*/ 12 h 27"/>
              <a:gd name="T16" fmla="*/ 154 w 167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27">
                <a:moveTo>
                  <a:pt x="15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5" y="27"/>
                  <a:pt x="12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61" y="27"/>
                  <a:pt x="167" y="22"/>
                  <a:pt x="167" y="15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67" y="5"/>
                  <a:pt x="161" y="0"/>
                  <a:pt x="154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îṣļïḓê">
            <a:extLst>
              <a:ext uri="{FF2B5EF4-FFF2-40B4-BE49-F238E27FC236}">
                <a16:creationId xmlns:a16="http://schemas.microsoft.com/office/drawing/2014/main" id="{E096E0C7-DB14-4C10-AB9E-E20FE9111EC3}"/>
              </a:ext>
            </a:extLst>
          </p:cNvPr>
          <p:cNvSpPr/>
          <p:nvPr/>
        </p:nvSpPr>
        <p:spPr bwMode="auto">
          <a:xfrm>
            <a:off x="7737115" y="5500757"/>
            <a:ext cx="44970" cy="21686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1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íşḷïḑé">
            <a:extLst>
              <a:ext uri="{FF2B5EF4-FFF2-40B4-BE49-F238E27FC236}">
                <a16:creationId xmlns:a16="http://schemas.microsoft.com/office/drawing/2014/main" id="{241258AB-18E4-45A4-B701-EDE8582075D2}"/>
              </a:ext>
            </a:extLst>
          </p:cNvPr>
          <p:cNvSpPr/>
          <p:nvPr/>
        </p:nvSpPr>
        <p:spPr bwMode="auto">
          <a:xfrm>
            <a:off x="7743507" y="5501670"/>
            <a:ext cx="30817" cy="15751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îṩļíḓê">
            <a:extLst>
              <a:ext uri="{FF2B5EF4-FFF2-40B4-BE49-F238E27FC236}">
                <a16:creationId xmlns:a16="http://schemas.microsoft.com/office/drawing/2014/main" id="{C3E69169-864A-4983-AFB1-93179EBADD5B}"/>
              </a:ext>
            </a:extLst>
          </p:cNvPr>
          <p:cNvSpPr/>
          <p:nvPr/>
        </p:nvSpPr>
        <p:spPr bwMode="auto">
          <a:xfrm>
            <a:off x="7747159" y="5506236"/>
            <a:ext cx="3424" cy="2283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ïṧ1îḋé">
            <a:extLst>
              <a:ext uri="{FF2B5EF4-FFF2-40B4-BE49-F238E27FC236}">
                <a16:creationId xmlns:a16="http://schemas.microsoft.com/office/drawing/2014/main" id="{1C4492F9-C943-459C-A6C3-0FED567D919C}"/>
              </a:ext>
            </a:extLst>
          </p:cNvPr>
          <p:cNvSpPr/>
          <p:nvPr/>
        </p:nvSpPr>
        <p:spPr bwMode="auto">
          <a:xfrm>
            <a:off x="7745333" y="5504638"/>
            <a:ext cx="6848" cy="5707"/>
          </a:xfrm>
          <a:custGeom>
            <a:avLst/>
            <a:gdLst>
              <a:gd name="T0" fmla="*/ 8 w 21"/>
              <a:gd name="T1" fmla="*/ 16 h 18"/>
              <a:gd name="T2" fmla="*/ 18 w 21"/>
              <a:gd name="T3" fmla="*/ 9 h 18"/>
              <a:gd name="T4" fmla="*/ 20 w 21"/>
              <a:gd name="T5" fmla="*/ 3 h 18"/>
              <a:gd name="T6" fmla="*/ 14 w 21"/>
              <a:gd name="T7" fmla="*/ 1 h 18"/>
              <a:gd name="T8" fmla="*/ 2 w 21"/>
              <a:gd name="T9" fmla="*/ 9 h 18"/>
              <a:gd name="T10" fmla="*/ 2 w 21"/>
              <a:gd name="T11" fmla="*/ 16 h 18"/>
              <a:gd name="T12" fmla="*/ 8 w 21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8">
                <a:moveTo>
                  <a:pt x="8" y="16"/>
                </a:moveTo>
                <a:cubicBezTo>
                  <a:pt x="11" y="13"/>
                  <a:pt x="15" y="11"/>
                  <a:pt x="18" y="9"/>
                </a:cubicBezTo>
                <a:cubicBezTo>
                  <a:pt x="21" y="8"/>
                  <a:pt x="21" y="5"/>
                  <a:pt x="20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9" y="3"/>
                  <a:pt x="6" y="6"/>
                  <a:pt x="2" y="9"/>
                </a:cubicBezTo>
                <a:cubicBezTo>
                  <a:pt x="0" y="11"/>
                  <a:pt x="0" y="14"/>
                  <a:pt x="2" y="16"/>
                </a:cubicBezTo>
                <a:cubicBezTo>
                  <a:pt x="4" y="18"/>
                  <a:pt x="6" y="17"/>
                  <a:pt x="8" y="16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ṩļíḋê">
            <a:extLst>
              <a:ext uri="{FF2B5EF4-FFF2-40B4-BE49-F238E27FC236}">
                <a16:creationId xmlns:a16="http://schemas.microsoft.com/office/drawing/2014/main" id="{A342B80A-D4EC-4AAA-9B35-1AC9A6F014DE}"/>
              </a:ext>
            </a:extLst>
          </p:cNvPr>
          <p:cNvSpPr/>
          <p:nvPr/>
        </p:nvSpPr>
        <p:spPr bwMode="auto">
          <a:xfrm>
            <a:off x="7737115" y="5521987"/>
            <a:ext cx="59351" cy="5479"/>
          </a:xfrm>
          <a:custGeom>
            <a:avLst/>
            <a:gdLst>
              <a:gd name="T0" fmla="*/ 180 w 184"/>
              <a:gd name="T1" fmla="*/ 17 h 17"/>
              <a:gd name="T2" fmla="*/ 3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3 w 184"/>
              <a:gd name="T9" fmla="*/ 0 h 17"/>
              <a:gd name="T10" fmla="*/ 180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0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0" y="17"/>
                </a:move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2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2" y="17"/>
                  <a:pt x="180" y="1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iṥlïḑê">
            <a:extLst>
              <a:ext uri="{FF2B5EF4-FFF2-40B4-BE49-F238E27FC236}">
                <a16:creationId xmlns:a16="http://schemas.microsoft.com/office/drawing/2014/main" id="{10949477-DBF6-4114-BE12-7D2D06D7061D}"/>
              </a:ext>
            </a:extLst>
          </p:cNvPr>
          <p:cNvSpPr/>
          <p:nvPr/>
        </p:nvSpPr>
        <p:spPr bwMode="auto">
          <a:xfrm>
            <a:off x="7703787" y="5496420"/>
            <a:ext cx="34469" cy="31045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8 w 107"/>
              <a:gd name="T9" fmla="*/ 96 h 96"/>
              <a:gd name="T10" fmla="*/ 17 w 107"/>
              <a:gd name="T11" fmla="*/ 96 h 96"/>
              <a:gd name="T12" fmla="*/ 0 w 107"/>
              <a:gd name="T13" fmla="*/ 78 h 96"/>
              <a:gd name="T14" fmla="*/ 2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88"/>
                  <a:pt x="98" y="96"/>
                  <a:pt x="88" y="96"/>
                </a:cubicBezTo>
                <a:cubicBezTo>
                  <a:pt x="17" y="96"/>
                  <a:pt x="17" y="96"/>
                  <a:pt x="17" y="96"/>
                </a:cubicBezTo>
                <a:cubicBezTo>
                  <a:pt x="7" y="96"/>
                  <a:pt x="0" y="88"/>
                  <a:pt x="0" y="78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7"/>
                  <a:pt x="10" y="0"/>
                  <a:pt x="20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íśļiďè">
            <a:extLst>
              <a:ext uri="{FF2B5EF4-FFF2-40B4-BE49-F238E27FC236}">
                <a16:creationId xmlns:a16="http://schemas.microsoft.com/office/drawing/2014/main" id="{9406AEC9-E65E-43E6-998C-4CAC3B293C68}"/>
              </a:ext>
            </a:extLst>
          </p:cNvPr>
          <p:cNvSpPr/>
          <p:nvPr/>
        </p:nvSpPr>
        <p:spPr bwMode="auto">
          <a:xfrm>
            <a:off x="7680046" y="5517421"/>
            <a:ext cx="54329" cy="8903"/>
          </a:xfrm>
          <a:custGeom>
            <a:avLst/>
            <a:gdLst>
              <a:gd name="T0" fmla="*/ 155 w 168"/>
              <a:gd name="T1" fmla="*/ 0 h 27"/>
              <a:gd name="T2" fmla="*/ 13 w 168"/>
              <a:gd name="T3" fmla="*/ 0 h 27"/>
              <a:gd name="T4" fmla="*/ 0 w 168"/>
              <a:gd name="T5" fmla="*/ 12 h 27"/>
              <a:gd name="T6" fmla="*/ 0 w 168"/>
              <a:gd name="T7" fmla="*/ 15 h 27"/>
              <a:gd name="T8" fmla="*/ 13 w 168"/>
              <a:gd name="T9" fmla="*/ 27 h 27"/>
              <a:gd name="T10" fmla="*/ 155 w 168"/>
              <a:gd name="T11" fmla="*/ 27 h 27"/>
              <a:gd name="T12" fmla="*/ 168 w 168"/>
              <a:gd name="T13" fmla="*/ 15 h 27"/>
              <a:gd name="T14" fmla="*/ 168 w 168"/>
              <a:gd name="T15" fmla="*/ 12 h 27"/>
              <a:gd name="T16" fmla="*/ 155 w 168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7">
                <a:moveTo>
                  <a:pt x="155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6" y="27"/>
                  <a:pt x="13" y="27"/>
                </a:cubicBezTo>
                <a:cubicBezTo>
                  <a:pt x="155" y="27"/>
                  <a:pt x="155" y="27"/>
                  <a:pt x="155" y="27"/>
                </a:cubicBezTo>
                <a:cubicBezTo>
                  <a:pt x="162" y="27"/>
                  <a:pt x="168" y="22"/>
                  <a:pt x="168" y="15"/>
                </a:cubicBezTo>
                <a:cubicBezTo>
                  <a:pt x="168" y="12"/>
                  <a:pt x="168" y="12"/>
                  <a:pt x="168" y="12"/>
                </a:cubicBezTo>
                <a:cubicBezTo>
                  <a:pt x="168" y="5"/>
                  <a:pt x="162" y="0"/>
                  <a:pt x="155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i$lîḍé">
            <a:extLst>
              <a:ext uri="{FF2B5EF4-FFF2-40B4-BE49-F238E27FC236}">
                <a16:creationId xmlns:a16="http://schemas.microsoft.com/office/drawing/2014/main" id="{82F1DC5B-FD18-4B18-BCF3-5FC5493FEA81}"/>
              </a:ext>
            </a:extLst>
          </p:cNvPr>
          <p:cNvSpPr/>
          <p:nvPr/>
        </p:nvSpPr>
        <p:spPr bwMode="auto">
          <a:xfrm>
            <a:off x="7679133" y="5500757"/>
            <a:ext cx="44970" cy="21686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2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i$ḷíde">
            <a:extLst>
              <a:ext uri="{FF2B5EF4-FFF2-40B4-BE49-F238E27FC236}">
                <a16:creationId xmlns:a16="http://schemas.microsoft.com/office/drawing/2014/main" id="{DC514D2E-97C1-4F8A-95BD-2E95D38D30DD}"/>
              </a:ext>
            </a:extLst>
          </p:cNvPr>
          <p:cNvSpPr/>
          <p:nvPr/>
        </p:nvSpPr>
        <p:spPr bwMode="auto">
          <a:xfrm>
            <a:off x="7685981" y="5501670"/>
            <a:ext cx="30360" cy="15751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íslïdè">
            <a:extLst>
              <a:ext uri="{FF2B5EF4-FFF2-40B4-BE49-F238E27FC236}">
                <a16:creationId xmlns:a16="http://schemas.microsoft.com/office/drawing/2014/main" id="{BBE5AB85-B22D-4F19-B12D-4259FF55500D}"/>
              </a:ext>
            </a:extLst>
          </p:cNvPr>
          <p:cNvSpPr/>
          <p:nvPr/>
        </p:nvSpPr>
        <p:spPr bwMode="auto">
          <a:xfrm>
            <a:off x="7689406" y="5506236"/>
            <a:ext cx="3652" cy="2283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íSļïďê">
            <a:extLst>
              <a:ext uri="{FF2B5EF4-FFF2-40B4-BE49-F238E27FC236}">
                <a16:creationId xmlns:a16="http://schemas.microsoft.com/office/drawing/2014/main" id="{A579067C-472F-4F8E-9434-F7BA18DC7508}"/>
              </a:ext>
            </a:extLst>
          </p:cNvPr>
          <p:cNvSpPr/>
          <p:nvPr/>
        </p:nvSpPr>
        <p:spPr bwMode="auto">
          <a:xfrm>
            <a:off x="7687579" y="5504638"/>
            <a:ext cx="7077" cy="5707"/>
          </a:xfrm>
          <a:custGeom>
            <a:avLst/>
            <a:gdLst>
              <a:gd name="T0" fmla="*/ 9 w 22"/>
              <a:gd name="T1" fmla="*/ 16 h 18"/>
              <a:gd name="T2" fmla="*/ 19 w 22"/>
              <a:gd name="T3" fmla="*/ 9 h 18"/>
              <a:gd name="T4" fmla="*/ 21 w 22"/>
              <a:gd name="T5" fmla="*/ 3 h 18"/>
              <a:gd name="T6" fmla="*/ 14 w 22"/>
              <a:gd name="T7" fmla="*/ 1 h 18"/>
              <a:gd name="T8" fmla="*/ 2 w 22"/>
              <a:gd name="T9" fmla="*/ 9 h 18"/>
              <a:gd name="T10" fmla="*/ 2 w 22"/>
              <a:gd name="T11" fmla="*/ 16 h 18"/>
              <a:gd name="T12" fmla="*/ 9 w 22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9" y="16"/>
                </a:moveTo>
                <a:cubicBezTo>
                  <a:pt x="12" y="13"/>
                  <a:pt x="15" y="11"/>
                  <a:pt x="19" y="9"/>
                </a:cubicBezTo>
                <a:cubicBezTo>
                  <a:pt x="21" y="8"/>
                  <a:pt x="22" y="5"/>
                  <a:pt x="21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10" y="3"/>
                  <a:pt x="6" y="6"/>
                  <a:pt x="2" y="9"/>
                </a:cubicBezTo>
                <a:cubicBezTo>
                  <a:pt x="0" y="11"/>
                  <a:pt x="1" y="14"/>
                  <a:pt x="2" y="16"/>
                </a:cubicBezTo>
                <a:cubicBezTo>
                  <a:pt x="4" y="18"/>
                  <a:pt x="7" y="17"/>
                  <a:pt x="9" y="16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iṥḻïďè">
            <a:extLst>
              <a:ext uri="{FF2B5EF4-FFF2-40B4-BE49-F238E27FC236}">
                <a16:creationId xmlns:a16="http://schemas.microsoft.com/office/drawing/2014/main" id="{44B30726-FDAB-4AB9-AACA-53CFD07E7B66}"/>
              </a:ext>
            </a:extLst>
          </p:cNvPr>
          <p:cNvSpPr/>
          <p:nvPr/>
        </p:nvSpPr>
        <p:spPr bwMode="auto">
          <a:xfrm>
            <a:off x="7679133" y="5521987"/>
            <a:ext cx="59580" cy="5479"/>
          </a:xfrm>
          <a:custGeom>
            <a:avLst/>
            <a:gdLst>
              <a:gd name="T0" fmla="*/ 181 w 184"/>
              <a:gd name="T1" fmla="*/ 17 h 17"/>
              <a:gd name="T2" fmla="*/ 4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4 w 184"/>
              <a:gd name="T9" fmla="*/ 0 h 17"/>
              <a:gd name="T10" fmla="*/ 181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1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1" y="17"/>
                </a:moveTo>
                <a:cubicBezTo>
                  <a:pt x="4" y="17"/>
                  <a:pt x="4" y="17"/>
                  <a:pt x="4" y="17"/>
                </a:cubicBezTo>
                <a:cubicBezTo>
                  <a:pt x="2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2" y="0"/>
                  <a:pt x="4" y="0"/>
                </a:cubicBezTo>
                <a:cubicBezTo>
                  <a:pt x="181" y="0"/>
                  <a:pt x="181" y="0"/>
                  <a:pt x="181" y="0"/>
                </a:cubicBezTo>
                <a:cubicBezTo>
                  <a:pt x="183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3" y="17"/>
                  <a:pt x="181" y="17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íṣḷïḍe">
            <a:extLst>
              <a:ext uri="{FF2B5EF4-FFF2-40B4-BE49-F238E27FC236}">
                <a16:creationId xmlns:a16="http://schemas.microsoft.com/office/drawing/2014/main" id="{94498693-5E25-4596-850C-92096A8821B2}"/>
              </a:ext>
            </a:extLst>
          </p:cNvPr>
          <p:cNvSpPr/>
          <p:nvPr/>
        </p:nvSpPr>
        <p:spPr bwMode="auto">
          <a:xfrm>
            <a:off x="7761312" y="5496420"/>
            <a:ext cx="34469" cy="31045"/>
          </a:xfrm>
          <a:custGeom>
            <a:avLst/>
            <a:gdLst>
              <a:gd name="T0" fmla="*/ 20 w 107"/>
              <a:gd name="T1" fmla="*/ 0 h 96"/>
              <a:gd name="T2" fmla="*/ 90 w 107"/>
              <a:gd name="T3" fmla="*/ 0 h 96"/>
              <a:gd name="T4" fmla="*/ 107 w 107"/>
              <a:gd name="T5" fmla="*/ 17 h 96"/>
              <a:gd name="T6" fmla="*/ 106 w 107"/>
              <a:gd name="T7" fmla="*/ 78 h 96"/>
              <a:gd name="T8" fmla="*/ 89 w 107"/>
              <a:gd name="T9" fmla="*/ 96 h 96"/>
              <a:gd name="T10" fmla="*/ 18 w 107"/>
              <a:gd name="T11" fmla="*/ 96 h 96"/>
              <a:gd name="T12" fmla="*/ 0 w 107"/>
              <a:gd name="T13" fmla="*/ 78 h 96"/>
              <a:gd name="T14" fmla="*/ 3 w 107"/>
              <a:gd name="T15" fmla="*/ 17 h 96"/>
              <a:gd name="T16" fmla="*/ 20 w 107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96">
                <a:moveTo>
                  <a:pt x="20" y="0"/>
                </a:moveTo>
                <a:cubicBezTo>
                  <a:pt x="90" y="0"/>
                  <a:pt x="90" y="0"/>
                  <a:pt x="90" y="0"/>
                </a:cubicBezTo>
                <a:cubicBezTo>
                  <a:pt x="99" y="0"/>
                  <a:pt x="107" y="7"/>
                  <a:pt x="107" y="17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7" y="88"/>
                  <a:pt x="99" y="96"/>
                  <a:pt x="89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8" y="96"/>
                  <a:pt x="0" y="88"/>
                  <a:pt x="0" y="78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7"/>
                  <a:pt x="11" y="0"/>
                  <a:pt x="20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íş1ïḋe">
            <a:extLst>
              <a:ext uri="{FF2B5EF4-FFF2-40B4-BE49-F238E27FC236}">
                <a16:creationId xmlns:a16="http://schemas.microsoft.com/office/drawing/2014/main" id="{55B2F921-C07A-4D21-8816-8D21D5254E32}"/>
              </a:ext>
            </a:extLst>
          </p:cNvPr>
          <p:cNvSpPr/>
          <p:nvPr/>
        </p:nvSpPr>
        <p:spPr bwMode="auto">
          <a:xfrm>
            <a:off x="7738028" y="5517421"/>
            <a:ext cx="53873" cy="8903"/>
          </a:xfrm>
          <a:custGeom>
            <a:avLst/>
            <a:gdLst>
              <a:gd name="T0" fmla="*/ 154 w 167"/>
              <a:gd name="T1" fmla="*/ 0 h 27"/>
              <a:gd name="T2" fmla="*/ 12 w 167"/>
              <a:gd name="T3" fmla="*/ 0 h 27"/>
              <a:gd name="T4" fmla="*/ 0 w 167"/>
              <a:gd name="T5" fmla="*/ 12 h 27"/>
              <a:gd name="T6" fmla="*/ 0 w 167"/>
              <a:gd name="T7" fmla="*/ 15 h 27"/>
              <a:gd name="T8" fmla="*/ 12 w 167"/>
              <a:gd name="T9" fmla="*/ 27 h 27"/>
              <a:gd name="T10" fmla="*/ 154 w 167"/>
              <a:gd name="T11" fmla="*/ 27 h 27"/>
              <a:gd name="T12" fmla="*/ 167 w 167"/>
              <a:gd name="T13" fmla="*/ 15 h 27"/>
              <a:gd name="T14" fmla="*/ 167 w 167"/>
              <a:gd name="T15" fmla="*/ 12 h 27"/>
              <a:gd name="T16" fmla="*/ 154 w 167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27">
                <a:moveTo>
                  <a:pt x="15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22"/>
                  <a:pt x="5" y="27"/>
                  <a:pt x="12" y="27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61" y="27"/>
                  <a:pt x="167" y="22"/>
                  <a:pt x="167" y="15"/>
                </a:cubicBezTo>
                <a:cubicBezTo>
                  <a:pt x="167" y="12"/>
                  <a:pt x="167" y="12"/>
                  <a:pt x="167" y="12"/>
                </a:cubicBezTo>
                <a:cubicBezTo>
                  <a:pt x="167" y="5"/>
                  <a:pt x="161" y="0"/>
                  <a:pt x="154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iṣľiḑè">
            <a:extLst>
              <a:ext uri="{FF2B5EF4-FFF2-40B4-BE49-F238E27FC236}">
                <a16:creationId xmlns:a16="http://schemas.microsoft.com/office/drawing/2014/main" id="{94092F68-F4B6-4D44-829F-D4C03A8232E5}"/>
              </a:ext>
            </a:extLst>
          </p:cNvPr>
          <p:cNvSpPr/>
          <p:nvPr/>
        </p:nvSpPr>
        <p:spPr bwMode="auto">
          <a:xfrm>
            <a:off x="7737115" y="5500757"/>
            <a:ext cx="44970" cy="21686"/>
          </a:xfrm>
          <a:custGeom>
            <a:avLst/>
            <a:gdLst>
              <a:gd name="T0" fmla="*/ 0 w 139"/>
              <a:gd name="T1" fmla="*/ 67 h 67"/>
              <a:gd name="T2" fmla="*/ 0 w 139"/>
              <a:gd name="T3" fmla="*/ 62 h 67"/>
              <a:gd name="T4" fmla="*/ 62 w 139"/>
              <a:gd name="T5" fmla="*/ 0 h 67"/>
              <a:gd name="T6" fmla="*/ 77 w 139"/>
              <a:gd name="T7" fmla="*/ 0 h 67"/>
              <a:gd name="T8" fmla="*/ 139 w 139"/>
              <a:gd name="T9" fmla="*/ 62 h 67"/>
              <a:gd name="T10" fmla="*/ 139 w 139"/>
              <a:gd name="T11" fmla="*/ 67 h 67"/>
              <a:gd name="T12" fmla="*/ 0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0" y="67"/>
                </a:moveTo>
                <a:cubicBezTo>
                  <a:pt x="0" y="62"/>
                  <a:pt x="0" y="62"/>
                  <a:pt x="0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111" y="0"/>
                  <a:pt x="139" y="28"/>
                  <a:pt x="139" y="62"/>
                </a:cubicBezTo>
                <a:cubicBezTo>
                  <a:pt x="139" y="67"/>
                  <a:pt x="139" y="67"/>
                  <a:pt x="139" y="67"/>
                </a:cubicBezTo>
                <a:lnTo>
                  <a:pt x="0" y="67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íṩ1íďê">
            <a:extLst>
              <a:ext uri="{FF2B5EF4-FFF2-40B4-BE49-F238E27FC236}">
                <a16:creationId xmlns:a16="http://schemas.microsoft.com/office/drawing/2014/main" id="{E3A49578-D2E1-40DB-BA7A-35C83585829F}"/>
              </a:ext>
            </a:extLst>
          </p:cNvPr>
          <p:cNvSpPr/>
          <p:nvPr/>
        </p:nvSpPr>
        <p:spPr bwMode="auto">
          <a:xfrm>
            <a:off x="7743507" y="5501670"/>
            <a:ext cx="30817" cy="15751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î$líḍê">
            <a:extLst>
              <a:ext uri="{FF2B5EF4-FFF2-40B4-BE49-F238E27FC236}">
                <a16:creationId xmlns:a16="http://schemas.microsoft.com/office/drawing/2014/main" id="{A78A28EF-C6F8-4C88-BDE1-9F36E68118FE}"/>
              </a:ext>
            </a:extLst>
          </p:cNvPr>
          <p:cNvSpPr/>
          <p:nvPr/>
        </p:nvSpPr>
        <p:spPr bwMode="auto">
          <a:xfrm>
            <a:off x="7747159" y="5506236"/>
            <a:ext cx="3424" cy="2283"/>
          </a:xfrm>
          <a:custGeom>
            <a:avLst/>
            <a:gdLst>
              <a:gd name="T0" fmla="*/ 0 w 11"/>
              <a:gd name="T1" fmla="*/ 7 h 7"/>
              <a:gd name="T2" fmla="*/ 11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0" y="7"/>
                </a:moveTo>
                <a:cubicBezTo>
                  <a:pt x="3" y="5"/>
                  <a:pt x="7" y="2"/>
                  <a:pt x="11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îṡlídé">
            <a:extLst>
              <a:ext uri="{FF2B5EF4-FFF2-40B4-BE49-F238E27FC236}">
                <a16:creationId xmlns:a16="http://schemas.microsoft.com/office/drawing/2014/main" id="{EA565844-99DF-480D-92B9-2B2FA95F9AA1}"/>
              </a:ext>
            </a:extLst>
          </p:cNvPr>
          <p:cNvSpPr/>
          <p:nvPr/>
        </p:nvSpPr>
        <p:spPr bwMode="auto">
          <a:xfrm>
            <a:off x="7745333" y="5504638"/>
            <a:ext cx="6848" cy="5707"/>
          </a:xfrm>
          <a:custGeom>
            <a:avLst/>
            <a:gdLst>
              <a:gd name="T0" fmla="*/ 8 w 21"/>
              <a:gd name="T1" fmla="*/ 16 h 18"/>
              <a:gd name="T2" fmla="*/ 18 w 21"/>
              <a:gd name="T3" fmla="*/ 9 h 18"/>
              <a:gd name="T4" fmla="*/ 20 w 21"/>
              <a:gd name="T5" fmla="*/ 3 h 18"/>
              <a:gd name="T6" fmla="*/ 14 w 21"/>
              <a:gd name="T7" fmla="*/ 1 h 18"/>
              <a:gd name="T8" fmla="*/ 2 w 21"/>
              <a:gd name="T9" fmla="*/ 9 h 18"/>
              <a:gd name="T10" fmla="*/ 2 w 21"/>
              <a:gd name="T11" fmla="*/ 16 h 18"/>
              <a:gd name="T12" fmla="*/ 8 w 21"/>
              <a:gd name="T13" fmla="*/ 1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8">
                <a:moveTo>
                  <a:pt x="8" y="16"/>
                </a:moveTo>
                <a:cubicBezTo>
                  <a:pt x="11" y="13"/>
                  <a:pt x="15" y="11"/>
                  <a:pt x="18" y="9"/>
                </a:cubicBezTo>
                <a:cubicBezTo>
                  <a:pt x="21" y="8"/>
                  <a:pt x="21" y="5"/>
                  <a:pt x="20" y="3"/>
                </a:cubicBezTo>
                <a:cubicBezTo>
                  <a:pt x="19" y="1"/>
                  <a:pt x="16" y="0"/>
                  <a:pt x="14" y="1"/>
                </a:cubicBezTo>
                <a:cubicBezTo>
                  <a:pt x="9" y="3"/>
                  <a:pt x="6" y="6"/>
                  <a:pt x="2" y="9"/>
                </a:cubicBezTo>
                <a:cubicBezTo>
                  <a:pt x="0" y="11"/>
                  <a:pt x="0" y="14"/>
                  <a:pt x="2" y="16"/>
                </a:cubicBezTo>
                <a:cubicBezTo>
                  <a:pt x="4" y="18"/>
                  <a:pt x="6" y="17"/>
                  <a:pt x="8" y="16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íṥļíḑe">
            <a:extLst>
              <a:ext uri="{FF2B5EF4-FFF2-40B4-BE49-F238E27FC236}">
                <a16:creationId xmlns:a16="http://schemas.microsoft.com/office/drawing/2014/main" id="{5C2F57BF-B8F0-4EFC-8143-8E2AE237A5A3}"/>
              </a:ext>
            </a:extLst>
          </p:cNvPr>
          <p:cNvSpPr/>
          <p:nvPr/>
        </p:nvSpPr>
        <p:spPr bwMode="auto">
          <a:xfrm>
            <a:off x="7737115" y="5521987"/>
            <a:ext cx="59351" cy="5479"/>
          </a:xfrm>
          <a:custGeom>
            <a:avLst/>
            <a:gdLst>
              <a:gd name="T0" fmla="*/ 180 w 184"/>
              <a:gd name="T1" fmla="*/ 17 h 17"/>
              <a:gd name="T2" fmla="*/ 3 w 184"/>
              <a:gd name="T3" fmla="*/ 17 h 17"/>
              <a:gd name="T4" fmla="*/ 0 w 184"/>
              <a:gd name="T5" fmla="*/ 14 h 17"/>
              <a:gd name="T6" fmla="*/ 0 w 184"/>
              <a:gd name="T7" fmla="*/ 3 h 17"/>
              <a:gd name="T8" fmla="*/ 3 w 184"/>
              <a:gd name="T9" fmla="*/ 0 h 17"/>
              <a:gd name="T10" fmla="*/ 180 w 184"/>
              <a:gd name="T11" fmla="*/ 0 h 17"/>
              <a:gd name="T12" fmla="*/ 184 w 184"/>
              <a:gd name="T13" fmla="*/ 3 h 17"/>
              <a:gd name="T14" fmla="*/ 184 w 184"/>
              <a:gd name="T15" fmla="*/ 14 h 17"/>
              <a:gd name="T16" fmla="*/ 180 w 184"/>
              <a:gd name="T17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4" h="17">
                <a:moveTo>
                  <a:pt x="180" y="17"/>
                </a:moveTo>
                <a:cubicBezTo>
                  <a:pt x="3" y="17"/>
                  <a:pt x="3" y="17"/>
                  <a:pt x="3" y="17"/>
                </a:cubicBezTo>
                <a:cubicBezTo>
                  <a:pt x="1" y="17"/>
                  <a:pt x="0" y="16"/>
                  <a:pt x="0" y="1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2" y="0"/>
                  <a:pt x="184" y="1"/>
                  <a:pt x="184" y="3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84" y="16"/>
                  <a:pt x="182" y="17"/>
                  <a:pt x="180" y="17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iṩḻîḓè">
            <a:extLst>
              <a:ext uri="{FF2B5EF4-FFF2-40B4-BE49-F238E27FC236}">
                <a16:creationId xmlns:a16="http://schemas.microsoft.com/office/drawing/2014/main" id="{4EACB5F2-E7AD-4844-83BA-552C76CF0FE6}"/>
              </a:ext>
            </a:extLst>
          </p:cNvPr>
          <p:cNvSpPr/>
          <p:nvPr/>
        </p:nvSpPr>
        <p:spPr bwMode="auto">
          <a:xfrm>
            <a:off x="7696254" y="5195555"/>
            <a:ext cx="86973" cy="39035"/>
          </a:xfrm>
          <a:custGeom>
            <a:avLst/>
            <a:gdLst>
              <a:gd name="T0" fmla="*/ 3 w 269"/>
              <a:gd name="T1" fmla="*/ 71 h 121"/>
              <a:gd name="T2" fmla="*/ 139 w 269"/>
              <a:gd name="T3" fmla="*/ 116 h 121"/>
              <a:gd name="T4" fmla="*/ 267 w 269"/>
              <a:gd name="T5" fmla="*/ 51 h 121"/>
              <a:gd name="T6" fmla="*/ 131 w 269"/>
              <a:gd name="T7" fmla="*/ 6 h 121"/>
              <a:gd name="T8" fmla="*/ 3 w 269"/>
              <a:gd name="T9" fmla="*/ 7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121">
                <a:moveTo>
                  <a:pt x="3" y="71"/>
                </a:moveTo>
                <a:cubicBezTo>
                  <a:pt x="5" y="101"/>
                  <a:pt x="66" y="121"/>
                  <a:pt x="139" y="116"/>
                </a:cubicBezTo>
                <a:cubicBezTo>
                  <a:pt x="212" y="110"/>
                  <a:pt x="269" y="81"/>
                  <a:pt x="267" y="51"/>
                </a:cubicBezTo>
                <a:cubicBezTo>
                  <a:pt x="264" y="21"/>
                  <a:pt x="203" y="0"/>
                  <a:pt x="131" y="6"/>
                </a:cubicBezTo>
                <a:cubicBezTo>
                  <a:pt x="58" y="11"/>
                  <a:pt x="0" y="40"/>
                  <a:pt x="3" y="71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îşḻîḍé">
            <a:extLst>
              <a:ext uri="{FF2B5EF4-FFF2-40B4-BE49-F238E27FC236}">
                <a16:creationId xmlns:a16="http://schemas.microsoft.com/office/drawing/2014/main" id="{044D723C-11E3-4D53-88D1-6284C53215C6}"/>
              </a:ext>
            </a:extLst>
          </p:cNvPr>
          <p:cNvSpPr/>
          <p:nvPr/>
        </p:nvSpPr>
        <p:spPr bwMode="auto">
          <a:xfrm>
            <a:off x="7704472" y="5337085"/>
            <a:ext cx="91310" cy="160705"/>
          </a:xfrm>
          <a:custGeom>
            <a:avLst/>
            <a:gdLst>
              <a:gd name="T0" fmla="*/ 238 w 400"/>
              <a:gd name="T1" fmla="*/ 704 h 704"/>
              <a:gd name="T2" fmla="*/ 238 w 400"/>
              <a:gd name="T3" fmla="*/ 120 h 704"/>
              <a:gd name="T4" fmla="*/ 167 w 400"/>
              <a:gd name="T5" fmla="*/ 120 h 704"/>
              <a:gd name="T6" fmla="*/ 164 w 400"/>
              <a:gd name="T7" fmla="*/ 704 h 704"/>
              <a:gd name="T8" fmla="*/ 0 w 400"/>
              <a:gd name="T9" fmla="*/ 703 h 704"/>
              <a:gd name="T10" fmla="*/ 4 w 400"/>
              <a:gd name="T11" fmla="*/ 0 h 704"/>
              <a:gd name="T12" fmla="*/ 399 w 400"/>
              <a:gd name="T13" fmla="*/ 0 h 704"/>
              <a:gd name="T14" fmla="*/ 400 w 400"/>
              <a:gd name="T15" fmla="*/ 703 h 704"/>
              <a:gd name="T16" fmla="*/ 238 w 400"/>
              <a:gd name="T17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704">
                <a:moveTo>
                  <a:pt x="238" y="704"/>
                </a:moveTo>
                <a:lnTo>
                  <a:pt x="238" y="120"/>
                </a:lnTo>
                <a:lnTo>
                  <a:pt x="167" y="120"/>
                </a:lnTo>
                <a:lnTo>
                  <a:pt x="164" y="704"/>
                </a:lnTo>
                <a:lnTo>
                  <a:pt x="0" y="703"/>
                </a:lnTo>
                <a:lnTo>
                  <a:pt x="4" y="0"/>
                </a:lnTo>
                <a:lnTo>
                  <a:pt x="399" y="0"/>
                </a:lnTo>
                <a:lnTo>
                  <a:pt x="400" y="703"/>
                </a:lnTo>
                <a:lnTo>
                  <a:pt x="238" y="704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íSḷïdè">
            <a:extLst>
              <a:ext uri="{FF2B5EF4-FFF2-40B4-BE49-F238E27FC236}">
                <a16:creationId xmlns:a16="http://schemas.microsoft.com/office/drawing/2014/main" id="{FA21F637-B87B-48F4-9F7C-3916557FB947}"/>
              </a:ext>
            </a:extLst>
          </p:cNvPr>
          <p:cNvSpPr/>
          <p:nvPr/>
        </p:nvSpPr>
        <p:spPr bwMode="auto">
          <a:xfrm>
            <a:off x="7704472" y="5337085"/>
            <a:ext cx="91310" cy="160705"/>
          </a:xfrm>
          <a:custGeom>
            <a:avLst/>
            <a:gdLst>
              <a:gd name="T0" fmla="*/ 238 w 400"/>
              <a:gd name="T1" fmla="*/ 704 h 704"/>
              <a:gd name="T2" fmla="*/ 238 w 400"/>
              <a:gd name="T3" fmla="*/ 120 h 704"/>
              <a:gd name="T4" fmla="*/ 167 w 400"/>
              <a:gd name="T5" fmla="*/ 120 h 704"/>
              <a:gd name="T6" fmla="*/ 164 w 400"/>
              <a:gd name="T7" fmla="*/ 704 h 704"/>
              <a:gd name="T8" fmla="*/ 0 w 400"/>
              <a:gd name="T9" fmla="*/ 703 h 704"/>
              <a:gd name="T10" fmla="*/ 4 w 400"/>
              <a:gd name="T11" fmla="*/ 0 h 704"/>
              <a:gd name="T12" fmla="*/ 399 w 400"/>
              <a:gd name="T13" fmla="*/ 0 h 704"/>
              <a:gd name="T14" fmla="*/ 400 w 400"/>
              <a:gd name="T15" fmla="*/ 703 h 704"/>
              <a:gd name="T16" fmla="*/ 238 w 400"/>
              <a:gd name="T17" fmla="*/ 704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00" h="704">
                <a:moveTo>
                  <a:pt x="238" y="704"/>
                </a:moveTo>
                <a:lnTo>
                  <a:pt x="238" y="120"/>
                </a:lnTo>
                <a:lnTo>
                  <a:pt x="167" y="120"/>
                </a:lnTo>
                <a:lnTo>
                  <a:pt x="164" y="704"/>
                </a:lnTo>
                <a:lnTo>
                  <a:pt x="0" y="703"/>
                </a:lnTo>
                <a:lnTo>
                  <a:pt x="4" y="0"/>
                </a:lnTo>
                <a:lnTo>
                  <a:pt x="399" y="0"/>
                </a:lnTo>
                <a:lnTo>
                  <a:pt x="400" y="703"/>
                </a:lnTo>
                <a:lnTo>
                  <a:pt x="238" y="70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îsľidê">
            <a:extLst>
              <a:ext uri="{FF2B5EF4-FFF2-40B4-BE49-F238E27FC236}">
                <a16:creationId xmlns:a16="http://schemas.microsoft.com/office/drawing/2014/main" id="{F9192F49-BA1A-4F57-B3E2-12B673C4764A}"/>
              </a:ext>
            </a:extLst>
          </p:cNvPr>
          <p:cNvSpPr/>
          <p:nvPr/>
        </p:nvSpPr>
        <p:spPr bwMode="auto">
          <a:xfrm>
            <a:off x="7704928" y="5340509"/>
            <a:ext cx="90625" cy="58895"/>
          </a:xfrm>
          <a:custGeom>
            <a:avLst/>
            <a:gdLst>
              <a:gd name="T0" fmla="*/ 397 w 397"/>
              <a:gd name="T1" fmla="*/ 0 h 258"/>
              <a:gd name="T2" fmla="*/ 2 w 397"/>
              <a:gd name="T3" fmla="*/ 0 h 258"/>
              <a:gd name="T4" fmla="*/ 0 w 397"/>
              <a:gd name="T5" fmla="*/ 258 h 258"/>
              <a:gd name="T6" fmla="*/ 163 w 397"/>
              <a:gd name="T7" fmla="*/ 258 h 258"/>
              <a:gd name="T8" fmla="*/ 165 w 397"/>
              <a:gd name="T9" fmla="*/ 160 h 258"/>
              <a:gd name="T10" fmla="*/ 236 w 397"/>
              <a:gd name="T11" fmla="*/ 160 h 258"/>
              <a:gd name="T12" fmla="*/ 236 w 397"/>
              <a:gd name="T13" fmla="*/ 258 h 258"/>
              <a:gd name="T14" fmla="*/ 397 w 397"/>
              <a:gd name="T15" fmla="*/ 258 h 258"/>
              <a:gd name="T16" fmla="*/ 397 w 397"/>
              <a:gd name="T1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7" h="258">
                <a:moveTo>
                  <a:pt x="397" y="0"/>
                </a:moveTo>
                <a:lnTo>
                  <a:pt x="2" y="0"/>
                </a:lnTo>
                <a:lnTo>
                  <a:pt x="0" y="258"/>
                </a:lnTo>
                <a:lnTo>
                  <a:pt x="163" y="258"/>
                </a:lnTo>
                <a:lnTo>
                  <a:pt x="165" y="160"/>
                </a:lnTo>
                <a:lnTo>
                  <a:pt x="236" y="160"/>
                </a:lnTo>
                <a:lnTo>
                  <a:pt x="236" y="258"/>
                </a:lnTo>
                <a:lnTo>
                  <a:pt x="397" y="258"/>
                </a:lnTo>
                <a:lnTo>
                  <a:pt x="397" y="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ïṧļïďe">
            <a:extLst>
              <a:ext uri="{FF2B5EF4-FFF2-40B4-BE49-F238E27FC236}">
                <a16:creationId xmlns:a16="http://schemas.microsoft.com/office/drawing/2014/main" id="{81A7E878-547E-434C-8F33-1A33E9E935E7}"/>
              </a:ext>
            </a:extLst>
          </p:cNvPr>
          <p:cNvSpPr/>
          <p:nvPr/>
        </p:nvSpPr>
        <p:spPr bwMode="auto">
          <a:xfrm>
            <a:off x="7704928" y="5340509"/>
            <a:ext cx="90625" cy="58895"/>
          </a:xfrm>
          <a:custGeom>
            <a:avLst/>
            <a:gdLst>
              <a:gd name="T0" fmla="*/ 397 w 397"/>
              <a:gd name="T1" fmla="*/ 0 h 258"/>
              <a:gd name="T2" fmla="*/ 2 w 397"/>
              <a:gd name="T3" fmla="*/ 0 h 258"/>
              <a:gd name="T4" fmla="*/ 0 w 397"/>
              <a:gd name="T5" fmla="*/ 258 h 258"/>
              <a:gd name="T6" fmla="*/ 163 w 397"/>
              <a:gd name="T7" fmla="*/ 258 h 258"/>
              <a:gd name="T8" fmla="*/ 165 w 397"/>
              <a:gd name="T9" fmla="*/ 160 h 258"/>
              <a:gd name="T10" fmla="*/ 236 w 397"/>
              <a:gd name="T11" fmla="*/ 160 h 258"/>
              <a:gd name="T12" fmla="*/ 236 w 397"/>
              <a:gd name="T13" fmla="*/ 258 h 258"/>
              <a:gd name="T14" fmla="*/ 397 w 397"/>
              <a:gd name="T15" fmla="*/ 258 h 258"/>
              <a:gd name="T16" fmla="*/ 397 w 397"/>
              <a:gd name="T17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7" h="258">
                <a:moveTo>
                  <a:pt x="397" y="0"/>
                </a:moveTo>
                <a:lnTo>
                  <a:pt x="2" y="0"/>
                </a:lnTo>
                <a:lnTo>
                  <a:pt x="0" y="258"/>
                </a:lnTo>
                <a:lnTo>
                  <a:pt x="163" y="258"/>
                </a:lnTo>
                <a:lnTo>
                  <a:pt x="165" y="160"/>
                </a:lnTo>
                <a:lnTo>
                  <a:pt x="236" y="160"/>
                </a:lnTo>
                <a:lnTo>
                  <a:pt x="236" y="258"/>
                </a:lnTo>
                <a:lnTo>
                  <a:pt x="397" y="258"/>
                </a:lnTo>
                <a:lnTo>
                  <a:pt x="39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ï$ḻïdè">
            <a:extLst>
              <a:ext uri="{FF2B5EF4-FFF2-40B4-BE49-F238E27FC236}">
                <a16:creationId xmlns:a16="http://schemas.microsoft.com/office/drawing/2014/main" id="{70E7FF94-5134-4750-9C92-4E1BF11A3A3E}"/>
              </a:ext>
            </a:extLst>
          </p:cNvPr>
          <p:cNvSpPr/>
          <p:nvPr/>
        </p:nvSpPr>
        <p:spPr bwMode="auto">
          <a:xfrm>
            <a:off x="7680046" y="5188707"/>
            <a:ext cx="121899" cy="183532"/>
          </a:xfrm>
          <a:custGeom>
            <a:avLst/>
            <a:gdLst>
              <a:gd name="T0" fmla="*/ 180 w 377"/>
              <a:gd name="T1" fmla="*/ 14 h 568"/>
              <a:gd name="T2" fmla="*/ 346 w 377"/>
              <a:gd name="T3" fmla="*/ 107 h 568"/>
              <a:gd name="T4" fmla="*/ 377 w 377"/>
              <a:gd name="T5" fmla="*/ 516 h 568"/>
              <a:gd name="T6" fmla="*/ 374 w 377"/>
              <a:gd name="T7" fmla="*/ 517 h 568"/>
              <a:gd name="T8" fmla="*/ 64 w 377"/>
              <a:gd name="T9" fmla="*/ 540 h 568"/>
              <a:gd name="T10" fmla="*/ 62 w 377"/>
              <a:gd name="T11" fmla="*/ 539 h 568"/>
              <a:gd name="T12" fmla="*/ 31 w 377"/>
              <a:gd name="T13" fmla="*/ 131 h 568"/>
              <a:gd name="T14" fmla="*/ 180 w 377"/>
              <a:gd name="T15" fmla="*/ 14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7" h="568">
                <a:moveTo>
                  <a:pt x="180" y="14"/>
                </a:moveTo>
                <a:cubicBezTo>
                  <a:pt x="360" y="0"/>
                  <a:pt x="346" y="107"/>
                  <a:pt x="346" y="107"/>
                </a:cubicBezTo>
                <a:cubicBezTo>
                  <a:pt x="377" y="516"/>
                  <a:pt x="377" y="516"/>
                  <a:pt x="377" y="516"/>
                </a:cubicBezTo>
                <a:cubicBezTo>
                  <a:pt x="374" y="517"/>
                  <a:pt x="374" y="517"/>
                  <a:pt x="374" y="517"/>
                </a:cubicBezTo>
                <a:cubicBezTo>
                  <a:pt x="276" y="560"/>
                  <a:pt x="167" y="568"/>
                  <a:pt x="64" y="540"/>
                </a:cubicBezTo>
                <a:cubicBezTo>
                  <a:pt x="62" y="539"/>
                  <a:pt x="62" y="539"/>
                  <a:pt x="62" y="539"/>
                </a:cubicBezTo>
                <a:cubicBezTo>
                  <a:pt x="31" y="131"/>
                  <a:pt x="31" y="131"/>
                  <a:pt x="31" y="131"/>
                </a:cubicBezTo>
                <a:cubicBezTo>
                  <a:pt x="31" y="131"/>
                  <a:pt x="0" y="27"/>
                  <a:pt x="180" y="14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isľiḓè">
            <a:extLst>
              <a:ext uri="{FF2B5EF4-FFF2-40B4-BE49-F238E27FC236}">
                <a16:creationId xmlns:a16="http://schemas.microsoft.com/office/drawing/2014/main" id="{8F6DE974-169B-4937-A31B-E47235BF193F}"/>
              </a:ext>
            </a:extLst>
          </p:cNvPr>
          <p:cNvSpPr/>
          <p:nvPr/>
        </p:nvSpPr>
        <p:spPr bwMode="auto">
          <a:xfrm>
            <a:off x="7712690" y="5199207"/>
            <a:ext cx="52047" cy="72819"/>
          </a:xfrm>
          <a:custGeom>
            <a:avLst/>
            <a:gdLst>
              <a:gd name="T0" fmla="*/ 228 w 228"/>
              <a:gd name="T1" fmla="*/ 0 h 319"/>
              <a:gd name="T2" fmla="*/ 138 w 228"/>
              <a:gd name="T3" fmla="*/ 319 h 319"/>
              <a:gd name="T4" fmla="*/ 0 w 228"/>
              <a:gd name="T5" fmla="*/ 17 h 319"/>
              <a:gd name="T6" fmla="*/ 228 w 228"/>
              <a:gd name="T7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319">
                <a:moveTo>
                  <a:pt x="228" y="0"/>
                </a:moveTo>
                <a:lnTo>
                  <a:pt x="138" y="319"/>
                </a:lnTo>
                <a:lnTo>
                  <a:pt x="0" y="17"/>
                </a:lnTo>
                <a:lnTo>
                  <a:pt x="2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ï$ḻîďê">
            <a:extLst>
              <a:ext uri="{FF2B5EF4-FFF2-40B4-BE49-F238E27FC236}">
                <a16:creationId xmlns:a16="http://schemas.microsoft.com/office/drawing/2014/main" id="{61FA691C-7DE0-46D2-8997-3A7034205C36}"/>
              </a:ext>
            </a:extLst>
          </p:cNvPr>
          <p:cNvSpPr/>
          <p:nvPr/>
        </p:nvSpPr>
        <p:spPr bwMode="auto">
          <a:xfrm>
            <a:off x="7713374" y="5200805"/>
            <a:ext cx="52047" cy="28991"/>
          </a:xfrm>
          <a:custGeom>
            <a:avLst/>
            <a:gdLst>
              <a:gd name="T0" fmla="*/ 0 w 161"/>
              <a:gd name="T1" fmla="*/ 32 h 90"/>
              <a:gd name="T2" fmla="*/ 1 w 161"/>
              <a:gd name="T3" fmla="*/ 31 h 90"/>
              <a:gd name="T4" fmla="*/ 160 w 161"/>
              <a:gd name="T5" fmla="*/ 19 h 90"/>
              <a:gd name="T6" fmla="*/ 161 w 161"/>
              <a:gd name="T7" fmla="*/ 19 h 90"/>
              <a:gd name="T8" fmla="*/ 144 w 161"/>
              <a:gd name="T9" fmla="*/ 81 h 90"/>
              <a:gd name="T10" fmla="*/ 82 w 161"/>
              <a:gd name="T11" fmla="*/ 45 h 90"/>
              <a:gd name="T12" fmla="*/ 27 w 161"/>
              <a:gd name="T13" fmla="*/ 90 h 90"/>
              <a:gd name="T14" fmla="*/ 0 w 161"/>
              <a:gd name="T15" fmla="*/ 32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90">
                <a:moveTo>
                  <a:pt x="0" y="32"/>
                </a:moveTo>
                <a:cubicBezTo>
                  <a:pt x="1" y="31"/>
                  <a:pt x="1" y="31"/>
                  <a:pt x="1" y="31"/>
                </a:cubicBezTo>
                <a:cubicBezTo>
                  <a:pt x="50" y="4"/>
                  <a:pt x="108" y="0"/>
                  <a:pt x="160" y="19"/>
                </a:cubicBezTo>
                <a:cubicBezTo>
                  <a:pt x="161" y="19"/>
                  <a:pt x="161" y="19"/>
                  <a:pt x="161" y="19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82" y="45"/>
                  <a:pt x="82" y="45"/>
                  <a:pt x="82" y="45"/>
                </a:cubicBezTo>
                <a:cubicBezTo>
                  <a:pt x="27" y="90"/>
                  <a:pt x="27" y="90"/>
                  <a:pt x="27" y="90"/>
                </a:cubicBezTo>
                <a:lnTo>
                  <a:pt x="0" y="32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ïṡľíḑè">
            <a:extLst>
              <a:ext uri="{FF2B5EF4-FFF2-40B4-BE49-F238E27FC236}">
                <a16:creationId xmlns:a16="http://schemas.microsoft.com/office/drawing/2014/main" id="{5DA2DD3B-CD92-46CC-B885-7F7FAC1054BE}"/>
              </a:ext>
            </a:extLst>
          </p:cNvPr>
          <p:cNvSpPr/>
          <p:nvPr/>
        </p:nvSpPr>
        <p:spPr bwMode="auto">
          <a:xfrm>
            <a:off x="7738028" y="5201033"/>
            <a:ext cx="10729" cy="70993"/>
          </a:xfrm>
          <a:custGeom>
            <a:avLst/>
            <a:gdLst>
              <a:gd name="T0" fmla="*/ 0 w 47"/>
              <a:gd name="T1" fmla="*/ 250 h 311"/>
              <a:gd name="T2" fmla="*/ 28 w 47"/>
              <a:gd name="T3" fmla="*/ 311 h 311"/>
              <a:gd name="T4" fmla="*/ 47 w 47"/>
              <a:gd name="T5" fmla="*/ 246 h 311"/>
              <a:gd name="T6" fmla="*/ 4 w 47"/>
              <a:gd name="T7" fmla="*/ 0 h 311"/>
              <a:gd name="T8" fmla="*/ 0 w 47"/>
              <a:gd name="T9" fmla="*/ 25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311">
                <a:moveTo>
                  <a:pt x="0" y="250"/>
                </a:moveTo>
                <a:lnTo>
                  <a:pt x="28" y="311"/>
                </a:lnTo>
                <a:lnTo>
                  <a:pt x="47" y="246"/>
                </a:lnTo>
                <a:lnTo>
                  <a:pt x="4" y="0"/>
                </a:lnTo>
                <a:lnTo>
                  <a:pt x="0" y="250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îSľiḑe">
            <a:extLst>
              <a:ext uri="{FF2B5EF4-FFF2-40B4-BE49-F238E27FC236}">
                <a16:creationId xmlns:a16="http://schemas.microsoft.com/office/drawing/2014/main" id="{D8713A2F-E639-47CC-9B6E-3500F243FC77}"/>
              </a:ext>
            </a:extLst>
          </p:cNvPr>
          <p:cNvSpPr/>
          <p:nvPr/>
        </p:nvSpPr>
        <p:spPr bwMode="auto">
          <a:xfrm>
            <a:off x="7729354" y="5200120"/>
            <a:ext cx="19632" cy="21229"/>
          </a:xfrm>
          <a:custGeom>
            <a:avLst/>
            <a:gdLst>
              <a:gd name="T0" fmla="*/ 35 w 61"/>
              <a:gd name="T1" fmla="*/ 66 h 66"/>
              <a:gd name="T2" fmla="*/ 34 w 61"/>
              <a:gd name="T3" fmla="*/ 66 h 66"/>
              <a:gd name="T4" fmla="*/ 16 w 61"/>
              <a:gd name="T5" fmla="*/ 55 h 66"/>
              <a:gd name="T6" fmla="*/ 4 w 61"/>
              <a:gd name="T7" fmla="*/ 26 h 66"/>
              <a:gd name="T8" fmla="*/ 20 w 61"/>
              <a:gd name="T9" fmla="*/ 3 h 66"/>
              <a:gd name="T10" fmla="*/ 39 w 61"/>
              <a:gd name="T11" fmla="*/ 1 h 66"/>
              <a:gd name="T12" fmla="*/ 58 w 61"/>
              <a:gd name="T13" fmla="*/ 22 h 66"/>
              <a:gd name="T14" fmla="*/ 51 w 61"/>
              <a:gd name="T15" fmla="*/ 52 h 66"/>
              <a:gd name="T16" fmla="*/ 35 w 61"/>
              <a:gd name="T1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66">
                <a:moveTo>
                  <a:pt x="35" y="66"/>
                </a:moveTo>
                <a:cubicBezTo>
                  <a:pt x="34" y="66"/>
                  <a:pt x="34" y="66"/>
                  <a:pt x="34" y="66"/>
                </a:cubicBezTo>
                <a:cubicBezTo>
                  <a:pt x="26" y="66"/>
                  <a:pt x="19" y="62"/>
                  <a:pt x="16" y="55"/>
                </a:cubicBezTo>
                <a:cubicBezTo>
                  <a:pt x="4" y="26"/>
                  <a:pt x="4" y="26"/>
                  <a:pt x="4" y="26"/>
                </a:cubicBezTo>
                <a:cubicBezTo>
                  <a:pt x="0" y="15"/>
                  <a:pt x="8" y="4"/>
                  <a:pt x="20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51" y="0"/>
                  <a:pt x="61" y="11"/>
                  <a:pt x="58" y="22"/>
                </a:cubicBezTo>
                <a:cubicBezTo>
                  <a:pt x="51" y="52"/>
                  <a:pt x="51" y="52"/>
                  <a:pt x="51" y="52"/>
                </a:cubicBezTo>
                <a:cubicBezTo>
                  <a:pt x="50" y="60"/>
                  <a:pt x="43" y="65"/>
                  <a:pt x="35" y="66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îṣ1ïḓe">
            <a:extLst>
              <a:ext uri="{FF2B5EF4-FFF2-40B4-BE49-F238E27FC236}">
                <a16:creationId xmlns:a16="http://schemas.microsoft.com/office/drawing/2014/main" id="{7000401E-FCF8-45DB-8DE9-A9A40135C9B8}"/>
              </a:ext>
            </a:extLst>
          </p:cNvPr>
          <p:cNvSpPr/>
          <p:nvPr/>
        </p:nvSpPr>
        <p:spPr bwMode="auto">
          <a:xfrm>
            <a:off x="7712690" y="5193044"/>
            <a:ext cx="52047" cy="28991"/>
          </a:xfrm>
          <a:custGeom>
            <a:avLst/>
            <a:gdLst>
              <a:gd name="T0" fmla="*/ 0 w 161"/>
              <a:gd name="T1" fmla="*/ 31 h 90"/>
              <a:gd name="T2" fmla="*/ 1 w 161"/>
              <a:gd name="T3" fmla="*/ 31 h 90"/>
              <a:gd name="T4" fmla="*/ 160 w 161"/>
              <a:gd name="T5" fmla="*/ 19 h 90"/>
              <a:gd name="T6" fmla="*/ 161 w 161"/>
              <a:gd name="T7" fmla="*/ 19 h 90"/>
              <a:gd name="T8" fmla="*/ 144 w 161"/>
              <a:gd name="T9" fmla="*/ 81 h 90"/>
              <a:gd name="T10" fmla="*/ 82 w 161"/>
              <a:gd name="T11" fmla="*/ 49 h 90"/>
              <a:gd name="T12" fmla="*/ 27 w 161"/>
              <a:gd name="T13" fmla="*/ 90 h 90"/>
              <a:gd name="T14" fmla="*/ 0 w 161"/>
              <a:gd name="T15" fmla="*/ 3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90">
                <a:moveTo>
                  <a:pt x="0" y="31"/>
                </a:moveTo>
                <a:cubicBezTo>
                  <a:pt x="1" y="31"/>
                  <a:pt x="1" y="31"/>
                  <a:pt x="1" y="31"/>
                </a:cubicBezTo>
                <a:cubicBezTo>
                  <a:pt x="49" y="4"/>
                  <a:pt x="108" y="0"/>
                  <a:pt x="160" y="19"/>
                </a:cubicBezTo>
                <a:cubicBezTo>
                  <a:pt x="161" y="19"/>
                  <a:pt x="161" y="19"/>
                  <a:pt x="161" y="19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82" y="49"/>
                  <a:pt x="82" y="49"/>
                  <a:pt x="82" y="49"/>
                </a:cubicBezTo>
                <a:cubicBezTo>
                  <a:pt x="27" y="90"/>
                  <a:pt x="27" y="90"/>
                  <a:pt x="27" y="90"/>
                </a:cubicBezTo>
                <a:lnTo>
                  <a:pt x="0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îṩḻíďe">
            <a:extLst>
              <a:ext uri="{FF2B5EF4-FFF2-40B4-BE49-F238E27FC236}">
                <a16:creationId xmlns:a16="http://schemas.microsoft.com/office/drawing/2014/main" id="{E4AC99EA-6EB3-43C2-99ED-21B028AA02DD}"/>
              </a:ext>
            </a:extLst>
          </p:cNvPr>
          <p:cNvSpPr/>
          <p:nvPr/>
        </p:nvSpPr>
        <p:spPr bwMode="auto">
          <a:xfrm>
            <a:off x="7694428" y="5203544"/>
            <a:ext cx="49992" cy="73732"/>
          </a:xfrm>
          <a:custGeom>
            <a:avLst/>
            <a:gdLst>
              <a:gd name="T0" fmla="*/ 219 w 219"/>
              <a:gd name="T1" fmla="*/ 323 h 323"/>
              <a:gd name="T2" fmla="*/ 79 w 219"/>
              <a:gd name="T3" fmla="*/ 0 h 323"/>
              <a:gd name="T4" fmla="*/ 0 w 219"/>
              <a:gd name="T5" fmla="*/ 41 h 323"/>
              <a:gd name="T6" fmla="*/ 55 w 219"/>
              <a:gd name="T7" fmla="*/ 99 h 323"/>
              <a:gd name="T8" fmla="*/ 87 w 219"/>
              <a:gd name="T9" fmla="*/ 109 h 323"/>
              <a:gd name="T10" fmla="*/ 78 w 219"/>
              <a:gd name="T11" fmla="*/ 152 h 323"/>
              <a:gd name="T12" fmla="*/ 219 w 219"/>
              <a:gd name="T13" fmla="*/ 32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" h="323">
                <a:moveTo>
                  <a:pt x="219" y="323"/>
                </a:moveTo>
                <a:lnTo>
                  <a:pt x="79" y="0"/>
                </a:lnTo>
                <a:lnTo>
                  <a:pt x="0" y="41"/>
                </a:lnTo>
                <a:lnTo>
                  <a:pt x="55" y="99"/>
                </a:lnTo>
                <a:lnTo>
                  <a:pt x="87" y="109"/>
                </a:lnTo>
                <a:lnTo>
                  <a:pt x="78" y="152"/>
                </a:lnTo>
                <a:lnTo>
                  <a:pt x="219" y="323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ïŝľiḍê">
            <a:extLst>
              <a:ext uri="{FF2B5EF4-FFF2-40B4-BE49-F238E27FC236}">
                <a16:creationId xmlns:a16="http://schemas.microsoft.com/office/drawing/2014/main" id="{15E00C5F-1247-40C5-8487-2F4D72A8F439}"/>
              </a:ext>
            </a:extLst>
          </p:cNvPr>
          <p:cNvSpPr/>
          <p:nvPr/>
        </p:nvSpPr>
        <p:spPr bwMode="auto">
          <a:xfrm>
            <a:off x="7744420" y="5199664"/>
            <a:ext cx="39720" cy="77613"/>
          </a:xfrm>
          <a:custGeom>
            <a:avLst/>
            <a:gdLst>
              <a:gd name="T0" fmla="*/ 0 w 174"/>
              <a:gd name="T1" fmla="*/ 340 h 340"/>
              <a:gd name="T2" fmla="*/ 89 w 174"/>
              <a:gd name="T3" fmla="*/ 0 h 340"/>
              <a:gd name="T4" fmla="*/ 174 w 174"/>
              <a:gd name="T5" fmla="*/ 24 h 340"/>
              <a:gd name="T6" fmla="*/ 129 w 174"/>
              <a:gd name="T7" fmla="*/ 94 h 340"/>
              <a:gd name="T8" fmla="*/ 98 w 174"/>
              <a:gd name="T9" fmla="*/ 109 h 340"/>
              <a:gd name="T10" fmla="*/ 115 w 174"/>
              <a:gd name="T11" fmla="*/ 149 h 340"/>
              <a:gd name="T12" fmla="*/ 0 w 174"/>
              <a:gd name="T13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4" h="340">
                <a:moveTo>
                  <a:pt x="0" y="340"/>
                </a:moveTo>
                <a:lnTo>
                  <a:pt x="89" y="0"/>
                </a:lnTo>
                <a:lnTo>
                  <a:pt x="174" y="24"/>
                </a:lnTo>
                <a:lnTo>
                  <a:pt x="129" y="94"/>
                </a:lnTo>
                <a:lnTo>
                  <a:pt x="98" y="109"/>
                </a:lnTo>
                <a:lnTo>
                  <a:pt x="115" y="149"/>
                </a:lnTo>
                <a:lnTo>
                  <a:pt x="0" y="34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ïśḷîdé">
            <a:extLst>
              <a:ext uri="{FF2B5EF4-FFF2-40B4-BE49-F238E27FC236}">
                <a16:creationId xmlns:a16="http://schemas.microsoft.com/office/drawing/2014/main" id="{DCB5A349-E85E-4AB7-A25D-4495DAE6F8B9}"/>
              </a:ext>
            </a:extLst>
          </p:cNvPr>
          <p:cNvSpPr/>
          <p:nvPr/>
        </p:nvSpPr>
        <p:spPr bwMode="auto">
          <a:xfrm>
            <a:off x="7694428" y="5198522"/>
            <a:ext cx="49992" cy="73504"/>
          </a:xfrm>
          <a:custGeom>
            <a:avLst/>
            <a:gdLst>
              <a:gd name="T0" fmla="*/ 219 w 219"/>
              <a:gd name="T1" fmla="*/ 322 h 322"/>
              <a:gd name="T2" fmla="*/ 79 w 219"/>
              <a:gd name="T3" fmla="*/ 0 h 322"/>
              <a:gd name="T4" fmla="*/ 0 w 219"/>
              <a:gd name="T5" fmla="*/ 41 h 322"/>
              <a:gd name="T6" fmla="*/ 53 w 219"/>
              <a:gd name="T7" fmla="*/ 99 h 322"/>
              <a:gd name="T8" fmla="*/ 87 w 219"/>
              <a:gd name="T9" fmla="*/ 109 h 322"/>
              <a:gd name="T10" fmla="*/ 76 w 219"/>
              <a:gd name="T11" fmla="*/ 151 h 322"/>
              <a:gd name="T12" fmla="*/ 219 w 219"/>
              <a:gd name="T13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" h="322">
                <a:moveTo>
                  <a:pt x="219" y="322"/>
                </a:moveTo>
                <a:lnTo>
                  <a:pt x="79" y="0"/>
                </a:lnTo>
                <a:lnTo>
                  <a:pt x="0" y="41"/>
                </a:lnTo>
                <a:lnTo>
                  <a:pt x="53" y="99"/>
                </a:lnTo>
                <a:lnTo>
                  <a:pt x="87" y="109"/>
                </a:lnTo>
                <a:lnTo>
                  <a:pt x="76" y="151"/>
                </a:lnTo>
                <a:lnTo>
                  <a:pt x="219" y="322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îṡļíde">
            <a:extLst>
              <a:ext uri="{FF2B5EF4-FFF2-40B4-BE49-F238E27FC236}">
                <a16:creationId xmlns:a16="http://schemas.microsoft.com/office/drawing/2014/main" id="{7211EA15-6046-4949-8BC4-949A65CFAA78}"/>
              </a:ext>
            </a:extLst>
          </p:cNvPr>
          <p:cNvSpPr/>
          <p:nvPr/>
        </p:nvSpPr>
        <p:spPr bwMode="auto">
          <a:xfrm>
            <a:off x="7744420" y="5194642"/>
            <a:ext cx="39491" cy="77385"/>
          </a:xfrm>
          <a:custGeom>
            <a:avLst/>
            <a:gdLst>
              <a:gd name="T0" fmla="*/ 0 w 173"/>
              <a:gd name="T1" fmla="*/ 339 h 339"/>
              <a:gd name="T2" fmla="*/ 89 w 173"/>
              <a:gd name="T3" fmla="*/ 0 h 339"/>
              <a:gd name="T4" fmla="*/ 173 w 173"/>
              <a:gd name="T5" fmla="*/ 24 h 339"/>
              <a:gd name="T6" fmla="*/ 129 w 173"/>
              <a:gd name="T7" fmla="*/ 93 h 339"/>
              <a:gd name="T8" fmla="*/ 98 w 173"/>
              <a:gd name="T9" fmla="*/ 109 h 339"/>
              <a:gd name="T10" fmla="*/ 114 w 173"/>
              <a:gd name="T11" fmla="*/ 148 h 339"/>
              <a:gd name="T12" fmla="*/ 0 w 173"/>
              <a:gd name="T13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3" h="339">
                <a:moveTo>
                  <a:pt x="0" y="339"/>
                </a:moveTo>
                <a:lnTo>
                  <a:pt x="89" y="0"/>
                </a:lnTo>
                <a:lnTo>
                  <a:pt x="173" y="24"/>
                </a:lnTo>
                <a:lnTo>
                  <a:pt x="129" y="93"/>
                </a:lnTo>
                <a:lnTo>
                  <a:pt x="98" y="109"/>
                </a:lnTo>
                <a:lnTo>
                  <a:pt x="114" y="148"/>
                </a:lnTo>
                <a:lnTo>
                  <a:pt x="0" y="339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iSľíḍe">
            <a:extLst>
              <a:ext uri="{FF2B5EF4-FFF2-40B4-BE49-F238E27FC236}">
                <a16:creationId xmlns:a16="http://schemas.microsoft.com/office/drawing/2014/main" id="{0C4BDFB9-5581-41EF-8A4E-B595C08806F8}"/>
              </a:ext>
            </a:extLst>
          </p:cNvPr>
          <p:cNvSpPr/>
          <p:nvPr/>
        </p:nvSpPr>
        <p:spPr bwMode="auto">
          <a:xfrm>
            <a:off x="7742822" y="5273625"/>
            <a:ext cx="9359" cy="96332"/>
          </a:xfrm>
          <a:custGeom>
            <a:avLst/>
            <a:gdLst>
              <a:gd name="T0" fmla="*/ 1 w 29"/>
              <a:gd name="T1" fmla="*/ 6 h 298"/>
              <a:gd name="T2" fmla="*/ 20 w 29"/>
              <a:gd name="T3" fmla="*/ 292 h 298"/>
              <a:gd name="T4" fmla="*/ 29 w 29"/>
              <a:gd name="T5" fmla="*/ 292 h 298"/>
              <a:gd name="T6" fmla="*/ 10 w 29"/>
              <a:gd name="T7" fmla="*/ 6 h 298"/>
              <a:gd name="T8" fmla="*/ 1 w 29"/>
              <a:gd name="T9" fmla="*/ 6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98">
                <a:moveTo>
                  <a:pt x="1" y="6"/>
                </a:moveTo>
                <a:cubicBezTo>
                  <a:pt x="7" y="101"/>
                  <a:pt x="13" y="197"/>
                  <a:pt x="20" y="292"/>
                </a:cubicBezTo>
                <a:cubicBezTo>
                  <a:pt x="20" y="298"/>
                  <a:pt x="29" y="298"/>
                  <a:pt x="29" y="292"/>
                </a:cubicBezTo>
                <a:cubicBezTo>
                  <a:pt x="23" y="197"/>
                  <a:pt x="16" y="101"/>
                  <a:pt x="10" y="6"/>
                </a:cubicBezTo>
                <a:cubicBezTo>
                  <a:pt x="9" y="0"/>
                  <a:pt x="0" y="0"/>
                  <a:pt x="1" y="6"/>
                </a:cubicBezTo>
                <a:close/>
              </a:path>
            </a:pathLst>
          </a:custGeom>
          <a:solidFill>
            <a:srgbClr val="1515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íšľîďé">
            <a:extLst>
              <a:ext uri="{FF2B5EF4-FFF2-40B4-BE49-F238E27FC236}">
                <a16:creationId xmlns:a16="http://schemas.microsoft.com/office/drawing/2014/main" id="{AB4AA825-1CB0-4371-8495-FABD2E161CEC}"/>
              </a:ext>
            </a:extLst>
          </p:cNvPr>
          <p:cNvSpPr/>
          <p:nvPr/>
        </p:nvSpPr>
        <p:spPr bwMode="auto">
          <a:xfrm>
            <a:off x="7693971" y="5208795"/>
            <a:ext cx="99984" cy="109115"/>
          </a:xfrm>
          <a:custGeom>
            <a:avLst/>
            <a:gdLst>
              <a:gd name="T0" fmla="*/ 304 w 309"/>
              <a:gd name="T1" fmla="*/ 57 h 338"/>
              <a:gd name="T2" fmla="*/ 285 w 309"/>
              <a:gd name="T3" fmla="*/ 2 h 338"/>
              <a:gd name="T4" fmla="*/ 230 w 309"/>
              <a:gd name="T5" fmla="*/ 28 h 338"/>
              <a:gd name="T6" fmla="*/ 158 w 309"/>
              <a:gd name="T7" fmla="*/ 184 h 338"/>
              <a:gd name="T8" fmla="*/ 0 w 309"/>
              <a:gd name="T9" fmla="*/ 221 h 338"/>
              <a:gd name="T10" fmla="*/ 9 w 309"/>
              <a:gd name="T11" fmla="*/ 338 h 338"/>
              <a:gd name="T12" fmla="*/ 207 w 309"/>
              <a:gd name="T13" fmla="*/ 291 h 338"/>
              <a:gd name="T14" fmla="*/ 244 w 309"/>
              <a:gd name="T15" fmla="*/ 265 h 338"/>
              <a:gd name="T16" fmla="*/ 309 w 309"/>
              <a:gd name="T17" fmla="*/ 131 h 338"/>
              <a:gd name="T18" fmla="*/ 304 w 309"/>
              <a:gd name="T19" fmla="*/ 57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338">
                <a:moveTo>
                  <a:pt x="304" y="57"/>
                </a:moveTo>
                <a:cubicBezTo>
                  <a:pt x="304" y="57"/>
                  <a:pt x="308" y="28"/>
                  <a:pt x="285" y="2"/>
                </a:cubicBezTo>
                <a:cubicBezTo>
                  <a:pt x="264" y="0"/>
                  <a:pt x="243" y="9"/>
                  <a:pt x="230" y="28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0" y="221"/>
                  <a:pt x="0" y="221"/>
                  <a:pt x="0" y="221"/>
                </a:cubicBezTo>
                <a:cubicBezTo>
                  <a:pt x="9" y="338"/>
                  <a:pt x="9" y="338"/>
                  <a:pt x="9" y="338"/>
                </a:cubicBezTo>
                <a:cubicBezTo>
                  <a:pt x="207" y="291"/>
                  <a:pt x="207" y="291"/>
                  <a:pt x="207" y="291"/>
                </a:cubicBezTo>
                <a:cubicBezTo>
                  <a:pt x="222" y="288"/>
                  <a:pt x="235" y="278"/>
                  <a:pt x="244" y="265"/>
                </a:cubicBezTo>
                <a:cubicBezTo>
                  <a:pt x="309" y="131"/>
                  <a:pt x="309" y="131"/>
                  <a:pt x="309" y="131"/>
                </a:cubicBezTo>
                <a:cubicBezTo>
                  <a:pt x="304" y="57"/>
                  <a:pt x="304" y="57"/>
                  <a:pt x="304" y="57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iṩľíḍê">
            <a:extLst>
              <a:ext uri="{FF2B5EF4-FFF2-40B4-BE49-F238E27FC236}">
                <a16:creationId xmlns:a16="http://schemas.microsoft.com/office/drawing/2014/main" id="{B413B146-4E7D-4976-BA31-4434DA77E249}"/>
              </a:ext>
            </a:extLst>
          </p:cNvPr>
          <p:cNvSpPr/>
          <p:nvPr/>
        </p:nvSpPr>
        <p:spPr bwMode="auto">
          <a:xfrm>
            <a:off x="7674568" y="5065667"/>
            <a:ext cx="133312" cy="100441"/>
          </a:xfrm>
          <a:custGeom>
            <a:avLst/>
            <a:gdLst>
              <a:gd name="T0" fmla="*/ 342 w 412"/>
              <a:gd name="T1" fmla="*/ 311 h 311"/>
              <a:gd name="T2" fmla="*/ 344 w 412"/>
              <a:gd name="T3" fmla="*/ 88 h 311"/>
              <a:gd name="T4" fmla="*/ 126 w 412"/>
              <a:gd name="T5" fmla="*/ 17 h 311"/>
              <a:gd name="T6" fmla="*/ 53 w 412"/>
              <a:gd name="T7" fmla="*/ 190 h 311"/>
              <a:gd name="T8" fmla="*/ 342 w 412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2" h="311">
                <a:moveTo>
                  <a:pt x="342" y="311"/>
                </a:moveTo>
                <a:cubicBezTo>
                  <a:pt x="342" y="311"/>
                  <a:pt x="412" y="115"/>
                  <a:pt x="344" y="88"/>
                </a:cubicBezTo>
                <a:cubicBezTo>
                  <a:pt x="318" y="0"/>
                  <a:pt x="179" y="4"/>
                  <a:pt x="126" y="17"/>
                </a:cubicBezTo>
                <a:cubicBezTo>
                  <a:pt x="63" y="33"/>
                  <a:pt x="0" y="116"/>
                  <a:pt x="53" y="190"/>
                </a:cubicBezTo>
                <a:lnTo>
                  <a:pt x="342" y="311"/>
                </a:lnTo>
                <a:close/>
              </a:path>
            </a:pathLst>
          </a:custGeom>
          <a:solidFill>
            <a:srgbClr val="B2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iŝļíḋè">
            <a:extLst>
              <a:ext uri="{FF2B5EF4-FFF2-40B4-BE49-F238E27FC236}">
                <a16:creationId xmlns:a16="http://schemas.microsoft.com/office/drawing/2014/main" id="{886DE528-E81B-4A02-A59B-4B6EBB00DDDB}"/>
              </a:ext>
            </a:extLst>
          </p:cNvPr>
          <p:cNvSpPr/>
          <p:nvPr/>
        </p:nvSpPr>
        <p:spPr bwMode="auto">
          <a:xfrm>
            <a:off x="7724788" y="5169760"/>
            <a:ext cx="24882" cy="38350"/>
          </a:xfrm>
          <a:custGeom>
            <a:avLst/>
            <a:gdLst>
              <a:gd name="T0" fmla="*/ 5 w 77"/>
              <a:gd name="T1" fmla="*/ 89 h 119"/>
              <a:gd name="T2" fmla="*/ 39 w 77"/>
              <a:gd name="T3" fmla="*/ 118 h 119"/>
              <a:gd name="T4" fmla="*/ 47 w 77"/>
              <a:gd name="T5" fmla="*/ 117 h 119"/>
              <a:gd name="T6" fmla="*/ 76 w 77"/>
              <a:gd name="T7" fmla="*/ 84 h 119"/>
              <a:gd name="T8" fmla="*/ 72 w 77"/>
              <a:gd name="T9" fmla="*/ 31 h 119"/>
              <a:gd name="T10" fmla="*/ 38 w 77"/>
              <a:gd name="T11" fmla="*/ 2 h 119"/>
              <a:gd name="T12" fmla="*/ 30 w 77"/>
              <a:gd name="T13" fmla="*/ 2 h 119"/>
              <a:gd name="T14" fmla="*/ 1 w 77"/>
              <a:gd name="T15" fmla="*/ 36 h 119"/>
              <a:gd name="T16" fmla="*/ 5 w 77"/>
              <a:gd name="T17" fmla="*/ 8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" h="119">
                <a:moveTo>
                  <a:pt x="5" y="89"/>
                </a:moveTo>
                <a:cubicBezTo>
                  <a:pt x="7" y="106"/>
                  <a:pt x="22" y="119"/>
                  <a:pt x="39" y="118"/>
                </a:cubicBezTo>
                <a:cubicBezTo>
                  <a:pt x="47" y="117"/>
                  <a:pt x="47" y="117"/>
                  <a:pt x="47" y="117"/>
                </a:cubicBezTo>
                <a:cubicBezTo>
                  <a:pt x="64" y="116"/>
                  <a:pt x="77" y="101"/>
                  <a:pt x="76" y="84"/>
                </a:cubicBezTo>
                <a:cubicBezTo>
                  <a:pt x="72" y="31"/>
                  <a:pt x="72" y="31"/>
                  <a:pt x="72" y="31"/>
                </a:cubicBezTo>
                <a:cubicBezTo>
                  <a:pt x="70" y="13"/>
                  <a:pt x="55" y="0"/>
                  <a:pt x="38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13" y="4"/>
                  <a:pt x="0" y="19"/>
                  <a:pt x="1" y="36"/>
                </a:cubicBezTo>
                <a:lnTo>
                  <a:pt x="5" y="89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íşľíḍè">
            <a:extLst>
              <a:ext uri="{FF2B5EF4-FFF2-40B4-BE49-F238E27FC236}">
                <a16:creationId xmlns:a16="http://schemas.microsoft.com/office/drawing/2014/main" id="{302C7DF4-AB7F-47EF-A36D-90432B15D705}"/>
              </a:ext>
            </a:extLst>
          </p:cNvPr>
          <p:cNvSpPr/>
          <p:nvPr/>
        </p:nvSpPr>
        <p:spPr bwMode="auto">
          <a:xfrm>
            <a:off x="7688264" y="5092832"/>
            <a:ext cx="112768" cy="106604"/>
          </a:xfrm>
          <a:custGeom>
            <a:avLst/>
            <a:gdLst>
              <a:gd name="T0" fmla="*/ 106 w 349"/>
              <a:gd name="T1" fmla="*/ 0 h 330"/>
              <a:gd name="T2" fmla="*/ 196 w 349"/>
              <a:gd name="T3" fmla="*/ 0 h 330"/>
              <a:gd name="T4" fmla="*/ 301 w 349"/>
              <a:gd name="T5" fmla="*/ 111 h 330"/>
              <a:gd name="T6" fmla="*/ 300 w 349"/>
              <a:gd name="T7" fmla="*/ 137 h 330"/>
              <a:gd name="T8" fmla="*/ 301 w 349"/>
              <a:gd name="T9" fmla="*/ 138 h 330"/>
              <a:gd name="T10" fmla="*/ 306 w 349"/>
              <a:gd name="T11" fmla="*/ 137 h 330"/>
              <a:gd name="T12" fmla="*/ 307 w 349"/>
              <a:gd name="T13" fmla="*/ 137 h 330"/>
              <a:gd name="T14" fmla="*/ 349 w 349"/>
              <a:gd name="T15" fmla="*/ 181 h 330"/>
              <a:gd name="T16" fmla="*/ 349 w 349"/>
              <a:gd name="T17" fmla="*/ 182 h 330"/>
              <a:gd name="T18" fmla="*/ 307 w 349"/>
              <a:gd name="T19" fmla="*/ 225 h 330"/>
              <a:gd name="T20" fmla="*/ 306 w 349"/>
              <a:gd name="T21" fmla="*/ 225 h 330"/>
              <a:gd name="T22" fmla="*/ 300 w 349"/>
              <a:gd name="T23" fmla="*/ 224 h 330"/>
              <a:gd name="T24" fmla="*/ 300 w 349"/>
              <a:gd name="T25" fmla="*/ 225 h 330"/>
              <a:gd name="T26" fmla="*/ 195 w 349"/>
              <a:gd name="T27" fmla="*/ 329 h 330"/>
              <a:gd name="T28" fmla="*/ 105 w 349"/>
              <a:gd name="T29" fmla="*/ 329 h 330"/>
              <a:gd name="T30" fmla="*/ 0 w 349"/>
              <a:gd name="T31" fmla="*/ 218 h 330"/>
              <a:gd name="T32" fmla="*/ 1 w 349"/>
              <a:gd name="T33" fmla="*/ 109 h 330"/>
              <a:gd name="T34" fmla="*/ 106 w 349"/>
              <a:gd name="T3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49" h="330">
                <a:moveTo>
                  <a:pt x="106" y="0"/>
                </a:moveTo>
                <a:cubicBezTo>
                  <a:pt x="196" y="0"/>
                  <a:pt x="196" y="0"/>
                  <a:pt x="196" y="0"/>
                </a:cubicBezTo>
                <a:cubicBezTo>
                  <a:pt x="254" y="1"/>
                  <a:pt x="301" y="50"/>
                  <a:pt x="301" y="111"/>
                </a:cubicBezTo>
                <a:cubicBezTo>
                  <a:pt x="300" y="137"/>
                  <a:pt x="300" y="137"/>
                  <a:pt x="300" y="137"/>
                </a:cubicBezTo>
                <a:cubicBezTo>
                  <a:pt x="301" y="138"/>
                  <a:pt x="301" y="138"/>
                  <a:pt x="301" y="138"/>
                </a:cubicBezTo>
                <a:cubicBezTo>
                  <a:pt x="303" y="137"/>
                  <a:pt x="305" y="137"/>
                  <a:pt x="306" y="137"/>
                </a:cubicBezTo>
                <a:cubicBezTo>
                  <a:pt x="307" y="137"/>
                  <a:pt x="307" y="137"/>
                  <a:pt x="307" y="137"/>
                </a:cubicBezTo>
                <a:cubicBezTo>
                  <a:pt x="330" y="137"/>
                  <a:pt x="349" y="157"/>
                  <a:pt x="349" y="181"/>
                </a:cubicBezTo>
                <a:cubicBezTo>
                  <a:pt x="349" y="182"/>
                  <a:pt x="349" y="182"/>
                  <a:pt x="349" y="182"/>
                </a:cubicBezTo>
                <a:cubicBezTo>
                  <a:pt x="349" y="206"/>
                  <a:pt x="330" y="225"/>
                  <a:pt x="307" y="225"/>
                </a:cubicBezTo>
                <a:cubicBezTo>
                  <a:pt x="306" y="225"/>
                  <a:pt x="306" y="225"/>
                  <a:pt x="306" y="225"/>
                </a:cubicBezTo>
                <a:cubicBezTo>
                  <a:pt x="304" y="225"/>
                  <a:pt x="302" y="225"/>
                  <a:pt x="300" y="224"/>
                </a:cubicBezTo>
                <a:cubicBezTo>
                  <a:pt x="300" y="225"/>
                  <a:pt x="300" y="225"/>
                  <a:pt x="300" y="225"/>
                </a:cubicBezTo>
                <a:cubicBezTo>
                  <a:pt x="297" y="283"/>
                  <a:pt x="251" y="330"/>
                  <a:pt x="195" y="329"/>
                </a:cubicBezTo>
                <a:cubicBezTo>
                  <a:pt x="105" y="329"/>
                  <a:pt x="105" y="329"/>
                  <a:pt x="105" y="329"/>
                </a:cubicBezTo>
                <a:cubicBezTo>
                  <a:pt x="47" y="329"/>
                  <a:pt x="0" y="279"/>
                  <a:pt x="0" y="218"/>
                </a:cubicBezTo>
                <a:cubicBezTo>
                  <a:pt x="1" y="109"/>
                  <a:pt x="1" y="109"/>
                  <a:pt x="1" y="109"/>
                </a:cubicBezTo>
                <a:cubicBezTo>
                  <a:pt x="1" y="49"/>
                  <a:pt x="48" y="0"/>
                  <a:pt x="106" y="0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îślïḍê">
            <a:extLst>
              <a:ext uri="{FF2B5EF4-FFF2-40B4-BE49-F238E27FC236}">
                <a16:creationId xmlns:a16="http://schemas.microsoft.com/office/drawing/2014/main" id="{21E590FE-79A1-4DCA-A747-B2F72D12AACB}"/>
              </a:ext>
            </a:extLst>
          </p:cNvPr>
          <p:cNvSpPr/>
          <p:nvPr/>
        </p:nvSpPr>
        <p:spPr bwMode="auto">
          <a:xfrm>
            <a:off x="7741224" y="5141226"/>
            <a:ext cx="6392" cy="9131"/>
          </a:xfrm>
          <a:custGeom>
            <a:avLst/>
            <a:gdLst>
              <a:gd name="T0" fmla="*/ 0 w 20"/>
              <a:gd name="T1" fmla="*/ 14 h 28"/>
              <a:gd name="T2" fmla="*/ 10 w 20"/>
              <a:gd name="T3" fmla="*/ 28 h 28"/>
              <a:gd name="T4" fmla="*/ 20 w 20"/>
              <a:gd name="T5" fmla="*/ 14 h 28"/>
              <a:gd name="T6" fmla="*/ 10 w 20"/>
              <a:gd name="T7" fmla="*/ 1 h 28"/>
              <a:gd name="T8" fmla="*/ 0 w 20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8">
                <a:moveTo>
                  <a:pt x="0" y="14"/>
                </a:moveTo>
                <a:cubicBezTo>
                  <a:pt x="0" y="22"/>
                  <a:pt x="5" y="28"/>
                  <a:pt x="10" y="28"/>
                </a:cubicBezTo>
                <a:cubicBezTo>
                  <a:pt x="16" y="28"/>
                  <a:pt x="20" y="22"/>
                  <a:pt x="20" y="14"/>
                </a:cubicBezTo>
                <a:cubicBezTo>
                  <a:pt x="20" y="7"/>
                  <a:pt x="16" y="1"/>
                  <a:pt x="10" y="1"/>
                </a:cubicBezTo>
                <a:cubicBezTo>
                  <a:pt x="5" y="0"/>
                  <a:pt x="0" y="7"/>
                  <a:pt x="0" y="14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îṣliḑé">
            <a:extLst>
              <a:ext uri="{FF2B5EF4-FFF2-40B4-BE49-F238E27FC236}">
                <a16:creationId xmlns:a16="http://schemas.microsoft.com/office/drawing/2014/main" id="{EFA6009B-FCE0-4345-A084-36ED15275829}"/>
              </a:ext>
            </a:extLst>
          </p:cNvPr>
          <p:cNvSpPr/>
          <p:nvPr/>
        </p:nvSpPr>
        <p:spPr bwMode="auto">
          <a:xfrm>
            <a:off x="7704928" y="5141226"/>
            <a:ext cx="6620" cy="9131"/>
          </a:xfrm>
          <a:custGeom>
            <a:avLst/>
            <a:gdLst>
              <a:gd name="T0" fmla="*/ 0 w 20"/>
              <a:gd name="T1" fmla="*/ 14 h 28"/>
              <a:gd name="T2" fmla="*/ 9 w 20"/>
              <a:gd name="T3" fmla="*/ 28 h 28"/>
              <a:gd name="T4" fmla="*/ 20 w 20"/>
              <a:gd name="T5" fmla="*/ 14 h 28"/>
              <a:gd name="T6" fmla="*/ 10 w 20"/>
              <a:gd name="T7" fmla="*/ 0 h 28"/>
              <a:gd name="T8" fmla="*/ 0 w 20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8">
                <a:moveTo>
                  <a:pt x="0" y="14"/>
                </a:moveTo>
                <a:cubicBezTo>
                  <a:pt x="0" y="21"/>
                  <a:pt x="4" y="28"/>
                  <a:pt x="9" y="28"/>
                </a:cubicBezTo>
                <a:cubicBezTo>
                  <a:pt x="15" y="28"/>
                  <a:pt x="20" y="21"/>
                  <a:pt x="20" y="14"/>
                </a:cubicBezTo>
                <a:cubicBezTo>
                  <a:pt x="20" y="6"/>
                  <a:pt x="15" y="0"/>
                  <a:pt x="10" y="0"/>
                </a:cubicBezTo>
                <a:cubicBezTo>
                  <a:pt x="4" y="0"/>
                  <a:pt x="0" y="6"/>
                  <a:pt x="0" y="14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ísliḑé">
            <a:extLst>
              <a:ext uri="{FF2B5EF4-FFF2-40B4-BE49-F238E27FC236}">
                <a16:creationId xmlns:a16="http://schemas.microsoft.com/office/drawing/2014/main" id="{D58E894F-032E-4238-8E61-F2A21CD01FFC}"/>
              </a:ext>
            </a:extLst>
          </p:cNvPr>
          <p:cNvSpPr/>
          <p:nvPr/>
        </p:nvSpPr>
        <p:spPr bwMode="auto">
          <a:xfrm>
            <a:off x="7700134" y="5122964"/>
            <a:ext cx="17577" cy="11185"/>
          </a:xfrm>
          <a:custGeom>
            <a:avLst/>
            <a:gdLst>
              <a:gd name="T0" fmla="*/ 10 w 54"/>
              <a:gd name="T1" fmla="*/ 30 h 35"/>
              <a:gd name="T2" fmla="*/ 45 w 54"/>
              <a:gd name="T3" fmla="*/ 20 h 35"/>
              <a:gd name="T4" fmla="*/ 50 w 54"/>
              <a:gd name="T5" fmla="*/ 15 h 35"/>
              <a:gd name="T6" fmla="*/ 2 w 54"/>
              <a:gd name="T7" fmla="*/ 28 h 35"/>
              <a:gd name="T8" fmla="*/ 10 w 54"/>
              <a:gd name="T9" fmla="*/ 3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35">
                <a:moveTo>
                  <a:pt x="10" y="30"/>
                </a:moveTo>
                <a:cubicBezTo>
                  <a:pt x="16" y="15"/>
                  <a:pt x="32" y="10"/>
                  <a:pt x="45" y="20"/>
                </a:cubicBezTo>
                <a:cubicBezTo>
                  <a:pt x="48" y="24"/>
                  <a:pt x="54" y="18"/>
                  <a:pt x="50" y="15"/>
                </a:cubicBezTo>
                <a:cubicBezTo>
                  <a:pt x="32" y="0"/>
                  <a:pt x="11" y="7"/>
                  <a:pt x="2" y="28"/>
                </a:cubicBezTo>
                <a:cubicBezTo>
                  <a:pt x="0" y="33"/>
                  <a:pt x="8" y="35"/>
                  <a:pt x="10" y="30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isḻïḋè">
            <a:extLst>
              <a:ext uri="{FF2B5EF4-FFF2-40B4-BE49-F238E27FC236}">
                <a16:creationId xmlns:a16="http://schemas.microsoft.com/office/drawing/2014/main" id="{9639D0E3-14AD-4FE8-9ECB-EB2A2EE41C09}"/>
              </a:ext>
            </a:extLst>
          </p:cNvPr>
          <p:cNvSpPr/>
          <p:nvPr/>
        </p:nvSpPr>
        <p:spPr bwMode="auto">
          <a:xfrm>
            <a:off x="7732549" y="5123192"/>
            <a:ext cx="21001" cy="11414"/>
          </a:xfrm>
          <a:custGeom>
            <a:avLst/>
            <a:gdLst>
              <a:gd name="T0" fmla="*/ 62 w 65"/>
              <a:gd name="T1" fmla="*/ 26 h 35"/>
              <a:gd name="T2" fmla="*/ 5 w 65"/>
              <a:gd name="T3" fmla="*/ 14 h 35"/>
              <a:gd name="T4" fmla="*/ 9 w 65"/>
              <a:gd name="T5" fmla="*/ 21 h 35"/>
              <a:gd name="T6" fmla="*/ 54 w 65"/>
              <a:gd name="T7" fmla="*/ 30 h 35"/>
              <a:gd name="T8" fmla="*/ 62 w 65"/>
              <a:gd name="T9" fmla="*/ 2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35">
                <a:moveTo>
                  <a:pt x="62" y="26"/>
                </a:moveTo>
                <a:cubicBezTo>
                  <a:pt x="49" y="5"/>
                  <a:pt x="24" y="0"/>
                  <a:pt x="5" y="14"/>
                </a:cubicBezTo>
                <a:cubicBezTo>
                  <a:pt x="0" y="17"/>
                  <a:pt x="4" y="25"/>
                  <a:pt x="9" y="21"/>
                </a:cubicBezTo>
                <a:cubicBezTo>
                  <a:pt x="24" y="10"/>
                  <a:pt x="44" y="14"/>
                  <a:pt x="54" y="30"/>
                </a:cubicBezTo>
                <a:cubicBezTo>
                  <a:pt x="57" y="35"/>
                  <a:pt x="65" y="30"/>
                  <a:pt x="62" y="26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íṥḷidè">
            <a:extLst>
              <a:ext uri="{FF2B5EF4-FFF2-40B4-BE49-F238E27FC236}">
                <a16:creationId xmlns:a16="http://schemas.microsoft.com/office/drawing/2014/main" id="{EE6DD544-E113-4AD3-B95C-FA5D2A73A0EE}"/>
              </a:ext>
            </a:extLst>
          </p:cNvPr>
          <p:cNvSpPr/>
          <p:nvPr/>
        </p:nvSpPr>
        <p:spPr bwMode="auto">
          <a:xfrm>
            <a:off x="7687808" y="5080505"/>
            <a:ext cx="98386" cy="76015"/>
          </a:xfrm>
          <a:custGeom>
            <a:avLst/>
            <a:gdLst>
              <a:gd name="T0" fmla="*/ 46 w 304"/>
              <a:gd name="T1" fmla="*/ 8 h 235"/>
              <a:gd name="T2" fmla="*/ 74 w 304"/>
              <a:gd name="T3" fmla="*/ 15 h 235"/>
              <a:gd name="T4" fmla="*/ 91 w 304"/>
              <a:gd name="T5" fmla="*/ 1 h 235"/>
              <a:gd name="T6" fmla="*/ 141 w 304"/>
              <a:gd name="T7" fmla="*/ 1 h 235"/>
              <a:gd name="T8" fmla="*/ 193 w 304"/>
              <a:gd name="T9" fmla="*/ 3 h 235"/>
              <a:gd name="T10" fmla="*/ 197 w 304"/>
              <a:gd name="T11" fmla="*/ 3 h 235"/>
              <a:gd name="T12" fmla="*/ 197 w 304"/>
              <a:gd name="T13" fmla="*/ 3 h 235"/>
              <a:gd name="T14" fmla="*/ 197 w 304"/>
              <a:gd name="T15" fmla="*/ 3 h 235"/>
              <a:gd name="T16" fmla="*/ 258 w 304"/>
              <a:gd name="T17" fmla="*/ 30 h 235"/>
              <a:gd name="T18" fmla="*/ 304 w 304"/>
              <a:gd name="T19" fmla="*/ 135 h 235"/>
              <a:gd name="T20" fmla="*/ 303 w 304"/>
              <a:gd name="T21" fmla="*/ 210 h 235"/>
              <a:gd name="T22" fmla="*/ 267 w 304"/>
              <a:gd name="T23" fmla="*/ 210 h 235"/>
              <a:gd name="T24" fmla="*/ 264 w 304"/>
              <a:gd name="T25" fmla="*/ 108 h 235"/>
              <a:gd name="T26" fmla="*/ 116 w 304"/>
              <a:gd name="T27" fmla="*/ 74 h 235"/>
              <a:gd name="T28" fmla="*/ 46 w 304"/>
              <a:gd name="T29" fmla="*/ 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" h="235">
                <a:moveTo>
                  <a:pt x="46" y="8"/>
                </a:moveTo>
                <a:cubicBezTo>
                  <a:pt x="57" y="13"/>
                  <a:pt x="66" y="15"/>
                  <a:pt x="74" y="15"/>
                </a:cubicBezTo>
                <a:cubicBezTo>
                  <a:pt x="76" y="8"/>
                  <a:pt x="81" y="1"/>
                  <a:pt x="91" y="1"/>
                </a:cubicBezTo>
                <a:cubicBezTo>
                  <a:pt x="108" y="0"/>
                  <a:pt x="125" y="1"/>
                  <a:pt x="141" y="1"/>
                </a:cubicBezTo>
                <a:cubicBezTo>
                  <a:pt x="155" y="0"/>
                  <a:pt x="171" y="0"/>
                  <a:pt x="193" y="3"/>
                </a:cubicBezTo>
                <a:cubicBezTo>
                  <a:pt x="194" y="3"/>
                  <a:pt x="195" y="3"/>
                  <a:pt x="197" y="3"/>
                </a:cubicBezTo>
                <a:cubicBezTo>
                  <a:pt x="197" y="3"/>
                  <a:pt x="197" y="3"/>
                  <a:pt x="197" y="3"/>
                </a:cubicBezTo>
                <a:cubicBezTo>
                  <a:pt x="197" y="3"/>
                  <a:pt x="197" y="3"/>
                  <a:pt x="197" y="3"/>
                </a:cubicBezTo>
                <a:cubicBezTo>
                  <a:pt x="219" y="7"/>
                  <a:pt x="239" y="14"/>
                  <a:pt x="258" y="30"/>
                </a:cubicBezTo>
                <a:cubicBezTo>
                  <a:pt x="289" y="55"/>
                  <a:pt x="304" y="94"/>
                  <a:pt x="304" y="135"/>
                </a:cubicBezTo>
                <a:cubicBezTo>
                  <a:pt x="304" y="160"/>
                  <a:pt x="304" y="185"/>
                  <a:pt x="303" y="210"/>
                </a:cubicBezTo>
                <a:cubicBezTo>
                  <a:pt x="303" y="235"/>
                  <a:pt x="267" y="235"/>
                  <a:pt x="267" y="210"/>
                </a:cubicBezTo>
                <a:cubicBezTo>
                  <a:pt x="267" y="178"/>
                  <a:pt x="271" y="140"/>
                  <a:pt x="264" y="108"/>
                </a:cubicBezTo>
                <a:cubicBezTo>
                  <a:pt x="245" y="71"/>
                  <a:pt x="199" y="74"/>
                  <a:pt x="116" y="74"/>
                </a:cubicBezTo>
                <a:cubicBezTo>
                  <a:pt x="0" y="73"/>
                  <a:pt x="46" y="8"/>
                  <a:pt x="46" y="8"/>
                </a:cubicBezTo>
                <a:close/>
              </a:path>
            </a:pathLst>
          </a:custGeom>
          <a:solidFill>
            <a:srgbClr val="B25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îSľidé">
            <a:extLst>
              <a:ext uri="{FF2B5EF4-FFF2-40B4-BE49-F238E27FC236}">
                <a16:creationId xmlns:a16="http://schemas.microsoft.com/office/drawing/2014/main" id="{70E7FA82-489B-41DB-AD31-94ED4242F55B}"/>
              </a:ext>
            </a:extLst>
          </p:cNvPr>
          <p:cNvSpPr/>
          <p:nvPr/>
        </p:nvSpPr>
        <p:spPr bwMode="auto">
          <a:xfrm>
            <a:off x="7826598" y="5458755"/>
            <a:ext cx="113909" cy="514986"/>
          </a:xfrm>
          <a:custGeom>
            <a:avLst/>
            <a:gdLst>
              <a:gd name="T0" fmla="*/ 351 w 352"/>
              <a:gd name="T1" fmla="*/ 1581 h 1595"/>
              <a:gd name="T2" fmla="*/ 100 w 352"/>
              <a:gd name="T3" fmla="*/ 14 h 1595"/>
              <a:gd name="T4" fmla="*/ 83 w 352"/>
              <a:gd name="T5" fmla="*/ 0 h 1595"/>
              <a:gd name="T6" fmla="*/ 13 w 352"/>
              <a:gd name="T7" fmla="*/ 0 h 1595"/>
              <a:gd name="T8" fmla="*/ 1 w 352"/>
              <a:gd name="T9" fmla="*/ 14 h 1595"/>
              <a:gd name="T10" fmla="*/ 252 w 352"/>
              <a:gd name="T11" fmla="*/ 1581 h 1595"/>
              <a:gd name="T12" fmla="*/ 268 w 352"/>
              <a:gd name="T13" fmla="*/ 1595 h 1595"/>
              <a:gd name="T14" fmla="*/ 339 w 352"/>
              <a:gd name="T15" fmla="*/ 1595 h 1595"/>
              <a:gd name="T16" fmla="*/ 351 w 352"/>
              <a:gd name="T17" fmla="*/ 1581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1595">
                <a:moveTo>
                  <a:pt x="351" y="1581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1" y="0"/>
                  <a:pt x="8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0"/>
                  <a:pt x="0" y="6"/>
                  <a:pt x="1" y="14"/>
                </a:cubicBezTo>
                <a:cubicBezTo>
                  <a:pt x="252" y="1581"/>
                  <a:pt x="252" y="1581"/>
                  <a:pt x="252" y="1581"/>
                </a:cubicBezTo>
                <a:cubicBezTo>
                  <a:pt x="253" y="1589"/>
                  <a:pt x="261" y="1595"/>
                  <a:pt x="268" y="1595"/>
                </a:cubicBezTo>
                <a:cubicBezTo>
                  <a:pt x="339" y="1595"/>
                  <a:pt x="339" y="1595"/>
                  <a:pt x="339" y="1595"/>
                </a:cubicBezTo>
                <a:cubicBezTo>
                  <a:pt x="347" y="1595"/>
                  <a:pt x="352" y="1589"/>
                  <a:pt x="351" y="1581"/>
                </a:cubicBezTo>
                <a:close/>
              </a:path>
            </a:pathLst>
          </a:custGeom>
          <a:solidFill>
            <a:srgbClr val="9654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is1îḓê">
            <a:extLst>
              <a:ext uri="{FF2B5EF4-FFF2-40B4-BE49-F238E27FC236}">
                <a16:creationId xmlns:a16="http://schemas.microsoft.com/office/drawing/2014/main" id="{DB10C8B9-1E50-4C9C-9A38-A16EF10F5F5B}"/>
              </a:ext>
            </a:extLst>
          </p:cNvPr>
          <p:cNvSpPr/>
          <p:nvPr/>
        </p:nvSpPr>
        <p:spPr bwMode="auto">
          <a:xfrm>
            <a:off x="7834131" y="5458755"/>
            <a:ext cx="114137" cy="514986"/>
          </a:xfrm>
          <a:custGeom>
            <a:avLst/>
            <a:gdLst>
              <a:gd name="T0" fmla="*/ 351 w 353"/>
              <a:gd name="T1" fmla="*/ 1581 h 1595"/>
              <a:gd name="T2" fmla="*/ 100 w 353"/>
              <a:gd name="T3" fmla="*/ 14 h 1595"/>
              <a:gd name="T4" fmla="*/ 84 w 353"/>
              <a:gd name="T5" fmla="*/ 0 h 1595"/>
              <a:gd name="T6" fmla="*/ 13 w 353"/>
              <a:gd name="T7" fmla="*/ 0 h 1595"/>
              <a:gd name="T8" fmla="*/ 2 w 353"/>
              <a:gd name="T9" fmla="*/ 14 h 1595"/>
              <a:gd name="T10" fmla="*/ 253 w 353"/>
              <a:gd name="T11" fmla="*/ 1581 h 1595"/>
              <a:gd name="T12" fmla="*/ 269 w 353"/>
              <a:gd name="T13" fmla="*/ 1595 h 1595"/>
              <a:gd name="T14" fmla="*/ 339 w 353"/>
              <a:gd name="T15" fmla="*/ 1595 h 1595"/>
              <a:gd name="T16" fmla="*/ 351 w 353"/>
              <a:gd name="T17" fmla="*/ 1581 h 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3" h="1595">
                <a:moveTo>
                  <a:pt x="351" y="1581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253" y="1581"/>
                  <a:pt x="253" y="1581"/>
                  <a:pt x="253" y="1581"/>
                </a:cubicBezTo>
                <a:cubicBezTo>
                  <a:pt x="254" y="1589"/>
                  <a:pt x="261" y="1595"/>
                  <a:pt x="269" y="1595"/>
                </a:cubicBezTo>
                <a:cubicBezTo>
                  <a:pt x="339" y="1595"/>
                  <a:pt x="339" y="1595"/>
                  <a:pt x="339" y="1595"/>
                </a:cubicBezTo>
                <a:cubicBezTo>
                  <a:pt x="347" y="1595"/>
                  <a:pt x="353" y="1589"/>
                  <a:pt x="351" y="1581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íš1ide">
            <a:extLst>
              <a:ext uri="{FF2B5EF4-FFF2-40B4-BE49-F238E27FC236}">
                <a16:creationId xmlns:a16="http://schemas.microsoft.com/office/drawing/2014/main" id="{297CB046-21E3-4C4A-B7C0-1A899E64C88F}"/>
              </a:ext>
            </a:extLst>
          </p:cNvPr>
          <p:cNvSpPr/>
          <p:nvPr/>
        </p:nvSpPr>
        <p:spPr bwMode="auto">
          <a:xfrm>
            <a:off x="7834131" y="5458755"/>
            <a:ext cx="79211" cy="298582"/>
          </a:xfrm>
          <a:custGeom>
            <a:avLst/>
            <a:gdLst>
              <a:gd name="T0" fmla="*/ 244 w 245"/>
              <a:gd name="T1" fmla="*/ 911 h 925"/>
              <a:gd name="T2" fmla="*/ 100 w 245"/>
              <a:gd name="T3" fmla="*/ 14 h 925"/>
              <a:gd name="T4" fmla="*/ 84 w 245"/>
              <a:gd name="T5" fmla="*/ 0 h 925"/>
              <a:gd name="T6" fmla="*/ 13 w 245"/>
              <a:gd name="T7" fmla="*/ 0 h 925"/>
              <a:gd name="T8" fmla="*/ 2 w 245"/>
              <a:gd name="T9" fmla="*/ 14 h 925"/>
              <a:gd name="T10" fmla="*/ 145 w 245"/>
              <a:gd name="T11" fmla="*/ 911 h 925"/>
              <a:gd name="T12" fmla="*/ 162 w 245"/>
              <a:gd name="T13" fmla="*/ 925 h 925"/>
              <a:gd name="T14" fmla="*/ 232 w 245"/>
              <a:gd name="T15" fmla="*/ 925 h 925"/>
              <a:gd name="T16" fmla="*/ 244 w 245"/>
              <a:gd name="T17" fmla="*/ 911 h 9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5" h="925">
                <a:moveTo>
                  <a:pt x="244" y="911"/>
                </a:moveTo>
                <a:cubicBezTo>
                  <a:pt x="100" y="14"/>
                  <a:pt x="100" y="14"/>
                  <a:pt x="100" y="14"/>
                </a:cubicBezTo>
                <a:cubicBezTo>
                  <a:pt x="99" y="6"/>
                  <a:pt x="92" y="0"/>
                  <a:pt x="8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2" y="14"/>
                </a:cubicBezTo>
                <a:cubicBezTo>
                  <a:pt x="145" y="911"/>
                  <a:pt x="145" y="911"/>
                  <a:pt x="145" y="911"/>
                </a:cubicBezTo>
                <a:cubicBezTo>
                  <a:pt x="146" y="919"/>
                  <a:pt x="154" y="925"/>
                  <a:pt x="162" y="925"/>
                </a:cubicBezTo>
                <a:cubicBezTo>
                  <a:pt x="232" y="925"/>
                  <a:pt x="232" y="925"/>
                  <a:pt x="232" y="925"/>
                </a:cubicBezTo>
                <a:cubicBezTo>
                  <a:pt x="240" y="925"/>
                  <a:pt x="245" y="919"/>
                  <a:pt x="244" y="911"/>
                </a:cubicBezTo>
                <a:close/>
              </a:path>
            </a:pathLst>
          </a:custGeom>
          <a:solidFill>
            <a:srgbClr val="DB9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iSľïḋè">
            <a:extLst>
              <a:ext uri="{FF2B5EF4-FFF2-40B4-BE49-F238E27FC236}">
                <a16:creationId xmlns:a16="http://schemas.microsoft.com/office/drawing/2014/main" id="{0504A3C7-9748-4F7A-98E7-F444BFE2A2D5}"/>
              </a:ext>
            </a:extLst>
          </p:cNvPr>
          <p:cNvSpPr/>
          <p:nvPr/>
        </p:nvSpPr>
        <p:spPr bwMode="auto">
          <a:xfrm>
            <a:off x="7708809" y="5458755"/>
            <a:ext cx="115279" cy="519780"/>
          </a:xfrm>
          <a:custGeom>
            <a:avLst/>
            <a:gdLst>
              <a:gd name="T0" fmla="*/ 1 w 356"/>
              <a:gd name="T1" fmla="*/ 1595 h 1610"/>
              <a:gd name="T2" fmla="*/ 255 w 356"/>
              <a:gd name="T3" fmla="*/ 14 h 1610"/>
              <a:gd name="T4" fmla="*/ 271 w 356"/>
              <a:gd name="T5" fmla="*/ 0 h 1610"/>
              <a:gd name="T6" fmla="*/ 343 w 356"/>
              <a:gd name="T7" fmla="*/ 0 h 1610"/>
              <a:gd name="T8" fmla="*/ 354 w 356"/>
              <a:gd name="T9" fmla="*/ 14 h 1610"/>
              <a:gd name="T10" fmla="*/ 101 w 356"/>
              <a:gd name="T11" fmla="*/ 1595 h 1610"/>
              <a:gd name="T12" fmla="*/ 85 w 356"/>
              <a:gd name="T13" fmla="*/ 1610 h 1610"/>
              <a:gd name="T14" fmla="*/ 13 w 356"/>
              <a:gd name="T15" fmla="*/ 1610 h 1610"/>
              <a:gd name="T16" fmla="*/ 1 w 356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" h="1610">
                <a:moveTo>
                  <a:pt x="1" y="1595"/>
                </a:moveTo>
                <a:cubicBezTo>
                  <a:pt x="255" y="14"/>
                  <a:pt x="255" y="14"/>
                  <a:pt x="255" y="14"/>
                </a:cubicBezTo>
                <a:cubicBezTo>
                  <a:pt x="256" y="6"/>
                  <a:pt x="263" y="0"/>
                  <a:pt x="271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50" y="0"/>
                  <a:pt x="356" y="6"/>
                  <a:pt x="354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100" y="1603"/>
                  <a:pt x="93" y="1610"/>
                  <a:pt x="85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6" y="1610"/>
                  <a:pt x="0" y="1603"/>
                  <a:pt x="1" y="1595"/>
                </a:cubicBezTo>
                <a:close/>
              </a:path>
            </a:pathLst>
          </a:custGeom>
          <a:solidFill>
            <a:srgbClr val="F7BB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íṧḻïḍê">
            <a:extLst>
              <a:ext uri="{FF2B5EF4-FFF2-40B4-BE49-F238E27FC236}">
                <a16:creationId xmlns:a16="http://schemas.microsoft.com/office/drawing/2014/main" id="{621F717C-47E5-4BEA-AF43-787F47D3699B}"/>
              </a:ext>
            </a:extLst>
          </p:cNvPr>
          <p:cNvSpPr/>
          <p:nvPr/>
        </p:nvSpPr>
        <p:spPr bwMode="auto">
          <a:xfrm>
            <a:off x="7715657" y="5458755"/>
            <a:ext cx="115050" cy="519780"/>
          </a:xfrm>
          <a:custGeom>
            <a:avLst/>
            <a:gdLst>
              <a:gd name="T0" fmla="*/ 2 w 356"/>
              <a:gd name="T1" fmla="*/ 1595 h 1610"/>
              <a:gd name="T2" fmla="*/ 255 w 356"/>
              <a:gd name="T3" fmla="*/ 14 h 1610"/>
              <a:gd name="T4" fmla="*/ 271 w 356"/>
              <a:gd name="T5" fmla="*/ 0 h 1610"/>
              <a:gd name="T6" fmla="*/ 343 w 356"/>
              <a:gd name="T7" fmla="*/ 0 h 1610"/>
              <a:gd name="T8" fmla="*/ 355 w 356"/>
              <a:gd name="T9" fmla="*/ 14 h 1610"/>
              <a:gd name="T10" fmla="*/ 101 w 356"/>
              <a:gd name="T11" fmla="*/ 1595 h 1610"/>
              <a:gd name="T12" fmla="*/ 85 w 356"/>
              <a:gd name="T13" fmla="*/ 1610 h 1610"/>
              <a:gd name="T14" fmla="*/ 13 w 356"/>
              <a:gd name="T15" fmla="*/ 1610 h 1610"/>
              <a:gd name="T16" fmla="*/ 2 w 356"/>
              <a:gd name="T17" fmla="*/ 1595 h 1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6" h="1610">
                <a:moveTo>
                  <a:pt x="2" y="1595"/>
                </a:moveTo>
                <a:cubicBezTo>
                  <a:pt x="255" y="14"/>
                  <a:pt x="255" y="14"/>
                  <a:pt x="255" y="14"/>
                </a:cubicBezTo>
                <a:cubicBezTo>
                  <a:pt x="256" y="6"/>
                  <a:pt x="263" y="0"/>
                  <a:pt x="271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50" y="0"/>
                  <a:pt x="356" y="6"/>
                  <a:pt x="355" y="14"/>
                </a:cubicBezTo>
                <a:cubicBezTo>
                  <a:pt x="101" y="1595"/>
                  <a:pt x="101" y="1595"/>
                  <a:pt x="101" y="1595"/>
                </a:cubicBezTo>
                <a:cubicBezTo>
                  <a:pt x="100" y="1603"/>
                  <a:pt x="93" y="1610"/>
                  <a:pt x="85" y="1610"/>
                </a:cubicBezTo>
                <a:cubicBezTo>
                  <a:pt x="13" y="1610"/>
                  <a:pt x="13" y="1610"/>
                  <a:pt x="13" y="1610"/>
                </a:cubicBezTo>
                <a:cubicBezTo>
                  <a:pt x="6" y="1610"/>
                  <a:pt x="0" y="1603"/>
                  <a:pt x="2" y="1595"/>
                </a:cubicBezTo>
                <a:close/>
              </a:path>
            </a:pathLst>
          </a:custGeom>
          <a:solidFill>
            <a:srgbClr val="BC74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iṥļïḑé">
            <a:extLst>
              <a:ext uri="{FF2B5EF4-FFF2-40B4-BE49-F238E27FC236}">
                <a16:creationId xmlns:a16="http://schemas.microsoft.com/office/drawing/2014/main" id="{D5896B7C-8F94-434E-9CEB-945E0C492E96}"/>
              </a:ext>
            </a:extLst>
          </p:cNvPr>
          <p:cNvSpPr/>
          <p:nvPr/>
        </p:nvSpPr>
        <p:spPr bwMode="auto">
          <a:xfrm>
            <a:off x="7751040" y="5458755"/>
            <a:ext cx="79668" cy="301550"/>
          </a:xfrm>
          <a:custGeom>
            <a:avLst/>
            <a:gdLst>
              <a:gd name="T0" fmla="*/ 1 w 247"/>
              <a:gd name="T1" fmla="*/ 919 h 934"/>
              <a:gd name="T2" fmla="*/ 146 w 247"/>
              <a:gd name="T3" fmla="*/ 14 h 934"/>
              <a:gd name="T4" fmla="*/ 162 w 247"/>
              <a:gd name="T5" fmla="*/ 0 h 934"/>
              <a:gd name="T6" fmla="*/ 234 w 247"/>
              <a:gd name="T7" fmla="*/ 0 h 934"/>
              <a:gd name="T8" fmla="*/ 246 w 247"/>
              <a:gd name="T9" fmla="*/ 14 h 934"/>
              <a:gd name="T10" fmla="*/ 101 w 247"/>
              <a:gd name="T11" fmla="*/ 919 h 934"/>
              <a:gd name="T12" fmla="*/ 84 w 247"/>
              <a:gd name="T13" fmla="*/ 934 h 934"/>
              <a:gd name="T14" fmla="*/ 13 w 247"/>
              <a:gd name="T15" fmla="*/ 934 h 934"/>
              <a:gd name="T16" fmla="*/ 1 w 247"/>
              <a:gd name="T17" fmla="*/ 919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934">
                <a:moveTo>
                  <a:pt x="1" y="919"/>
                </a:moveTo>
                <a:cubicBezTo>
                  <a:pt x="146" y="14"/>
                  <a:pt x="146" y="14"/>
                  <a:pt x="146" y="14"/>
                </a:cubicBezTo>
                <a:cubicBezTo>
                  <a:pt x="147" y="6"/>
                  <a:pt x="154" y="0"/>
                  <a:pt x="162" y="0"/>
                </a:cubicBezTo>
                <a:cubicBezTo>
                  <a:pt x="234" y="0"/>
                  <a:pt x="234" y="0"/>
                  <a:pt x="234" y="0"/>
                </a:cubicBezTo>
                <a:cubicBezTo>
                  <a:pt x="241" y="0"/>
                  <a:pt x="247" y="6"/>
                  <a:pt x="246" y="14"/>
                </a:cubicBezTo>
                <a:cubicBezTo>
                  <a:pt x="101" y="919"/>
                  <a:pt x="101" y="919"/>
                  <a:pt x="101" y="919"/>
                </a:cubicBezTo>
                <a:cubicBezTo>
                  <a:pt x="99" y="927"/>
                  <a:pt x="92" y="934"/>
                  <a:pt x="84" y="934"/>
                </a:cubicBezTo>
                <a:cubicBezTo>
                  <a:pt x="13" y="934"/>
                  <a:pt x="13" y="934"/>
                  <a:pt x="13" y="934"/>
                </a:cubicBezTo>
                <a:cubicBezTo>
                  <a:pt x="5" y="934"/>
                  <a:pt x="0" y="927"/>
                  <a:pt x="1" y="919"/>
                </a:cubicBezTo>
                <a:close/>
              </a:path>
            </a:pathLst>
          </a:custGeom>
          <a:solidFill>
            <a:srgbClr val="DB9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iśḻîdè">
            <a:extLst>
              <a:ext uri="{FF2B5EF4-FFF2-40B4-BE49-F238E27FC236}">
                <a16:creationId xmlns:a16="http://schemas.microsoft.com/office/drawing/2014/main" id="{96685527-95AD-484B-B136-E363B87FDEED}"/>
              </a:ext>
            </a:extLst>
          </p:cNvPr>
          <p:cNvSpPr/>
          <p:nvPr/>
        </p:nvSpPr>
        <p:spPr bwMode="auto">
          <a:xfrm>
            <a:off x="7810848" y="5469940"/>
            <a:ext cx="10272" cy="10501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îṥliḋè">
            <a:extLst>
              <a:ext uri="{FF2B5EF4-FFF2-40B4-BE49-F238E27FC236}">
                <a16:creationId xmlns:a16="http://schemas.microsoft.com/office/drawing/2014/main" id="{E2B5F8D9-8FC7-4F3F-BD78-E5FCB9E17A01}"/>
              </a:ext>
            </a:extLst>
          </p:cNvPr>
          <p:cNvSpPr/>
          <p:nvPr/>
        </p:nvSpPr>
        <p:spPr bwMode="auto">
          <a:xfrm>
            <a:off x="7813587" y="5471538"/>
            <a:ext cx="7533" cy="7533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íśļîďe">
            <a:extLst>
              <a:ext uri="{FF2B5EF4-FFF2-40B4-BE49-F238E27FC236}">
                <a16:creationId xmlns:a16="http://schemas.microsoft.com/office/drawing/2014/main" id="{80923187-C717-45E4-80A5-3A277829F450}"/>
              </a:ext>
            </a:extLst>
          </p:cNvPr>
          <p:cNvSpPr/>
          <p:nvPr/>
        </p:nvSpPr>
        <p:spPr bwMode="auto">
          <a:xfrm>
            <a:off x="7842121" y="5471310"/>
            <a:ext cx="11642" cy="11642"/>
          </a:xfrm>
          <a:prstGeom prst="ellipse">
            <a:avLst/>
          </a:prstGeom>
          <a:solidFill>
            <a:srgbClr val="53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ïšḷiḓè">
            <a:extLst>
              <a:ext uri="{FF2B5EF4-FFF2-40B4-BE49-F238E27FC236}">
                <a16:creationId xmlns:a16="http://schemas.microsoft.com/office/drawing/2014/main" id="{E7A73904-A2FC-460A-8A45-558DCEF5250C}"/>
              </a:ext>
            </a:extLst>
          </p:cNvPr>
          <p:cNvSpPr/>
          <p:nvPr/>
        </p:nvSpPr>
        <p:spPr bwMode="auto">
          <a:xfrm>
            <a:off x="7845317" y="5472908"/>
            <a:ext cx="8446" cy="8446"/>
          </a:xfrm>
          <a:prstGeom prst="ellipse">
            <a:avLst/>
          </a:prstGeom>
          <a:solidFill>
            <a:srgbClr val="6B77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îṡḷíḑè">
            <a:extLst>
              <a:ext uri="{FF2B5EF4-FFF2-40B4-BE49-F238E27FC236}">
                <a16:creationId xmlns:a16="http://schemas.microsoft.com/office/drawing/2014/main" id="{4F397347-9D34-4213-A61E-3344FC7694DF}"/>
              </a:ext>
            </a:extLst>
          </p:cNvPr>
          <p:cNvSpPr/>
          <p:nvPr/>
        </p:nvSpPr>
        <p:spPr bwMode="auto">
          <a:xfrm>
            <a:off x="7455424" y="5138486"/>
            <a:ext cx="10272" cy="290821"/>
          </a:xfrm>
          <a:custGeom>
            <a:avLst/>
            <a:gdLst>
              <a:gd name="T0" fmla="*/ 45 w 45"/>
              <a:gd name="T1" fmla="*/ 0 h 1274"/>
              <a:gd name="T2" fmla="*/ 0 w 45"/>
              <a:gd name="T3" fmla="*/ 137 h 1274"/>
              <a:gd name="T4" fmla="*/ 0 w 45"/>
              <a:gd name="T5" fmla="*/ 1274 h 1274"/>
              <a:gd name="T6" fmla="*/ 45 w 45"/>
              <a:gd name="T7" fmla="*/ 1172 h 1274"/>
              <a:gd name="T8" fmla="*/ 45 w 45"/>
              <a:gd name="T9" fmla="*/ 0 h 1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274">
                <a:moveTo>
                  <a:pt x="45" y="0"/>
                </a:moveTo>
                <a:lnTo>
                  <a:pt x="0" y="137"/>
                </a:lnTo>
                <a:lnTo>
                  <a:pt x="0" y="1274"/>
                </a:lnTo>
                <a:lnTo>
                  <a:pt x="45" y="1172"/>
                </a:lnTo>
                <a:lnTo>
                  <a:pt x="45" y="0"/>
                </a:lnTo>
                <a:close/>
              </a:path>
            </a:pathLst>
          </a:custGeom>
          <a:solidFill>
            <a:srgbClr val="A8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íṥľîdê">
            <a:extLst>
              <a:ext uri="{FF2B5EF4-FFF2-40B4-BE49-F238E27FC236}">
                <a16:creationId xmlns:a16="http://schemas.microsoft.com/office/drawing/2014/main" id="{6DFAE287-F0A0-470A-9421-A8ADD2C6FDF5}"/>
              </a:ext>
            </a:extLst>
          </p:cNvPr>
          <p:cNvSpPr/>
          <p:nvPr/>
        </p:nvSpPr>
        <p:spPr bwMode="auto">
          <a:xfrm>
            <a:off x="7447663" y="5403741"/>
            <a:ext cx="267766" cy="26023"/>
          </a:xfrm>
          <a:custGeom>
            <a:avLst/>
            <a:gdLst>
              <a:gd name="T0" fmla="*/ 1125 w 1173"/>
              <a:gd name="T1" fmla="*/ 114 h 114"/>
              <a:gd name="T2" fmla="*/ 0 w 1173"/>
              <a:gd name="T3" fmla="*/ 114 h 114"/>
              <a:gd name="T4" fmla="*/ 0 w 1173"/>
              <a:gd name="T5" fmla="*/ 0 h 114"/>
              <a:gd name="T6" fmla="*/ 1173 w 1173"/>
              <a:gd name="T7" fmla="*/ 0 h 114"/>
              <a:gd name="T8" fmla="*/ 1125 w 1173"/>
              <a:gd name="T9" fmla="*/ 11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3" h="114">
                <a:moveTo>
                  <a:pt x="1125" y="114"/>
                </a:moveTo>
                <a:lnTo>
                  <a:pt x="0" y="114"/>
                </a:lnTo>
                <a:lnTo>
                  <a:pt x="0" y="0"/>
                </a:lnTo>
                <a:lnTo>
                  <a:pt x="1173" y="0"/>
                </a:lnTo>
                <a:lnTo>
                  <a:pt x="1125" y="114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iṩ1ïdé">
            <a:extLst>
              <a:ext uri="{FF2B5EF4-FFF2-40B4-BE49-F238E27FC236}">
                <a16:creationId xmlns:a16="http://schemas.microsoft.com/office/drawing/2014/main" id="{B3AFA970-6265-451D-A488-DF5792759A7E}"/>
              </a:ext>
            </a:extLst>
          </p:cNvPr>
          <p:cNvSpPr/>
          <p:nvPr/>
        </p:nvSpPr>
        <p:spPr bwMode="auto">
          <a:xfrm>
            <a:off x="7447663" y="5138486"/>
            <a:ext cx="267766" cy="267309"/>
          </a:xfrm>
          <a:custGeom>
            <a:avLst/>
            <a:gdLst>
              <a:gd name="T0" fmla="*/ 828 w 828"/>
              <a:gd name="T1" fmla="*/ 828 h 828"/>
              <a:gd name="T2" fmla="*/ 0 w 828"/>
              <a:gd name="T3" fmla="*/ 828 h 828"/>
              <a:gd name="T4" fmla="*/ 0 w 828"/>
              <a:gd name="T5" fmla="*/ 0 h 828"/>
              <a:gd name="T6" fmla="*/ 764 w 828"/>
              <a:gd name="T7" fmla="*/ 509 h 828"/>
              <a:gd name="T8" fmla="*/ 812 w 828"/>
              <a:gd name="T9" fmla="*/ 667 h 828"/>
              <a:gd name="T10" fmla="*/ 828 w 828"/>
              <a:gd name="T11" fmla="*/ 82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8" h="828">
                <a:moveTo>
                  <a:pt x="828" y="828"/>
                </a:moveTo>
                <a:cubicBezTo>
                  <a:pt x="0" y="828"/>
                  <a:pt x="0" y="828"/>
                  <a:pt x="0" y="828"/>
                </a:cubicBezTo>
                <a:cubicBezTo>
                  <a:pt x="0" y="0"/>
                  <a:pt x="0" y="0"/>
                  <a:pt x="0" y="0"/>
                </a:cubicBezTo>
                <a:cubicBezTo>
                  <a:pt x="344" y="0"/>
                  <a:pt x="639" y="210"/>
                  <a:pt x="764" y="509"/>
                </a:cubicBezTo>
                <a:cubicBezTo>
                  <a:pt x="785" y="559"/>
                  <a:pt x="802" y="612"/>
                  <a:pt x="812" y="667"/>
                </a:cubicBezTo>
                <a:cubicBezTo>
                  <a:pt x="823" y="719"/>
                  <a:pt x="828" y="773"/>
                  <a:pt x="828" y="828"/>
                </a:cubicBezTo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ïśľîḍe">
            <a:extLst>
              <a:ext uri="{FF2B5EF4-FFF2-40B4-BE49-F238E27FC236}">
                <a16:creationId xmlns:a16="http://schemas.microsoft.com/office/drawing/2014/main" id="{84DA4173-5E7D-4F45-BCE4-48B87D77CD24}"/>
              </a:ext>
            </a:extLst>
          </p:cNvPr>
          <p:cNvSpPr/>
          <p:nvPr/>
        </p:nvSpPr>
        <p:spPr bwMode="auto">
          <a:xfrm>
            <a:off x="7447663" y="5290745"/>
            <a:ext cx="115050" cy="115050"/>
          </a:xfrm>
          <a:custGeom>
            <a:avLst/>
            <a:gdLst>
              <a:gd name="T0" fmla="*/ 0 w 356"/>
              <a:gd name="T1" fmla="*/ 194 h 356"/>
              <a:gd name="T2" fmla="*/ 0 w 356"/>
              <a:gd name="T3" fmla="*/ 0 h 356"/>
              <a:gd name="T4" fmla="*/ 356 w 356"/>
              <a:gd name="T5" fmla="*/ 356 h 356"/>
              <a:gd name="T6" fmla="*/ 163 w 356"/>
              <a:gd name="T7" fmla="*/ 356 h 356"/>
              <a:gd name="T8" fmla="*/ 0 w 356"/>
              <a:gd name="T9" fmla="*/ 19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356">
                <a:moveTo>
                  <a:pt x="0" y="194"/>
                </a:moveTo>
                <a:cubicBezTo>
                  <a:pt x="0" y="0"/>
                  <a:pt x="0" y="0"/>
                  <a:pt x="0" y="0"/>
                </a:cubicBezTo>
                <a:cubicBezTo>
                  <a:pt x="196" y="0"/>
                  <a:pt x="356" y="160"/>
                  <a:pt x="356" y="356"/>
                </a:cubicBezTo>
                <a:cubicBezTo>
                  <a:pt x="163" y="356"/>
                  <a:pt x="163" y="356"/>
                  <a:pt x="163" y="356"/>
                </a:cubicBezTo>
                <a:cubicBezTo>
                  <a:pt x="163" y="267"/>
                  <a:pt x="89" y="194"/>
                  <a:pt x="0" y="1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íṡļîďé">
            <a:extLst>
              <a:ext uri="{FF2B5EF4-FFF2-40B4-BE49-F238E27FC236}">
                <a16:creationId xmlns:a16="http://schemas.microsoft.com/office/drawing/2014/main" id="{6F42FE01-4718-42C2-8323-6B734B00359C}"/>
              </a:ext>
            </a:extLst>
          </p:cNvPr>
          <p:cNvSpPr/>
          <p:nvPr/>
        </p:nvSpPr>
        <p:spPr bwMode="auto">
          <a:xfrm>
            <a:off x="7447663" y="5166792"/>
            <a:ext cx="239460" cy="239003"/>
          </a:xfrm>
          <a:custGeom>
            <a:avLst/>
            <a:gdLst>
              <a:gd name="T0" fmla="*/ 0 w 741"/>
              <a:gd name="T1" fmla="*/ 193 h 740"/>
              <a:gd name="T2" fmla="*/ 0 w 741"/>
              <a:gd name="T3" fmla="*/ 0 h 740"/>
              <a:gd name="T4" fmla="*/ 524 w 741"/>
              <a:gd name="T5" fmla="*/ 216 h 740"/>
              <a:gd name="T6" fmla="*/ 741 w 741"/>
              <a:gd name="T7" fmla="*/ 740 h 740"/>
              <a:gd name="T8" fmla="*/ 547 w 741"/>
              <a:gd name="T9" fmla="*/ 740 h 740"/>
              <a:gd name="T10" fmla="*/ 0 w 741"/>
              <a:gd name="T11" fmla="*/ 193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1" h="740">
                <a:moveTo>
                  <a:pt x="0" y="193"/>
                </a:moveTo>
                <a:cubicBezTo>
                  <a:pt x="0" y="0"/>
                  <a:pt x="0" y="0"/>
                  <a:pt x="0" y="0"/>
                </a:cubicBezTo>
                <a:cubicBezTo>
                  <a:pt x="198" y="0"/>
                  <a:pt x="384" y="77"/>
                  <a:pt x="524" y="216"/>
                </a:cubicBezTo>
                <a:cubicBezTo>
                  <a:pt x="664" y="356"/>
                  <a:pt x="741" y="542"/>
                  <a:pt x="741" y="740"/>
                </a:cubicBezTo>
                <a:cubicBezTo>
                  <a:pt x="547" y="740"/>
                  <a:pt x="547" y="740"/>
                  <a:pt x="547" y="740"/>
                </a:cubicBezTo>
                <a:cubicBezTo>
                  <a:pt x="547" y="439"/>
                  <a:pt x="301" y="193"/>
                  <a:pt x="0" y="19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ïšļîďé">
            <a:extLst>
              <a:ext uri="{FF2B5EF4-FFF2-40B4-BE49-F238E27FC236}">
                <a16:creationId xmlns:a16="http://schemas.microsoft.com/office/drawing/2014/main" id="{55661D9B-9B13-4073-A776-E87DF4A0AF46}"/>
              </a:ext>
            </a:extLst>
          </p:cNvPr>
          <p:cNvSpPr/>
          <p:nvPr/>
        </p:nvSpPr>
        <p:spPr bwMode="auto">
          <a:xfrm>
            <a:off x="7666578" y="5302844"/>
            <a:ext cx="43600" cy="50905"/>
          </a:xfrm>
          <a:custGeom>
            <a:avLst/>
            <a:gdLst>
              <a:gd name="T0" fmla="*/ 87 w 135"/>
              <a:gd name="T1" fmla="*/ 0 h 158"/>
              <a:gd name="T2" fmla="*/ 15 w 135"/>
              <a:gd name="T3" fmla="*/ 8 h 158"/>
              <a:gd name="T4" fmla="*/ 7 w 135"/>
              <a:gd name="T5" fmla="*/ 14 h 158"/>
              <a:gd name="T6" fmla="*/ 0 w 135"/>
              <a:gd name="T7" fmla="*/ 17 h 158"/>
              <a:gd name="T8" fmla="*/ 33 w 135"/>
              <a:gd name="T9" fmla="*/ 106 h 158"/>
              <a:gd name="T10" fmla="*/ 135 w 135"/>
              <a:gd name="T11" fmla="*/ 158 h 158"/>
              <a:gd name="T12" fmla="*/ 104 w 135"/>
              <a:gd name="T13" fmla="*/ 45 h 158"/>
              <a:gd name="T14" fmla="*/ 91 w 135"/>
              <a:gd name="T15" fmla="*/ 10 h 158"/>
              <a:gd name="T16" fmla="*/ 91 w 135"/>
              <a:gd name="T17" fmla="*/ 9 h 158"/>
              <a:gd name="T18" fmla="*/ 87 w 135"/>
              <a:gd name="T19" fmla="*/ 0 h 158"/>
              <a:gd name="T20" fmla="*/ 87 w 135"/>
              <a:gd name="T21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" h="158">
                <a:moveTo>
                  <a:pt x="87" y="0"/>
                </a:moveTo>
                <a:cubicBezTo>
                  <a:pt x="15" y="8"/>
                  <a:pt x="15" y="8"/>
                  <a:pt x="15" y="8"/>
                </a:cubicBezTo>
                <a:cubicBezTo>
                  <a:pt x="7" y="14"/>
                  <a:pt x="7" y="14"/>
                  <a:pt x="7" y="14"/>
                </a:cubicBezTo>
                <a:cubicBezTo>
                  <a:pt x="5" y="15"/>
                  <a:pt x="2" y="16"/>
                  <a:pt x="0" y="17"/>
                </a:cubicBezTo>
                <a:cubicBezTo>
                  <a:pt x="13" y="46"/>
                  <a:pt x="24" y="75"/>
                  <a:pt x="33" y="106"/>
                </a:cubicBezTo>
                <a:cubicBezTo>
                  <a:pt x="61" y="125"/>
                  <a:pt x="96" y="145"/>
                  <a:pt x="135" y="158"/>
                </a:cubicBezTo>
                <a:cubicBezTo>
                  <a:pt x="128" y="119"/>
                  <a:pt x="117" y="81"/>
                  <a:pt x="104" y="45"/>
                </a:cubicBezTo>
                <a:cubicBezTo>
                  <a:pt x="100" y="33"/>
                  <a:pt x="96" y="21"/>
                  <a:pt x="91" y="10"/>
                </a:cubicBezTo>
                <a:cubicBezTo>
                  <a:pt x="91" y="9"/>
                  <a:pt x="91" y="9"/>
                  <a:pt x="91" y="9"/>
                </a:cubicBezTo>
                <a:cubicBezTo>
                  <a:pt x="90" y="6"/>
                  <a:pt x="89" y="3"/>
                  <a:pt x="87" y="0"/>
                </a:cubicBezTo>
                <a:cubicBezTo>
                  <a:pt x="87" y="0"/>
                  <a:pt x="87" y="0"/>
                  <a:pt x="87" y="0"/>
                </a:cubicBezTo>
              </a:path>
            </a:pathLst>
          </a:custGeom>
          <a:solidFill>
            <a:srgbClr val="B7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ïṡḻiḓê">
            <a:extLst>
              <a:ext uri="{FF2B5EF4-FFF2-40B4-BE49-F238E27FC236}">
                <a16:creationId xmlns:a16="http://schemas.microsoft.com/office/drawing/2014/main" id="{65992C14-F65D-4BF1-8CD6-7DB68C33FC97}"/>
              </a:ext>
            </a:extLst>
          </p:cNvPr>
          <p:cNvSpPr/>
          <p:nvPr/>
        </p:nvSpPr>
        <p:spPr bwMode="auto">
          <a:xfrm>
            <a:off x="7654480" y="5308322"/>
            <a:ext cx="22827" cy="28763"/>
          </a:xfrm>
          <a:custGeom>
            <a:avLst/>
            <a:gdLst>
              <a:gd name="T0" fmla="*/ 37 w 70"/>
              <a:gd name="T1" fmla="*/ 0 h 89"/>
              <a:gd name="T2" fmla="*/ 3 w 70"/>
              <a:gd name="T3" fmla="*/ 21 h 89"/>
              <a:gd name="T4" fmla="*/ 70 w 70"/>
              <a:gd name="T5" fmla="*/ 89 h 89"/>
              <a:gd name="T6" fmla="*/ 37 w 70"/>
              <a:gd name="T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89">
                <a:moveTo>
                  <a:pt x="37" y="0"/>
                </a:moveTo>
                <a:cubicBezTo>
                  <a:pt x="21" y="6"/>
                  <a:pt x="0" y="3"/>
                  <a:pt x="3" y="21"/>
                </a:cubicBezTo>
                <a:cubicBezTo>
                  <a:pt x="4" y="31"/>
                  <a:pt x="30" y="60"/>
                  <a:pt x="70" y="89"/>
                </a:cubicBezTo>
                <a:cubicBezTo>
                  <a:pt x="61" y="58"/>
                  <a:pt x="50" y="29"/>
                  <a:pt x="37" y="0"/>
                </a:cubicBezTo>
              </a:path>
            </a:pathLst>
          </a:custGeom>
          <a:solidFill>
            <a:srgbClr val="B7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4" name="išlïḍè">
            <a:extLst>
              <a:ext uri="{FF2B5EF4-FFF2-40B4-BE49-F238E27FC236}">
                <a16:creationId xmlns:a16="http://schemas.microsoft.com/office/drawing/2014/main" id="{DDAEB936-BE4E-4862-AEB8-C1E0E205A523}"/>
              </a:ext>
            </a:extLst>
          </p:cNvPr>
          <p:cNvSpPr/>
          <p:nvPr/>
        </p:nvSpPr>
        <p:spPr bwMode="auto">
          <a:xfrm>
            <a:off x="7646718" y="5267005"/>
            <a:ext cx="37209" cy="56155"/>
          </a:xfrm>
          <a:custGeom>
            <a:avLst/>
            <a:gdLst>
              <a:gd name="T0" fmla="*/ 70 w 115"/>
              <a:gd name="T1" fmla="*/ 91 h 174"/>
              <a:gd name="T2" fmla="*/ 30 w 115"/>
              <a:gd name="T3" fmla="*/ 90 h 174"/>
              <a:gd name="T4" fmla="*/ 38 w 115"/>
              <a:gd name="T5" fmla="*/ 60 h 174"/>
              <a:gd name="T6" fmla="*/ 69 w 115"/>
              <a:gd name="T7" fmla="*/ 60 h 174"/>
              <a:gd name="T8" fmla="*/ 49 w 115"/>
              <a:gd name="T9" fmla="*/ 22 h 174"/>
              <a:gd name="T10" fmla="*/ 98 w 115"/>
              <a:gd name="T11" fmla="*/ 47 h 174"/>
              <a:gd name="T12" fmla="*/ 110 w 115"/>
              <a:gd name="T13" fmla="*/ 103 h 174"/>
              <a:gd name="T14" fmla="*/ 111 w 115"/>
              <a:gd name="T15" fmla="*/ 114 h 174"/>
              <a:gd name="T16" fmla="*/ 24 w 115"/>
              <a:gd name="T17" fmla="*/ 157 h 174"/>
              <a:gd name="T18" fmla="*/ 73 w 115"/>
              <a:gd name="T19" fmla="*/ 130 h 174"/>
              <a:gd name="T20" fmla="*/ 12 w 115"/>
              <a:gd name="T21" fmla="*/ 120 h 174"/>
              <a:gd name="T22" fmla="*/ 70 w 115"/>
              <a:gd name="T23" fmla="*/ 91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5" h="174">
                <a:moveTo>
                  <a:pt x="70" y="91"/>
                </a:moveTo>
                <a:cubicBezTo>
                  <a:pt x="70" y="91"/>
                  <a:pt x="52" y="88"/>
                  <a:pt x="30" y="90"/>
                </a:cubicBezTo>
                <a:cubicBezTo>
                  <a:pt x="8" y="91"/>
                  <a:pt x="0" y="61"/>
                  <a:pt x="38" y="60"/>
                </a:cubicBezTo>
                <a:cubicBezTo>
                  <a:pt x="51" y="59"/>
                  <a:pt x="61" y="59"/>
                  <a:pt x="69" y="60"/>
                </a:cubicBezTo>
                <a:cubicBezTo>
                  <a:pt x="59" y="49"/>
                  <a:pt x="43" y="30"/>
                  <a:pt x="49" y="22"/>
                </a:cubicBezTo>
                <a:cubicBezTo>
                  <a:pt x="63" y="0"/>
                  <a:pt x="85" y="22"/>
                  <a:pt x="98" y="47"/>
                </a:cubicBezTo>
                <a:cubicBezTo>
                  <a:pt x="107" y="65"/>
                  <a:pt x="109" y="89"/>
                  <a:pt x="110" y="103"/>
                </a:cubicBezTo>
                <a:cubicBezTo>
                  <a:pt x="110" y="107"/>
                  <a:pt x="111" y="110"/>
                  <a:pt x="111" y="114"/>
                </a:cubicBezTo>
                <a:cubicBezTo>
                  <a:pt x="115" y="167"/>
                  <a:pt x="38" y="174"/>
                  <a:pt x="24" y="157"/>
                </a:cubicBezTo>
                <a:cubicBezTo>
                  <a:pt x="4" y="132"/>
                  <a:pt x="73" y="130"/>
                  <a:pt x="73" y="130"/>
                </a:cubicBezTo>
                <a:cubicBezTo>
                  <a:pt x="73" y="130"/>
                  <a:pt x="19" y="144"/>
                  <a:pt x="12" y="120"/>
                </a:cubicBezTo>
                <a:cubicBezTo>
                  <a:pt x="7" y="101"/>
                  <a:pt x="52" y="93"/>
                  <a:pt x="70" y="91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5" name="ïSḷiḋè">
            <a:extLst>
              <a:ext uri="{FF2B5EF4-FFF2-40B4-BE49-F238E27FC236}">
                <a16:creationId xmlns:a16="http://schemas.microsoft.com/office/drawing/2014/main" id="{33D9C3D7-2A23-4B05-8BC4-3093E8361E9F}"/>
              </a:ext>
            </a:extLst>
          </p:cNvPr>
          <p:cNvSpPr/>
          <p:nvPr/>
        </p:nvSpPr>
        <p:spPr bwMode="auto">
          <a:xfrm>
            <a:off x="7675937" y="5275907"/>
            <a:ext cx="21914" cy="31730"/>
          </a:xfrm>
          <a:custGeom>
            <a:avLst/>
            <a:gdLst>
              <a:gd name="T0" fmla="*/ 24 w 68"/>
              <a:gd name="T1" fmla="*/ 98 h 98"/>
              <a:gd name="T2" fmla="*/ 24 w 68"/>
              <a:gd name="T3" fmla="*/ 98 h 98"/>
              <a:gd name="T4" fmla="*/ 3 w 68"/>
              <a:gd name="T5" fmla="*/ 17 h 98"/>
              <a:gd name="T6" fmla="*/ 4 w 68"/>
              <a:gd name="T7" fmla="*/ 10 h 98"/>
              <a:gd name="T8" fmla="*/ 48 w 68"/>
              <a:gd name="T9" fmla="*/ 0 h 98"/>
              <a:gd name="T10" fmla="*/ 68 w 68"/>
              <a:gd name="T11" fmla="*/ 88 h 98"/>
              <a:gd name="T12" fmla="*/ 24 w 68"/>
              <a:gd name="T1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" h="98">
                <a:moveTo>
                  <a:pt x="24" y="98"/>
                </a:moveTo>
                <a:cubicBezTo>
                  <a:pt x="24" y="98"/>
                  <a:pt x="24" y="98"/>
                  <a:pt x="24" y="98"/>
                </a:cubicBezTo>
                <a:cubicBezTo>
                  <a:pt x="7" y="74"/>
                  <a:pt x="0" y="45"/>
                  <a:pt x="3" y="17"/>
                </a:cubicBezTo>
                <a:cubicBezTo>
                  <a:pt x="4" y="10"/>
                  <a:pt x="4" y="10"/>
                  <a:pt x="4" y="10"/>
                </a:cubicBezTo>
                <a:cubicBezTo>
                  <a:pt x="48" y="0"/>
                  <a:pt x="48" y="0"/>
                  <a:pt x="48" y="0"/>
                </a:cubicBezTo>
                <a:cubicBezTo>
                  <a:pt x="68" y="88"/>
                  <a:pt x="68" y="88"/>
                  <a:pt x="68" y="88"/>
                </a:cubicBezTo>
                <a:lnTo>
                  <a:pt x="24" y="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6" name="ïsḻîďe">
            <a:extLst>
              <a:ext uri="{FF2B5EF4-FFF2-40B4-BE49-F238E27FC236}">
                <a16:creationId xmlns:a16="http://schemas.microsoft.com/office/drawing/2014/main" id="{52554653-55E9-4EEF-9E1D-C882E9093212}"/>
              </a:ext>
            </a:extLst>
          </p:cNvPr>
          <p:cNvSpPr/>
          <p:nvPr/>
        </p:nvSpPr>
        <p:spPr bwMode="auto">
          <a:xfrm>
            <a:off x="7682101" y="5197381"/>
            <a:ext cx="123040" cy="112539"/>
          </a:xfrm>
          <a:custGeom>
            <a:avLst/>
            <a:gdLst>
              <a:gd name="T0" fmla="*/ 38 w 381"/>
              <a:gd name="T1" fmla="*/ 348 h 348"/>
              <a:gd name="T2" fmla="*/ 35 w 381"/>
              <a:gd name="T3" fmla="*/ 344 h 348"/>
              <a:gd name="T4" fmla="*/ 11 w 381"/>
              <a:gd name="T5" fmla="*/ 235 h 348"/>
              <a:gd name="T6" fmla="*/ 11 w 381"/>
              <a:gd name="T7" fmla="*/ 234 h 348"/>
              <a:gd name="T8" fmla="*/ 193 w 381"/>
              <a:gd name="T9" fmla="*/ 191 h 348"/>
              <a:gd name="T10" fmla="*/ 265 w 381"/>
              <a:gd name="T11" fmla="*/ 35 h 348"/>
              <a:gd name="T12" fmla="*/ 345 w 381"/>
              <a:gd name="T13" fmla="*/ 17 h 348"/>
              <a:gd name="T14" fmla="*/ 346 w 381"/>
              <a:gd name="T15" fmla="*/ 18 h 348"/>
              <a:gd name="T16" fmla="*/ 364 w 381"/>
              <a:gd name="T17" fmla="*/ 97 h 348"/>
              <a:gd name="T18" fmla="*/ 279 w 381"/>
              <a:gd name="T19" fmla="*/ 273 h 348"/>
              <a:gd name="T20" fmla="*/ 243 w 381"/>
              <a:gd name="T21" fmla="*/ 299 h 348"/>
              <a:gd name="T22" fmla="*/ 38 w 381"/>
              <a:gd name="T23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1" h="348">
                <a:moveTo>
                  <a:pt x="38" y="348"/>
                </a:moveTo>
                <a:cubicBezTo>
                  <a:pt x="35" y="344"/>
                  <a:pt x="35" y="344"/>
                  <a:pt x="35" y="344"/>
                </a:cubicBezTo>
                <a:cubicBezTo>
                  <a:pt x="9" y="314"/>
                  <a:pt x="0" y="273"/>
                  <a:pt x="11" y="235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193" y="191"/>
                  <a:pt x="193" y="191"/>
                  <a:pt x="193" y="191"/>
                </a:cubicBezTo>
                <a:cubicBezTo>
                  <a:pt x="265" y="35"/>
                  <a:pt x="265" y="35"/>
                  <a:pt x="265" y="35"/>
                </a:cubicBezTo>
                <a:cubicBezTo>
                  <a:pt x="283" y="8"/>
                  <a:pt x="318" y="0"/>
                  <a:pt x="345" y="17"/>
                </a:cubicBezTo>
                <a:cubicBezTo>
                  <a:pt x="346" y="18"/>
                  <a:pt x="346" y="18"/>
                  <a:pt x="346" y="18"/>
                </a:cubicBezTo>
                <a:cubicBezTo>
                  <a:pt x="373" y="35"/>
                  <a:pt x="381" y="71"/>
                  <a:pt x="364" y="97"/>
                </a:cubicBezTo>
                <a:cubicBezTo>
                  <a:pt x="279" y="273"/>
                  <a:pt x="279" y="273"/>
                  <a:pt x="279" y="273"/>
                </a:cubicBezTo>
                <a:cubicBezTo>
                  <a:pt x="270" y="286"/>
                  <a:pt x="258" y="295"/>
                  <a:pt x="243" y="299"/>
                </a:cubicBezTo>
                <a:lnTo>
                  <a:pt x="38" y="348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7" name="îŝļîḓe">
            <a:extLst>
              <a:ext uri="{FF2B5EF4-FFF2-40B4-BE49-F238E27FC236}">
                <a16:creationId xmlns:a16="http://schemas.microsoft.com/office/drawing/2014/main" id="{8FC7E0D6-3E7F-464A-8396-72EBD39CF96D}"/>
              </a:ext>
            </a:extLst>
          </p:cNvPr>
          <p:cNvSpPr/>
          <p:nvPr/>
        </p:nvSpPr>
        <p:spPr bwMode="auto">
          <a:xfrm>
            <a:off x="7713146" y="5164966"/>
            <a:ext cx="29676" cy="15066"/>
          </a:xfrm>
          <a:custGeom>
            <a:avLst/>
            <a:gdLst>
              <a:gd name="T0" fmla="*/ 0 w 92"/>
              <a:gd name="T1" fmla="*/ 1 h 47"/>
              <a:gd name="T2" fmla="*/ 46 w 92"/>
              <a:gd name="T3" fmla="*/ 46 h 47"/>
              <a:gd name="T4" fmla="*/ 92 w 92"/>
              <a:gd name="T5" fmla="*/ 0 h 47"/>
              <a:gd name="T6" fmla="*/ 0 w 92"/>
              <a:gd name="T7" fmla="*/ 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47">
                <a:moveTo>
                  <a:pt x="0" y="1"/>
                </a:moveTo>
                <a:cubicBezTo>
                  <a:pt x="0" y="26"/>
                  <a:pt x="21" y="47"/>
                  <a:pt x="46" y="46"/>
                </a:cubicBezTo>
                <a:cubicBezTo>
                  <a:pt x="71" y="46"/>
                  <a:pt x="92" y="26"/>
                  <a:pt x="92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8" name="iŝļíḋê">
            <a:extLst>
              <a:ext uri="{FF2B5EF4-FFF2-40B4-BE49-F238E27FC236}">
                <a16:creationId xmlns:a16="http://schemas.microsoft.com/office/drawing/2014/main" id="{DCE853BE-7BB2-4A8C-B958-FFE66F65C167}"/>
              </a:ext>
            </a:extLst>
          </p:cNvPr>
          <p:cNvSpPr/>
          <p:nvPr/>
        </p:nvSpPr>
        <p:spPr bwMode="auto">
          <a:xfrm>
            <a:off x="7617271" y="5405110"/>
            <a:ext cx="69852" cy="25795"/>
          </a:xfrm>
          <a:custGeom>
            <a:avLst/>
            <a:gdLst>
              <a:gd name="T0" fmla="*/ 0 w 306"/>
              <a:gd name="T1" fmla="*/ 113 h 113"/>
              <a:gd name="T2" fmla="*/ 264 w 306"/>
              <a:gd name="T3" fmla="*/ 113 h 113"/>
              <a:gd name="T4" fmla="*/ 306 w 306"/>
              <a:gd name="T5" fmla="*/ 0 h 113"/>
              <a:gd name="T6" fmla="*/ 33 w 306"/>
              <a:gd name="T7" fmla="*/ 0 h 113"/>
              <a:gd name="T8" fmla="*/ 0 w 306"/>
              <a:gd name="T9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6" h="113">
                <a:moveTo>
                  <a:pt x="0" y="113"/>
                </a:moveTo>
                <a:lnTo>
                  <a:pt x="264" y="113"/>
                </a:lnTo>
                <a:lnTo>
                  <a:pt x="306" y="0"/>
                </a:lnTo>
                <a:lnTo>
                  <a:pt x="33" y="0"/>
                </a:lnTo>
                <a:lnTo>
                  <a:pt x="0" y="113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9" name="ïşļîḍé">
            <a:extLst>
              <a:ext uri="{FF2B5EF4-FFF2-40B4-BE49-F238E27FC236}">
                <a16:creationId xmlns:a16="http://schemas.microsoft.com/office/drawing/2014/main" id="{6E56E1F4-1512-4CF2-9D63-690295ABAC22}"/>
              </a:ext>
            </a:extLst>
          </p:cNvPr>
          <p:cNvSpPr/>
          <p:nvPr/>
        </p:nvSpPr>
        <p:spPr bwMode="auto">
          <a:xfrm>
            <a:off x="7492861" y="5405110"/>
            <a:ext cx="70080" cy="25795"/>
          </a:xfrm>
          <a:custGeom>
            <a:avLst/>
            <a:gdLst>
              <a:gd name="T0" fmla="*/ 0 w 307"/>
              <a:gd name="T1" fmla="*/ 113 h 113"/>
              <a:gd name="T2" fmla="*/ 264 w 307"/>
              <a:gd name="T3" fmla="*/ 113 h 113"/>
              <a:gd name="T4" fmla="*/ 307 w 307"/>
              <a:gd name="T5" fmla="*/ 0 h 113"/>
              <a:gd name="T6" fmla="*/ 33 w 307"/>
              <a:gd name="T7" fmla="*/ 0 h 113"/>
              <a:gd name="T8" fmla="*/ 0 w 307"/>
              <a:gd name="T9" fmla="*/ 11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113">
                <a:moveTo>
                  <a:pt x="0" y="113"/>
                </a:moveTo>
                <a:lnTo>
                  <a:pt x="264" y="113"/>
                </a:lnTo>
                <a:lnTo>
                  <a:pt x="307" y="0"/>
                </a:lnTo>
                <a:lnTo>
                  <a:pt x="33" y="0"/>
                </a:lnTo>
                <a:lnTo>
                  <a:pt x="0" y="113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0" name="ïṥḻiḑê">
            <a:extLst>
              <a:ext uri="{FF2B5EF4-FFF2-40B4-BE49-F238E27FC236}">
                <a16:creationId xmlns:a16="http://schemas.microsoft.com/office/drawing/2014/main" id="{63959C2D-3296-4CDE-9371-8C2D99C967ED}"/>
              </a:ext>
            </a:extLst>
          </p:cNvPr>
          <p:cNvSpPr/>
          <p:nvPr/>
        </p:nvSpPr>
        <p:spPr bwMode="auto">
          <a:xfrm>
            <a:off x="7658132" y="5526780"/>
            <a:ext cx="83777" cy="26936"/>
          </a:xfrm>
          <a:custGeom>
            <a:avLst/>
            <a:gdLst>
              <a:gd name="T0" fmla="*/ 259 w 259"/>
              <a:gd name="T1" fmla="*/ 0 h 83"/>
              <a:gd name="T2" fmla="*/ 248 w 259"/>
              <a:gd name="T3" fmla="*/ 83 h 83"/>
              <a:gd name="T4" fmla="*/ 14 w 259"/>
              <a:gd name="T5" fmla="*/ 83 h 83"/>
              <a:gd name="T6" fmla="*/ 1 w 259"/>
              <a:gd name="T7" fmla="*/ 73 h 83"/>
              <a:gd name="T8" fmla="*/ 16 w 259"/>
              <a:gd name="T9" fmla="*/ 11 h 83"/>
              <a:gd name="T10" fmla="*/ 29 w 259"/>
              <a:gd name="T11" fmla="*/ 0 h 83"/>
              <a:gd name="T12" fmla="*/ 259 w 259"/>
              <a:gd name="T1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" h="83">
                <a:moveTo>
                  <a:pt x="259" y="0"/>
                </a:moveTo>
                <a:cubicBezTo>
                  <a:pt x="257" y="27"/>
                  <a:pt x="253" y="57"/>
                  <a:pt x="248" y="83"/>
                </a:cubicBezTo>
                <a:cubicBezTo>
                  <a:pt x="14" y="83"/>
                  <a:pt x="14" y="83"/>
                  <a:pt x="14" y="83"/>
                </a:cubicBezTo>
                <a:cubicBezTo>
                  <a:pt x="6" y="83"/>
                  <a:pt x="0" y="78"/>
                  <a:pt x="1" y="73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7"/>
                  <a:pt x="23" y="0"/>
                  <a:pt x="29" y="0"/>
                </a:cubicBezTo>
                <a:lnTo>
                  <a:pt x="259" y="0"/>
                </a:ln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1" name="ïṧḷiḑê">
            <a:extLst>
              <a:ext uri="{FF2B5EF4-FFF2-40B4-BE49-F238E27FC236}">
                <a16:creationId xmlns:a16="http://schemas.microsoft.com/office/drawing/2014/main" id="{E0340DEE-3079-4536-9B41-FDAECE1FC960}"/>
              </a:ext>
            </a:extLst>
          </p:cNvPr>
          <p:cNvSpPr/>
          <p:nvPr/>
        </p:nvSpPr>
        <p:spPr bwMode="auto">
          <a:xfrm>
            <a:off x="7455424" y="5427709"/>
            <a:ext cx="10272" cy="299039"/>
          </a:xfrm>
          <a:custGeom>
            <a:avLst/>
            <a:gdLst>
              <a:gd name="T0" fmla="*/ 0 w 45"/>
              <a:gd name="T1" fmla="*/ 1310 h 1310"/>
              <a:gd name="T2" fmla="*/ 45 w 45"/>
              <a:gd name="T3" fmla="*/ 1284 h 1310"/>
              <a:gd name="T4" fmla="*/ 45 w 45"/>
              <a:gd name="T5" fmla="*/ 0 h 1310"/>
              <a:gd name="T6" fmla="*/ 0 w 45"/>
              <a:gd name="T7" fmla="*/ 137 h 1310"/>
              <a:gd name="T8" fmla="*/ 0 w 45"/>
              <a:gd name="T9" fmla="*/ 131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1310">
                <a:moveTo>
                  <a:pt x="0" y="1310"/>
                </a:moveTo>
                <a:lnTo>
                  <a:pt x="45" y="1284"/>
                </a:lnTo>
                <a:lnTo>
                  <a:pt x="45" y="0"/>
                </a:lnTo>
                <a:lnTo>
                  <a:pt x="0" y="137"/>
                </a:lnTo>
                <a:lnTo>
                  <a:pt x="0" y="1310"/>
                </a:lnTo>
                <a:close/>
              </a:path>
            </a:pathLst>
          </a:custGeom>
          <a:solidFill>
            <a:srgbClr val="A81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2" name="î$ľîḋe">
            <a:extLst>
              <a:ext uri="{FF2B5EF4-FFF2-40B4-BE49-F238E27FC236}">
                <a16:creationId xmlns:a16="http://schemas.microsoft.com/office/drawing/2014/main" id="{7A85633E-18A4-431E-A196-79DE548D0F32}"/>
              </a:ext>
            </a:extLst>
          </p:cNvPr>
          <p:cNvSpPr/>
          <p:nvPr/>
        </p:nvSpPr>
        <p:spPr bwMode="auto">
          <a:xfrm>
            <a:off x="7455424" y="5427709"/>
            <a:ext cx="10272" cy="299039"/>
          </a:xfrm>
          <a:custGeom>
            <a:avLst/>
            <a:gdLst>
              <a:gd name="T0" fmla="*/ 0 w 45"/>
              <a:gd name="T1" fmla="*/ 1310 h 1310"/>
              <a:gd name="T2" fmla="*/ 45 w 45"/>
              <a:gd name="T3" fmla="*/ 1284 h 1310"/>
              <a:gd name="T4" fmla="*/ 45 w 45"/>
              <a:gd name="T5" fmla="*/ 0 h 1310"/>
              <a:gd name="T6" fmla="*/ 0 w 45"/>
              <a:gd name="T7" fmla="*/ 137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" h="1310">
                <a:moveTo>
                  <a:pt x="0" y="1310"/>
                </a:moveTo>
                <a:lnTo>
                  <a:pt x="45" y="1284"/>
                </a:lnTo>
                <a:lnTo>
                  <a:pt x="45" y="0"/>
                </a:lnTo>
                <a:lnTo>
                  <a:pt x="0" y="13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3" name="iṡ1ïḑê">
            <a:extLst>
              <a:ext uri="{FF2B5EF4-FFF2-40B4-BE49-F238E27FC236}">
                <a16:creationId xmlns:a16="http://schemas.microsoft.com/office/drawing/2014/main" id="{70A6BAFA-21A3-436F-85FE-7E6FFC257FF3}"/>
              </a:ext>
            </a:extLst>
          </p:cNvPr>
          <p:cNvSpPr/>
          <p:nvPr/>
        </p:nvSpPr>
        <p:spPr bwMode="auto">
          <a:xfrm>
            <a:off x="7447663" y="5428394"/>
            <a:ext cx="267766" cy="298354"/>
          </a:xfrm>
          <a:custGeom>
            <a:avLst/>
            <a:gdLst>
              <a:gd name="T0" fmla="*/ 0 w 828"/>
              <a:gd name="T1" fmla="*/ 924 h 924"/>
              <a:gd name="T2" fmla="*/ 828 w 828"/>
              <a:gd name="T3" fmla="*/ 97 h 924"/>
              <a:gd name="T4" fmla="*/ 828 w 828"/>
              <a:gd name="T5" fmla="*/ 0 h 924"/>
              <a:gd name="T6" fmla="*/ 0 w 828"/>
              <a:gd name="T7" fmla="*/ 0 h 924"/>
              <a:gd name="T8" fmla="*/ 0 w 828"/>
              <a:gd name="T9" fmla="*/ 924 h 9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8" h="924">
                <a:moveTo>
                  <a:pt x="0" y="924"/>
                </a:moveTo>
                <a:cubicBezTo>
                  <a:pt x="457" y="924"/>
                  <a:pt x="828" y="554"/>
                  <a:pt x="828" y="97"/>
                </a:cubicBezTo>
                <a:cubicBezTo>
                  <a:pt x="828" y="0"/>
                  <a:pt x="828" y="0"/>
                  <a:pt x="828" y="0"/>
                </a:cubicBezTo>
                <a:cubicBezTo>
                  <a:pt x="0" y="0"/>
                  <a:pt x="0" y="0"/>
                  <a:pt x="0" y="0"/>
                </a:cubicBezTo>
                <a:lnTo>
                  <a:pt x="0" y="924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4" name="ïṥḻïḋe">
            <a:extLst>
              <a:ext uri="{FF2B5EF4-FFF2-40B4-BE49-F238E27FC236}">
                <a16:creationId xmlns:a16="http://schemas.microsoft.com/office/drawing/2014/main" id="{2AC78C51-B681-42BF-BA47-2AABA74853C7}"/>
              </a:ext>
            </a:extLst>
          </p:cNvPr>
          <p:cNvSpPr/>
          <p:nvPr/>
        </p:nvSpPr>
        <p:spPr bwMode="auto">
          <a:xfrm>
            <a:off x="7641924" y="5654157"/>
            <a:ext cx="53644" cy="25110"/>
          </a:xfrm>
          <a:custGeom>
            <a:avLst/>
            <a:gdLst>
              <a:gd name="T0" fmla="*/ 20 w 166"/>
              <a:gd name="T1" fmla="*/ 0 h 78"/>
              <a:gd name="T2" fmla="*/ 166 w 166"/>
              <a:gd name="T3" fmla="*/ 0 h 78"/>
              <a:gd name="T4" fmla="*/ 104 w 166"/>
              <a:gd name="T5" fmla="*/ 78 h 78"/>
              <a:gd name="T6" fmla="*/ 10 w 166"/>
              <a:gd name="T7" fmla="*/ 78 h 78"/>
              <a:gd name="T8" fmla="*/ 1 w 166"/>
              <a:gd name="T9" fmla="*/ 68 h 78"/>
              <a:gd name="T10" fmla="*/ 11 w 166"/>
              <a:gd name="T11" fmla="*/ 7 h 78"/>
              <a:gd name="T12" fmla="*/ 20 w 166"/>
              <a:gd name="T13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" h="78">
                <a:moveTo>
                  <a:pt x="20" y="0"/>
                </a:moveTo>
                <a:cubicBezTo>
                  <a:pt x="166" y="0"/>
                  <a:pt x="166" y="0"/>
                  <a:pt x="166" y="0"/>
                </a:cubicBezTo>
                <a:cubicBezTo>
                  <a:pt x="147" y="27"/>
                  <a:pt x="127" y="54"/>
                  <a:pt x="104" y="78"/>
                </a:cubicBezTo>
                <a:cubicBezTo>
                  <a:pt x="10" y="78"/>
                  <a:pt x="10" y="78"/>
                  <a:pt x="10" y="78"/>
                </a:cubicBezTo>
                <a:cubicBezTo>
                  <a:pt x="4" y="78"/>
                  <a:pt x="0" y="74"/>
                  <a:pt x="1" y="68"/>
                </a:cubicBezTo>
                <a:cubicBezTo>
                  <a:pt x="11" y="7"/>
                  <a:pt x="11" y="7"/>
                  <a:pt x="11" y="7"/>
                </a:cubicBezTo>
                <a:cubicBezTo>
                  <a:pt x="12" y="3"/>
                  <a:pt x="15" y="0"/>
                  <a:pt x="20" y="0"/>
                </a:cubicBezTo>
                <a:close/>
              </a:path>
            </a:pathLst>
          </a:custGeom>
          <a:solidFill>
            <a:srgbClr val="7C39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5" name="ïśļíḑè">
            <a:extLst>
              <a:ext uri="{FF2B5EF4-FFF2-40B4-BE49-F238E27FC236}">
                <a16:creationId xmlns:a16="http://schemas.microsoft.com/office/drawing/2014/main" id="{FD8F827A-9C61-4831-8013-05764FDC2484}"/>
              </a:ext>
            </a:extLst>
          </p:cNvPr>
          <p:cNvSpPr/>
          <p:nvPr/>
        </p:nvSpPr>
        <p:spPr bwMode="auto">
          <a:xfrm>
            <a:off x="7447663" y="5427709"/>
            <a:ext cx="267766" cy="267309"/>
          </a:xfrm>
          <a:custGeom>
            <a:avLst/>
            <a:gdLst>
              <a:gd name="T0" fmla="*/ 0 w 828"/>
              <a:gd name="T1" fmla="*/ 828 h 828"/>
              <a:gd name="T2" fmla="*/ 828 w 828"/>
              <a:gd name="T3" fmla="*/ 0 h 828"/>
              <a:gd name="T4" fmla="*/ 0 w 828"/>
              <a:gd name="T5" fmla="*/ 0 h 828"/>
              <a:gd name="T6" fmla="*/ 0 w 828"/>
              <a:gd name="T7" fmla="*/ 82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8" h="828">
                <a:moveTo>
                  <a:pt x="0" y="828"/>
                </a:moveTo>
                <a:cubicBezTo>
                  <a:pt x="457" y="828"/>
                  <a:pt x="828" y="457"/>
                  <a:pt x="828" y="0"/>
                </a:cubicBezTo>
                <a:cubicBezTo>
                  <a:pt x="0" y="0"/>
                  <a:pt x="0" y="0"/>
                  <a:pt x="0" y="0"/>
                </a:cubicBezTo>
                <a:lnTo>
                  <a:pt x="0" y="828"/>
                </a:lnTo>
                <a:close/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6" name="íṥ1îḓê">
            <a:extLst>
              <a:ext uri="{FF2B5EF4-FFF2-40B4-BE49-F238E27FC236}">
                <a16:creationId xmlns:a16="http://schemas.microsoft.com/office/drawing/2014/main" id="{CAE8DF4E-260F-4A03-A93C-FC4FCF6A7924}"/>
              </a:ext>
            </a:extLst>
          </p:cNvPr>
          <p:cNvSpPr/>
          <p:nvPr/>
        </p:nvSpPr>
        <p:spPr bwMode="auto">
          <a:xfrm>
            <a:off x="7447663" y="5427709"/>
            <a:ext cx="115050" cy="115050"/>
          </a:xfrm>
          <a:custGeom>
            <a:avLst/>
            <a:gdLst>
              <a:gd name="T0" fmla="*/ 0 w 356"/>
              <a:gd name="T1" fmla="*/ 162 h 356"/>
              <a:gd name="T2" fmla="*/ 0 w 356"/>
              <a:gd name="T3" fmla="*/ 356 h 356"/>
              <a:gd name="T4" fmla="*/ 356 w 356"/>
              <a:gd name="T5" fmla="*/ 0 h 356"/>
              <a:gd name="T6" fmla="*/ 162 w 356"/>
              <a:gd name="T7" fmla="*/ 0 h 356"/>
              <a:gd name="T8" fmla="*/ 0 w 356"/>
              <a:gd name="T9" fmla="*/ 162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356">
                <a:moveTo>
                  <a:pt x="0" y="162"/>
                </a:moveTo>
                <a:cubicBezTo>
                  <a:pt x="0" y="356"/>
                  <a:pt x="0" y="356"/>
                  <a:pt x="0" y="356"/>
                </a:cubicBezTo>
                <a:cubicBezTo>
                  <a:pt x="196" y="356"/>
                  <a:pt x="356" y="196"/>
                  <a:pt x="35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62" y="89"/>
                  <a:pt x="89" y="162"/>
                  <a:pt x="0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7" name="î$1ïḓê">
            <a:extLst>
              <a:ext uri="{FF2B5EF4-FFF2-40B4-BE49-F238E27FC236}">
                <a16:creationId xmlns:a16="http://schemas.microsoft.com/office/drawing/2014/main" id="{CDB4AAA5-755B-4E9B-A06A-F796ADD8A895}"/>
              </a:ext>
            </a:extLst>
          </p:cNvPr>
          <p:cNvSpPr/>
          <p:nvPr/>
        </p:nvSpPr>
        <p:spPr bwMode="auto">
          <a:xfrm>
            <a:off x="7447663" y="5427709"/>
            <a:ext cx="239232" cy="239003"/>
          </a:xfrm>
          <a:custGeom>
            <a:avLst/>
            <a:gdLst>
              <a:gd name="T0" fmla="*/ 0 w 740"/>
              <a:gd name="T1" fmla="*/ 547 h 740"/>
              <a:gd name="T2" fmla="*/ 0 w 740"/>
              <a:gd name="T3" fmla="*/ 740 h 740"/>
              <a:gd name="T4" fmla="*/ 524 w 740"/>
              <a:gd name="T5" fmla="*/ 524 h 740"/>
              <a:gd name="T6" fmla="*/ 740 w 740"/>
              <a:gd name="T7" fmla="*/ 0 h 740"/>
              <a:gd name="T8" fmla="*/ 547 w 740"/>
              <a:gd name="T9" fmla="*/ 0 h 740"/>
              <a:gd name="T10" fmla="*/ 0 w 740"/>
              <a:gd name="T11" fmla="*/ 547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0" h="740">
                <a:moveTo>
                  <a:pt x="0" y="547"/>
                </a:moveTo>
                <a:cubicBezTo>
                  <a:pt x="0" y="740"/>
                  <a:pt x="0" y="740"/>
                  <a:pt x="0" y="740"/>
                </a:cubicBezTo>
                <a:cubicBezTo>
                  <a:pt x="198" y="740"/>
                  <a:pt x="384" y="663"/>
                  <a:pt x="524" y="524"/>
                </a:cubicBezTo>
                <a:cubicBezTo>
                  <a:pt x="663" y="384"/>
                  <a:pt x="740" y="198"/>
                  <a:pt x="740" y="0"/>
                </a:cubicBezTo>
                <a:cubicBezTo>
                  <a:pt x="547" y="0"/>
                  <a:pt x="547" y="0"/>
                  <a:pt x="547" y="0"/>
                </a:cubicBezTo>
                <a:cubicBezTo>
                  <a:pt x="547" y="301"/>
                  <a:pt x="301" y="547"/>
                  <a:pt x="0" y="5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8" name="ísļíḍe">
            <a:extLst>
              <a:ext uri="{FF2B5EF4-FFF2-40B4-BE49-F238E27FC236}">
                <a16:creationId xmlns:a16="http://schemas.microsoft.com/office/drawing/2014/main" id="{01D3B4C1-4FD4-4A12-AA91-2ED55D4A8F5B}"/>
              </a:ext>
            </a:extLst>
          </p:cNvPr>
          <p:cNvSpPr/>
          <p:nvPr/>
        </p:nvSpPr>
        <p:spPr bwMode="auto">
          <a:xfrm>
            <a:off x="7589878" y="5936076"/>
            <a:ext cx="38807" cy="33785"/>
          </a:xfrm>
          <a:custGeom>
            <a:avLst/>
            <a:gdLst>
              <a:gd name="T0" fmla="*/ 10 w 120"/>
              <a:gd name="T1" fmla="*/ 82 h 105"/>
              <a:gd name="T2" fmla="*/ 83 w 120"/>
              <a:gd name="T3" fmla="*/ 0 h 105"/>
              <a:gd name="T4" fmla="*/ 120 w 120"/>
              <a:gd name="T5" fmla="*/ 35 h 105"/>
              <a:gd name="T6" fmla="*/ 66 w 120"/>
              <a:gd name="T7" fmla="*/ 105 h 105"/>
              <a:gd name="T8" fmla="*/ 10 w 120"/>
              <a:gd name="T9" fmla="*/ 8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" h="105">
                <a:moveTo>
                  <a:pt x="10" y="82"/>
                </a:moveTo>
                <a:cubicBezTo>
                  <a:pt x="10" y="82"/>
                  <a:pt x="0" y="36"/>
                  <a:pt x="83" y="0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66" y="105"/>
                  <a:pt x="66" y="105"/>
                  <a:pt x="66" y="105"/>
                </a:cubicBezTo>
                <a:lnTo>
                  <a:pt x="10" y="82"/>
                </a:lnTo>
                <a:close/>
              </a:path>
            </a:pathLst>
          </a:custGeom>
          <a:solidFill>
            <a:srgbClr val="C4B8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9" name="íşḻiḋe">
            <a:extLst>
              <a:ext uri="{FF2B5EF4-FFF2-40B4-BE49-F238E27FC236}">
                <a16:creationId xmlns:a16="http://schemas.microsoft.com/office/drawing/2014/main" id="{E52FB5F2-F1BA-4685-94DF-618E1C527AAC}"/>
              </a:ext>
            </a:extLst>
          </p:cNvPr>
          <p:cNvSpPr/>
          <p:nvPr/>
        </p:nvSpPr>
        <p:spPr bwMode="auto">
          <a:xfrm>
            <a:off x="7470947" y="5942467"/>
            <a:ext cx="37894" cy="31958"/>
          </a:xfrm>
          <a:custGeom>
            <a:avLst/>
            <a:gdLst>
              <a:gd name="T0" fmla="*/ 0 w 117"/>
              <a:gd name="T1" fmla="*/ 65 h 99"/>
              <a:gd name="T2" fmla="*/ 89 w 117"/>
              <a:gd name="T3" fmla="*/ 0 h 99"/>
              <a:gd name="T4" fmla="*/ 117 w 117"/>
              <a:gd name="T5" fmla="*/ 42 h 99"/>
              <a:gd name="T6" fmla="*/ 49 w 117"/>
              <a:gd name="T7" fmla="*/ 99 h 99"/>
              <a:gd name="T8" fmla="*/ 0 w 117"/>
              <a:gd name="T9" fmla="*/ 65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99">
                <a:moveTo>
                  <a:pt x="0" y="65"/>
                </a:moveTo>
                <a:cubicBezTo>
                  <a:pt x="0" y="65"/>
                  <a:pt x="0" y="18"/>
                  <a:pt x="89" y="0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49" y="99"/>
                  <a:pt x="49" y="99"/>
                  <a:pt x="49" y="99"/>
                </a:cubicBezTo>
                <a:lnTo>
                  <a:pt x="0" y="65"/>
                </a:lnTo>
                <a:close/>
              </a:path>
            </a:pathLst>
          </a:custGeom>
          <a:solidFill>
            <a:srgbClr val="C4B8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0" name="işļíḋe">
            <a:extLst>
              <a:ext uri="{FF2B5EF4-FFF2-40B4-BE49-F238E27FC236}">
                <a16:creationId xmlns:a16="http://schemas.microsoft.com/office/drawing/2014/main" id="{EE9F8A79-A5EF-4DAF-AA69-8F332C81556C}"/>
              </a:ext>
            </a:extLst>
          </p:cNvPr>
          <p:cNvSpPr/>
          <p:nvPr/>
        </p:nvSpPr>
        <p:spPr bwMode="auto">
          <a:xfrm>
            <a:off x="7593530" y="5949315"/>
            <a:ext cx="34926" cy="30817"/>
          </a:xfrm>
          <a:custGeom>
            <a:avLst/>
            <a:gdLst>
              <a:gd name="T0" fmla="*/ 88 w 108"/>
              <a:gd name="T1" fmla="*/ 0 h 96"/>
              <a:gd name="T2" fmla="*/ 17 w 108"/>
              <a:gd name="T3" fmla="*/ 0 h 96"/>
              <a:gd name="T4" fmla="*/ 0 w 108"/>
              <a:gd name="T5" fmla="*/ 16 h 96"/>
              <a:gd name="T6" fmla="*/ 1 w 108"/>
              <a:gd name="T7" fmla="*/ 78 h 96"/>
              <a:gd name="T8" fmla="*/ 19 w 108"/>
              <a:gd name="T9" fmla="*/ 96 h 96"/>
              <a:gd name="T10" fmla="*/ 90 w 108"/>
              <a:gd name="T11" fmla="*/ 96 h 96"/>
              <a:gd name="T12" fmla="*/ 107 w 108"/>
              <a:gd name="T13" fmla="*/ 78 h 96"/>
              <a:gd name="T14" fmla="*/ 105 w 108"/>
              <a:gd name="T15" fmla="*/ 16 h 96"/>
              <a:gd name="T16" fmla="*/ 88 w 108"/>
              <a:gd name="T17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96">
                <a:moveTo>
                  <a:pt x="88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1" y="78"/>
                  <a:pt x="1" y="78"/>
                  <a:pt x="1" y="78"/>
                </a:cubicBezTo>
                <a:cubicBezTo>
                  <a:pt x="1" y="88"/>
                  <a:pt x="9" y="96"/>
                  <a:pt x="19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100" y="96"/>
                  <a:pt x="108" y="88"/>
                  <a:pt x="107" y="78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7"/>
                  <a:pt x="97" y="0"/>
                  <a:pt x="88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1" name="iṡļïḍê">
            <a:extLst>
              <a:ext uri="{FF2B5EF4-FFF2-40B4-BE49-F238E27FC236}">
                <a16:creationId xmlns:a16="http://schemas.microsoft.com/office/drawing/2014/main" id="{F9237C77-2D40-4E9F-A01F-D5B5A484FD6E}"/>
              </a:ext>
            </a:extLst>
          </p:cNvPr>
          <p:cNvSpPr/>
          <p:nvPr/>
        </p:nvSpPr>
        <p:spPr bwMode="auto">
          <a:xfrm>
            <a:off x="7448804" y="5718074"/>
            <a:ext cx="110941" cy="75787"/>
          </a:xfrm>
          <a:custGeom>
            <a:avLst/>
            <a:gdLst>
              <a:gd name="T0" fmla="*/ 244 w 343"/>
              <a:gd name="T1" fmla="*/ 68 h 235"/>
              <a:gd name="T2" fmla="*/ 242 w 343"/>
              <a:gd name="T3" fmla="*/ 69 h 235"/>
              <a:gd name="T4" fmla="*/ 205 w 343"/>
              <a:gd name="T5" fmla="*/ 85 h 235"/>
              <a:gd name="T6" fmla="*/ 167 w 343"/>
              <a:gd name="T7" fmla="*/ 98 h 235"/>
              <a:gd name="T8" fmla="*/ 182 w 343"/>
              <a:gd name="T9" fmla="*/ 107 h 235"/>
              <a:gd name="T10" fmla="*/ 173 w 343"/>
              <a:gd name="T11" fmla="*/ 109 h 235"/>
              <a:gd name="T12" fmla="*/ 184 w 343"/>
              <a:gd name="T13" fmla="*/ 113 h 235"/>
              <a:gd name="T14" fmla="*/ 172 w 343"/>
              <a:gd name="T15" fmla="*/ 102 h 235"/>
              <a:gd name="T16" fmla="*/ 149 w 343"/>
              <a:gd name="T17" fmla="*/ 75 h 235"/>
              <a:gd name="T18" fmla="*/ 120 w 343"/>
              <a:gd name="T19" fmla="*/ 34 h 235"/>
              <a:gd name="T20" fmla="*/ 42 w 343"/>
              <a:gd name="T21" fmla="*/ 33 h 235"/>
              <a:gd name="T22" fmla="*/ 20 w 343"/>
              <a:gd name="T23" fmla="*/ 99 h 235"/>
              <a:gd name="T24" fmla="*/ 149 w 343"/>
              <a:gd name="T25" fmla="*/ 225 h 235"/>
              <a:gd name="T26" fmla="*/ 237 w 343"/>
              <a:gd name="T27" fmla="*/ 200 h 235"/>
              <a:gd name="T28" fmla="*/ 309 w 343"/>
              <a:gd name="T29" fmla="*/ 168 h 235"/>
              <a:gd name="T30" fmla="*/ 326 w 343"/>
              <a:gd name="T31" fmla="*/ 86 h 235"/>
              <a:gd name="T32" fmla="*/ 244 w 343"/>
              <a:gd name="T33" fmla="*/ 68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43" h="235">
                <a:moveTo>
                  <a:pt x="244" y="68"/>
                </a:moveTo>
                <a:cubicBezTo>
                  <a:pt x="271" y="55"/>
                  <a:pt x="249" y="66"/>
                  <a:pt x="242" y="69"/>
                </a:cubicBezTo>
                <a:cubicBezTo>
                  <a:pt x="230" y="75"/>
                  <a:pt x="218" y="80"/>
                  <a:pt x="205" y="85"/>
                </a:cubicBezTo>
                <a:cubicBezTo>
                  <a:pt x="193" y="90"/>
                  <a:pt x="180" y="94"/>
                  <a:pt x="167" y="98"/>
                </a:cubicBezTo>
                <a:cubicBezTo>
                  <a:pt x="167" y="98"/>
                  <a:pt x="171" y="109"/>
                  <a:pt x="182" y="107"/>
                </a:cubicBezTo>
                <a:cubicBezTo>
                  <a:pt x="177" y="108"/>
                  <a:pt x="157" y="107"/>
                  <a:pt x="173" y="109"/>
                </a:cubicBezTo>
                <a:cubicBezTo>
                  <a:pt x="176" y="109"/>
                  <a:pt x="194" y="121"/>
                  <a:pt x="184" y="113"/>
                </a:cubicBezTo>
                <a:cubicBezTo>
                  <a:pt x="180" y="110"/>
                  <a:pt x="176" y="106"/>
                  <a:pt x="172" y="102"/>
                </a:cubicBezTo>
                <a:cubicBezTo>
                  <a:pt x="163" y="93"/>
                  <a:pt x="159" y="88"/>
                  <a:pt x="149" y="75"/>
                </a:cubicBezTo>
                <a:cubicBezTo>
                  <a:pt x="139" y="62"/>
                  <a:pt x="129" y="48"/>
                  <a:pt x="120" y="34"/>
                </a:cubicBezTo>
                <a:cubicBezTo>
                  <a:pt x="97" y="0"/>
                  <a:pt x="67" y="14"/>
                  <a:pt x="42" y="33"/>
                </a:cubicBezTo>
                <a:cubicBezTo>
                  <a:pt x="20" y="50"/>
                  <a:pt x="0" y="69"/>
                  <a:pt x="20" y="99"/>
                </a:cubicBezTo>
                <a:cubicBezTo>
                  <a:pt x="52" y="146"/>
                  <a:pt x="91" y="209"/>
                  <a:pt x="149" y="225"/>
                </a:cubicBezTo>
                <a:cubicBezTo>
                  <a:pt x="184" y="235"/>
                  <a:pt x="204" y="212"/>
                  <a:pt x="237" y="200"/>
                </a:cubicBezTo>
                <a:cubicBezTo>
                  <a:pt x="262" y="191"/>
                  <a:pt x="286" y="179"/>
                  <a:pt x="309" y="168"/>
                </a:cubicBezTo>
                <a:cubicBezTo>
                  <a:pt x="338" y="154"/>
                  <a:pt x="343" y="110"/>
                  <a:pt x="326" y="86"/>
                </a:cubicBezTo>
                <a:cubicBezTo>
                  <a:pt x="307" y="56"/>
                  <a:pt x="273" y="54"/>
                  <a:pt x="244" y="68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2" name="ïṥļiḍè">
            <a:extLst>
              <a:ext uri="{FF2B5EF4-FFF2-40B4-BE49-F238E27FC236}">
                <a16:creationId xmlns:a16="http://schemas.microsoft.com/office/drawing/2014/main" id="{A607763F-240B-4412-BA09-59B2F7425F0A}"/>
              </a:ext>
            </a:extLst>
          </p:cNvPr>
          <p:cNvSpPr/>
          <p:nvPr/>
        </p:nvSpPr>
        <p:spPr bwMode="auto">
          <a:xfrm>
            <a:off x="7453826" y="5718987"/>
            <a:ext cx="30360" cy="25110"/>
          </a:xfrm>
          <a:custGeom>
            <a:avLst/>
            <a:gdLst>
              <a:gd name="T0" fmla="*/ 83 w 94"/>
              <a:gd name="T1" fmla="*/ 12 h 78"/>
              <a:gd name="T2" fmla="*/ 64 w 94"/>
              <a:gd name="T3" fmla="*/ 59 h 78"/>
              <a:gd name="T4" fmla="*/ 8 w 94"/>
              <a:gd name="T5" fmla="*/ 61 h 78"/>
              <a:gd name="T6" fmla="*/ 31 w 94"/>
              <a:gd name="T7" fmla="*/ 15 h 78"/>
              <a:gd name="T8" fmla="*/ 83 w 94"/>
              <a:gd name="T9" fmla="*/ 1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" h="78">
                <a:moveTo>
                  <a:pt x="83" y="12"/>
                </a:moveTo>
                <a:cubicBezTo>
                  <a:pt x="90" y="24"/>
                  <a:pt x="94" y="39"/>
                  <a:pt x="64" y="59"/>
                </a:cubicBezTo>
                <a:cubicBezTo>
                  <a:pt x="36" y="78"/>
                  <a:pt x="16" y="73"/>
                  <a:pt x="8" y="61"/>
                </a:cubicBezTo>
                <a:cubicBezTo>
                  <a:pt x="0" y="50"/>
                  <a:pt x="11" y="29"/>
                  <a:pt x="31" y="15"/>
                </a:cubicBezTo>
                <a:cubicBezTo>
                  <a:pt x="52" y="2"/>
                  <a:pt x="75" y="0"/>
                  <a:pt x="83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3" name="îSḷïḑe">
            <a:extLst>
              <a:ext uri="{FF2B5EF4-FFF2-40B4-BE49-F238E27FC236}">
                <a16:creationId xmlns:a16="http://schemas.microsoft.com/office/drawing/2014/main" id="{F4C0F1B2-3C3E-48F6-8480-D82B9F6F53A1}"/>
              </a:ext>
            </a:extLst>
          </p:cNvPr>
          <p:cNvSpPr/>
          <p:nvPr/>
        </p:nvSpPr>
        <p:spPr bwMode="auto">
          <a:xfrm>
            <a:off x="7433967" y="5708030"/>
            <a:ext cx="23969" cy="23969"/>
          </a:xfrm>
          <a:custGeom>
            <a:avLst/>
            <a:gdLst>
              <a:gd name="T0" fmla="*/ 14 w 74"/>
              <a:gd name="T1" fmla="*/ 49 h 74"/>
              <a:gd name="T2" fmla="*/ 29 w 74"/>
              <a:gd name="T3" fmla="*/ 7 h 74"/>
              <a:gd name="T4" fmla="*/ 74 w 74"/>
              <a:gd name="T5" fmla="*/ 74 h 74"/>
              <a:gd name="T6" fmla="*/ 14 w 74"/>
              <a:gd name="T7" fmla="*/ 49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74">
                <a:moveTo>
                  <a:pt x="14" y="49"/>
                </a:moveTo>
                <a:cubicBezTo>
                  <a:pt x="14" y="49"/>
                  <a:pt x="0" y="13"/>
                  <a:pt x="29" y="7"/>
                </a:cubicBezTo>
                <a:cubicBezTo>
                  <a:pt x="58" y="0"/>
                  <a:pt x="74" y="74"/>
                  <a:pt x="74" y="74"/>
                </a:cubicBezTo>
                <a:lnTo>
                  <a:pt x="14" y="49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4" name="îṡḻîḓé">
            <a:extLst>
              <a:ext uri="{FF2B5EF4-FFF2-40B4-BE49-F238E27FC236}">
                <a16:creationId xmlns:a16="http://schemas.microsoft.com/office/drawing/2014/main" id="{876B2A35-308F-46AC-A67E-658457A7402A}"/>
              </a:ext>
            </a:extLst>
          </p:cNvPr>
          <p:cNvSpPr/>
          <p:nvPr/>
        </p:nvSpPr>
        <p:spPr bwMode="auto">
          <a:xfrm>
            <a:off x="7436021" y="5702095"/>
            <a:ext cx="42687" cy="40404"/>
          </a:xfrm>
          <a:custGeom>
            <a:avLst/>
            <a:gdLst>
              <a:gd name="T0" fmla="*/ 131 w 132"/>
              <a:gd name="T1" fmla="*/ 67 h 125"/>
              <a:gd name="T2" fmla="*/ 5 w 132"/>
              <a:gd name="T3" fmla="*/ 76 h 125"/>
              <a:gd name="T4" fmla="*/ 24 w 132"/>
              <a:gd name="T5" fmla="*/ 23 h 125"/>
              <a:gd name="T6" fmla="*/ 46 w 132"/>
              <a:gd name="T7" fmla="*/ 65 h 125"/>
              <a:gd name="T8" fmla="*/ 44 w 132"/>
              <a:gd name="T9" fmla="*/ 10 h 125"/>
              <a:gd name="T10" fmla="*/ 73 w 132"/>
              <a:gd name="T11" fmla="*/ 42 h 125"/>
              <a:gd name="T12" fmla="*/ 84 w 132"/>
              <a:gd name="T13" fmla="*/ 62 h 125"/>
              <a:gd name="T14" fmla="*/ 131 w 132"/>
              <a:gd name="T15" fmla="*/ 67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" h="125">
                <a:moveTo>
                  <a:pt x="131" y="67"/>
                </a:moveTo>
                <a:cubicBezTo>
                  <a:pt x="131" y="107"/>
                  <a:pt x="13" y="125"/>
                  <a:pt x="5" y="76"/>
                </a:cubicBezTo>
                <a:cubicBezTo>
                  <a:pt x="0" y="52"/>
                  <a:pt x="0" y="32"/>
                  <a:pt x="24" y="23"/>
                </a:cubicBezTo>
                <a:cubicBezTo>
                  <a:pt x="43" y="16"/>
                  <a:pt x="27" y="64"/>
                  <a:pt x="46" y="65"/>
                </a:cubicBezTo>
                <a:cubicBezTo>
                  <a:pt x="46" y="65"/>
                  <a:pt x="23" y="19"/>
                  <a:pt x="44" y="10"/>
                </a:cubicBezTo>
                <a:cubicBezTo>
                  <a:pt x="66" y="0"/>
                  <a:pt x="73" y="30"/>
                  <a:pt x="73" y="4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132" y="45"/>
                  <a:pt x="131" y="6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5" name="îsliḑê">
            <a:extLst>
              <a:ext uri="{FF2B5EF4-FFF2-40B4-BE49-F238E27FC236}">
                <a16:creationId xmlns:a16="http://schemas.microsoft.com/office/drawing/2014/main" id="{9B381B50-0B86-44CC-ACD2-091447DF64AB}"/>
              </a:ext>
            </a:extLst>
          </p:cNvPr>
          <p:cNvSpPr/>
          <p:nvPr/>
        </p:nvSpPr>
        <p:spPr bwMode="auto">
          <a:xfrm>
            <a:off x="7478024" y="5842027"/>
            <a:ext cx="183761" cy="132399"/>
          </a:xfrm>
          <a:custGeom>
            <a:avLst/>
            <a:gdLst>
              <a:gd name="T0" fmla="*/ 511 w 568"/>
              <a:gd name="T1" fmla="*/ 104 h 410"/>
              <a:gd name="T2" fmla="*/ 306 w 568"/>
              <a:gd name="T3" fmla="*/ 6 h 410"/>
              <a:gd name="T4" fmla="*/ 280 w 568"/>
              <a:gd name="T5" fmla="*/ 0 h 410"/>
              <a:gd name="T6" fmla="*/ 87 w 568"/>
              <a:gd name="T7" fmla="*/ 0 h 410"/>
              <a:gd name="T8" fmla="*/ 27 w 568"/>
              <a:gd name="T9" fmla="*/ 61 h 410"/>
              <a:gd name="T10" fmla="*/ 48 w 568"/>
              <a:gd name="T11" fmla="*/ 107 h 410"/>
              <a:gd name="T12" fmla="*/ 121 w 568"/>
              <a:gd name="T13" fmla="*/ 243 h 410"/>
              <a:gd name="T14" fmla="*/ 12 w 568"/>
              <a:gd name="T15" fmla="*/ 308 h 410"/>
              <a:gd name="T16" fmla="*/ 73 w 568"/>
              <a:gd name="T17" fmla="*/ 410 h 410"/>
              <a:gd name="T18" fmla="*/ 166 w 568"/>
              <a:gd name="T19" fmla="*/ 363 h 410"/>
              <a:gd name="T20" fmla="*/ 241 w 568"/>
              <a:gd name="T21" fmla="*/ 245 h 410"/>
              <a:gd name="T22" fmla="*/ 194 w 568"/>
              <a:gd name="T23" fmla="*/ 122 h 410"/>
              <a:gd name="T24" fmla="*/ 276 w 568"/>
              <a:gd name="T25" fmla="*/ 122 h 410"/>
              <a:gd name="T26" fmla="*/ 430 w 568"/>
              <a:gd name="T27" fmla="*/ 192 h 410"/>
              <a:gd name="T28" fmla="*/ 366 w 568"/>
              <a:gd name="T29" fmla="*/ 320 h 410"/>
              <a:gd name="T30" fmla="*/ 480 w 568"/>
              <a:gd name="T31" fmla="*/ 363 h 410"/>
              <a:gd name="T32" fmla="*/ 536 w 568"/>
              <a:gd name="T33" fmla="*/ 248 h 410"/>
              <a:gd name="T34" fmla="*/ 511 w 568"/>
              <a:gd name="T35" fmla="*/ 104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68" h="410">
                <a:moveTo>
                  <a:pt x="511" y="104"/>
                </a:moveTo>
                <a:cubicBezTo>
                  <a:pt x="444" y="55"/>
                  <a:pt x="331" y="15"/>
                  <a:pt x="306" y="6"/>
                </a:cubicBezTo>
                <a:cubicBezTo>
                  <a:pt x="298" y="2"/>
                  <a:pt x="289" y="0"/>
                  <a:pt x="280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54" y="0"/>
                  <a:pt x="27" y="27"/>
                  <a:pt x="27" y="61"/>
                </a:cubicBezTo>
                <a:cubicBezTo>
                  <a:pt x="27" y="80"/>
                  <a:pt x="35" y="96"/>
                  <a:pt x="48" y="107"/>
                </a:cubicBezTo>
                <a:cubicBezTo>
                  <a:pt x="80" y="160"/>
                  <a:pt x="113" y="219"/>
                  <a:pt x="121" y="243"/>
                </a:cubicBezTo>
                <a:cubicBezTo>
                  <a:pt x="106" y="263"/>
                  <a:pt x="12" y="308"/>
                  <a:pt x="12" y="308"/>
                </a:cubicBezTo>
                <a:cubicBezTo>
                  <a:pt x="0" y="383"/>
                  <a:pt x="73" y="410"/>
                  <a:pt x="73" y="410"/>
                </a:cubicBezTo>
                <a:cubicBezTo>
                  <a:pt x="75" y="409"/>
                  <a:pt x="120" y="391"/>
                  <a:pt x="166" y="363"/>
                </a:cubicBezTo>
                <a:cubicBezTo>
                  <a:pt x="216" y="334"/>
                  <a:pt x="242" y="311"/>
                  <a:pt x="241" y="245"/>
                </a:cubicBezTo>
                <a:cubicBezTo>
                  <a:pt x="241" y="220"/>
                  <a:pt x="225" y="179"/>
                  <a:pt x="194" y="122"/>
                </a:cubicBezTo>
                <a:cubicBezTo>
                  <a:pt x="276" y="122"/>
                  <a:pt x="276" y="122"/>
                  <a:pt x="276" y="122"/>
                </a:cubicBezTo>
                <a:cubicBezTo>
                  <a:pt x="313" y="135"/>
                  <a:pt x="385" y="163"/>
                  <a:pt x="430" y="192"/>
                </a:cubicBezTo>
                <a:cubicBezTo>
                  <a:pt x="366" y="320"/>
                  <a:pt x="366" y="320"/>
                  <a:pt x="366" y="320"/>
                </a:cubicBezTo>
                <a:cubicBezTo>
                  <a:pt x="399" y="396"/>
                  <a:pt x="480" y="363"/>
                  <a:pt x="480" y="363"/>
                </a:cubicBezTo>
                <a:cubicBezTo>
                  <a:pt x="536" y="248"/>
                  <a:pt x="536" y="248"/>
                  <a:pt x="536" y="248"/>
                </a:cubicBezTo>
                <a:cubicBezTo>
                  <a:pt x="568" y="202"/>
                  <a:pt x="557" y="137"/>
                  <a:pt x="511" y="104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6" name="ísḻïḓè">
            <a:extLst>
              <a:ext uri="{FF2B5EF4-FFF2-40B4-BE49-F238E27FC236}">
                <a16:creationId xmlns:a16="http://schemas.microsoft.com/office/drawing/2014/main" id="{16440125-9A74-407B-846C-A10A3448FB4A}"/>
              </a:ext>
            </a:extLst>
          </p:cNvPr>
          <p:cNvSpPr/>
          <p:nvPr/>
        </p:nvSpPr>
        <p:spPr bwMode="auto">
          <a:xfrm>
            <a:off x="7487154" y="5847505"/>
            <a:ext cx="129660" cy="55927"/>
          </a:xfrm>
          <a:custGeom>
            <a:avLst/>
            <a:gdLst>
              <a:gd name="T0" fmla="*/ 401 w 401"/>
              <a:gd name="T1" fmla="*/ 173 h 173"/>
              <a:gd name="T2" fmla="*/ 306 w 401"/>
              <a:gd name="T3" fmla="*/ 31 h 173"/>
              <a:gd name="T4" fmla="*/ 18 w 401"/>
              <a:gd name="T5" fmla="*/ 0 h 173"/>
              <a:gd name="T6" fmla="*/ 0 w 401"/>
              <a:gd name="T7" fmla="*/ 43 h 173"/>
              <a:gd name="T8" fmla="*/ 21 w 401"/>
              <a:gd name="T9" fmla="*/ 90 h 173"/>
              <a:gd name="T10" fmla="*/ 66 w 401"/>
              <a:gd name="T11" fmla="*/ 167 h 173"/>
              <a:gd name="T12" fmla="*/ 190 w 401"/>
              <a:gd name="T13" fmla="*/ 151 h 173"/>
              <a:gd name="T14" fmla="*/ 166 w 401"/>
              <a:gd name="T15" fmla="*/ 104 h 173"/>
              <a:gd name="T16" fmla="*/ 167 w 401"/>
              <a:gd name="T17" fmla="*/ 104 h 173"/>
              <a:gd name="T18" fmla="*/ 248 w 401"/>
              <a:gd name="T19" fmla="*/ 104 h 173"/>
              <a:gd name="T20" fmla="*/ 249 w 401"/>
              <a:gd name="T21" fmla="*/ 104 h 173"/>
              <a:gd name="T22" fmla="*/ 401 w 401"/>
              <a:gd name="T23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1" h="173">
                <a:moveTo>
                  <a:pt x="401" y="173"/>
                </a:moveTo>
                <a:cubicBezTo>
                  <a:pt x="306" y="31"/>
                  <a:pt x="306" y="31"/>
                  <a:pt x="306" y="31"/>
                </a:cubicBezTo>
                <a:cubicBezTo>
                  <a:pt x="18" y="0"/>
                  <a:pt x="18" y="0"/>
                  <a:pt x="18" y="0"/>
                </a:cubicBezTo>
                <a:cubicBezTo>
                  <a:pt x="7" y="11"/>
                  <a:pt x="0" y="27"/>
                  <a:pt x="0" y="43"/>
                </a:cubicBezTo>
                <a:cubicBezTo>
                  <a:pt x="0" y="62"/>
                  <a:pt x="8" y="79"/>
                  <a:pt x="21" y="90"/>
                </a:cubicBezTo>
                <a:cubicBezTo>
                  <a:pt x="37" y="116"/>
                  <a:pt x="66" y="167"/>
                  <a:pt x="66" y="167"/>
                </a:cubicBezTo>
                <a:cubicBezTo>
                  <a:pt x="132" y="112"/>
                  <a:pt x="190" y="151"/>
                  <a:pt x="190" y="151"/>
                </a:cubicBezTo>
                <a:cubicBezTo>
                  <a:pt x="166" y="104"/>
                  <a:pt x="166" y="104"/>
                  <a:pt x="166" y="104"/>
                </a:cubicBezTo>
                <a:cubicBezTo>
                  <a:pt x="167" y="104"/>
                  <a:pt x="167" y="104"/>
                  <a:pt x="167" y="104"/>
                </a:cubicBezTo>
                <a:cubicBezTo>
                  <a:pt x="248" y="104"/>
                  <a:pt x="248" y="104"/>
                  <a:pt x="248" y="104"/>
                </a:cubicBezTo>
                <a:cubicBezTo>
                  <a:pt x="249" y="104"/>
                  <a:pt x="249" y="104"/>
                  <a:pt x="249" y="104"/>
                </a:cubicBezTo>
                <a:cubicBezTo>
                  <a:pt x="286" y="117"/>
                  <a:pt x="355" y="144"/>
                  <a:pt x="401" y="173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7" name="íṩļïḑê">
            <a:extLst>
              <a:ext uri="{FF2B5EF4-FFF2-40B4-BE49-F238E27FC236}">
                <a16:creationId xmlns:a16="http://schemas.microsoft.com/office/drawing/2014/main" id="{73887326-65BD-4C5B-B24F-175428E03F3D}"/>
              </a:ext>
            </a:extLst>
          </p:cNvPr>
          <p:cNvSpPr/>
          <p:nvPr/>
        </p:nvSpPr>
        <p:spPr bwMode="auto">
          <a:xfrm>
            <a:off x="7489437" y="5737477"/>
            <a:ext cx="133084" cy="160020"/>
          </a:xfrm>
          <a:custGeom>
            <a:avLst/>
            <a:gdLst>
              <a:gd name="T0" fmla="*/ 300 w 412"/>
              <a:gd name="T1" fmla="*/ 372 h 496"/>
              <a:gd name="T2" fmla="*/ 402 w 412"/>
              <a:gd name="T3" fmla="*/ 117 h 496"/>
              <a:gd name="T4" fmla="*/ 389 w 412"/>
              <a:gd name="T5" fmla="*/ 47 h 496"/>
              <a:gd name="T6" fmla="*/ 211 w 412"/>
              <a:gd name="T7" fmla="*/ 2 h 496"/>
              <a:gd name="T8" fmla="*/ 112 w 412"/>
              <a:gd name="T9" fmla="*/ 72 h 496"/>
              <a:gd name="T10" fmla="*/ 0 w 412"/>
              <a:gd name="T11" fmla="*/ 355 h 496"/>
              <a:gd name="T12" fmla="*/ 300 w 412"/>
              <a:gd name="T13" fmla="*/ 372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96">
                <a:moveTo>
                  <a:pt x="300" y="372"/>
                </a:moveTo>
                <a:cubicBezTo>
                  <a:pt x="402" y="117"/>
                  <a:pt x="402" y="117"/>
                  <a:pt x="402" y="117"/>
                </a:cubicBezTo>
                <a:cubicBezTo>
                  <a:pt x="412" y="93"/>
                  <a:pt x="407" y="65"/>
                  <a:pt x="389" y="47"/>
                </a:cubicBezTo>
                <a:cubicBezTo>
                  <a:pt x="347" y="5"/>
                  <a:pt x="269" y="0"/>
                  <a:pt x="211" y="2"/>
                </a:cubicBezTo>
                <a:cubicBezTo>
                  <a:pt x="167" y="4"/>
                  <a:pt x="128" y="32"/>
                  <a:pt x="112" y="7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55"/>
                  <a:pt x="151" y="496"/>
                  <a:pt x="300" y="372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8" name="îśļîḑe">
            <a:extLst>
              <a:ext uri="{FF2B5EF4-FFF2-40B4-BE49-F238E27FC236}">
                <a16:creationId xmlns:a16="http://schemas.microsoft.com/office/drawing/2014/main" id="{A2FF8EC6-5449-4808-A27E-883C9A603A41}"/>
              </a:ext>
            </a:extLst>
          </p:cNvPr>
          <p:cNvSpPr/>
          <p:nvPr/>
        </p:nvSpPr>
        <p:spPr bwMode="auto">
          <a:xfrm>
            <a:off x="7596041" y="5969860"/>
            <a:ext cx="54329" cy="9131"/>
          </a:xfrm>
          <a:custGeom>
            <a:avLst/>
            <a:gdLst>
              <a:gd name="T0" fmla="*/ 13 w 168"/>
              <a:gd name="T1" fmla="*/ 0 h 28"/>
              <a:gd name="T2" fmla="*/ 156 w 168"/>
              <a:gd name="T3" fmla="*/ 0 h 28"/>
              <a:gd name="T4" fmla="*/ 168 w 168"/>
              <a:gd name="T5" fmla="*/ 13 h 28"/>
              <a:gd name="T6" fmla="*/ 168 w 168"/>
              <a:gd name="T7" fmla="*/ 15 h 28"/>
              <a:gd name="T8" fmla="*/ 156 w 168"/>
              <a:gd name="T9" fmla="*/ 28 h 28"/>
              <a:gd name="T10" fmla="*/ 13 w 168"/>
              <a:gd name="T11" fmla="*/ 28 h 28"/>
              <a:gd name="T12" fmla="*/ 0 w 168"/>
              <a:gd name="T13" fmla="*/ 15 h 28"/>
              <a:gd name="T14" fmla="*/ 0 w 168"/>
              <a:gd name="T15" fmla="*/ 13 h 28"/>
              <a:gd name="T16" fmla="*/ 13 w 16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8">
                <a:moveTo>
                  <a:pt x="13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63" y="0"/>
                  <a:pt x="168" y="6"/>
                  <a:pt x="168" y="13"/>
                </a:cubicBezTo>
                <a:cubicBezTo>
                  <a:pt x="168" y="15"/>
                  <a:pt x="168" y="15"/>
                  <a:pt x="168" y="15"/>
                </a:cubicBezTo>
                <a:cubicBezTo>
                  <a:pt x="168" y="22"/>
                  <a:pt x="163" y="28"/>
                  <a:pt x="156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6" y="28"/>
                  <a:pt x="0" y="22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9" name="ísľíḓê">
            <a:extLst>
              <a:ext uri="{FF2B5EF4-FFF2-40B4-BE49-F238E27FC236}">
                <a16:creationId xmlns:a16="http://schemas.microsoft.com/office/drawing/2014/main" id="{ABBB9CE6-7B21-4F10-A8D8-5C640491A89D}"/>
              </a:ext>
            </a:extLst>
          </p:cNvPr>
          <p:cNvSpPr/>
          <p:nvPr/>
        </p:nvSpPr>
        <p:spPr bwMode="auto">
          <a:xfrm>
            <a:off x="7606314" y="5953196"/>
            <a:ext cx="44970" cy="21458"/>
          </a:xfrm>
          <a:custGeom>
            <a:avLst/>
            <a:gdLst>
              <a:gd name="T0" fmla="*/ 139 w 139"/>
              <a:gd name="T1" fmla="*/ 67 h 67"/>
              <a:gd name="T2" fmla="*/ 139 w 139"/>
              <a:gd name="T3" fmla="*/ 63 h 67"/>
              <a:gd name="T4" fmla="*/ 77 w 139"/>
              <a:gd name="T5" fmla="*/ 0 h 67"/>
              <a:gd name="T6" fmla="*/ 62 w 139"/>
              <a:gd name="T7" fmla="*/ 0 h 67"/>
              <a:gd name="T8" fmla="*/ 0 w 139"/>
              <a:gd name="T9" fmla="*/ 63 h 67"/>
              <a:gd name="T10" fmla="*/ 0 w 139"/>
              <a:gd name="T11" fmla="*/ 67 h 67"/>
              <a:gd name="T12" fmla="*/ 139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139" y="67"/>
                </a:moveTo>
                <a:cubicBezTo>
                  <a:pt x="139" y="63"/>
                  <a:pt x="139" y="63"/>
                  <a:pt x="139" y="63"/>
                </a:cubicBezTo>
                <a:cubicBezTo>
                  <a:pt x="139" y="28"/>
                  <a:pt x="111" y="0"/>
                  <a:pt x="7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27" y="0"/>
                  <a:pt x="0" y="28"/>
                  <a:pt x="0" y="63"/>
                </a:cubicBezTo>
                <a:cubicBezTo>
                  <a:pt x="0" y="67"/>
                  <a:pt x="0" y="67"/>
                  <a:pt x="0" y="67"/>
                </a:cubicBezTo>
                <a:lnTo>
                  <a:pt x="139" y="6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0" name="íṥļiḍè">
            <a:extLst>
              <a:ext uri="{FF2B5EF4-FFF2-40B4-BE49-F238E27FC236}">
                <a16:creationId xmlns:a16="http://schemas.microsoft.com/office/drawing/2014/main" id="{2ED1724B-A147-485C-9194-B57927A50071}"/>
              </a:ext>
            </a:extLst>
          </p:cNvPr>
          <p:cNvSpPr/>
          <p:nvPr/>
        </p:nvSpPr>
        <p:spPr bwMode="auto">
          <a:xfrm>
            <a:off x="7614075" y="5954109"/>
            <a:ext cx="30817" cy="16207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1" name="íšḻîďè">
            <a:extLst>
              <a:ext uri="{FF2B5EF4-FFF2-40B4-BE49-F238E27FC236}">
                <a16:creationId xmlns:a16="http://schemas.microsoft.com/office/drawing/2014/main" id="{82430E57-C489-40BC-820C-FE8FAE760914}"/>
              </a:ext>
            </a:extLst>
          </p:cNvPr>
          <p:cNvSpPr/>
          <p:nvPr/>
        </p:nvSpPr>
        <p:spPr bwMode="auto">
          <a:xfrm>
            <a:off x="7637816" y="5958903"/>
            <a:ext cx="3424" cy="2283"/>
          </a:xfrm>
          <a:custGeom>
            <a:avLst/>
            <a:gdLst>
              <a:gd name="T0" fmla="*/ 11 w 11"/>
              <a:gd name="T1" fmla="*/ 7 h 7"/>
              <a:gd name="T2" fmla="*/ 0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11" y="7"/>
                </a:moveTo>
                <a:cubicBezTo>
                  <a:pt x="7" y="4"/>
                  <a:pt x="4" y="2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2" name="íŝľíḑe">
            <a:extLst>
              <a:ext uri="{FF2B5EF4-FFF2-40B4-BE49-F238E27FC236}">
                <a16:creationId xmlns:a16="http://schemas.microsoft.com/office/drawing/2014/main" id="{B0598390-F07B-4799-A50D-D2F45EA85C54}"/>
              </a:ext>
            </a:extLst>
          </p:cNvPr>
          <p:cNvSpPr/>
          <p:nvPr/>
        </p:nvSpPr>
        <p:spPr bwMode="auto">
          <a:xfrm>
            <a:off x="7635761" y="5957077"/>
            <a:ext cx="7077" cy="5707"/>
          </a:xfrm>
          <a:custGeom>
            <a:avLst/>
            <a:gdLst>
              <a:gd name="T0" fmla="*/ 20 w 22"/>
              <a:gd name="T1" fmla="*/ 9 h 18"/>
              <a:gd name="T2" fmla="*/ 8 w 22"/>
              <a:gd name="T3" fmla="*/ 2 h 18"/>
              <a:gd name="T4" fmla="*/ 2 w 22"/>
              <a:gd name="T5" fmla="*/ 3 h 18"/>
              <a:gd name="T6" fmla="*/ 3 w 22"/>
              <a:gd name="T7" fmla="*/ 10 h 18"/>
              <a:gd name="T8" fmla="*/ 13 w 22"/>
              <a:gd name="T9" fmla="*/ 16 h 18"/>
              <a:gd name="T10" fmla="*/ 20 w 22"/>
              <a:gd name="T11" fmla="*/ 16 h 18"/>
              <a:gd name="T12" fmla="*/ 20 w 22"/>
              <a:gd name="T13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20" y="9"/>
                </a:moveTo>
                <a:cubicBezTo>
                  <a:pt x="16" y="6"/>
                  <a:pt x="12" y="4"/>
                  <a:pt x="8" y="2"/>
                </a:cubicBezTo>
                <a:cubicBezTo>
                  <a:pt x="6" y="0"/>
                  <a:pt x="3" y="1"/>
                  <a:pt x="2" y="3"/>
                </a:cubicBezTo>
                <a:cubicBezTo>
                  <a:pt x="0" y="5"/>
                  <a:pt x="1" y="9"/>
                  <a:pt x="3" y="10"/>
                </a:cubicBezTo>
                <a:cubicBezTo>
                  <a:pt x="7" y="11"/>
                  <a:pt x="10" y="14"/>
                  <a:pt x="13" y="16"/>
                </a:cubicBezTo>
                <a:cubicBezTo>
                  <a:pt x="15" y="18"/>
                  <a:pt x="18" y="18"/>
                  <a:pt x="20" y="16"/>
                </a:cubicBezTo>
                <a:cubicBezTo>
                  <a:pt x="22" y="14"/>
                  <a:pt x="22" y="11"/>
                  <a:pt x="20" y="9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3" name="íṧḻïdé">
            <a:extLst>
              <a:ext uri="{FF2B5EF4-FFF2-40B4-BE49-F238E27FC236}">
                <a16:creationId xmlns:a16="http://schemas.microsoft.com/office/drawing/2014/main" id="{F747F656-52BB-4499-BF0B-ECF505AC5E7E}"/>
              </a:ext>
            </a:extLst>
          </p:cNvPr>
          <p:cNvSpPr/>
          <p:nvPr/>
        </p:nvSpPr>
        <p:spPr bwMode="auto">
          <a:xfrm>
            <a:off x="7591476" y="5974426"/>
            <a:ext cx="59808" cy="5707"/>
          </a:xfrm>
          <a:custGeom>
            <a:avLst/>
            <a:gdLst>
              <a:gd name="T0" fmla="*/ 4 w 185"/>
              <a:gd name="T1" fmla="*/ 18 h 18"/>
              <a:gd name="T2" fmla="*/ 182 w 185"/>
              <a:gd name="T3" fmla="*/ 18 h 18"/>
              <a:gd name="T4" fmla="*/ 185 w 185"/>
              <a:gd name="T5" fmla="*/ 14 h 18"/>
              <a:gd name="T6" fmla="*/ 185 w 185"/>
              <a:gd name="T7" fmla="*/ 4 h 18"/>
              <a:gd name="T8" fmla="*/ 182 w 185"/>
              <a:gd name="T9" fmla="*/ 0 h 18"/>
              <a:gd name="T10" fmla="*/ 4 w 185"/>
              <a:gd name="T11" fmla="*/ 0 h 18"/>
              <a:gd name="T12" fmla="*/ 0 w 185"/>
              <a:gd name="T13" fmla="*/ 4 h 18"/>
              <a:gd name="T14" fmla="*/ 0 w 185"/>
              <a:gd name="T15" fmla="*/ 14 h 18"/>
              <a:gd name="T16" fmla="*/ 4 w 185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8">
                <a:moveTo>
                  <a:pt x="4" y="18"/>
                </a:moveTo>
                <a:cubicBezTo>
                  <a:pt x="182" y="18"/>
                  <a:pt x="182" y="18"/>
                  <a:pt x="182" y="18"/>
                </a:cubicBezTo>
                <a:cubicBezTo>
                  <a:pt x="184" y="18"/>
                  <a:pt x="185" y="16"/>
                  <a:pt x="185" y="14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4" y="0"/>
                  <a:pt x="18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2" y="18"/>
                  <a:pt x="4" y="1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4" name="išļiḓé">
            <a:extLst>
              <a:ext uri="{FF2B5EF4-FFF2-40B4-BE49-F238E27FC236}">
                <a16:creationId xmlns:a16="http://schemas.microsoft.com/office/drawing/2014/main" id="{F10CB9A2-85ED-4780-9FDC-7D85F745D628}"/>
              </a:ext>
            </a:extLst>
          </p:cNvPr>
          <p:cNvSpPr/>
          <p:nvPr/>
        </p:nvSpPr>
        <p:spPr bwMode="auto">
          <a:xfrm>
            <a:off x="7461131" y="5948174"/>
            <a:ext cx="44970" cy="33556"/>
          </a:xfrm>
          <a:custGeom>
            <a:avLst/>
            <a:gdLst>
              <a:gd name="T0" fmla="*/ 122 w 139"/>
              <a:gd name="T1" fmla="*/ 27 h 104"/>
              <a:gd name="T2" fmla="*/ 45 w 139"/>
              <a:gd name="T3" fmla="*/ 3 h 104"/>
              <a:gd name="T4" fmla="*/ 20 w 139"/>
              <a:gd name="T5" fmla="*/ 16 h 104"/>
              <a:gd name="T6" fmla="*/ 1 w 139"/>
              <a:gd name="T7" fmla="*/ 84 h 104"/>
              <a:gd name="T8" fmla="*/ 2 w 139"/>
              <a:gd name="T9" fmla="*/ 99 h 104"/>
              <a:gd name="T10" fmla="*/ 136 w 139"/>
              <a:gd name="T11" fmla="*/ 51 h 104"/>
              <a:gd name="T12" fmla="*/ 122 w 139"/>
              <a:gd name="T13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4">
                <a:moveTo>
                  <a:pt x="122" y="27"/>
                </a:moveTo>
                <a:cubicBezTo>
                  <a:pt x="45" y="3"/>
                  <a:pt x="45" y="3"/>
                  <a:pt x="45" y="3"/>
                </a:cubicBezTo>
                <a:cubicBezTo>
                  <a:pt x="35" y="0"/>
                  <a:pt x="24" y="6"/>
                  <a:pt x="20" y="16"/>
                </a:cubicBezTo>
                <a:cubicBezTo>
                  <a:pt x="1" y="84"/>
                  <a:pt x="1" y="84"/>
                  <a:pt x="1" y="84"/>
                </a:cubicBezTo>
                <a:cubicBezTo>
                  <a:pt x="0" y="89"/>
                  <a:pt x="0" y="94"/>
                  <a:pt x="2" y="99"/>
                </a:cubicBezTo>
                <a:cubicBezTo>
                  <a:pt x="4" y="104"/>
                  <a:pt x="136" y="51"/>
                  <a:pt x="136" y="51"/>
                </a:cubicBezTo>
                <a:cubicBezTo>
                  <a:pt x="139" y="40"/>
                  <a:pt x="133" y="30"/>
                  <a:pt x="122" y="2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5" name="íşliḑe">
            <a:extLst>
              <a:ext uri="{FF2B5EF4-FFF2-40B4-BE49-F238E27FC236}">
                <a16:creationId xmlns:a16="http://schemas.microsoft.com/office/drawing/2014/main" id="{B5861659-9438-44D9-AE90-0EA5D7E72490}"/>
              </a:ext>
            </a:extLst>
          </p:cNvPr>
          <p:cNvSpPr/>
          <p:nvPr/>
        </p:nvSpPr>
        <p:spPr bwMode="auto">
          <a:xfrm>
            <a:off x="7464784" y="5970545"/>
            <a:ext cx="59808" cy="9588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8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8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6" name="ïś1íḍé">
            <a:extLst>
              <a:ext uri="{FF2B5EF4-FFF2-40B4-BE49-F238E27FC236}">
                <a16:creationId xmlns:a16="http://schemas.microsoft.com/office/drawing/2014/main" id="{02BC4B22-3D55-4880-A1BC-8F1B88ED710E}"/>
              </a:ext>
            </a:extLst>
          </p:cNvPr>
          <p:cNvSpPr/>
          <p:nvPr/>
        </p:nvSpPr>
        <p:spPr bwMode="auto">
          <a:xfrm>
            <a:off x="7475969" y="5951826"/>
            <a:ext cx="49536" cy="23969"/>
          </a:xfrm>
          <a:custGeom>
            <a:avLst/>
            <a:gdLst>
              <a:gd name="T0" fmla="*/ 153 w 153"/>
              <a:gd name="T1" fmla="*/ 74 h 74"/>
              <a:gd name="T2" fmla="*/ 153 w 153"/>
              <a:gd name="T3" fmla="*/ 69 h 74"/>
              <a:gd name="T4" fmla="*/ 85 w 153"/>
              <a:gd name="T5" fmla="*/ 0 h 74"/>
              <a:gd name="T6" fmla="*/ 68 w 153"/>
              <a:gd name="T7" fmla="*/ 0 h 74"/>
              <a:gd name="T8" fmla="*/ 0 w 153"/>
              <a:gd name="T9" fmla="*/ 69 h 74"/>
              <a:gd name="T10" fmla="*/ 0 w 153"/>
              <a:gd name="T11" fmla="*/ 74 h 74"/>
              <a:gd name="T12" fmla="*/ 153 w 153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74">
                <a:moveTo>
                  <a:pt x="153" y="74"/>
                </a:moveTo>
                <a:cubicBezTo>
                  <a:pt x="153" y="69"/>
                  <a:pt x="153" y="69"/>
                  <a:pt x="153" y="69"/>
                </a:cubicBezTo>
                <a:cubicBezTo>
                  <a:pt x="153" y="31"/>
                  <a:pt x="122" y="0"/>
                  <a:pt x="85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1"/>
                  <a:pt x="0" y="69"/>
                </a:cubicBezTo>
                <a:cubicBezTo>
                  <a:pt x="0" y="74"/>
                  <a:pt x="0" y="74"/>
                  <a:pt x="0" y="74"/>
                </a:cubicBezTo>
                <a:lnTo>
                  <a:pt x="153" y="74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7" name="ïšľiḋê">
            <a:extLst>
              <a:ext uri="{FF2B5EF4-FFF2-40B4-BE49-F238E27FC236}">
                <a16:creationId xmlns:a16="http://schemas.microsoft.com/office/drawing/2014/main" id="{EEB6F1FC-639A-4AC0-BDC2-D42AA8A968DF}"/>
              </a:ext>
            </a:extLst>
          </p:cNvPr>
          <p:cNvSpPr/>
          <p:nvPr/>
        </p:nvSpPr>
        <p:spPr bwMode="auto">
          <a:xfrm>
            <a:off x="7484415" y="5953196"/>
            <a:ext cx="33785" cy="17349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8" name="ïšļíďê">
            <a:extLst>
              <a:ext uri="{FF2B5EF4-FFF2-40B4-BE49-F238E27FC236}">
                <a16:creationId xmlns:a16="http://schemas.microsoft.com/office/drawing/2014/main" id="{D9C11C9E-0026-45AB-AD37-25F5AEA5B12D}"/>
              </a:ext>
            </a:extLst>
          </p:cNvPr>
          <p:cNvSpPr/>
          <p:nvPr/>
        </p:nvSpPr>
        <p:spPr bwMode="auto">
          <a:xfrm>
            <a:off x="7510438" y="5958218"/>
            <a:ext cx="4109" cy="2283"/>
          </a:xfrm>
          <a:custGeom>
            <a:avLst/>
            <a:gdLst>
              <a:gd name="T0" fmla="*/ 13 w 13"/>
              <a:gd name="T1" fmla="*/ 7 h 7"/>
              <a:gd name="T2" fmla="*/ 0 w 13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" h="7">
                <a:moveTo>
                  <a:pt x="13" y="7"/>
                </a:moveTo>
                <a:cubicBezTo>
                  <a:pt x="9" y="4"/>
                  <a:pt x="5" y="2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9" name="ïśļiďé">
            <a:extLst>
              <a:ext uri="{FF2B5EF4-FFF2-40B4-BE49-F238E27FC236}">
                <a16:creationId xmlns:a16="http://schemas.microsoft.com/office/drawing/2014/main" id="{09334A62-AEA9-4F3E-A7CA-206F0F1A2035}"/>
              </a:ext>
            </a:extLst>
          </p:cNvPr>
          <p:cNvSpPr/>
          <p:nvPr/>
        </p:nvSpPr>
        <p:spPr bwMode="auto">
          <a:xfrm>
            <a:off x="7508841" y="5956392"/>
            <a:ext cx="7305" cy="6163"/>
          </a:xfrm>
          <a:custGeom>
            <a:avLst/>
            <a:gdLst>
              <a:gd name="T0" fmla="*/ 21 w 23"/>
              <a:gd name="T1" fmla="*/ 10 h 19"/>
              <a:gd name="T2" fmla="*/ 8 w 23"/>
              <a:gd name="T3" fmla="*/ 1 h 19"/>
              <a:gd name="T4" fmla="*/ 1 w 23"/>
              <a:gd name="T5" fmla="*/ 3 h 19"/>
              <a:gd name="T6" fmla="*/ 3 w 23"/>
              <a:gd name="T7" fmla="*/ 10 h 19"/>
              <a:gd name="T8" fmla="*/ 14 w 23"/>
              <a:gd name="T9" fmla="*/ 17 h 19"/>
              <a:gd name="T10" fmla="*/ 21 w 23"/>
              <a:gd name="T11" fmla="*/ 17 h 19"/>
              <a:gd name="T12" fmla="*/ 21 w 23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9">
                <a:moveTo>
                  <a:pt x="21" y="10"/>
                </a:moveTo>
                <a:cubicBezTo>
                  <a:pt x="17" y="6"/>
                  <a:pt x="13" y="4"/>
                  <a:pt x="8" y="1"/>
                </a:cubicBezTo>
                <a:cubicBezTo>
                  <a:pt x="6" y="0"/>
                  <a:pt x="2" y="1"/>
                  <a:pt x="1" y="3"/>
                </a:cubicBezTo>
                <a:cubicBezTo>
                  <a:pt x="0" y="5"/>
                  <a:pt x="0" y="9"/>
                  <a:pt x="3" y="10"/>
                </a:cubicBezTo>
                <a:cubicBezTo>
                  <a:pt x="7" y="12"/>
                  <a:pt x="10" y="14"/>
                  <a:pt x="14" y="17"/>
                </a:cubicBezTo>
                <a:cubicBezTo>
                  <a:pt x="16" y="19"/>
                  <a:pt x="19" y="19"/>
                  <a:pt x="21" y="17"/>
                </a:cubicBezTo>
                <a:cubicBezTo>
                  <a:pt x="23" y="15"/>
                  <a:pt x="23" y="11"/>
                  <a:pt x="21" y="1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0" name="îṩ1íḋê">
            <a:extLst>
              <a:ext uri="{FF2B5EF4-FFF2-40B4-BE49-F238E27FC236}">
                <a16:creationId xmlns:a16="http://schemas.microsoft.com/office/drawing/2014/main" id="{E2E28D4D-207C-4C54-8B90-86611A522E63}"/>
              </a:ext>
            </a:extLst>
          </p:cNvPr>
          <p:cNvSpPr/>
          <p:nvPr/>
        </p:nvSpPr>
        <p:spPr bwMode="auto">
          <a:xfrm>
            <a:off x="7459990" y="5975339"/>
            <a:ext cx="65515" cy="6163"/>
          </a:xfrm>
          <a:custGeom>
            <a:avLst/>
            <a:gdLst>
              <a:gd name="T0" fmla="*/ 4 w 203"/>
              <a:gd name="T1" fmla="*/ 19 h 19"/>
              <a:gd name="T2" fmla="*/ 199 w 203"/>
              <a:gd name="T3" fmla="*/ 19 h 19"/>
              <a:gd name="T4" fmla="*/ 203 w 203"/>
              <a:gd name="T5" fmla="*/ 15 h 19"/>
              <a:gd name="T6" fmla="*/ 203 w 203"/>
              <a:gd name="T7" fmla="*/ 4 h 19"/>
              <a:gd name="T8" fmla="*/ 199 w 203"/>
              <a:gd name="T9" fmla="*/ 0 h 19"/>
              <a:gd name="T10" fmla="*/ 4 w 203"/>
              <a:gd name="T11" fmla="*/ 0 h 19"/>
              <a:gd name="T12" fmla="*/ 0 w 203"/>
              <a:gd name="T13" fmla="*/ 4 h 19"/>
              <a:gd name="T14" fmla="*/ 0 w 203"/>
              <a:gd name="T15" fmla="*/ 15 h 19"/>
              <a:gd name="T16" fmla="*/ 4 w 203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19">
                <a:moveTo>
                  <a:pt x="4" y="19"/>
                </a:moveTo>
                <a:cubicBezTo>
                  <a:pt x="199" y="19"/>
                  <a:pt x="199" y="19"/>
                  <a:pt x="199" y="19"/>
                </a:cubicBezTo>
                <a:cubicBezTo>
                  <a:pt x="201" y="19"/>
                  <a:pt x="203" y="18"/>
                  <a:pt x="203" y="15"/>
                </a:cubicBezTo>
                <a:cubicBezTo>
                  <a:pt x="203" y="4"/>
                  <a:pt x="203" y="4"/>
                  <a:pt x="203" y="4"/>
                </a:cubicBezTo>
                <a:cubicBezTo>
                  <a:pt x="203" y="2"/>
                  <a:pt x="201" y="0"/>
                  <a:pt x="19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2" y="19"/>
                  <a:pt x="4" y="19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1" name="is1iḑè">
            <a:extLst>
              <a:ext uri="{FF2B5EF4-FFF2-40B4-BE49-F238E27FC236}">
                <a16:creationId xmlns:a16="http://schemas.microsoft.com/office/drawing/2014/main" id="{4D00B09F-883C-4D0D-AA2C-3F3A8D2E6E48}"/>
              </a:ext>
            </a:extLst>
          </p:cNvPr>
          <p:cNvSpPr/>
          <p:nvPr/>
        </p:nvSpPr>
        <p:spPr bwMode="auto">
          <a:xfrm>
            <a:off x="7596041" y="5969860"/>
            <a:ext cx="54329" cy="9131"/>
          </a:xfrm>
          <a:custGeom>
            <a:avLst/>
            <a:gdLst>
              <a:gd name="T0" fmla="*/ 13 w 168"/>
              <a:gd name="T1" fmla="*/ 0 h 28"/>
              <a:gd name="T2" fmla="*/ 156 w 168"/>
              <a:gd name="T3" fmla="*/ 0 h 28"/>
              <a:gd name="T4" fmla="*/ 168 w 168"/>
              <a:gd name="T5" fmla="*/ 13 h 28"/>
              <a:gd name="T6" fmla="*/ 168 w 168"/>
              <a:gd name="T7" fmla="*/ 15 h 28"/>
              <a:gd name="T8" fmla="*/ 156 w 168"/>
              <a:gd name="T9" fmla="*/ 28 h 28"/>
              <a:gd name="T10" fmla="*/ 13 w 168"/>
              <a:gd name="T11" fmla="*/ 28 h 28"/>
              <a:gd name="T12" fmla="*/ 0 w 168"/>
              <a:gd name="T13" fmla="*/ 15 h 28"/>
              <a:gd name="T14" fmla="*/ 0 w 168"/>
              <a:gd name="T15" fmla="*/ 13 h 28"/>
              <a:gd name="T16" fmla="*/ 13 w 16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8" h="28">
                <a:moveTo>
                  <a:pt x="13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63" y="0"/>
                  <a:pt x="168" y="6"/>
                  <a:pt x="168" y="13"/>
                </a:cubicBezTo>
                <a:cubicBezTo>
                  <a:pt x="168" y="15"/>
                  <a:pt x="168" y="15"/>
                  <a:pt x="168" y="15"/>
                </a:cubicBezTo>
                <a:cubicBezTo>
                  <a:pt x="168" y="22"/>
                  <a:pt x="163" y="28"/>
                  <a:pt x="156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6" y="28"/>
                  <a:pt x="0" y="22"/>
                  <a:pt x="0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2" name="ïsľide">
            <a:extLst>
              <a:ext uri="{FF2B5EF4-FFF2-40B4-BE49-F238E27FC236}">
                <a16:creationId xmlns:a16="http://schemas.microsoft.com/office/drawing/2014/main" id="{10E109CE-CDBF-4BA1-AF6F-2A23D031484F}"/>
              </a:ext>
            </a:extLst>
          </p:cNvPr>
          <p:cNvSpPr/>
          <p:nvPr/>
        </p:nvSpPr>
        <p:spPr bwMode="auto">
          <a:xfrm>
            <a:off x="7606314" y="5953196"/>
            <a:ext cx="44970" cy="21458"/>
          </a:xfrm>
          <a:custGeom>
            <a:avLst/>
            <a:gdLst>
              <a:gd name="T0" fmla="*/ 139 w 139"/>
              <a:gd name="T1" fmla="*/ 67 h 67"/>
              <a:gd name="T2" fmla="*/ 139 w 139"/>
              <a:gd name="T3" fmla="*/ 63 h 67"/>
              <a:gd name="T4" fmla="*/ 77 w 139"/>
              <a:gd name="T5" fmla="*/ 0 h 67"/>
              <a:gd name="T6" fmla="*/ 62 w 139"/>
              <a:gd name="T7" fmla="*/ 0 h 67"/>
              <a:gd name="T8" fmla="*/ 0 w 139"/>
              <a:gd name="T9" fmla="*/ 63 h 67"/>
              <a:gd name="T10" fmla="*/ 0 w 139"/>
              <a:gd name="T11" fmla="*/ 67 h 67"/>
              <a:gd name="T12" fmla="*/ 139 w 139"/>
              <a:gd name="T13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67">
                <a:moveTo>
                  <a:pt x="139" y="67"/>
                </a:moveTo>
                <a:cubicBezTo>
                  <a:pt x="139" y="63"/>
                  <a:pt x="139" y="63"/>
                  <a:pt x="139" y="63"/>
                </a:cubicBezTo>
                <a:cubicBezTo>
                  <a:pt x="139" y="28"/>
                  <a:pt x="111" y="0"/>
                  <a:pt x="77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27" y="0"/>
                  <a:pt x="0" y="28"/>
                  <a:pt x="0" y="63"/>
                </a:cubicBezTo>
                <a:cubicBezTo>
                  <a:pt x="0" y="67"/>
                  <a:pt x="0" y="67"/>
                  <a:pt x="0" y="67"/>
                </a:cubicBezTo>
                <a:lnTo>
                  <a:pt x="139" y="67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3" name="işļîḋê">
            <a:extLst>
              <a:ext uri="{FF2B5EF4-FFF2-40B4-BE49-F238E27FC236}">
                <a16:creationId xmlns:a16="http://schemas.microsoft.com/office/drawing/2014/main" id="{322382D8-D83C-4778-9157-77BEF89A0C94}"/>
              </a:ext>
            </a:extLst>
          </p:cNvPr>
          <p:cNvSpPr/>
          <p:nvPr/>
        </p:nvSpPr>
        <p:spPr bwMode="auto">
          <a:xfrm>
            <a:off x="7614075" y="5954109"/>
            <a:ext cx="30817" cy="16207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4" name="ï$1íḍè">
            <a:extLst>
              <a:ext uri="{FF2B5EF4-FFF2-40B4-BE49-F238E27FC236}">
                <a16:creationId xmlns:a16="http://schemas.microsoft.com/office/drawing/2014/main" id="{C66C81AF-BA8D-472E-B6C1-F1E657D7FD9D}"/>
              </a:ext>
            </a:extLst>
          </p:cNvPr>
          <p:cNvSpPr/>
          <p:nvPr/>
        </p:nvSpPr>
        <p:spPr bwMode="auto">
          <a:xfrm>
            <a:off x="7637816" y="5958903"/>
            <a:ext cx="3424" cy="2283"/>
          </a:xfrm>
          <a:custGeom>
            <a:avLst/>
            <a:gdLst>
              <a:gd name="T0" fmla="*/ 11 w 11"/>
              <a:gd name="T1" fmla="*/ 7 h 7"/>
              <a:gd name="T2" fmla="*/ 0 w 11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7">
                <a:moveTo>
                  <a:pt x="11" y="7"/>
                </a:moveTo>
                <a:cubicBezTo>
                  <a:pt x="7" y="4"/>
                  <a:pt x="4" y="2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5" name="îŝľîḑê">
            <a:extLst>
              <a:ext uri="{FF2B5EF4-FFF2-40B4-BE49-F238E27FC236}">
                <a16:creationId xmlns:a16="http://schemas.microsoft.com/office/drawing/2014/main" id="{336D1AE9-3D3C-4EAD-93B1-E91D47B930BE}"/>
              </a:ext>
            </a:extLst>
          </p:cNvPr>
          <p:cNvSpPr/>
          <p:nvPr/>
        </p:nvSpPr>
        <p:spPr bwMode="auto">
          <a:xfrm>
            <a:off x="7635761" y="5957077"/>
            <a:ext cx="7077" cy="5707"/>
          </a:xfrm>
          <a:custGeom>
            <a:avLst/>
            <a:gdLst>
              <a:gd name="T0" fmla="*/ 20 w 22"/>
              <a:gd name="T1" fmla="*/ 9 h 18"/>
              <a:gd name="T2" fmla="*/ 8 w 22"/>
              <a:gd name="T3" fmla="*/ 2 h 18"/>
              <a:gd name="T4" fmla="*/ 2 w 22"/>
              <a:gd name="T5" fmla="*/ 3 h 18"/>
              <a:gd name="T6" fmla="*/ 3 w 22"/>
              <a:gd name="T7" fmla="*/ 10 h 18"/>
              <a:gd name="T8" fmla="*/ 13 w 22"/>
              <a:gd name="T9" fmla="*/ 16 h 18"/>
              <a:gd name="T10" fmla="*/ 20 w 22"/>
              <a:gd name="T11" fmla="*/ 16 h 18"/>
              <a:gd name="T12" fmla="*/ 20 w 22"/>
              <a:gd name="T13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18">
                <a:moveTo>
                  <a:pt x="20" y="9"/>
                </a:moveTo>
                <a:cubicBezTo>
                  <a:pt x="16" y="6"/>
                  <a:pt x="12" y="4"/>
                  <a:pt x="8" y="2"/>
                </a:cubicBezTo>
                <a:cubicBezTo>
                  <a:pt x="6" y="0"/>
                  <a:pt x="3" y="1"/>
                  <a:pt x="2" y="3"/>
                </a:cubicBezTo>
                <a:cubicBezTo>
                  <a:pt x="0" y="5"/>
                  <a:pt x="1" y="9"/>
                  <a:pt x="3" y="10"/>
                </a:cubicBezTo>
                <a:cubicBezTo>
                  <a:pt x="7" y="11"/>
                  <a:pt x="10" y="14"/>
                  <a:pt x="13" y="16"/>
                </a:cubicBezTo>
                <a:cubicBezTo>
                  <a:pt x="15" y="18"/>
                  <a:pt x="18" y="18"/>
                  <a:pt x="20" y="16"/>
                </a:cubicBezTo>
                <a:cubicBezTo>
                  <a:pt x="22" y="14"/>
                  <a:pt x="22" y="11"/>
                  <a:pt x="20" y="9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6" name="îṣļîde">
            <a:extLst>
              <a:ext uri="{FF2B5EF4-FFF2-40B4-BE49-F238E27FC236}">
                <a16:creationId xmlns:a16="http://schemas.microsoft.com/office/drawing/2014/main" id="{E82A0032-B7FC-4B84-B2B1-3099950FE3A7}"/>
              </a:ext>
            </a:extLst>
          </p:cNvPr>
          <p:cNvSpPr/>
          <p:nvPr/>
        </p:nvSpPr>
        <p:spPr bwMode="auto">
          <a:xfrm>
            <a:off x="7591476" y="5974426"/>
            <a:ext cx="59808" cy="5707"/>
          </a:xfrm>
          <a:custGeom>
            <a:avLst/>
            <a:gdLst>
              <a:gd name="T0" fmla="*/ 4 w 185"/>
              <a:gd name="T1" fmla="*/ 18 h 18"/>
              <a:gd name="T2" fmla="*/ 182 w 185"/>
              <a:gd name="T3" fmla="*/ 18 h 18"/>
              <a:gd name="T4" fmla="*/ 185 w 185"/>
              <a:gd name="T5" fmla="*/ 14 h 18"/>
              <a:gd name="T6" fmla="*/ 185 w 185"/>
              <a:gd name="T7" fmla="*/ 4 h 18"/>
              <a:gd name="T8" fmla="*/ 182 w 185"/>
              <a:gd name="T9" fmla="*/ 0 h 18"/>
              <a:gd name="T10" fmla="*/ 4 w 185"/>
              <a:gd name="T11" fmla="*/ 0 h 18"/>
              <a:gd name="T12" fmla="*/ 0 w 185"/>
              <a:gd name="T13" fmla="*/ 4 h 18"/>
              <a:gd name="T14" fmla="*/ 0 w 185"/>
              <a:gd name="T15" fmla="*/ 14 h 18"/>
              <a:gd name="T16" fmla="*/ 4 w 185"/>
              <a:gd name="T1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18">
                <a:moveTo>
                  <a:pt x="4" y="18"/>
                </a:moveTo>
                <a:cubicBezTo>
                  <a:pt x="182" y="18"/>
                  <a:pt x="182" y="18"/>
                  <a:pt x="182" y="18"/>
                </a:cubicBezTo>
                <a:cubicBezTo>
                  <a:pt x="184" y="18"/>
                  <a:pt x="185" y="16"/>
                  <a:pt x="185" y="14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4" y="0"/>
                  <a:pt x="182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2" y="18"/>
                  <a:pt x="4" y="18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7" name="ïŝliḋê">
            <a:extLst>
              <a:ext uri="{FF2B5EF4-FFF2-40B4-BE49-F238E27FC236}">
                <a16:creationId xmlns:a16="http://schemas.microsoft.com/office/drawing/2014/main" id="{D7FE79D1-0923-410D-9248-C5BFF4229DBD}"/>
              </a:ext>
            </a:extLst>
          </p:cNvPr>
          <p:cNvSpPr/>
          <p:nvPr/>
        </p:nvSpPr>
        <p:spPr bwMode="auto">
          <a:xfrm>
            <a:off x="7461131" y="5948174"/>
            <a:ext cx="44970" cy="33556"/>
          </a:xfrm>
          <a:custGeom>
            <a:avLst/>
            <a:gdLst>
              <a:gd name="T0" fmla="*/ 122 w 139"/>
              <a:gd name="T1" fmla="*/ 27 h 104"/>
              <a:gd name="T2" fmla="*/ 45 w 139"/>
              <a:gd name="T3" fmla="*/ 3 h 104"/>
              <a:gd name="T4" fmla="*/ 20 w 139"/>
              <a:gd name="T5" fmla="*/ 16 h 104"/>
              <a:gd name="T6" fmla="*/ 1 w 139"/>
              <a:gd name="T7" fmla="*/ 84 h 104"/>
              <a:gd name="T8" fmla="*/ 2 w 139"/>
              <a:gd name="T9" fmla="*/ 99 h 104"/>
              <a:gd name="T10" fmla="*/ 136 w 139"/>
              <a:gd name="T11" fmla="*/ 51 h 104"/>
              <a:gd name="T12" fmla="*/ 122 w 139"/>
              <a:gd name="T13" fmla="*/ 27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9" h="104">
                <a:moveTo>
                  <a:pt x="122" y="27"/>
                </a:moveTo>
                <a:cubicBezTo>
                  <a:pt x="45" y="3"/>
                  <a:pt x="45" y="3"/>
                  <a:pt x="45" y="3"/>
                </a:cubicBezTo>
                <a:cubicBezTo>
                  <a:pt x="35" y="0"/>
                  <a:pt x="24" y="6"/>
                  <a:pt x="20" y="16"/>
                </a:cubicBezTo>
                <a:cubicBezTo>
                  <a:pt x="1" y="84"/>
                  <a:pt x="1" y="84"/>
                  <a:pt x="1" y="84"/>
                </a:cubicBezTo>
                <a:cubicBezTo>
                  <a:pt x="0" y="89"/>
                  <a:pt x="0" y="94"/>
                  <a:pt x="2" y="99"/>
                </a:cubicBezTo>
                <a:cubicBezTo>
                  <a:pt x="4" y="104"/>
                  <a:pt x="136" y="51"/>
                  <a:pt x="136" y="51"/>
                </a:cubicBezTo>
                <a:cubicBezTo>
                  <a:pt x="139" y="40"/>
                  <a:pt x="133" y="30"/>
                  <a:pt x="122" y="27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8" name="îŝlídê">
            <a:extLst>
              <a:ext uri="{FF2B5EF4-FFF2-40B4-BE49-F238E27FC236}">
                <a16:creationId xmlns:a16="http://schemas.microsoft.com/office/drawing/2014/main" id="{29B80C90-9A3F-4603-AB00-9E2DBAA38603}"/>
              </a:ext>
            </a:extLst>
          </p:cNvPr>
          <p:cNvSpPr/>
          <p:nvPr/>
        </p:nvSpPr>
        <p:spPr bwMode="auto">
          <a:xfrm>
            <a:off x="7464784" y="5970545"/>
            <a:ext cx="59808" cy="9588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8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8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9" name="ïşliḍe">
            <a:extLst>
              <a:ext uri="{FF2B5EF4-FFF2-40B4-BE49-F238E27FC236}">
                <a16:creationId xmlns:a16="http://schemas.microsoft.com/office/drawing/2014/main" id="{18CCE539-8D2B-4CCD-B134-A458D480FB66}"/>
              </a:ext>
            </a:extLst>
          </p:cNvPr>
          <p:cNvSpPr/>
          <p:nvPr/>
        </p:nvSpPr>
        <p:spPr bwMode="auto">
          <a:xfrm>
            <a:off x="7475969" y="5951826"/>
            <a:ext cx="49536" cy="23969"/>
          </a:xfrm>
          <a:custGeom>
            <a:avLst/>
            <a:gdLst>
              <a:gd name="T0" fmla="*/ 153 w 153"/>
              <a:gd name="T1" fmla="*/ 74 h 74"/>
              <a:gd name="T2" fmla="*/ 153 w 153"/>
              <a:gd name="T3" fmla="*/ 69 h 74"/>
              <a:gd name="T4" fmla="*/ 85 w 153"/>
              <a:gd name="T5" fmla="*/ 0 h 74"/>
              <a:gd name="T6" fmla="*/ 68 w 153"/>
              <a:gd name="T7" fmla="*/ 0 h 74"/>
              <a:gd name="T8" fmla="*/ 0 w 153"/>
              <a:gd name="T9" fmla="*/ 69 h 74"/>
              <a:gd name="T10" fmla="*/ 0 w 153"/>
              <a:gd name="T11" fmla="*/ 74 h 74"/>
              <a:gd name="T12" fmla="*/ 153 w 153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3" h="74">
                <a:moveTo>
                  <a:pt x="153" y="74"/>
                </a:moveTo>
                <a:cubicBezTo>
                  <a:pt x="153" y="69"/>
                  <a:pt x="153" y="69"/>
                  <a:pt x="153" y="69"/>
                </a:cubicBezTo>
                <a:cubicBezTo>
                  <a:pt x="153" y="31"/>
                  <a:pt x="122" y="0"/>
                  <a:pt x="85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30" y="0"/>
                  <a:pt x="0" y="31"/>
                  <a:pt x="0" y="69"/>
                </a:cubicBezTo>
                <a:cubicBezTo>
                  <a:pt x="0" y="74"/>
                  <a:pt x="0" y="74"/>
                  <a:pt x="0" y="74"/>
                </a:cubicBezTo>
                <a:lnTo>
                  <a:pt x="153" y="74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0" name="ïŝḷïḑê">
            <a:extLst>
              <a:ext uri="{FF2B5EF4-FFF2-40B4-BE49-F238E27FC236}">
                <a16:creationId xmlns:a16="http://schemas.microsoft.com/office/drawing/2014/main" id="{06F68836-2096-489B-9B1E-20F367CEFE88}"/>
              </a:ext>
            </a:extLst>
          </p:cNvPr>
          <p:cNvSpPr/>
          <p:nvPr/>
        </p:nvSpPr>
        <p:spPr bwMode="auto">
          <a:xfrm>
            <a:off x="7484415" y="5953196"/>
            <a:ext cx="33785" cy="17349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1" name="ïṩļîḑè">
            <a:extLst>
              <a:ext uri="{FF2B5EF4-FFF2-40B4-BE49-F238E27FC236}">
                <a16:creationId xmlns:a16="http://schemas.microsoft.com/office/drawing/2014/main" id="{3BAD7127-7B9B-4BAD-A605-96D079A40BC2}"/>
              </a:ext>
            </a:extLst>
          </p:cNvPr>
          <p:cNvSpPr/>
          <p:nvPr/>
        </p:nvSpPr>
        <p:spPr bwMode="auto">
          <a:xfrm>
            <a:off x="7510438" y="5958218"/>
            <a:ext cx="4109" cy="2283"/>
          </a:xfrm>
          <a:custGeom>
            <a:avLst/>
            <a:gdLst>
              <a:gd name="T0" fmla="*/ 13 w 13"/>
              <a:gd name="T1" fmla="*/ 7 h 7"/>
              <a:gd name="T2" fmla="*/ 0 w 13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" h="7">
                <a:moveTo>
                  <a:pt x="13" y="7"/>
                </a:moveTo>
                <a:cubicBezTo>
                  <a:pt x="9" y="4"/>
                  <a:pt x="5" y="2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2" name="îṥḻíďè">
            <a:extLst>
              <a:ext uri="{FF2B5EF4-FFF2-40B4-BE49-F238E27FC236}">
                <a16:creationId xmlns:a16="http://schemas.microsoft.com/office/drawing/2014/main" id="{8F2899C4-995F-4419-A495-115692CF111E}"/>
              </a:ext>
            </a:extLst>
          </p:cNvPr>
          <p:cNvSpPr/>
          <p:nvPr/>
        </p:nvSpPr>
        <p:spPr bwMode="auto">
          <a:xfrm>
            <a:off x="7508841" y="5956392"/>
            <a:ext cx="7305" cy="6163"/>
          </a:xfrm>
          <a:custGeom>
            <a:avLst/>
            <a:gdLst>
              <a:gd name="T0" fmla="*/ 21 w 23"/>
              <a:gd name="T1" fmla="*/ 10 h 19"/>
              <a:gd name="T2" fmla="*/ 8 w 23"/>
              <a:gd name="T3" fmla="*/ 1 h 19"/>
              <a:gd name="T4" fmla="*/ 1 w 23"/>
              <a:gd name="T5" fmla="*/ 3 h 19"/>
              <a:gd name="T6" fmla="*/ 3 w 23"/>
              <a:gd name="T7" fmla="*/ 10 h 19"/>
              <a:gd name="T8" fmla="*/ 14 w 23"/>
              <a:gd name="T9" fmla="*/ 17 h 19"/>
              <a:gd name="T10" fmla="*/ 21 w 23"/>
              <a:gd name="T11" fmla="*/ 17 h 19"/>
              <a:gd name="T12" fmla="*/ 21 w 23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19">
                <a:moveTo>
                  <a:pt x="21" y="10"/>
                </a:moveTo>
                <a:cubicBezTo>
                  <a:pt x="17" y="6"/>
                  <a:pt x="13" y="4"/>
                  <a:pt x="8" y="1"/>
                </a:cubicBezTo>
                <a:cubicBezTo>
                  <a:pt x="6" y="0"/>
                  <a:pt x="2" y="1"/>
                  <a:pt x="1" y="3"/>
                </a:cubicBezTo>
                <a:cubicBezTo>
                  <a:pt x="0" y="5"/>
                  <a:pt x="0" y="9"/>
                  <a:pt x="3" y="10"/>
                </a:cubicBezTo>
                <a:cubicBezTo>
                  <a:pt x="7" y="12"/>
                  <a:pt x="10" y="14"/>
                  <a:pt x="14" y="17"/>
                </a:cubicBezTo>
                <a:cubicBezTo>
                  <a:pt x="16" y="19"/>
                  <a:pt x="19" y="19"/>
                  <a:pt x="21" y="17"/>
                </a:cubicBezTo>
                <a:cubicBezTo>
                  <a:pt x="23" y="15"/>
                  <a:pt x="23" y="11"/>
                  <a:pt x="21" y="1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3" name="îŝḻiḓé">
            <a:extLst>
              <a:ext uri="{FF2B5EF4-FFF2-40B4-BE49-F238E27FC236}">
                <a16:creationId xmlns:a16="http://schemas.microsoft.com/office/drawing/2014/main" id="{286B1EAB-EC4F-4ADA-95A2-0811757A4891}"/>
              </a:ext>
            </a:extLst>
          </p:cNvPr>
          <p:cNvSpPr/>
          <p:nvPr/>
        </p:nvSpPr>
        <p:spPr bwMode="auto">
          <a:xfrm>
            <a:off x="7459990" y="5975339"/>
            <a:ext cx="65515" cy="6163"/>
          </a:xfrm>
          <a:custGeom>
            <a:avLst/>
            <a:gdLst>
              <a:gd name="T0" fmla="*/ 4 w 203"/>
              <a:gd name="T1" fmla="*/ 19 h 19"/>
              <a:gd name="T2" fmla="*/ 199 w 203"/>
              <a:gd name="T3" fmla="*/ 19 h 19"/>
              <a:gd name="T4" fmla="*/ 203 w 203"/>
              <a:gd name="T5" fmla="*/ 15 h 19"/>
              <a:gd name="T6" fmla="*/ 203 w 203"/>
              <a:gd name="T7" fmla="*/ 4 h 19"/>
              <a:gd name="T8" fmla="*/ 199 w 203"/>
              <a:gd name="T9" fmla="*/ 0 h 19"/>
              <a:gd name="T10" fmla="*/ 4 w 203"/>
              <a:gd name="T11" fmla="*/ 0 h 19"/>
              <a:gd name="T12" fmla="*/ 0 w 203"/>
              <a:gd name="T13" fmla="*/ 4 h 19"/>
              <a:gd name="T14" fmla="*/ 0 w 203"/>
              <a:gd name="T15" fmla="*/ 15 h 19"/>
              <a:gd name="T16" fmla="*/ 4 w 203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3" h="19">
                <a:moveTo>
                  <a:pt x="4" y="19"/>
                </a:moveTo>
                <a:cubicBezTo>
                  <a:pt x="199" y="19"/>
                  <a:pt x="199" y="19"/>
                  <a:pt x="199" y="19"/>
                </a:cubicBezTo>
                <a:cubicBezTo>
                  <a:pt x="201" y="19"/>
                  <a:pt x="203" y="18"/>
                  <a:pt x="203" y="15"/>
                </a:cubicBezTo>
                <a:cubicBezTo>
                  <a:pt x="203" y="4"/>
                  <a:pt x="203" y="4"/>
                  <a:pt x="203" y="4"/>
                </a:cubicBezTo>
                <a:cubicBezTo>
                  <a:pt x="203" y="2"/>
                  <a:pt x="201" y="0"/>
                  <a:pt x="19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2" y="19"/>
                  <a:pt x="4" y="19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4" name="ïśļíḓé">
            <a:extLst>
              <a:ext uri="{FF2B5EF4-FFF2-40B4-BE49-F238E27FC236}">
                <a16:creationId xmlns:a16="http://schemas.microsoft.com/office/drawing/2014/main" id="{64A7BC21-7C5B-4DC0-B647-704E063A74BB}"/>
              </a:ext>
            </a:extLst>
          </p:cNvPr>
          <p:cNvSpPr/>
          <p:nvPr/>
        </p:nvSpPr>
        <p:spPr bwMode="auto">
          <a:xfrm>
            <a:off x="7591932" y="5641602"/>
            <a:ext cx="88570" cy="136508"/>
          </a:xfrm>
          <a:custGeom>
            <a:avLst/>
            <a:gdLst>
              <a:gd name="T0" fmla="*/ 90 w 274"/>
              <a:gd name="T1" fmla="*/ 406 h 423"/>
              <a:gd name="T2" fmla="*/ 229 w 274"/>
              <a:gd name="T3" fmla="*/ 304 h 423"/>
              <a:gd name="T4" fmla="*/ 246 w 274"/>
              <a:gd name="T5" fmla="*/ 291 h 423"/>
              <a:gd name="T6" fmla="*/ 273 w 274"/>
              <a:gd name="T7" fmla="*/ 235 h 423"/>
              <a:gd name="T8" fmla="*/ 269 w 274"/>
              <a:gd name="T9" fmla="*/ 137 h 423"/>
              <a:gd name="T10" fmla="*/ 266 w 274"/>
              <a:gd name="T11" fmla="*/ 54 h 423"/>
              <a:gd name="T12" fmla="*/ 212 w 274"/>
              <a:gd name="T13" fmla="*/ 0 h 423"/>
              <a:gd name="T14" fmla="*/ 158 w 274"/>
              <a:gd name="T15" fmla="*/ 54 h 423"/>
              <a:gd name="T16" fmla="*/ 165 w 274"/>
              <a:gd name="T17" fmla="*/ 245 h 423"/>
              <a:gd name="T18" fmla="*/ 192 w 274"/>
              <a:gd name="T19" fmla="*/ 198 h 423"/>
              <a:gd name="T20" fmla="*/ 35 w 274"/>
              <a:gd name="T21" fmla="*/ 313 h 423"/>
              <a:gd name="T22" fmla="*/ 16 w 274"/>
              <a:gd name="T23" fmla="*/ 386 h 423"/>
              <a:gd name="T24" fmla="*/ 90 w 274"/>
              <a:gd name="T25" fmla="*/ 406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423">
                <a:moveTo>
                  <a:pt x="90" y="406"/>
                </a:moveTo>
                <a:cubicBezTo>
                  <a:pt x="136" y="372"/>
                  <a:pt x="183" y="338"/>
                  <a:pt x="229" y="304"/>
                </a:cubicBezTo>
                <a:cubicBezTo>
                  <a:pt x="235" y="300"/>
                  <a:pt x="241" y="295"/>
                  <a:pt x="246" y="291"/>
                </a:cubicBezTo>
                <a:cubicBezTo>
                  <a:pt x="266" y="276"/>
                  <a:pt x="274" y="258"/>
                  <a:pt x="273" y="235"/>
                </a:cubicBezTo>
                <a:cubicBezTo>
                  <a:pt x="272" y="202"/>
                  <a:pt x="270" y="170"/>
                  <a:pt x="269" y="137"/>
                </a:cubicBezTo>
                <a:cubicBezTo>
                  <a:pt x="268" y="109"/>
                  <a:pt x="267" y="82"/>
                  <a:pt x="266" y="54"/>
                </a:cubicBezTo>
                <a:cubicBezTo>
                  <a:pt x="265" y="25"/>
                  <a:pt x="242" y="0"/>
                  <a:pt x="212" y="0"/>
                </a:cubicBezTo>
                <a:cubicBezTo>
                  <a:pt x="184" y="0"/>
                  <a:pt x="157" y="24"/>
                  <a:pt x="158" y="54"/>
                </a:cubicBezTo>
                <a:cubicBezTo>
                  <a:pt x="160" y="117"/>
                  <a:pt x="163" y="181"/>
                  <a:pt x="165" y="245"/>
                </a:cubicBezTo>
                <a:cubicBezTo>
                  <a:pt x="174" y="229"/>
                  <a:pt x="183" y="213"/>
                  <a:pt x="192" y="198"/>
                </a:cubicBezTo>
                <a:cubicBezTo>
                  <a:pt x="140" y="236"/>
                  <a:pt x="88" y="274"/>
                  <a:pt x="35" y="313"/>
                </a:cubicBezTo>
                <a:cubicBezTo>
                  <a:pt x="12" y="330"/>
                  <a:pt x="0" y="359"/>
                  <a:pt x="16" y="386"/>
                </a:cubicBezTo>
                <a:cubicBezTo>
                  <a:pt x="30" y="410"/>
                  <a:pt x="66" y="423"/>
                  <a:pt x="90" y="406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5" name="îṥlîḑè">
            <a:extLst>
              <a:ext uri="{FF2B5EF4-FFF2-40B4-BE49-F238E27FC236}">
                <a16:creationId xmlns:a16="http://schemas.microsoft.com/office/drawing/2014/main" id="{5F2D337B-9FC1-43CD-A7E2-822E87A0057E}"/>
              </a:ext>
            </a:extLst>
          </p:cNvPr>
          <p:cNvSpPr/>
          <p:nvPr/>
        </p:nvSpPr>
        <p:spPr bwMode="auto">
          <a:xfrm>
            <a:off x="7642609" y="5636580"/>
            <a:ext cx="32643" cy="21686"/>
          </a:xfrm>
          <a:custGeom>
            <a:avLst/>
            <a:gdLst>
              <a:gd name="T0" fmla="*/ 96 w 101"/>
              <a:gd name="T1" fmla="*/ 17 h 67"/>
              <a:gd name="T2" fmla="*/ 59 w 101"/>
              <a:gd name="T3" fmla="*/ 58 h 67"/>
              <a:gd name="T4" fmla="*/ 5 w 101"/>
              <a:gd name="T5" fmla="*/ 50 h 67"/>
              <a:gd name="T6" fmla="*/ 42 w 101"/>
              <a:gd name="T7" fmla="*/ 10 h 67"/>
              <a:gd name="T8" fmla="*/ 96 w 101"/>
              <a:gd name="T9" fmla="*/ 1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67">
                <a:moveTo>
                  <a:pt x="96" y="17"/>
                </a:moveTo>
                <a:cubicBezTo>
                  <a:pt x="101" y="30"/>
                  <a:pt x="84" y="48"/>
                  <a:pt x="59" y="58"/>
                </a:cubicBezTo>
                <a:cubicBezTo>
                  <a:pt x="34" y="67"/>
                  <a:pt x="10" y="63"/>
                  <a:pt x="5" y="50"/>
                </a:cubicBezTo>
                <a:cubicBezTo>
                  <a:pt x="0" y="37"/>
                  <a:pt x="17" y="19"/>
                  <a:pt x="42" y="10"/>
                </a:cubicBezTo>
                <a:cubicBezTo>
                  <a:pt x="67" y="0"/>
                  <a:pt x="91" y="4"/>
                  <a:pt x="96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6" name="íşliḍê">
            <a:extLst>
              <a:ext uri="{FF2B5EF4-FFF2-40B4-BE49-F238E27FC236}">
                <a16:creationId xmlns:a16="http://schemas.microsoft.com/office/drawing/2014/main" id="{DDDE0C1F-2A32-42C3-A84C-1C37F6DF21DF}"/>
              </a:ext>
            </a:extLst>
          </p:cNvPr>
          <p:cNvSpPr/>
          <p:nvPr/>
        </p:nvSpPr>
        <p:spPr bwMode="auto">
          <a:xfrm>
            <a:off x="7633250" y="5600741"/>
            <a:ext cx="44513" cy="51818"/>
          </a:xfrm>
          <a:custGeom>
            <a:avLst/>
            <a:gdLst>
              <a:gd name="T0" fmla="*/ 14 w 138"/>
              <a:gd name="T1" fmla="*/ 127 h 160"/>
              <a:gd name="T2" fmla="*/ 136 w 138"/>
              <a:gd name="T3" fmla="*/ 50 h 160"/>
              <a:gd name="T4" fmla="*/ 105 w 138"/>
              <a:gd name="T5" fmla="*/ 7 h 160"/>
              <a:gd name="T6" fmla="*/ 95 w 138"/>
              <a:gd name="T7" fmla="*/ 66 h 160"/>
              <a:gd name="T8" fmla="*/ 62 w 138"/>
              <a:gd name="T9" fmla="*/ 20 h 160"/>
              <a:gd name="T10" fmla="*/ 59 w 138"/>
              <a:gd name="T11" fmla="*/ 65 h 160"/>
              <a:gd name="T12" fmla="*/ 61 w 138"/>
              <a:gd name="T13" fmla="*/ 88 h 160"/>
              <a:gd name="T14" fmla="*/ 14 w 138"/>
              <a:gd name="T15" fmla="*/ 12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8" h="160">
                <a:moveTo>
                  <a:pt x="14" y="127"/>
                </a:moveTo>
                <a:cubicBezTo>
                  <a:pt x="40" y="160"/>
                  <a:pt x="138" y="123"/>
                  <a:pt x="136" y="50"/>
                </a:cubicBezTo>
                <a:cubicBezTo>
                  <a:pt x="136" y="31"/>
                  <a:pt x="131" y="0"/>
                  <a:pt x="105" y="7"/>
                </a:cubicBezTo>
                <a:cubicBezTo>
                  <a:pt x="85" y="13"/>
                  <a:pt x="110" y="55"/>
                  <a:pt x="95" y="66"/>
                </a:cubicBezTo>
                <a:cubicBezTo>
                  <a:pt x="95" y="66"/>
                  <a:pt x="86" y="15"/>
                  <a:pt x="62" y="20"/>
                </a:cubicBezTo>
                <a:cubicBezTo>
                  <a:pt x="38" y="25"/>
                  <a:pt x="51" y="55"/>
                  <a:pt x="59" y="65"/>
                </a:cubicBez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0" y="109"/>
                  <a:pt x="14" y="12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7" name="iSlïďè">
            <a:extLst>
              <a:ext uri="{FF2B5EF4-FFF2-40B4-BE49-F238E27FC236}">
                <a16:creationId xmlns:a16="http://schemas.microsoft.com/office/drawing/2014/main" id="{5A33F929-96E4-4702-BD65-8361858807D6}"/>
              </a:ext>
            </a:extLst>
          </p:cNvPr>
          <p:cNvSpPr/>
          <p:nvPr/>
        </p:nvSpPr>
        <p:spPr bwMode="auto">
          <a:xfrm>
            <a:off x="7519113" y="5730401"/>
            <a:ext cx="111626" cy="43372"/>
          </a:xfrm>
          <a:prstGeom prst="ellipse">
            <a:avLst/>
          </a:pr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8" name="iṡ1îḍé">
            <a:extLst>
              <a:ext uri="{FF2B5EF4-FFF2-40B4-BE49-F238E27FC236}">
                <a16:creationId xmlns:a16="http://schemas.microsoft.com/office/drawing/2014/main" id="{63076512-128B-445C-9B3C-9FA9F6AA96A0}"/>
              </a:ext>
            </a:extLst>
          </p:cNvPr>
          <p:cNvSpPr/>
          <p:nvPr/>
        </p:nvSpPr>
        <p:spPr bwMode="auto">
          <a:xfrm>
            <a:off x="7548104" y="5805275"/>
            <a:ext cx="26480" cy="70537"/>
          </a:xfrm>
          <a:custGeom>
            <a:avLst/>
            <a:gdLst>
              <a:gd name="T0" fmla="*/ 70 w 82"/>
              <a:gd name="T1" fmla="*/ 6 h 219"/>
              <a:gd name="T2" fmla="*/ 2 w 82"/>
              <a:gd name="T3" fmla="*/ 210 h 219"/>
              <a:gd name="T4" fmla="*/ 12 w 82"/>
              <a:gd name="T5" fmla="*/ 213 h 219"/>
              <a:gd name="T6" fmla="*/ 80 w 82"/>
              <a:gd name="T7" fmla="*/ 9 h 219"/>
              <a:gd name="T8" fmla="*/ 70 w 82"/>
              <a:gd name="T9" fmla="*/ 6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219">
                <a:moveTo>
                  <a:pt x="70" y="6"/>
                </a:moveTo>
                <a:cubicBezTo>
                  <a:pt x="47" y="74"/>
                  <a:pt x="25" y="142"/>
                  <a:pt x="2" y="210"/>
                </a:cubicBezTo>
                <a:cubicBezTo>
                  <a:pt x="0" y="217"/>
                  <a:pt x="10" y="219"/>
                  <a:pt x="12" y="213"/>
                </a:cubicBezTo>
                <a:cubicBezTo>
                  <a:pt x="34" y="145"/>
                  <a:pt x="57" y="77"/>
                  <a:pt x="80" y="9"/>
                </a:cubicBezTo>
                <a:cubicBezTo>
                  <a:pt x="82" y="2"/>
                  <a:pt x="72" y="0"/>
                  <a:pt x="70" y="6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9" name="iŝḻiďe">
            <a:extLst>
              <a:ext uri="{FF2B5EF4-FFF2-40B4-BE49-F238E27FC236}">
                <a16:creationId xmlns:a16="http://schemas.microsoft.com/office/drawing/2014/main" id="{CB0859B4-CD86-4DC3-98AC-C093C572FFF9}"/>
              </a:ext>
            </a:extLst>
          </p:cNvPr>
          <p:cNvSpPr/>
          <p:nvPr/>
        </p:nvSpPr>
        <p:spPr bwMode="auto">
          <a:xfrm>
            <a:off x="7571844" y="5745239"/>
            <a:ext cx="52731" cy="65743"/>
          </a:xfrm>
          <a:custGeom>
            <a:avLst/>
            <a:gdLst>
              <a:gd name="T0" fmla="*/ 0 w 231"/>
              <a:gd name="T1" fmla="*/ 288 h 288"/>
              <a:gd name="T2" fmla="*/ 164 w 231"/>
              <a:gd name="T3" fmla="*/ 0 h 288"/>
              <a:gd name="T4" fmla="*/ 231 w 231"/>
              <a:gd name="T5" fmla="*/ 38 h 288"/>
              <a:gd name="T6" fmla="*/ 174 w 231"/>
              <a:gd name="T7" fmla="*/ 94 h 288"/>
              <a:gd name="T8" fmla="*/ 143 w 231"/>
              <a:gd name="T9" fmla="*/ 103 h 288"/>
              <a:gd name="T10" fmla="*/ 147 w 231"/>
              <a:gd name="T11" fmla="*/ 144 h 288"/>
              <a:gd name="T12" fmla="*/ 0 w 231"/>
              <a:gd name="T13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" h="288">
                <a:moveTo>
                  <a:pt x="0" y="288"/>
                </a:moveTo>
                <a:lnTo>
                  <a:pt x="164" y="0"/>
                </a:lnTo>
                <a:lnTo>
                  <a:pt x="231" y="38"/>
                </a:lnTo>
                <a:lnTo>
                  <a:pt x="174" y="94"/>
                </a:lnTo>
                <a:lnTo>
                  <a:pt x="143" y="103"/>
                </a:lnTo>
                <a:lnTo>
                  <a:pt x="147" y="144"/>
                </a:lnTo>
                <a:lnTo>
                  <a:pt x="0" y="288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0" name="íṩḷïḓê">
            <a:extLst>
              <a:ext uri="{FF2B5EF4-FFF2-40B4-BE49-F238E27FC236}">
                <a16:creationId xmlns:a16="http://schemas.microsoft.com/office/drawing/2014/main" id="{A6E3DD06-5801-4583-ADEF-766D632E7C96}"/>
              </a:ext>
            </a:extLst>
          </p:cNvPr>
          <p:cNvSpPr/>
          <p:nvPr/>
        </p:nvSpPr>
        <p:spPr bwMode="auto">
          <a:xfrm>
            <a:off x="7543995" y="5740901"/>
            <a:ext cx="27849" cy="70080"/>
          </a:xfrm>
          <a:custGeom>
            <a:avLst/>
            <a:gdLst>
              <a:gd name="T0" fmla="*/ 122 w 122"/>
              <a:gd name="T1" fmla="*/ 307 h 307"/>
              <a:gd name="T2" fmla="*/ 79 w 122"/>
              <a:gd name="T3" fmla="*/ 0 h 307"/>
              <a:gd name="T4" fmla="*/ 0 w 122"/>
              <a:gd name="T5" fmla="*/ 21 h 307"/>
              <a:gd name="T6" fmla="*/ 31 w 122"/>
              <a:gd name="T7" fmla="*/ 89 h 307"/>
              <a:gd name="T8" fmla="*/ 58 w 122"/>
              <a:gd name="T9" fmla="*/ 103 h 307"/>
              <a:gd name="T10" fmla="*/ 37 w 122"/>
              <a:gd name="T11" fmla="*/ 143 h 307"/>
              <a:gd name="T12" fmla="*/ 122 w 122"/>
              <a:gd name="T13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2" h="307">
                <a:moveTo>
                  <a:pt x="122" y="307"/>
                </a:moveTo>
                <a:lnTo>
                  <a:pt x="79" y="0"/>
                </a:lnTo>
                <a:lnTo>
                  <a:pt x="0" y="21"/>
                </a:lnTo>
                <a:lnTo>
                  <a:pt x="31" y="89"/>
                </a:lnTo>
                <a:lnTo>
                  <a:pt x="58" y="103"/>
                </a:lnTo>
                <a:lnTo>
                  <a:pt x="37" y="143"/>
                </a:lnTo>
                <a:lnTo>
                  <a:pt x="122" y="307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1" name="işḻídê">
            <a:extLst>
              <a:ext uri="{FF2B5EF4-FFF2-40B4-BE49-F238E27FC236}">
                <a16:creationId xmlns:a16="http://schemas.microsoft.com/office/drawing/2014/main" id="{CEEDD4DE-39D7-4939-BAF0-88B49567B996}"/>
              </a:ext>
            </a:extLst>
          </p:cNvPr>
          <p:cNvSpPr/>
          <p:nvPr/>
        </p:nvSpPr>
        <p:spPr bwMode="auto">
          <a:xfrm>
            <a:off x="7562485" y="5740673"/>
            <a:ext cx="46796" cy="70308"/>
          </a:xfrm>
          <a:custGeom>
            <a:avLst/>
            <a:gdLst>
              <a:gd name="T0" fmla="*/ 0 w 205"/>
              <a:gd name="T1" fmla="*/ 0 h 308"/>
              <a:gd name="T2" fmla="*/ 41 w 205"/>
              <a:gd name="T3" fmla="*/ 308 h 308"/>
              <a:gd name="T4" fmla="*/ 205 w 205"/>
              <a:gd name="T5" fmla="*/ 17 h 308"/>
              <a:gd name="T6" fmla="*/ 0 w 205"/>
              <a:gd name="T7" fmla="*/ 0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5" h="308">
                <a:moveTo>
                  <a:pt x="0" y="0"/>
                </a:moveTo>
                <a:lnTo>
                  <a:pt x="41" y="308"/>
                </a:lnTo>
                <a:lnTo>
                  <a:pt x="205" y="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2" name="íṩľïdé">
            <a:extLst>
              <a:ext uri="{FF2B5EF4-FFF2-40B4-BE49-F238E27FC236}">
                <a16:creationId xmlns:a16="http://schemas.microsoft.com/office/drawing/2014/main" id="{F4EC142D-59BE-4929-ADB4-A1332F8F9D16}"/>
              </a:ext>
            </a:extLst>
          </p:cNvPr>
          <p:cNvSpPr/>
          <p:nvPr/>
        </p:nvSpPr>
        <p:spPr bwMode="auto">
          <a:xfrm>
            <a:off x="7560887" y="5742271"/>
            <a:ext cx="46796" cy="28078"/>
          </a:xfrm>
          <a:custGeom>
            <a:avLst/>
            <a:gdLst>
              <a:gd name="T0" fmla="*/ 145 w 145"/>
              <a:gd name="T1" fmla="*/ 31 h 87"/>
              <a:gd name="T2" fmla="*/ 144 w 145"/>
              <a:gd name="T3" fmla="*/ 30 h 87"/>
              <a:gd name="T4" fmla="*/ 1 w 145"/>
              <a:gd name="T5" fmla="*/ 18 h 87"/>
              <a:gd name="T6" fmla="*/ 0 w 145"/>
              <a:gd name="T7" fmla="*/ 18 h 87"/>
              <a:gd name="T8" fmla="*/ 8 w 145"/>
              <a:gd name="T9" fmla="*/ 78 h 87"/>
              <a:gd name="T10" fmla="*/ 69 w 145"/>
              <a:gd name="T11" fmla="*/ 43 h 87"/>
              <a:gd name="T12" fmla="*/ 113 w 145"/>
              <a:gd name="T13" fmla="*/ 87 h 87"/>
              <a:gd name="T14" fmla="*/ 145 w 145"/>
              <a:gd name="T15" fmla="*/ 3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87">
                <a:moveTo>
                  <a:pt x="145" y="31"/>
                </a:moveTo>
                <a:cubicBezTo>
                  <a:pt x="144" y="30"/>
                  <a:pt x="144" y="30"/>
                  <a:pt x="144" y="30"/>
                </a:cubicBezTo>
                <a:cubicBezTo>
                  <a:pt x="103" y="5"/>
                  <a:pt x="51" y="0"/>
                  <a:pt x="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8" y="78"/>
                  <a:pt x="8" y="78"/>
                  <a:pt x="8" y="78"/>
                </a:cubicBezTo>
                <a:cubicBezTo>
                  <a:pt x="69" y="43"/>
                  <a:pt x="69" y="43"/>
                  <a:pt x="69" y="43"/>
                </a:cubicBezTo>
                <a:cubicBezTo>
                  <a:pt x="113" y="87"/>
                  <a:pt x="113" y="87"/>
                  <a:pt x="113" y="87"/>
                </a:cubicBezTo>
                <a:lnTo>
                  <a:pt x="145" y="31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3" name="íSľiḍè">
            <a:extLst>
              <a:ext uri="{FF2B5EF4-FFF2-40B4-BE49-F238E27FC236}">
                <a16:creationId xmlns:a16="http://schemas.microsoft.com/office/drawing/2014/main" id="{9CA2001C-466A-42F8-B767-22AF659DEB72}"/>
              </a:ext>
            </a:extLst>
          </p:cNvPr>
          <p:cNvSpPr/>
          <p:nvPr/>
        </p:nvSpPr>
        <p:spPr bwMode="auto">
          <a:xfrm>
            <a:off x="7569790" y="5742499"/>
            <a:ext cx="16207" cy="68482"/>
          </a:xfrm>
          <a:custGeom>
            <a:avLst/>
            <a:gdLst>
              <a:gd name="T0" fmla="*/ 43 w 71"/>
              <a:gd name="T1" fmla="*/ 241 h 300"/>
              <a:gd name="T2" fmla="*/ 9 w 71"/>
              <a:gd name="T3" fmla="*/ 300 h 300"/>
              <a:gd name="T4" fmla="*/ 0 w 71"/>
              <a:gd name="T5" fmla="*/ 238 h 300"/>
              <a:gd name="T6" fmla="*/ 71 w 71"/>
              <a:gd name="T7" fmla="*/ 0 h 300"/>
              <a:gd name="T8" fmla="*/ 43 w 71"/>
              <a:gd name="T9" fmla="*/ 241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300">
                <a:moveTo>
                  <a:pt x="43" y="241"/>
                </a:moveTo>
                <a:lnTo>
                  <a:pt x="9" y="300"/>
                </a:lnTo>
                <a:lnTo>
                  <a:pt x="0" y="238"/>
                </a:lnTo>
                <a:lnTo>
                  <a:pt x="71" y="0"/>
                </a:lnTo>
                <a:lnTo>
                  <a:pt x="43" y="241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4" name="îş1îḍê">
            <a:extLst>
              <a:ext uri="{FF2B5EF4-FFF2-40B4-BE49-F238E27FC236}">
                <a16:creationId xmlns:a16="http://schemas.microsoft.com/office/drawing/2014/main" id="{EC12E690-8F25-4D11-8AD7-F48B553CDD73}"/>
              </a:ext>
            </a:extLst>
          </p:cNvPr>
          <p:cNvSpPr/>
          <p:nvPr/>
        </p:nvSpPr>
        <p:spPr bwMode="auto">
          <a:xfrm>
            <a:off x="7576410" y="5741586"/>
            <a:ext cx="17577" cy="20773"/>
          </a:xfrm>
          <a:custGeom>
            <a:avLst/>
            <a:gdLst>
              <a:gd name="T0" fmla="*/ 17 w 55"/>
              <a:gd name="T1" fmla="*/ 64 h 64"/>
              <a:gd name="T2" fmla="*/ 17 w 55"/>
              <a:gd name="T3" fmla="*/ 64 h 64"/>
              <a:gd name="T4" fmla="*/ 35 w 55"/>
              <a:gd name="T5" fmla="*/ 53 h 64"/>
              <a:gd name="T6" fmla="*/ 49 w 55"/>
              <a:gd name="T7" fmla="*/ 26 h 64"/>
              <a:gd name="T8" fmla="*/ 38 w 55"/>
              <a:gd name="T9" fmla="*/ 3 h 64"/>
              <a:gd name="T10" fmla="*/ 21 w 55"/>
              <a:gd name="T11" fmla="*/ 1 h 64"/>
              <a:gd name="T12" fmla="*/ 1 w 55"/>
              <a:gd name="T13" fmla="*/ 21 h 64"/>
              <a:gd name="T14" fmla="*/ 3 w 55"/>
              <a:gd name="T15" fmla="*/ 50 h 64"/>
              <a:gd name="T16" fmla="*/ 17 w 55"/>
              <a:gd name="T1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" h="64">
                <a:moveTo>
                  <a:pt x="17" y="64"/>
                </a:move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32" y="60"/>
                  <a:pt x="35" y="53"/>
                </a:cubicBezTo>
                <a:cubicBezTo>
                  <a:pt x="49" y="26"/>
                  <a:pt x="49" y="26"/>
                  <a:pt x="49" y="26"/>
                </a:cubicBezTo>
                <a:cubicBezTo>
                  <a:pt x="55" y="15"/>
                  <a:pt x="49" y="4"/>
                  <a:pt x="38" y="3"/>
                </a:cubicBezTo>
                <a:cubicBezTo>
                  <a:pt x="21" y="1"/>
                  <a:pt x="21" y="1"/>
                  <a:pt x="21" y="1"/>
                </a:cubicBezTo>
                <a:cubicBezTo>
                  <a:pt x="10" y="0"/>
                  <a:pt x="0" y="10"/>
                  <a:pt x="1" y="21"/>
                </a:cubicBezTo>
                <a:cubicBezTo>
                  <a:pt x="3" y="50"/>
                  <a:pt x="3" y="50"/>
                  <a:pt x="3" y="50"/>
                </a:cubicBezTo>
                <a:cubicBezTo>
                  <a:pt x="4" y="57"/>
                  <a:pt x="9" y="63"/>
                  <a:pt x="17" y="64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5" name="í$1iďê">
            <a:extLst>
              <a:ext uri="{FF2B5EF4-FFF2-40B4-BE49-F238E27FC236}">
                <a16:creationId xmlns:a16="http://schemas.microsoft.com/office/drawing/2014/main" id="{4264B1C9-1899-405C-8253-96A16138787C}"/>
              </a:ext>
            </a:extLst>
          </p:cNvPr>
          <p:cNvSpPr/>
          <p:nvPr/>
        </p:nvSpPr>
        <p:spPr bwMode="auto">
          <a:xfrm>
            <a:off x="7562485" y="5734738"/>
            <a:ext cx="46796" cy="28078"/>
          </a:xfrm>
          <a:custGeom>
            <a:avLst/>
            <a:gdLst>
              <a:gd name="T0" fmla="*/ 145 w 145"/>
              <a:gd name="T1" fmla="*/ 30 h 87"/>
              <a:gd name="T2" fmla="*/ 145 w 145"/>
              <a:gd name="T3" fmla="*/ 30 h 87"/>
              <a:gd name="T4" fmla="*/ 1 w 145"/>
              <a:gd name="T5" fmla="*/ 18 h 87"/>
              <a:gd name="T6" fmla="*/ 0 w 145"/>
              <a:gd name="T7" fmla="*/ 18 h 87"/>
              <a:gd name="T8" fmla="*/ 8 w 145"/>
              <a:gd name="T9" fmla="*/ 78 h 87"/>
              <a:gd name="T10" fmla="*/ 68 w 145"/>
              <a:gd name="T11" fmla="*/ 47 h 87"/>
              <a:gd name="T12" fmla="*/ 113 w 145"/>
              <a:gd name="T13" fmla="*/ 87 h 87"/>
              <a:gd name="T14" fmla="*/ 145 w 145"/>
              <a:gd name="T15" fmla="*/ 3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87">
                <a:moveTo>
                  <a:pt x="145" y="30"/>
                </a:moveTo>
                <a:cubicBezTo>
                  <a:pt x="145" y="30"/>
                  <a:pt x="145" y="30"/>
                  <a:pt x="145" y="30"/>
                </a:cubicBezTo>
                <a:cubicBezTo>
                  <a:pt x="104" y="4"/>
                  <a:pt x="51" y="0"/>
                  <a:pt x="1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8" y="78"/>
                  <a:pt x="8" y="78"/>
                  <a:pt x="8" y="78"/>
                </a:cubicBezTo>
                <a:cubicBezTo>
                  <a:pt x="68" y="47"/>
                  <a:pt x="68" y="47"/>
                  <a:pt x="68" y="47"/>
                </a:cubicBezTo>
                <a:cubicBezTo>
                  <a:pt x="113" y="87"/>
                  <a:pt x="113" y="87"/>
                  <a:pt x="113" y="87"/>
                </a:cubicBezTo>
                <a:lnTo>
                  <a:pt x="145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6" name="iśliḓê">
            <a:extLst>
              <a:ext uri="{FF2B5EF4-FFF2-40B4-BE49-F238E27FC236}">
                <a16:creationId xmlns:a16="http://schemas.microsoft.com/office/drawing/2014/main" id="{A7234E9C-DA21-4EB3-AAEA-619C4CF8C74B}"/>
              </a:ext>
            </a:extLst>
          </p:cNvPr>
          <p:cNvSpPr/>
          <p:nvPr/>
        </p:nvSpPr>
        <p:spPr bwMode="auto">
          <a:xfrm>
            <a:off x="7571844" y="5740217"/>
            <a:ext cx="53873" cy="70765"/>
          </a:xfrm>
          <a:custGeom>
            <a:avLst/>
            <a:gdLst>
              <a:gd name="T0" fmla="*/ 0 w 236"/>
              <a:gd name="T1" fmla="*/ 310 h 310"/>
              <a:gd name="T2" fmla="*/ 168 w 236"/>
              <a:gd name="T3" fmla="*/ 0 h 310"/>
              <a:gd name="T4" fmla="*/ 236 w 236"/>
              <a:gd name="T5" fmla="*/ 40 h 310"/>
              <a:gd name="T6" fmla="*/ 178 w 236"/>
              <a:gd name="T7" fmla="*/ 95 h 310"/>
              <a:gd name="T8" fmla="*/ 147 w 236"/>
              <a:gd name="T9" fmla="*/ 105 h 310"/>
              <a:gd name="T10" fmla="*/ 151 w 236"/>
              <a:gd name="T11" fmla="*/ 146 h 310"/>
              <a:gd name="T12" fmla="*/ 0 w 236"/>
              <a:gd name="T13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310">
                <a:moveTo>
                  <a:pt x="0" y="310"/>
                </a:moveTo>
                <a:lnTo>
                  <a:pt x="168" y="0"/>
                </a:lnTo>
                <a:lnTo>
                  <a:pt x="236" y="40"/>
                </a:lnTo>
                <a:lnTo>
                  <a:pt x="178" y="95"/>
                </a:lnTo>
                <a:lnTo>
                  <a:pt x="147" y="105"/>
                </a:lnTo>
                <a:lnTo>
                  <a:pt x="151" y="146"/>
                </a:lnTo>
                <a:lnTo>
                  <a:pt x="0" y="310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7" name="îṣliḍê">
            <a:extLst>
              <a:ext uri="{FF2B5EF4-FFF2-40B4-BE49-F238E27FC236}">
                <a16:creationId xmlns:a16="http://schemas.microsoft.com/office/drawing/2014/main" id="{9C06CC53-9457-48D0-9764-4212B102ADF8}"/>
              </a:ext>
            </a:extLst>
          </p:cNvPr>
          <p:cNvSpPr/>
          <p:nvPr/>
        </p:nvSpPr>
        <p:spPr bwMode="auto">
          <a:xfrm>
            <a:off x="7544908" y="5736108"/>
            <a:ext cx="26936" cy="74874"/>
          </a:xfrm>
          <a:custGeom>
            <a:avLst/>
            <a:gdLst>
              <a:gd name="T0" fmla="*/ 118 w 118"/>
              <a:gd name="T1" fmla="*/ 328 h 328"/>
              <a:gd name="T2" fmla="*/ 79 w 118"/>
              <a:gd name="T3" fmla="*/ 0 h 328"/>
              <a:gd name="T4" fmla="*/ 0 w 118"/>
              <a:gd name="T5" fmla="*/ 23 h 328"/>
              <a:gd name="T6" fmla="*/ 31 w 118"/>
              <a:gd name="T7" fmla="*/ 91 h 328"/>
              <a:gd name="T8" fmla="*/ 58 w 118"/>
              <a:gd name="T9" fmla="*/ 105 h 328"/>
              <a:gd name="T10" fmla="*/ 38 w 118"/>
              <a:gd name="T11" fmla="*/ 143 h 328"/>
              <a:gd name="T12" fmla="*/ 118 w 118"/>
              <a:gd name="T13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8" h="328">
                <a:moveTo>
                  <a:pt x="118" y="328"/>
                </a:moveTo>
                <a:lnTo>
                  <a:pt x="79" y="0"/>
                </a:lnTo>
                <a:lnTo>
                  <a:pt x="0" y="23"/>
                </a:lnTo>
                <a:lnTo>
                  <a:pt x="31" y="91"/>
                </a:lnTo>
                <a:lnTo>
                  <a:pt x="58" y="105"/>
                </a:lnTo>
                <a:lnTo>
                  <a:pt x="38" y="143"/>
                </a:lnTo>
                <a:lnTo>
                  <a:pt x="118" y="328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8" name="í$ļiḓê">
            <a:extLst>
              <a:ext uri="{FF2B5EF4-FFF2-40B4-BE49-F238E27FC236}">
                <a16:creationId xmlns:a16="http://schemas.microsoft.com/office/drawing/2014/main" id="{A4A9607B-8ED2-4F7B-BE1E-9ABFF3D5CD2C}"/>
              </a:ext>
            </a:extLst>
          </p:cNvPr>
          <p:cNvSpPr/>
          <p:nvPr/>
        </p:nvSpPr>
        <p:spPr bwMode="auto">
          <a:xfrm>
            <a:off x="7511352" y="5599600"/>
            <a:ext cx="153857" cy="111626"/>
          </a:xfrm>
          <a:custGeom>
            <a:avLst/>
            <a:gdLst>
              <a:gd name="T0" fmla="*/ 86 w 476"/>
              <a:gd name="T1" fmla="*/ 346 h 346"/>
              <a:gd name="T2" fmla="*/ 123 w 476"/>
              <a:gd name="T3" fmla="*/ 100 h 346"/>
              <a:gd name="T4" fmla="*/ 337 w 476"/>
              <a:gd name="T5" fmla="*/ 63 h 346"/>
              <a:gd name="T6" fmla="*/ 393 w 476"/>
              <a:gd name="T7" fmla="*/ 63 h 346"/>
              <a:gd name="T8" fmla="*/ 401 w 476"/>
              <a:gd name="T9" fmla="*/ 98 h 346"/>
              <a:gd name="T10" fmla="*/ 433 w 476"/>
              <a:gd name="T11" fmla="*/ 67 h 346"/>
              <a:gd name="T12" fmla="*/ 414 w 476"/>
              <a:gd name="T13" fmla="*/ 228 h 346"/>
              <a:gd name="T14" fmla="*/ 86 w 476"/>
              <a:gd name="T1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6" h="346">
                <a:moveTo>
                  <a:pt x="86" y="346"/>
                </a:moveTo>
                <a:cubicBezTo>
                  <a:pt x="86" y="346"/>
                  <a:pt x="0" y="135"/>
                  <a:pt x="123" y="100"/>
                </a:cubicBezTo>
                <a:cubicBezTo>
                  <a:pt x="166" y="0"/>
                  <a:pt x="304" y="48"/>
                  <a:pt x="337" y="63"/>
                </a:cubicBezTo>
                <a:cubicBezTo>
                  <a:pt x="370" y="78"/>
                  <a:pt x="393" y="63"/>
                  <a:pt x="393" y="63"/>
                </a:cubicBezTo>
                <a:cubicBezTo>
                  <a:pt x="403" y="76"/>
                  <a:pt x="401" y="98"/>
                  <a:pt x="401" y="98"/>
                </a:cubicBezTo>
                <a:cubicBezTo>
                  <a:pt x="433" y="67"/>
                  <a:pt x="433" y="67"/>
                  <a:pt x="433" y="67"/>
                </a:cubicBezTo>
                <a:cubicBezTo>
                  <a:pt x="465" y="94"/>
                  <a:pt x="476" y="155"/>
                  <a:pt x="414" y="228"/>
                </a:cubicBezTo>
                <a:lnTo>
                  <a:pt x="86" y="346"/>
                </a:lnTo>
                <a:close/>
              </a:path>
            </a:pathLst>
          </a:custGeom>
          <a:solidFill>
            <a:srgbClr val="682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9" name="ïs1íḍê">
            <a:extLst>
              <a:ext uri="{FF2B5EF4-FFF2-40B4-BE49-F238E27FC236}">
                <a16:creationId xmlns:a16="http://schemas.microsoft.com/office/drawing/2014/main" id="{952ACB04-7B54-47C3-A131-171D53EEDB1F}"/>
              </a:ext>
            </a:extLst>
          </p:cNvPr>
          <p:cNvSpPr/>
          <p:nvPr/>
        </p:nvSpPr>
        <p:spPr bwMode="auto">
          <a:xfrm>
            <a:off x="7522994" y="5634982"/>
            <a:ext cx="123268" cy="117561"/>
          </a:xfrm>
          <a:custGeom>
            <a:avLst/>
            <a:gdLst>
              <a:gd name="T0" fmla="*/ 273 w 381"/>
              <a:gd name="T1" fmla="*/ 11 h 364"/>
              <a:gd name="T2" fmla="*/ 178 w 381"/>
              <a:gd name="T3" fmla="*/ 4 h 364"/>
              <a:gd name="T4" fmla="*/ 59 w 381"/>
              <a:gd name="T5" fmla="*/ 113 h 364"/>
              <a:gd name="T6" fmla="*/ 57 w 381"/>
              <a:gd name="T7" fmla="*/ 141 h 364"/>
              <a:gd name="T8" fmla="*/ 56 w 381"/>
              <a:gd name="T9" fmla="*/ 141 h 364"/>
              <a:gd name="T10" fmla="*/ 50 w 381"/>
              <a:gd name="T11" fmla="*/ 140 h 364"/>
              <a:gd name="T12" fmla="*/ 49 w 381"/>
              <a:gd name="T13" fmla="*/ 140 h 364"/>
              <a:gd name="T14" fmla="*/ 2 w 381"/>
              <a:gd name="T15" fmla="*/ 183 h 364"/>
              <a:gd name="T16" fmla="*/ 2 w 381"/>
              <a:gd name="T17" fmla="*/ 184 h 364"/>
              <a:gd name="T18" fmla="*/ 42 w 381"/>
              <a:gd name="T19" fmla="*/ 233 h 364"/>
              <a:gd name="T20" fmla="*/ 44 w 381"/>
              <a:gd name="T21" fmla="*/ 233 h 364"/>
              <a:gd name="T22" fmla="*/ 50 w 381"/>
              <a:gd name="T23" fmla="*/ 233 h 364"/>
              <a:gd name="T24" fmla="*/ 50 w 381"/>
              <a:gd name="T25" fmla="*/ 234 h 364"/>
              <a:gd name="T26" fmla="*/ 153 w 381"/>
              <a:gd name="T27" fmla="*/ 353 h 364"/>
              <a:gd name="T28" fmla="*/ 249 w 381"/>
              <a:gd name="T29" fmla="*/ 360 h 364"/>
              <a:gd name="T30" fmla="*/ 369 w 381"/>
              <a:gd name="T31" fmla="*/ 251 h 364"/>
              <a:gd name="T32" fmla="*/ 377 w 381"/>
              <a:gd name="T33" fmla="*/ 135 h 364"/>
              <a:gd name="T34" fmla="*/ 273 w 381"/>
              <a:gd name="T35" fmla="*/ 11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1" h="364">
                <a:moveTo>
                  <a:pt x="273" y="11"/>
                </a:moveTo>
                <a:cubicBezTo>
                  <a:pt x="178" y="4"/>
                  <a:pt x="178" y="4"/>
                  <a:pt x="178" y="4"/>
                </a:cubicBezTo>
                <a:cubicBezTo>
                  <a:pt x="117" y="0"/>
                  <a:pt x="63" y="48"/>
                  <a:pt x="59" y="113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4" y="141"/>
                  <a:pt x="52" y="140"/>
                  <a:pt x="50" y="140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25" y="138"/>
                  <a:pt x="4" y="158"/>
                  <a:pt x="2" y="183"/>
                </a:cubicBezTo>
                <a:cubicBezTo>
                  <a:pt x="2" y="184"/>
                  <a:pt x="2" y="184"/>
                  <a:pt x="2" y="184"/>
                </a:cubicBezTo>
                <a:cubicBezTo>
                  <a:pt x="0" y="209"/>
                  <a:pt x="18" y="231"/>
                  <a:pt x="42" y="233"/>
                </a:cubicBezTo>
                <a:cubicBezTo>
                  <a:pt x="44" y="233"/>
                  <a:pt x="44" y="233"/>
                  <a:pt x="44" y="233"/>
                </a:cubicBezTo>
                <a:cubicBezTo>
                  <a:pt x="46" y="233"/>
                  <a:pt x="48" y="233"/>
                  <a:pt x="50" y="233"/>
                </a:cubicBezTo>
                <a:cubicBezTo>
                  <a:pt x="50" y="234"/>
                  <a:pt x="50" y="234"/>
                  <a:pt x="50" y="234"/>
                </a:cubicBezTo>
                <a:cubicBezTo>
                  <a:pt x="48" y="296"/>
                  <a:pt x="93" y="349"/>
                  <a:pt x="153" y="353"/>
                </a:cubicBezTo>
                <a:cubicBezTo>
                  <a:pt x="249" y="360"/>
                  <a:pt x="249" y="360"/>
                  <a:pt x="249" y="360"/>
                </a:cubicBezTo>
                <a:cubicBezTo>
                  <a:pt x="311" y="364"/>
                  <a:pt x="364" y="315"/>
                  <a:pt x="369" y="251"/>
                </a:cubicBezTo>
                <a:cubicBezTo>
                  <a:pt x="377" y="135"/>
                  <a:pt x="377" y="135"/>
                  <a:pt x="377" y="135"/>
                </a:cubicBezTo>
                <a:cubicBezTo>
                  <a:pt x="381" y="71"/>
                  <a:pt x="335" y="15"/>
                  <a:pt x="273" y="11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0" name="ïŝľïdê">
            <a:extLst>
              <a:ext uri="{FF2B5EF4-FFF2-40B4-BE49-F238E27FC236}">
                <a16:creationId xmlns:a16="http://schemas.microsoft.com/office/drawing/2014/main" id="{8CA40026-43C8-4DF7-9BB7-30DC7AFEFAB1}"/>
              </a:ext>
            </a:extLst>
          </p:cNvPr>
          <p:cNvSpPr/>
          <p:nvPr/>
        </p:nvSpPr>
        <p:spPr bwMode="auto">
          <a:xfrm>
            <a:off x="7539201" y="5623340"/>
            <a:ext cx="86973" cy="78526"/>
          </a:xfrm>
          <a:custGeom>
            <a:avLst/>
            <a:gdLst>
              <a:gd name="T0" fmla="*/ 41 w 269"/>
              <a:gd name="T1" fmla="*/ 216 h 243"/>
              <a:gd name="T2" fmla="*/ 89 w 269"/>
              <a:gd name="T3" fmla="*/ 57 h 243"/>
              <a:gd name="T4" fmla="*/ 171 w 269"/>
              <a:gd name="T5" fmla="*/ 44 h 243"/>
              <a:gd name="T6" fmla="*/ 241 w 269"/>
              <a:gd name="T7" fmla="*/ 49 h 243"/>
              <a:gd name="T8" fmla="*/ 244 w 269"/>
              <a:gd name="T9" fmla="*/ 8 h 243"/>
              <a:gd name="T10" fmla="*/ 167 w 269"/>
              <a:gd name="T11" fmla="*/ 3 h 243"/>
              <a:gd name="T12" fmla="*/ 65 w 269"/>
              <a:gd name="T13" fmla="*/ 26 h 243"/>
              <a:gd name="T14" fmla="*/ 7 w 269"/>
              <a:gd name="T15" fmla="*/ 134 h 243"/>
              <a:gd name="T16" fmla="*/ 2 w 269"/>
              <a:gd name="T17" fmla="*/ 214 h 243"/>
              <a:gd name="T18" fmla="*/ 41 w 269"/>
              <a:gd name="T19" fmla="*/ 216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9" h="243">
                <a:moveTo>
                  <a:pt x="41" y="216"/>
                </a:moveTo>
                <a:cubicBezTo>
                  <a:pt x="44" y="161"/>
                  <a:pt x="38" y="91"/>
                  <a:pt x="89" y="57"/>
                </a:cubicBezTo>
                <a:cubicBezTo>
                  <a:pt x="115" y="40"/>
                  <a:pt x="142" y="42"/>
                  <a:pt x="171" y="44"/>
                </a:cubicBezTo>
                <a:cubicBezTo>
                  <a:pt x="194" y="46"/>
                  <a:pt x="218" y="47"/>
                  <a:pt x="241" y="49"/>
                </a:cubicBezTo>
                <a:cubicBezTo>
                  <a:pt x="266" y="51"/>
                  <a:pt x="269" y="11"/>
                  <a:pt x="244" y="8"/>
                </a:cubicBezTo>
                <a:cubicBezTo>
                  <a:pt x="218" y="6"/>
                  <a:pt x="193" y="5"/>
                  <a:pt x="167" y="3"/>
                </a:cubicBezTo>
                <a:cubicBezTo>
                  <a:pt x="130" y="0"/>
                  <a:pt x="96" y="3"/>
                  <a:pt x="65" y="26"/>
                </a:cubicBezTo>
                <a:cubicBezTo>
                  <a:pt x="30" y="51"/>
                  <a:pt x="10" y="91"/>
                  <a:pt x="7" y="134"/>
                </a:cubicBezTo>
                <a:cubicBezTo>
                  <a:pt x="5" y="161"/>
                  <a:pt x="3" y="187"/>
                  <a:pt x="2" y="214"/>
                </a:cubicBezTo>
                <a:cubicBezTo>
                  <a:pt x="0" y="240"/>
                  <a:pt x="39" y="243"/>
                  <a:pt x="41" y="216"/>
                </a:cubicBezTo>
                <a:close/>
              </a:path>
            </a:pathLst>
          </a:custGeom>
          <a:solidFill>
            <a:srgbClr val="682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1" name="ïśļíḓé">
            <a:extLst>
              <a:ext uri="{FF2B5EF4-FFF2-40B4-BE49-F238E27FC236}">
                <a16:creationId xmlns:a16="http://schemas.microsoft.com/office/drawing/2014/main" id="{4E951F07-ECFF-4BF9-A44A-03F818B6D939}"/>
              </a:ext>
            </a:extLst>
          </p:cNvPr>
          <p:cNvSpPr/>
          <p:nvPr/>
        </p:nvSpPr>
        <p:spPr bwMode="auto">
          <a:xfrm>
            <a:off x="7584171" y="5690225"/>
            <a:ext cx="7305" cy="9816"/>
          </a:xfrm>
          <a:custGeom>
            <a:avLst/>
            <a:gdLst>
              <a:gd name="T0" fmla="*/ 22 w 23"/>
              <a:gd name="T1" fmla="*/ 15 h 30"/>
              <a:gd name="T2" fmla="*/ 10 w 23"/>
              <a:gd name="T3" fmla="*/ 29 h 30"/>
              <a:gd name="T4" fmla="*/ 1 w 23"/>
              <a:gd name="T5" fmla="*/ 14 h 30"/>
              <a:gd name="T6" fmla="*/ 12 w 23"/>
              <a:gd name="T7" fmla="*/ 0 h 30"/>
              <a:gd name="T8" fmla="*/ 22 w 23"/>
              <a:gd name="T9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0">
                <a:moveTo>
                  <a:pt x="22" y="15"/>
                </a:moveTo>
                <a:cubicBezTo>
                  <a:pt x="21" y="23"/>
                  <a:pt x="16" y="30"/>
                  <a:pt x="10" y="29"/>
                </a:cubicBezTo>
                <a:cubicBezTo>
                  <a:pt x="4" y="29"/>
                  <a:pt x="0" y="22"/>
                  <a:pt x="1" y="14"/>
                </a:cubicBezTo>
                <a:cubicBezTo>
                  <a:pt x="1" y="6"/>
                  <a:pt x="7" y="0"/>
                  <a:pt x="12" y="0"/>
                </a:cubicBezTo>
                <a:cubicBezTo>
                  <a:pt x="18" y="0"/>
                  <a:pt x="23" y="7"/>
                  <a:pt x="22" y="15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2" name="î$ľîḑê">
            <a:extLst>
              <a:ext uri="{FF2B5EF4-FFF2-40B4-BE49-F238E27FC236}">
                <a16:creationId xmlns:a16="http://schemas.microsoft.com/office/drawing/2014/main" id="{7E6128A4-00B8-4C6F-B212-9AB44F57D551}"/>
              </a:ext>
            </a:extLst>
          </p:cNvPr>
          <p:cNvSpPr/>
          <p:nvPr/>
        </p:nvSpPr>
        <p:spPr bwMode="auto">
          <a:xfrm>
            <a:off x="7619097" y="5690909"/>
            <a:ext cx="7077" cy="9588"/>
          </a:xfrm>
          <a:custGeom>
            <a:avLst/>
            <a:gdLst>
              <a:gd name="T0" fmla="*/ 22 w 22"/>
              <a:gd name="T1" fmla="*/ 16 h 30"/>
              <a:gd name="T2" fmla="*/ 10 w 22"/>
              <a:gd name="T3" fmla="*/ 30 h 30"/>
              <a:gd name="T4" fmla="*/ 0 w 22"/>
              <a:gd name="T5" fmla="*/ 14 h 30"/>
              <a:gd name="T6" fmla="*/ 12 w 22"/>
              <a:gd name="T7" fmla="*/ 0 h 30"/>
              <a:gd name="T8" fmla="*/ 22 w 22"/>
              <a:gd name="T9" fmla="*/ 1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0">
                <a:moveTo>
                  <a:pt x="22" y="16"/>
                </a:moveTo>
                <a:cubicBezTo>
                  <a:pt x="21" y="24"/>
                  <a:pt x="16" y="30"/>
                  <a:pt x="10" y="30"/>
                </a:cubicBezTo>
                <a:cubicBezTo>
                  <a:pt x="4" y="29"/>
                  <a:pt x="0" y="22"/>
                  <a:pt x="0" y="14"/>
                </a:cubicBezTo>
                <a:cubicBezTo>
                  <a:pt x="1" y="6"/>
                  <a:pt x="6" y="0"/>
                  <a:pt x="12" y="0"/>
                </a:cubicBezTo>
                <a:cubicBezTo>
                  <a:pt x="18" y="1"/>
                  <a:pt x="22" y="8"/>
                  <a:pt x="22" y="16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3" name="ïṥľíḋe">
            <a:extLst>
              <a:ext uri="{FF2B5EF4-FFF2-40B4-BE49-F238E27FC236}">
                <a16:creationId xmlns:a16="http://schemas.microsoft.com/office/drawing/2014/main" id="{299143E1-C716-42F9-8973-3623FAD77F2B}"/>
              </a:ext>
            </a:extLst>
          </p:cNvPr>
          <p:cNvSpPr/>
          <p:nvPr/>
        </p:nvSpPr>
        <p:spPr bwMode="auto">
          <a:xfrm>
            <a:off x="7546506" y="5621742"/>
            <a:ext cx="101582" cy="59123"/>
          </a:xfrm>
          <a:custGeom>
            <a:avLst/>
            <a:gdLst>
              <a:gd name="T0" fmla="*/ 314 w 314"/>
              <a:gd name="T1" fmla="*/ 35 h 183"/>
              <a:gd name="T2" fmla="*/ 188 w 314"/>
              <a:gd name="T3" fmla="*/ 89 h 183"/>
              <a:gd name="T4" fmla="*/ 12 w 314"/>
              <a:gd name="T5" fmla="*/ 183 h 183"/>
              <a:gd name="T6" fmla="*/ 108 w 314"/>
              <a:gd name="T7" fmla="*/ 8 h 183"/>
              <a:gd name="T8" fmla="*/ 314 w 314"/>
              <a:gd name="T9" fmla="*/ 35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183">
                <a:moveTo>
                  <a:pt x="314" y="35"/>
                </a:moveTo>
                <a:cubicBezTo>
                  <a:pt x="314" y="35"/>
                  <a:pt x="311" y="97"/>
                  <a:pt x="188" y="89"/>
                </a:cubicBezTo>
                <a:cubicBezTo>
                  <a:pt x="65" y="80"/>
                  <a:pt x="20" y="70"/>
                  <a:pt x="12" y="183"/>
                </a:cubicBezTo>
                <a:cubicBezTo>
                  <a:pt x="12" y="183"/>
                  <a:pt x="0" y="16"/>
                  <a:pt x="108" y="8"/>
                </a:cubicBezTo>
                <a:cubicBezTo>
                  <a:pt x="217" y="0"/>
                  <a:pt x="252" y="55"/>
                  <a:pt x="314" y="35"/>
                </a:cubicBezTo>
                <a:close/>
              </a:path>
            </a:pathLst>
          </a:custGeom>
          <a:solidFill>
            <a:srgbClr val="682F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4" name="í$ľíḋê">
            <a:extLst>
              <a:ext uri="{FF2B5EF4-FFF2-40B4-BE49-F238E27FC236}">
                <a16:creationId xmlns:a16="http://schemas.microsoft.com/office/drawing/2014/main" id="{B635AD9C-FB77-4595-905E-2BF21F782CA0}"/>
              </a:ext>
            </a:extLst>
          </p:cNvPr>
          <p:cNvSpPr/>
          <p:nvPr/>
        </p:nvSpPr>
        <p:spPr bwMode="auto">
          <a:xfrm>
            <a:off x="7576866" y="5677441"/>
            <a:ext cx="20773" cy="7076"/>
          </a:xfrm>
          <a:custGeom>
            <a:avLst/>
            <a:gdLst>
              <a:gd name="T0" fmla="*/ 7 w 64"/>
              <a:gd name="T1" fmla="*/ 13 h 22"/>
              <a:gd name="T2" fmla="*/ 53 w 64"/>
              <a:gd name="T3" fmla="*/ 21 h 22"/>
              <a:gd name="T4" fmla="*/ 57 w 64"/>
              <a:gd name="T5" fmla="*/ 9 h 22"/>
              <a:gd name="T6" fmla="*/ 11 w 64"/>
              <a:gd name="T7" fmla="*/ 1 h 22"/>
              <a:gd name="T8" fmla="*/ 7 w 64"/>
              <a:gd name="T9" fmla="*/ 1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22">
                <a:moveTo>
                  <a:pt x="7" y="13"/>
                </a:moveTo>
                <a:cubicBezTo>
                  <a:pt x="23" y="15"/>
                  <a:pt x="38" y="18"/>
                  <a:pt x="53" y="21"/>
                </a:cubicBezTo>
                <a:cubicBezTo>
                  <a:pt x="61" y="22"/>
                  <a:pt x="64" y="11"/>
                  <a:pt x="57" y="9"/>
                </a:cubicBezTo>
                <a:cubicBezTo>
                  <a:pt x="41" y="7"/>
                  <a:pt x="26" y="4"/>
                  <a:pt x="11" y="1"/>
                </a:cubicBezTo>
                <a:cubicBezTo>
                  <a:pt x="3" y="0"/>
                  <a:pt x="0" y="11"/>
                  <a:pt x="7" y="13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5" name="ïŝḻíḍê">
            <a:extLst>
              <a:ext uri="{FF2B5EF4-FFF2-40B4-BE49-F238E27FC236}">
                <a16:creationId xmlns:a16="http://schemas.microsoft.com/office/drawing/2014/main" id="{38A53F4A-A5DA-409F-BF34-049AB0DA9227}"/>
              </a:ext>
            </a:extLst>
          </p:cNvPr>
          <p:cNvSpPr/>
          <p:nvPr/>
        </p:nvSpPr>
        <p:spPr bwMode="auto">
          <a:xfrm>
            <a:off x="7610651" y="5677441"/>
            <a:ext cx="21001" cy="7076"/>
          </a:xfrm>
          <a:custGeom>
            <a:avLst/>
            <a:gdLst>
              <a:gd name="T0" fmla="*/ 54 w 65"/>
              <a:gd name="T1" fmla="*/ 1 h 22"/>
              <a:gd name="T2" fmla="*/ 8 w 65"/>
              <a:gd name="T3" fmla="*/ 9 h 22"/>
              <a:gd name="T4" fmla="*/ 11 w 65"/>
              <a:gd name="T5" fmla="*/ 21 h 22"/>
              <a:gd name="T6" fmla="*/ 57 w 65"/>
              <a:gd name="T7" fmla="*/ 13 h 22"/>
              <a:gd name="T8" fmla="*/ 54 w 65"/>
              <a:gd name="T9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22">
                <a:moveTo>
                  <a:pt x="54" y="1"/>
                </a:moveTo>
                <a:cubicBezTo>
                  <a:pt x="39" y="4"/>
                  <a:pt x="23" y="7"/>
                  <a:pt x="8" y="9"/>
                </a:cubicBezTo>
                <a:cubicBezTo>
                  <a:pt x="0" y="11"/>
                  <a:pt x="4" y="22"/>
                  <a:pt x="11" y="21"/>
                </a:cubicBezTo>
                <a:cubicBezTo>
                  <a:pt x="27" y="18"/>
                  <a:pt x="42" y="15"/>
                  <a:pt x="57" y="13"/>
                </a:cubicBezTo>
                <a:cubicBezTo>
                  <a:pt x="65" y="11"/>
                  <a:pt x="62" y="0"/>
                  <a:pt x="54" y="1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6" name="íṥļíde">
            <a:extLst>
              <a:ext uri="{FF2B5EF4-FFF2-40B4-BE49-F238E27FC236}">
                <a16:creationId xmlns:a16="http://schemas.microsoft.com/office/drawing/2014/main" id="{CCD70BB9-7216-4193-8955-137753E90CB3}"/>
              </a:ext>
            </a:extLst>
          </p:cNvPr>
          <p:cNvSpPr/>
          <p:nvPr/>
        </p:nvSpPr>
        <p:spPr bwMode="auto">
          <a:xfrm>
            <a:off x="7588280" y="5717617"/>
            <a:ext cx="26252" cy="13240"/>
          </a:xfrm>
          <a:custGeom>
            <a:avLst/>
            <a:gdLst>
              <a:gd name="T0" fmla="*/ 69 w 81"/>
              <a:gd name="T1" fmla="*/ 20 h 41"/>
              <a:gd name="T2" fmla="*/ 14 w 81"/>
              <a:gd name="T3" fmla="*/ 6 h 41"/>
              <a:gd name="T4" fmla="*/ 4 w 81"/>
              <a:gd name="T5" fmla="*/ 11 h 41"/>
              <a:gd name="T6" fmla="*/ 75 w 81"/>
              <a:gd name="T7" fmla="*/ 29 h 41"/>
              <a:gd name="T8" fmla="*/ 69 w 81"/>
              <a:gd name="T9" fmla="*/ 2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41">
                <a:moveTo>
                  <a:pt x="69" y="20"/>
                </a:moveTo>
                <a:cubicBezTo>
                  <a:pt x="49" y="29"/>
                  <a:pt x="27" y="23"/>
                  <a:pt x="14" y="6"/>
                </a:cubicBezTo>
                <a:cubicBezTo>
                  <a:pt x="10" y="0"/>
                  <a:pt x="0" y="6"/>
                  <a:pt x="4" y="11"/>
                </a:cubicBezTo>
                <a:cubicBezTo>
                  <a:pt x="21" y="34"/>
                  <a:pt x="49" y="41"/>
                  <a:pt x="75" y="29"/>
                </a:cubicBezTo>
                <a:cubicBezTo>
                  <a:pt x="81" y="27"/>
                  <a:pt x="76" y="17"/>
                  <a:pt x="69" y="20"/>
                </a:cubicBezTo>
                <a:close/>
              </a:path>
            </a:pathLst>
          </a:custGeom>
          <a:solidFill>
            <a:srgbClr val="FF63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7" name="íšľïḓé">
            <a:extLst>
              <a:ext uri="{FF2B5EF4-FFF2-40B4-BE49-F238E27FC236}">
                <a16:creationId xmlns:a16="http://schemas.microsoft.com/office/drawing/2014/main" id="{BB7B11D3-A853-4A7A-A7CD-6E6CB80809ED}"/>
              </a:ext>
            </a:extLst>
          </p:cNvPr>
          <p:cNvSpPr/>
          <p:nvPr/>
        </p:nvSpPr>
        <p:spPr bwMode="auto">
          <a:xfrm>
            <a:off x="7163918" y="5617633"/>
            <a:ext cx="111398" cy="69395"/>
          </a:xfrm>
          <a:custGeom>
            <a:avLst/>
            <a:gdLst>
              <a:gd name="T0" fmla="*/ 0 w 488"/>
              <a:gd name="T1" fmla="*/ 117 h 304"/>
              <a:gd name="T2" fmla="*/ 418 w 488"/>
              <a:gd name="T3" fmla="*/ 0 h 304"/>
              <a:gd name="T4" fmla="*/ 488 w 488"/>
              <a:gd name="T5" fmla="*/ 107 h 304"/>
              <a:gd name="T6" fmla="*/ 80 w 488"/>
              <a:gd name="T7" fmla="*/ 304 h 304"/>
              <a:gd name="T8" fmla="*/ 0 w 488"/>
              <a:gd name="T9" fmla="*/ 117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304">
                <a:moveTo>
                  <a:pt x="0" y="117"/>
                </a:moveTo>
                <a:lnTo>
                  <a:pt x="418" y="0"/>
                </a:lnTo>
                <a:lnTo>
                  <a:pt x="488" y="107"/>
                </a:lnTo>
                <a:lnTo>
                  <a:pt x="80" y="304"/>
                </a:lnTo>
                <a:lnTo>
                  <a:pt x="0" y="117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8" name="í$ļiḍê">
            <a:extLst>
              <a:ext uri="{FF2B5EF4-FFF2-40B4-BE49-F238E27FC236}">
                <a16:creationId xmlns:a16="http://schemas.microsoft.com/office/drawing/2014/main" id="{396F0FC3-8AA0-4262-AFA8-B1C06F0173B7}"/>
              </a:ext>
            </a:extLst>
          </p:cNvPr>
          <p:cNvSpPr/>
          <p:nvPr/>
        </p:nvSpPr>
        <p:spPr bwMode="auto">
          <a:xfrm>
            <a:off x="7092468" y="5398719"/>
            <a:ext cx="310225" cy="317757"/>
          </a:xfrm>
          <a:custGeom>
            <a:avLst/>
            <a:gdLst>
              <a:gd name="T0" fmla="*/ 959 w 959"/>
              <a:gd name="T1" fmla="*/ 914 h 984"/>
              <a:gd name="T2" fmla="*/ 15 w 959"/>
              <a:gd name="T3" fmla="*/ 222 h 984"/>
              <a:gd name="T4" fmla="*/ 0 w 959"/>
              <a:gd name="T5" fmla="*/ 126 h 984"/>
              <a:gd name="T6" fmla="*/ 818 w 959"/>
              <a:gd name="T7" fmla="*/ 0 h 984"/>
              <a:gd name="T8" fmla="*/ 959 w 959"/>
              <a:gd name="T9" fmla="*/ 91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9" h="984">
                <a:moveTo>
                  <a:pt x="959" y="914"/>
                </a:moveTo>
                <a:cubicBezTo>
                  <a:pt x="507" y="984"/>
                  <a:pt x="84" y="674"/>
                  <a:pt x="15" y="222"/>
                </a:cubicBezTo>
                <a:cubicBezTo>
                  <a:pt x="0" y="126"/>
                  <a:pt x="0" y="126"/>
                  <a:pt x="0" y="126"/>
                </a:cubicBezTo>
                <a:cubicBezTo>
                  <a:pt x="818" y="0"/>
                  <a:pt x="818" y="0"/>
                  <a:pt x="818" y="0"/>
                </a:cubicBezTo>
                <a:lnTo>
                  <a:pt x="959" y="914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9" name="íṥľiḓê">
            <a:extLst>
              <a:ext uri="{FF2B5EF4-FFF2-40B4-BE49-F238E27FC236}">
                <a16:creationId xmlns:a16="http://schemas.microsoft.com/office/drawing/2014/main" id="{D4E938EA-B49C-4616-8FD7-EB56CF0B6124}"/>
              </a:ext>
            </a:extLst>
          </p:cNvPr>
          <p:cNvSpPr/>
          <p:nvPr/>
        </p:nvSpPr>
        <p:spPr bwMode="auto">
          <a:xfrm>
            <a:off x="7092468" y="5398262"/>
            <a:ext cx="305431" cy="286484"/>
          </a:xfrm>
          <a:custGeom>
            <a:avLst/>
            <a:gdLst>
              <a:gd name="T0" fmla="*/ 944 w 944"/>
              <a:gd name="T1" fmla="*/ 818 h 887"/>
              <a:gd name="T2" fmla="*/ 0 w 944"/>
              <a:gd name="T3" fmla="*/ 126 h 887"/>
              <a:gd name="T4" fmla="*/ 818 w 944"/>
              <a:gd name="T5" fmla="*/ 0 h 887"/>
              <a:gd name="T6" fmla="*/ 944 w 944"/>
              <a:gd name="T7" fmla="*/ 818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4" h="887">
                <a:moveTo>
                  <a:pt x="944" y="818"/>
                </a:moveTo>
                <a:cubicBezTo>
                  <a:pt x="492" y="887"/>
                  <a:pt x="69" y="577"/>
                  <a:pt x="0" y="126"/>
                </a:cubicBezTo>
                <a:cubicBezTo>
                  <a:pt x="818" y="0"/>
                  <a:pt x="818" y="0"/>
                  <a:pt x="818" y="0"/>
                </a:cubicBezTo>
                <a:lnTo>
                  <a:pt x="944" y="818"/>
                </a:lnTo>
                <a:close/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0" name="îṥ1ïḑe">
            <a:extLst>
              <a:ext uri="{FF2B5EF4-FFF2-40B4-BE49-F238E27FC236}">
                <a16:creationId xmlns:a16="http://schemas.microsoft.com/office/drawing/2014/main" id="{65B7706E-5944-4DF3-931D-C77DBC99FA17}"/>
              </a:ext>
            </a:extLst>
          </p:cNvPr>
          <p:cNvSpPr/>
          <p:nvPr/>
        </p:nvSpPr>
        <p:spPr bwMode="auto">
          <a:xfrm>
            <a:off x="7243357" y="5406023"/>
            <a:ext cx="131258" cy="115735"/>
          </a:xfrm>
          <a:custGeom>
            <a:avLst/>
            <a:gdLst>
              <a:gd name="T0" fmla="*/ 377 w 406"/>
              <a:gd name="T1" fmla="*/ 136 h 358"/>
              <a:gd name="T2" fmla="*/ 406 w 406"/>
              <a:gd name="T3" fmla="*/ 328 h 358"/>
              <a:gd name="T4" fmla="*/ 0 w 406"/>
              <a:gd name="T5" fmla="*/ 30 h 358"/>
              <a:gd name="T6" fmla="*/ 192 w 406"/>
              <a:gd name="T7" fmla="*/ 0 h 358"/>
              <a:gd name="T8" fmla="*/ 377 w 406"/>
              <a:gd name="T9" fmla="*/ 136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6" h="358">
                <a:moveTo>
                  <a:pt x="377" y="136"/>
                </a:moveTo>
                <a:cubicBezTo>
                  <a:pt x="406" y="328"/>
                  <a:pt x="406" y="328"/>
                  <a:pt x="406" y="328"/>
                </a:cubicBezTo>
                <a:cubicBezTo>
                  <a:pt x="212" y="358"/>
                  <a:pt x="30" y="224"/>
                  <a:pt x="0" y="30"/>
                </a:cubicBezTo>
                <a:cubicBezTo>
                  <a:pt x="192" y="0"/>
                  <a:pt x="192" y="0"/>
                  <a:pt x="192" y="0"/>
                </a:cubicBezTo>
                <a:cubicBezTo>
                  <a:pt x="205" y="89"/>
                  <a:pt x="288" y="150"/>
                  <a:pt x="377" y="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1" name="ï$ḷíde">
            <a:extLst>
              <a:ext uri="{FF2B5EF4-FFF2-40B4-BE49-F238E27FC236}">
                <a16:creationId xmlns:a16="http://schemas.microsoft.com/office/drawing/2014/main" id="{7390F2C7-1436-4A7F-B761-AF37CAAC7BF0}"/>
              </a:ext>
            </a:extLst>
          </p:cNvPr>
          <p:cNvSpPr/>
          <p:nvPr/>
        </p:nvSpPr>
        <p:spPr bwMode="auto">
          <a:xfrm>
            <a:off x="7120318" y="5425198"/>
            <a:ext cx="273244" cy="219143"/>
          </a:xfrm>
          <a:custGeom>
            <a:avLst/>
            <a:gdLst>
              <a:gd name="T0" fmla="*/ 815 w 845"/>
              <a:gd name="T1" fmla="*/ 457 h 679"/>
              <a:gd name="T2" fmla="*/ 845 w 845"/>
              <a:gd name="T3" fmla="*/ 649 h 679"/>
              <a:gd name="T4" fmla="*/ 294 w 845"/>
              <a:gd name="T5" fmla="*/ 514 h 679"/>
              <a:gd name="T6" fmla="*/ 0 w 845"/>
              <a:gd name="T7" fmla="*/ 29 h 679"/>
              <a:gd name="T8" fmla="*/ 192 w 845"/>
              <a:gd name="T9" fmla="*/ 0 h 679"/>
              <a:gd name="T10" fmla="*/ 815 w 845"/>
              <a:gd name="T11" fmla="*/ 457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5" h="679">
                <a:moveTo>
                  <a:pt x="815" y="457"/>
                </a:moveTo>
                <a:cubicBezTo>
                  <a:pt x="845" y="649"/>
                  <a:pt x="845" y="649"/>
                  <a:pt x="845" y="649"/>
                </a:cubicBezTo>
                <a:cubicBezTo>
                  <a:pt x="649" y="679"/>
                  <a:pt x="454" y="631"/>
                  <a:pt x="294" y="514"/>
                </a:cubicBezTo>
                <a:cubicBezTo>
                  <a:pt x="135" y="397"/>
                  <a:pt x="30" y="225"/>
                  <a:pt x="0" y="29"/>
                </a:cubicBezTo>
                <a:cubicBezTo>
                  <a:pt x="192" y="0"/>
                  <a:pt x="192" y="0"/>
                  <a:pt x="192" y="0"/>
                </a:cubicBezTo>
                <a:cubicBezTo>
                  <a:pt x="238" y="298"/>
                  <a:pt x="517" y="503"/>
                  <a:pt x="815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2" name="íṣľíďè">
            <a:extLst>
              <a:ext uri="{FF2B5EF4-FFF2-40B4-BE49-F238E27FC236}">
                <a16:creationId xmlns:a16="http://schemas.microsoft.com/office/drawing/2014/main" id="{491426F4-23BC-42CD-A1D2-073365B8DF07}"/>
              </a:ext>
            </a:extLst>
          </p:cNvPr>
          <p:cNvSpPr/>
          <p:nvPr/>
        </p:nvSpPr>
        <p:spPr bwMode="auto">
          <a:xfrm>
            <a:off x="7050466" y="5953424"/>
            <a:ext cx="38578" cy="34241"/>
          </a:xfrm>
          <a:custGeom>
            <a:avLst/>
            <a:gdLst>
              <a:gd name="T0" fmla="*/ 23 w 119"/>
              <a:gd name="T1" fmla="*/ 0 h 106"/>
              <a:gd name="T2" fmla="*/ 100 w 119"/>
              <a:gd name="T3" fmla="*/ 0 h 106"/>
              <a:gd name="T4" fmla="*/ 119 w 119"/>
              <a:gd name="T5" fmla="*/ 18 h 106"/>
              <a:gd name="T6" fmla="*/ 118 w 119"/>
              <a:gd name="T7" fmla="*/ 86 h 106"/>
              <a:gd name="T8" fmla="*/ 99 w 119"/>
              <a:gd name="T9" fmla="*/ 106 h 106"/>
              <a:gd name="T10" fmla="*/ 20 w 119"/>
              <a:gd name="T11" fmla="*/ 106 h 106"/>
              <a:gd name="T12" fmla="*/ 1 w 119"/>
              <a:gd name="T13" fmla="*/ 86 h 106"/>
              <a:gd name="T14" fmla="*/ 4 w 119"/>
              <a:gd name="T15" fmla="*/ 18 h 106"/>
              <a:gd name="T16" fmla="*/ 23 w 119"/>
              <a:gd name="T1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106">
                <a:moveTo>
                  <a:pt x="23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10" y="0"/>
                  <a:pt x="119" y="8"/>
                  <a:pt x="119" y="18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8" y="97"/>
                  <a:pt x="110" y="106"/>
                  <a:pt x="99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9" y="106"/>
                  <a:pt x="0" y="97"/>
                  <a:pt x="1" y="8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8"/>
                  <a:pt x="12" y="0"/>
                  <a:pt x="23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3" name="ïṡļïďe">
            <a:extLst>
              <a:ext uri="{FF2B5EF4-FFF2-40B4-BE49-F238E27FC236}">
                <a16:creationId xmlns:a16="http://schemas.microsoft.com/office/drawing/2014/main" id="{C9E8BDDB-EF3F-409A-A9F3-71AF23437510}"/>
              </a:ext>
            </a:extLst>
          </p:cNvPr>
          <p:cNvSpPr/>
          <p:nvPr/>
        </p:nvSpPr>
        <p:spPr bwMode="auto">
          <a:xfrm>
            <a:off x="7024899" y="5976252"/>
            <a:ext cx="59808" cy="10044"/>
          </a:xfrm>
          <a:custGeom>
            <a:avLst/>
            <a:gdLst>
              <a:gd name="T0" fmla="*/ 171 w 185"/>
              <a:gd name="T1" fmla="*/ 0 h 31"/>
              <a:gd name="T2" fmla="*/ 13 w 185"/>
              <a:gd name="T3" fmla="*/ 0 h 31"/>
              <a:gd name="T4" fmla="*/ 0 w 185"/>
              <a:gd name="T5" fmla="*/ 14 h 31"/>
              <a:gd name="T6" fmla="*/ 0 w 185"/>
              <a:gd name="T7" fmla="*/ 17 h 31"/>
              <a:gd name="T8" fmla="*/ 13 w 185"/>
              <a:gd name="T9" fmla="*/ 31 h 31"/>
              <a:gd name="T10" fmla="*/ 171 w 185"/>
              <a:gd name="T11" fmla="*/ 31 h 31"/>
              <a:gd name="T12" fmla="*/ 185 w 185"/>
              <a:gd name="T13" fmla="*/ 17 h 31"/>
              <a:gd name="T14" fmla="*/ 185 w 185"/>
              <a:gd name="T15" fmla="*/ 14 h 31"/>
              <a:gd name="T16" fmla="*/ 171 w 185"/>
              <a:gd name="T1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1">
                <a:moveTo>
                  <a:pt x="171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4"/>
                  <a:pt x="6" y="31"/>
                  <a:pt x="13" y="31"/>
                </a:cubicBezTo>
                <a:cubicBezTo>
                  <a:pt x="171" y="31"/>
                  <a:pt x="171" y="31"/>
                  <a:pt x="171" y="31"/>
                </a:cubicBezTo>
                <a:cubicBezTo>
                  <a:pt x="178" y="31"/>
                  <a:pt x="185" y="24"/>
                  <a:pt x="185" y="17"/>
                </a:cubicBezTo>
                <a:cubicBezTo>
                  <a:pt x="185" y="14"/>
                  <a:pt x="185" y="14"/>
                  <a:pt x="185" y="14"/>
                </a:cubicBezTo>
                <a:cubicBezTo>
                  <a:pt x="185" y="7"/>
                  <a:pt x="178" y="0"/>
                  <a:pt x="171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4" name="íŝliďê">
            <a:extLst>
              <a:ext uri="{FF2B5EF4-FFF2-40B4-BE49-F238E27FC236}">
                <a16:creationId xmlns:a16="http://schemas.microsoft.com/office/drawing/2014/main" id="{19D89D64-E2C7-4AD9-99D3-BAC557915878}"/>
              </a:ext>
            </a:extLst>
          </p:cNvPr>
          <p:cNvSpPr/>
          <p:nvPr/>
        </p:nvSpPr>
        <p:spPr bwMode="auto">
          <a:xfrm>
            <a:off x="7023758" y="5957990"/>
            <a:ext cx="49764" cy="23740"/>
          </a:xfrm>
          <a:custGeom>
            <a:avLst/>
            <a:gdLst>
              <a:gd name="T0" fmla="*/ 0 w 154"/>
              <a:gd name="T1" fmla="*/ 74 h 74"/>
              <a:gd name="T2" fmla="*/ 0 w 154"/>
              <a:gd name="T3" fmla="*/ 69 h 74"/>
              <a:gd name="T4" fmla="*/ 69 w 154"/>
              <a:gd name="T5" fmla="*/ 0 h 74"/>
              <a:gd name="T6" fmla="*/ 85 w 154"/>
              <a:gd name="T7" fmla="*/ 0 h 74"/>
              <a:gd name="T8" fmla="*/ 154 w 154"/>
              <a:gd name="T9" fmla="*/ 69 h 74"/>
              <a:gd name="T10" fmla="*/ 154 w 154"/>
              <a:gd name="T11" fmla="*/ 74 h 74"/>
              <a:gd name="T12" fmla="*/ 0 w 154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4">
                <a:moveTo>
                  <a:pt x="0" y="74"/>
                </a:moveTo>
                <a:cubicBezTo>
                  <a:pt x="0" y="69"/>
                  <a:pt x="0" y="69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23" y="0"/>
                  <a:pt x="154" y="31"/>
                  <a:pt x="154" y="69"/>
                </a:cubicBezTo>
                <a:cubicBezTo>
                  <a:pt x="154" y="74"/>
                  <a:pt x="154" y="74"/>
                  <a:pt x="154" y="74"/>
                </a:cubicBezTo>
                <a:lnTo>
                  <a:pt x="0" y="74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5" name="í$ḻîḓé">
            <a:extLst>
              <a:ext uri="{FF2B5EF4-FFF2-40B4-BE49-F238E27FC236}">
                <a16:creationId xmlns:a16="http://schemas.microsoft.com/office/drawing/2014/main" id="{39721D37-0740-49F4-9994-C7A0C961D89E}"/>
              </a:ext>
            </a:extLst>
          </p:cNvPr>
          <p:cNvSpPr/>
          <p:nvPr/>
        </p:nvSpPr>
        <p:spPr bwMode="auto">
          <a:xfrm>
            <a:off x="7031062" y="5958903"/>
            <a:ext cx="33785" cy="17805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6" name="iṥlídè">
            <a:extLst>
              <a:ext uri="{FF2B5EF4-FFF2-40B4-BE49-F238E27FC236}">
                <a16:creationId xmlns:a16="http://schemas.microsoft.com/office/drawing/2014/main" id="{A2D9B08E-EB27-496D-BDDF-5462C015C745}"/>
              </a:ext>
            </a:extLst>
          </p:cNvPr>
          <p:cNvSpPr/>
          <p:nvPr/>
        </p:nvSpPr>
        <p:spPr bwMode="auto">
          <a:xfrm>
            <a:off x="7034943" y="5964153"/>
            <a:ext cx="3881" cy="2511"/>
          </a:xfrm>
          <a:custGeom>
            <a:avLst/>
            <a:gdLst>
              <a:gd name="T0" fmla="*/ 0 w 12"/>
              <a:gd name="T1" fmla="*/ 8 h 8"/>
              <a:gd name="T2" fmla="*/ 12 w 12"/>
              <a:gd name="T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4" y="5"/>
                  <a:pt x="8" y="2"/>
                  <a:pt x="12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7" name="ïS1íďê">
            <a:extLst>
              <a:ext uri="{FF2B5EF4-FFF2-40B4-BE49-F238E27FC236}">
                <a16:creationId xmlns:a16="http://schemas.microsoft.com/office/drawing/2014/main" id="{EE7ED29E-A5A1-4635-9400-579835EEE24A}"/>
              </a:ext>
            </a:extLst>
          </p:cNvPr>
          <p:cNvSpPr/>
          <p:nvPr/>
        </p:nvSpPr>
        <p:spPr bwMode="auto">
          <a:xfrm>
            <a:off x="7033117" y="5962099"/>
            <a:ext cx="7761" cy="6392"/>
          </a:xfrm>
          <a:custGeom>
            <a:avLst/>
            <a:gdLst>
              <a:gd name="T0" fmla="*/ 9 w 24"/>
              <a:gd name="T1" fmla="*/ 18 h 20"/>
              <a:gd name="T2" fmla="*/ 21 w 24"/>
              <a:gd name="T3" fmla="*/ 11 h 20"/>
              <a:gd name="T4" fmla="*/ 22 w 24"/>
              <a:gd name="T5" fmla="*/ 4 h 20"/>
              <a:gd name="T6" fmla="*/ 15 w 24"/>
              <a:gd name="T7" fmla="*/ 2 h 20"/>
              <a:gd name="T8" fmla="*/ 2 w 24"/>
              <a:gd name="T9" fmla="*/ 10 h 20"/>
              <a:gd name="T10" fmla="*/ 2 w 24"/>
              <a:gd name="T11" fmla="*/ 18 h 20"/>
              <a:gd name="T12" fmla="*/ 9 w 24"/>
              <a:gd name="T13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0">
                <a:moveTo>
                  <a:pt x="9" y="18"/>
                </a:moveTo>
                <a:cubicBezTo>
                  <a:pt x="13" y="15"/>
                  <a:pt x="17" y="13"/>
                  <a:pt x="21" y="11"/>
                </a:cubicBezTo>
                <a:cubicBezTo>
                  <a:pt x="23" y="9"/>
                  <a:pt x="24" y="6"/>
                  <a:pt x="22" y="4"/>
                </a:cubicBezTo>
                <a:cubicBezTo>
                  <a:pt x="21" y="1"/>
                  <a:pt x="18" y="0"/>
                  <a:pt x="15" y="2"/>
                </a:cubicBezTo>
                <a:cubicBezTo>
                  <a:pt x="11" y="4"/>
                  <a:pt x="6" y="7"/>
                  <a:pt x="2" y="10"/>
                </a:cubicBezTo>
                <a:cubicBezTo>
                  <a:pt x="0" y="12"/>
                  <a:pt x="0" y="16"/>
                  <a:pt x="2" y="18"/>
                </a:cubicBezTo>
                <a:cubicBezTo>
                  <a:pt x="4" y="20"/>
                  <a:pt x="7" y="19"/>
                  <a:pt x="9" y="1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8" name="ísļiḍè">
            <a:extLst>
              <a:ext uri="{FF2B5EF4-FFF2-40B4-BE49-F238E27FC236}">
                <a16:creationId xmlns:a16="http://schemas.microsoft.com/office/drawing/2014/main" id="{BDA3C436-0B28-4419-B3E8-A1D24F8890BE}"/>
              </a:ext>
            </a:extLst>
          </p:cNvPr>
          <p:cNvSpPr/>
          <p:nvPr/>
        </p:nvSpPr>
        <p:spPr bwMode="auto">
          <a:xfrm>
            <a:off x="7023758" y="5981502"/>
            <a:ext cx="65971" cy="6163"/>
          </a:xfrm>
          <a:custGeom>
            <a:avLst/>
            <a:gdLst>
              <a:gd name="T0" fmla="*/ 200 w 204"/>
              <a:gd name="T1" fmla="*/ 19 h 19"/>
              <a:gd name="T2" fmla="*/ 4 w 204"/>
              <a:gd name="T3" fmla="*/ 19 h 19"/>
              <a:gd name="T4" fmla="*/ 0 w 204"/>
              <a:gd name="T5" fmla="*/ 15 h 19"/>
              <a:gd name="T6" fmla="*/ 0 w 204"/>
              <a:gd name="T7" fmla="*/ 4 h 19"/>
              <a:gd name="T8" fmla="*/ 4 w 204"/>
              <a:gd name="T9" fmla="*/ 0 h 19"/>
              <a:gd name="T10" fmla="*/ 200 w 204"/>
              <a:gd name="T11" fmla="*/ 0 h 19"/>
              <a:gd name="T12" fmla="*/ 204 w 204"/>
              <a:gd name="T13" fmla="*/ 4 h 19"/>
              <a:gd name="T14" fmla="*/ 204 w 204"/>
              <a:gd name="T15" fmla="*/ 15 h 19"/>
              <a:gd name="T16" fmla="*/ 200 w 204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19">
                <a:moveTo>
                  <a:pt x="200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2" y="0"/>
                  <a:pt x="204" y="1"/>
                  <a:pt x="204" y="4"/>
                </a:cubicBezTo>
                <a:cubicBezTo>
                  <a:pt x="204" y="15"/>
                  <a:pt x="204" y="15"/>
                  <a:pt x="204" y="15"/>
                </a:cubicBezTo>
                <a:cubicBezTo>
                  <a:pt x="204" y="17"/>
                  <a:pt x="202" y="19"/>
                  <a:pt x="200" y="19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9" name="íŝļïḍê">
            <a:extLst>
              <a:ext uri="{FF2B5EF4-FFF2-40B4-BE49-F238E27FC236}">
                <a16:creationId xmlns:a16="http://schemas.microsoft.com/office/drawing/2014/main" id="{77C06D04-25D8-4092-A3C6-CB9C0B7B25E2}"/>
              </a:ext>
            </a:extLst>
          </p:cNvPr>
          <p:cNvSpPr/>
          <p:nvPr/>
        </p:nvSpPr>
        <p:spPr bwMode="auto">
          <a:xfrm>
            <a:off x="7157526" y="5953196"/>
            <a:ext cx="38122" cy="34469"/>
          </a:xfrm>
          <a:custGeom>
            <a:avLst/>
            <a:gdLst>
              <a:gd name="T0" fmla="*/ 96 w 118"/>
              <a:gd name="T1" fmla="*/ 0 h 107"/>
              <a:gd name="T2" fmla="*/ 19 w 118"/>
              <a:gd name="T3" fmla="*/ 0 h 107"/>
              <a:gd name="T4" fmla="*/ 0 w 118"/>
              <a:gd name="T5" fmla="*/ 19 h 107"/>
              <a:gd name="T6" fmla="*/ 1 w 118"/>
              <a:gd name="T7" fmla="*/ 87 h 107"/>
              <a:gd name="T8" fmla="*/ 20 w 118"/>
              <a:gd name="T9" fmla="*/ 107 h 107"/>
              <a:gd name="T10" fmla="*/ 99 w 118"/>
              <a:gd name="T11" fmla="*/ 107 h 107"/>
              <a:gd name="T12" fmla="*/ 118 w 118"/>
              <a:gd name="T13" fmla="*/ 87 h 107"/>
              <a:gd name="T14" fmla="*/ 115 w 118"/>
              <a:gd name="T15" fmla="*/ 19 h 107"/>
              <a:gd name="T16" fmla="*/ 96 w 118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07">
                <a:moveTo>
                  <a:pt x="96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98"/>
                  <a:pt x="9" y="107"/>
                  <a:pt x="20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10" y="107"/>
                  <a:pt x="118" y="98"/>
                  <a:pt x="118" y="87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8"/>
                  <a:pt x="107" y="0"/>
                  <a:pt x="96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0" name="ïšliďê">
            <a:extLst>
              <a:ext uri="{FF2B5EF4-FFF2-40B4-BE49-F238E27FC236}">
                <a16:creationId xmlns:a16="http://schemas.microsoft.com/office/drawing/2014/main" id="{BEC234AD-949A-4519-9CFE-73F53D33BCE7}"/>
              </a:ext>
            </a:extLst>
          </p:cNvPr>
          <p:cNvSpPr/>
          <p:nvPr/>
        </p:nvSpPr>
        <p:spPr bwMode="auto">
          <a:xfrm>
            <a:off x="7161864" y="5976252"/>
            <a:ext cx="59808" cy="9816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9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9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1" name="iṥḻîdè">
            <a:extLst>
              <a:ext uri="{FF2B5EF4-FFF2-40B4-BE49-F238E27FC236}">
                <a16:creationId xmlns:a16="http://schemas.microsoft.com/office/drawing/2014/main" id="{C1C23A58-BC77-4BF6-86DD-0D07E4DCDBB0}"/>
              </a:ext>
            </a:extLst>
          </p:cNvPr>
          <p:cNvSpPr/>
          <p:nvPr/>
        </p:nvSpPr>
        <p:spPr bwMode="auto">
          <a:xfrm>
            <a:off x="7173049" y="5957533"/>
            <a:ext cx="49764" cy="24197"/>
          </a:xfrm>
          <a:custGeom>
            <a:avLst/>
            <a:gdLst>
              <a:gd name="T0" fmla="*/ 154 w 154"/>
              <a:gd name="T1" fmla="*/ 75 h 75"/>
              <a:gd name="T2" fmla="*/ 154 w 154"/>
              <a:gd name="T3" fmla="*/ 69 h 75"/>
              <a:gd name="T4" fmla="*/ 85 w 154"/>
              <a:gd name="T5" fmla="*/ 0 h 75"/>
              <a:gd name="T6" fmla="*/ 69 w 154"/>
              <a:gd name="T7" fmla="*/ 0 h 75"/>
              <a:gd name="T8" fmla="*/ 0 w 154"/>
              <a:gd name="T9" fmla="*/ 69 h 75"/>
              <a:gd name="T10" fmla="*/ 0 w 154"/>
              <a:gd name="T11" fmla="*/ 75 h 75"/>
              <a:gd name="T12" fmla="*/ 154 w 154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5">
                <a:moveTo>
                  <a:pt x="154" y="75"/>
                </a:moveTo>
                <a:cubicBezTo>
                  <a:pt x="154" y="69"/>
                  <a:pt x="154" y="69"/>
                  <a:pt x="154" y="69"/>
                </a:cubicBezTo>
                <a:cubicBezTo>
                  <a:pt x="154" y="31"/>
                  <a:pt x="123" y="0"/>
                  <a:pt x="85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31" y="0"/>
                  <a:pt x="0" y="31"/>
                  <a:pt x="0" y="69"/>
                </a:cubicBezTo>
                <a:cubicBezTo>
                  <a:pt x="0" y="75"/>
                  <a:pt x="0" y="75"/>
                  <a:pt x="0" y="75"/>
                </a:cubicBezTo>
                <a:lnTo>
                  <a:pt x="154" y="75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2" name="iṣľidê">
            <a:extLst>
              <a:ext uri="{FF2B5EF4-FFF2-40B4-BE49-F238E27FC236}">
                <a16:creationId xmlns:a16="http://schemas.microsoft.com/office/drawing/2014/main" id="{F73C739B-F509-4CCF-8919-B3DFEFA1545B}"/>
              </a:ext>
            </a:extLst>
          </p:cNvPr>
          <p:cNvSpPr/>
          <p:nvPr/>
        </p:nvSpPr>
        <p:spPr bwMode="auto">
          <a:xfrm>
            <a:off x="7181723" y="5958903"/>
            <a:ext cx="33785" cy="17349"/>
          </a:xfrm>
          <a:prstGeom prst="ellipse">
            <a:avLst/>
          </a:pr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3" name="ïšḷíḑê">
            <a:extLst>
              <a:ext uri="{FF2B5EF4-FFF2-40B4-BE49-F238E27FC236}">
                <a16:creationId xmlns:a16="http://schemas.microsoft.com/office/drawing/2014/main" id="{88BC5DE0-730E-4F2E-A243-D80A7E965E0B}"/>
              </a:ext>
            </a:extLst>
          </p:cNvPr>
          <p:cNvSpPr/>
          <p:nvPr/>
        </p:nvSpPr>
        <p:spPr bwMode="auto">
          <a:xfrm>
            <a:off x="7207747" y="5964153"/>
            <a:ext cx="3881" cy="2283"/>
          </a:xfrm>
          <a:custGeom>
            <a:avLst/>
            <a:gdLst>
              <a:gd name="T0" fmla="*/ 12 w 12"/>
              <a:gd name="T1" fmla="*/ 7 h 7"/>
              <a:gd name="T2" fmla="*/ 0 w 12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7">
                <a:moveTo>
                  <a:pt x="12" y="7"/>
                </a:moveTo>
                <a:cubicBezTo>
                  <a:pt x="8" y="5"/>
                  <a:pt x="4" y="2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4" name="iṡḻîḍe">
            <a:extLst>
              <a:ext uri="{FF2B5EF4-FFF2-40B4-BE49-F238E27FC236}">
                <a16:creationId xmlns:a16="http://schemas.microsoft.com/office/drawing/2014/main" id="{25FABC45-7FE2-476D-99AD-115C0032C9A9}"/>
              </a:ext>
            </a:extLst>
          </p:cNvPr>
          <p:cNvSpPr/>
          <p:nvPr/>
        </p:nvSpPr>
        <p:spPr bwMode="auto">
          <a:xfrm>
            <a:off x="7205692" y="5962099"/>
            <a:ext cx="7761" cy="6163"/>
          </a:xfrm>
          <a:custGeom>
            <a:avLst/>
            <a:gdLst>
              <a:gd name="T0" fmla="*/ 22 w 24"/>
              <a:gd name="T1" fmla="*/ 10 h 19"/>
              <a:gd name="T2" fmla="*/ 9 w 24"/>
              <a:gd name="T3" fmla="*/ 1 h 19"/>
              <a:gd name="T4" fmla="*/ 2 w 24"/>
              <a:gd name="T5" fmla="*/ 3 h 19"/>
              <a:gd name="T6" fmla="*/ 3 w 24"/>
              <a:gd name="T7" fmla="*/ 10 h 19"/>
              <a:gd name="T8" fmla="*/ 14 w 24"/>
              <a:gd name="T9" fmla="*/ 17 h 19"/>
              <a:gd name="T10" fmla="*/ 22 w 24"/>
              <a:gd name="T11" fmla="*/ 17 h 19"/>
              <a:gd name="T12" fmla="*/ 22 w 24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9">
                <a:moveTo>
                  <a:pt x="22" y="10"/>
                </a:moveTo>
                <a:cubicBezTo>
                  <a:pt x="18" y="7"/>
                  <a:pt x="13" y="4"/>
                  <a:pt x="9" y="1"/>
                </a:cubicBezTo>
                <a:cubicBezTo>
                  <a:pt x="6" y="0"/>
                  <a:pt x="3" y="1"/>
                  <a:pt x="2" y="3"/>
                </a:cubicBezTo>
                <a:cubicBezTo>
                  <a:pt x="0" y="6"/>
                  <a:pt x="1" y="9"/>
                  <a:pt x="3" y="10"/>
                </a:cubicBezTo>
                <a:cubicBezTo>
                  <a:pt x="7" y="12"/>
                  <a:pt x="11" y="14"/>
                  <a:pt x="14" y="17"/>
                </a:cubicBezTo>
                <a:cubicBezTo>
                  <a:pt x="17" y="19"/>
                  <a:pt x="20" y="19"/>
                  <a:pt x="22" y="17"/>
                </a:cubicBezTo>
                <a:cubicBezTo>
                  <a:pt x="24" y="15"/>
                  <a:pt x="24" y="12"/>
                  <a:pt x="22" y="1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5" name="ïś1íḍe">
            <a:extLst>
              <a:ext uri="{FF2B5EF4-FFF2-40B4-BE49-F238E27FC236}">
                <a16:creationId xmlns:a16="http://schemas.microsoft.com/office/drawing/2014/main" id="{16F48778-F633-4427-92E9-703D8F970D0F}"/>
              </a:ext>
            </a:extLst>
          </p:cNvPr>
          <p:cNvSpPr/>
          <p:nvPr/>
        </p:nvSpPr>
        <p:spPr bwMode="auto">
          <a:xfrm>
            <a:off x="7156842" y="5981274"/>
            <a:ext cx="65971" cy="6392"/>
          </a:xfrm>
          <a:custGeom>
            <a:avLst/>
            <a:gdLst>
              <a:gd name="T0" fmla="*/ 4 w 204"/>
              <a:gd name="T1" fmla="*/ 20 h 20"/>
              <a:gd name="T2" fmla="*/ 200 w 204"/>
              <a:gd name="T3" fmla="*/ 20 h 20"/>
              <a:gd name="T4" fmla="*/ 204 w 204"/>
              <a:gd name="T5" fmla="*/ 16 h 20"/>
              <a:gd name="T6" fmla="*/ 204 w 204"/>
              <a:gd name="T7" fmla="*/ 4 h 20"/>
              <a:gd name="T8" fmla="*/ 200 w 204"/>
              <a:gd name="T9" fmla="*/ 0 h 20"/>
              <a:gd name="T10" fmla="*/ 4 w 204"/>
              <a:gd name="T11" fmla="*/ 0 h 20"/>
              <a:gd name="T12" fmla="*/ 0 w 204"/>
              <a:gd name="T13" fmla="*/ 4 h 20"/>
              <a:gd name="T14" fmla="*/ 0 w 204"/>
              <a:gd name="T15" fmla="*/ 16 h 20"/>
              <a:gd name="T16" fmla="*/ 4 w 204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20">
                <a:moveTo>
                  <a:pt x="4" y="20"/>
                </a:moveTo>
                <a:cubicBezTo>
                  <a:pt x="200" y="20"/>
                  <a:pt x="200" y="20"/>
                  <a:pt x="200" y="20"/>
                </a:cubicBezTo>
                <a:cubicBezTo>
                  <a:pt x="202" y="20"/>
                  <a:pt x="204" y="18"/>
                  <a:pt x="204" y="16"/>
                </a:cubicBezTo>
                <a:cubicBezTo>
                  <a:pt x="204" y="4"/>
                  <a:pt x="204" y="4"/>
                  <a:pt x="204" y="4"/>
                </a:cubicBezTo>
                <a:cubicBezTo>
                  <a:pt x="204" y="2"/>
                  <a:pt x="202" y="0"/>
                  <a:pt x="200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2" y="20"/>
                  <a:pt x="4" y="2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6" name="iṧ1iḋè">
            <a:extLst>
              <a:ext uri="{FF2B5EF4-FFF2-40B4-BE49-F238E27FC236}">
                <a16:creationId xmlns:a16="http://schemas.microsoft.com/office/drawing/2014/main" id="{512EE9B9-9735-4021-B9CE-85AB402B9879}"/>
              </a:ext>
            </a:extLst>
          </p:cNvPr>
          <p:cNvSpPr/>
          <p:nvPr/>
        </p:nvSpPr>
        <p:spPr bwMode="auto">
          <a:xfrm>
            <a:off x="7050466" y="5953424"/>
            <a:ext cx="38578" cy="34241"/>
          </a:xfrm>
          <a:custGeom>
            <a:avLst/>
            <a:gdLst>
              <a:gd name="T0" fmla="*/ 23 w 119"/>
              <a:gd name="T1" fmla="*/ 0 h 106"/>
              <a:gd name="T2" fmla="*/ 100 w 119"/>
              <a:gd name="T3" fmla="*/ 0 h 106"/>
              <a:gd name="T4" fmla="*/ 119 w 119"/>
              <a:gd name="T5" fmla="*/ 18 h 106"/>
              <a:gd name="T6" fmla="*/ 118 w 119"/>
              <a:gd name="T7" fmla="*/ 86 h 106"/>
              <a:gd name="T8" fmla="*/ 99 w 119"/>
              <a:gd name="T9" fmla="*/ 106 h 106"/>
              <a:gd name="T10" fmla="*/ 20 w 119"/>
              <a:gd name="T11" fmla="*/ 106 h 106"/>
              <a:gd name="T12" fmla="*/ 1 w 119"/>
              <a:gd name="T13" fmla="*/ 86 h 106"/>
              <a:gd name="T14" fmla="*/ 4 w 119"/>
              <a:gd name="T15" fmla="*/ 18 h 106"/>
              <a:gd name="T16" fmla="*/ 23 w 119"/>
              <a:gd name="T17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9" h="106">
                <a:moveTo>
                  <a:pt x="23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10" y="0"/>
                  <a:pt x="119" y="8"/>
                  <a:pt x="119" y="18"/>
                </a:cubicBezTo>
                <a:cubicBezTo>
                  <a:pt x="118" y="86"/>
                  <a:pt x="118" y="86"/>
                  <a:pt x="118" y="86"/>
                </a:cubicBezTo>
                <a:cubicBezTo>
                  <a:pt x="118" y="97"/>
                  <a:pt x="110" y="106"/>
                  <a:pt x="99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9" y="106"/>
                  <a:pt x="0" y="97"/>
                  <a:pt x="1" y="8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8"/>
                  <a:pt x="12" y="0"/>
                  <a:pt x="23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7" name="ïṧ1iďê">
            <a:extLst>
              <a:ext uri="{FF2B5EF4-FFF2-40B4-BE49-F238E27FC236}">
                <a16:creationId xmlns:a16="http://schemas.microsoft.com/office/drawing/2014/main" id="{442EA269-C524-422B-A86D-88FE9BDDDB05}"/>
              </a:ext>
            </a:extLst>
          </p:cNvPr>
          <p:cNvSpPr/>
          <p:nvPr/>
        </p:nvSpPr>
        <p:spPr bwMode="auto">
          <a:xfrm>
            <a:off x="7024899" y="5976252"/>
            <a:ext cx="59808" cy="10044"/>
          </a:xfrm>
          <a:custGeom>
            <a:avLst/>
            <a:gdLst>
              <a:gd name="T0" fmla="*/ 171 w 185"/>
              <a:gd name="T1" fmla="*/ 0 h 31"/>
              <a:gd name="T2" fmla="*/ 13 w 185"/>
              <a:gd name="T3" fmla="*/ 0 h 31"/>
              <a:gd name="T4" fmla="*/ 0 w 185"/>
              <a:gd name="T5" fmla="*/ 14 h 31"/>
              <a:gd name="T6" fmla="*/ 0 w 185"/>
              <a:gd name="T7" fmla="*/ 17 h 31"/>
              <a:gd name="T8" fmla="*/ 13 w 185"/>
              <a:gd name="T9" fmla="*/ 31 h 31"/>
              <a:gd name="T10" fmla="*/ 171 w 185"/>
              <a:gd name="T11" fmla="*/ 31 h 31"/>
              <a:gd name="T12" fmla="*/ 185 w 185"/>
              <a:gd name="T13" fmla="*/ 17 h 31"/>
              <a:gd name="T14" fmla="*/ 185 w 185"/>
              <a:gd name="T15" fmla="*/ 14 h 31"/>
              <a:gd name="T16" fmla="*/ 171 w 185"/>
              <a:gd name="T17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1">
                <a:moveTo>
                  <a:pt x="171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4"/>
                  <a:pt x="6" y="31"/>
                  <a:pt x="13" y="31"/>
                </a:cubicBezTo>
                <a:cubicBezTo>
                  <a:pt x="171" y="31"/>
                  <a:pt x="171" y="31"/>
                  <a:pt x="171" y="31"/>
                </a:cubicBezTo>
                <a:cubicBezTo>
                  <a:pt x="178" y="31"/>
                  <a:pt x="185" y="24"/>
                  <a:pt x="185" y="17"/>
                </a:cubicBezTo>
                <a:cubicBezTo>
                  <a:pt x="185" y="14"/>
                  <a:pt x="185" y="14"/>
                  <a:pt x="185" y="14"/>
                </a:cubicBezTo>
                <a:cubicBezTo>
                  <a:pt x="185" y="7"/>
                  <a:pt x="178" y="0"/>
                  <a:pt x="171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8" name="ï$ḷïdé">
            <a:extLst>
              <a:ext uri="{FF2B5EF4-FFF2-40B4-BE49-F238E27FC236}">
                <a16:creationId xmlns:a16="http://schemas.microsoft.com/office/drawing/2014/main" id="{59AD8524-6FC9-4BD1-BEED-D2767DD1D1CB}"/>
              </a:ext>
            </a:extLst>
          </p:cNvPr>
          <p:cNvSpPr/>
          <p:nvPr/>
        </p:nvSpPr>
        <p:spPr bwMode="auto">
          <a:xfrm>
            <a:off x="7023758" y="5957990"/>
            <a:ext cx="49764" cy="23740"/>
          </a:xfrm>
          <a:custGeom>
            <a:avLst/>
            <a:gdLst>
              <a:gd name="T0" fmla="*/ 0 w 154"/>
              <a:gd name="T1" fmla="*/ 74 h 74"/>
              <a:gd name="T2" fmla="*/ 0 w 154"/>
              <a:gd name="T3" fmla="*/ 69 h 74"/>
              <a:gd name="T4" fmla="*/ 69 w 154"/>
              <a:gd name="T5" fmla="*/ 0 h 74"/>
              <a:gd name="T6" fmla="*/ 85 w 154"/>
              <a:gd name="T7" fmla="*/ 0 h 74"/>
              <a:gd name="T8" fmla="*/ 154 w 154"/>
              <a:gd name="T9" fmla="*/ 69 h 74"/>
              <a:gd name="T10" fmla="*/ 154 w 154"/>
              <a:gd name="T11" fmla="*/ 74 h 74"/>
              <a:gd name="T12" fmla="*/ 0 w 154"/>
              <a:gd name="T1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4">
                <a:moveTo>
                  <a:pt x="0" y="74"/>
                </a:moveTo>
                <a:cubicBezTo>
                  <a:pt x="0" y="69"/>
                  <a:pt x="0" y="69"/>
                  <a:pt x="0" y="69"/>
                </a:cubicBezTo>
                <a:cubicBezTo>
                  <a:pt x="0" y="31"/>
                  <a:pt x="31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23" y="0"/>
                  <a:pt x="154" y="31"/>
                  <a:pt x="154" y="69"/>
                </a:cubicBezTo>
                <a:cubicBezTo>
                  <a:pt x="154" y="74"/>
                  <a:pt x="154" y="74"/>
                  <a:pt x="154" y="74"/>
                </a:cubicBezTo>
                <a:lnTo>
                  <a:pt x="0" y="74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9" name="iṥľíḓé">
            <a:extLst>
              <a:ext uri="{FF2B5EF4-FFF2-40B4-BE49-F238E27FC236}">
                <a16:creationId xmlns:a16="http://schemas.microsoft.com/office/drawing/2014/main" id="{81D721AF-AC72-4840-8CD3-ED112401A5C8}"/>
              </a:ext>
            </a:extLst>
          </p:cNvPr>
          <p:cNvSpPr/>
          <p:nvPr/>
        </p:nvSpPr>
        <p:spPr bwMode="auto">
          <a:xfrm>
            <a:off x="7031062" y="5958903"/>
            <a:ext cx="33785" cy="17805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0" name="iṣlïḓê">
            <a:extLst>
              <a:ext uri="{FF2B5EF4-FFF2-40B4-BE49-F238E27FC236}">
                <a16:creationId xmlns:a16="http://schemas.microsoft.com/office/drawing/2014/main" id="{7B50FDF3-09A6-4B9C-BC8B-4724CB180B89}"/>
              </a:ext>
            </a:extLst>
          </p:cNvPr>
          <p:cNvSpPr/>
          <p:nvPr/>
        </p:nvSpPr>
        <p:spPr bwMode="auto">
          <a:xfrm>
            <a:off x="7034943" y="5964153"/>
            <a:ext cx="3881" cy="2511"/>
          </a:xfrm>
          <a:custGeom>
            <a:avLst/>
            <a:gdLst>
              <a:gd name="T0" fmla="*/ 0 w 12"/>
              <a:gd name="T1" fmla="*/ 8 h 8"/>
              <a:gd name="T2" fmla="*/ 12 w 12"/>
              <a:gd name="T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8">
                <a:moveTo>
                  <a:pt x="0" y="8"/>
                </a:moveTo>
                <a:cubicBezTo>
                  <a:pt x="4" y="5"/>
                  <a:pt x="8" y="2"/>
                  <a:pt x="12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1" name="íŝliḓè">
            <a:extLst>
              <a:ext uri="{FF2B5EF4-FFF2-40B4-BE49-F238E27FC236}">
                <a16:creationId xmlns:a16="http://schemas.microsoft.com/office/drawing/2014/main" id="{14FBD500-036A-4AB8-87F2-1F87BDD2D68C}"/>
              </a:ext>
            </a:extLst>
          </p:cNvPr>
          <p:cNvSpPr/>
          <p:nvPr/>
        </p:nvSpPr>
        <p:spPr bwMode="auto">
          <a:xfrm>
            <a:off x="7033117" y="5962099"/>
            <a:ext cx="7761" cy="6392"/>
          </a:xfrm>
          <a:custGeom>
            <a:avLst/>
            <a:gdLst>
              <a:gd name="T0" fmla="*/ 9 w 24"/>
              <a:gd name="T1" fmla="*/ 18 h 20"/>
              <a:gd name="T2" fmla="*/ 21 w 24"/>
              <a:gd name="T3" fmla="*/ 11 h 20"/>
              <a:gd name="T4" fmla="*/ 22 w 24"/>
              <a:gd name="T5" fmla="*/ 4 h 20"/>
              <a:gd name="T6" fmla="*/ 15 w 24"/>
              <a:gd name="T7" fmla="*/ 2 h 20"/>
              <a:gd name="T8" fmla="*/ 2 w 24"/>
              <a:gd name="T9" fmla="*/ 10 h 20"/>
              <a:gd name="T10" fmla="*/ 2 w 24"/>
              <a:gd name="T11" fmla="*/ 18 h 20"/>
              <a:gd name="T12" fmla="*/ 9 w 24"/>
              <a:gd name="T13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20">
                <a:moveTo>
                  <a:pt x="9" y="18"/>
                </a:moveTo>
                <a:cubicBezTo>
                  <a:pt x="13" y="15"/>
                  <a:pt x="17" y="13"/>
                  <a:pt x="21" y="11"/>
                </a:cubicBezTo>
                <a:cubicBezTo>
                  <a:pt x="23" y="9"/>
                  <a:pt x="24" y="6"/>
                  <a:pt x="22" y="4"/>
                </a:cubicBezTo>
                <a:cubicBezTo>
                  <a:pt x="21" y="1"/>
                  <a:pt x="18" y="0"/>
                  <a:pt x="15" y="2"/>
                </a:cubicBezTo>
                <a:cubicBezTo>
                  <a:pt x="11" y="4"/>
                  <a:pt x="6" y="7"/>
                  <a:pt x="2" y="10"/>
                </a:cubicBezTo>
                <a:cubicBezTo>
                  <a:pt x="0" y="12"/>
                  <a:pt x="0" y="16"/>
                  <a:pt x="2" y="18"/>
                </a:cubicBezTo>
                <a:cubicBezTo>
                  <a:pt x="4" y="20"/>
                  <a:pt x="7" y="19"/>
                  <a:pt x="9" y="18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2" name="îŝļíḍê">
            <a:extLst>
              <a:ext uri="{FF2B5EF4-FFF2-40B4-BE49-F238E27FC236}">
                <a16:creationId xmlns:a16="http://schemas.microsoft.com/office/drawing/2014/main" id="{1B81AA13-A255-4092-9841-6C9E5AA50788}"/>
              </a:ext>
            </a:extLst>
          </p:cNvPr>
          <p:cNvSpPr/>
          <p:nvPr/>
        </p:nvSpPr>
        <p:spPr bwMode="auto">
          <a:xfrm>
            <a:off x="7023758" y="5981502"/>
            <a:ext cx="65971" cy="6163"/>
          </a:xfrm>
          <a:custGeom>
            <a:avLst/>
            <a:gdLst>
              <a:gd name="T0" fmla="*/ 200 w 204"/>
              <a:gd name="T1" fmla="*/ 19 h 19"/>
              <a:gd name="T2" fmla="*/ 4 w 204"/>
              <a:gd name="T3" fmla="*/ 19 h 19"/>
              <a:gd name="T4" fmla="*/ 0 w 204"/>
              <a:gd name="T5" fmla="*/ 15 h 19"/>
              <a:gd name="T6" fmla="*/ 0 w 204"/>
              <a:gd name="T7" fmla="*/ 4 h 19"/>
              <a:gd name="T8" fmla="*/ 4 w 204"/>
              <a:gd name="T9" fmla="*/ 0 h 19"/>
              <a:gd name="T10" fmla="*/ 200 w 204"/>
              <a:gd name="T11" fmla="*/ 0 h 19"/>
              <a:gd name="T12" fmla="*/ 204 w 204"/>
              <a:gd name="T13" fmla="*/ 4 h 19"/>
              <a:gd name="T14" fmla="*/ 204 w 204"/>
              <a:gd name="T15" fmla="*/ 15 h 19"/>
              <a:gd name="T16" fmla="*/ 200 w 204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19">
                <a:moveTo>
                  <a:pt x="200" y="19"/>
                </a:move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200" y="0"/>
                  <a:pt x="200" y="0"/>
                  <a:pt x="200" y="0"/>
                </a:cubicBezTo>
                <a:cubicBezTo>
                  <a:pt x="202" y="0"/>
                  <a:pt x="204" y="1"/>
                  <a:pt x="204" y="4"/>
                </a:cubicBezTo>
                <a:cubicBezTo>
                  <a:pt x="204" y="15"/>
                  <a:pt x="204" y="15"/>
                  <a:pt x="204" y="15"/>
                </a:cubicBezTo>
                <a:cubicBezTo>
                  <a:pt x="204" y="17"/>
                  <a:pt x="202" y="19"/>
                  <a:pt x="200" y="19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3" name="ïşľiḑe">
            <a:extLst>
              <a:ext uri="{FF2B5EF4-FFF2-40B4-BE49-F238E27FC236}">
                <a16:creationId xmlns:a16="http://schemas.microsoft.com/office/drawing/2014/main" id="{DB2BE7C7-51CA-4510-A431-7515A89319CE}"/>
              </a:ext>
            </a:extLst>
          </p:cNvPr>
          <p:cNvSpPr/>
          <p:nvPr/>
        </p:nvSpPr>
        <p:spPr bwMode="auto">
          <a:xfrm>
            <a:off x="7157526" y="5953196"/>
            <a:ext cx="38122" cy="34469"/>
          </a:xfrm>
          <a:custGeom>
            <a:avLst/>
            <a:gdLst>
              <a:gd name="T0" fmla="*/ 96 w 118"/>
              <a:gd name="T1" fmla="*/ 0 h 107"/>
              <a:gd name="T2" fmla="*/ 19 w 118"/>
              <a:gd name="T3" fmla="*/ 0 h 107"/>
              <a:gd name="T4" fmla="*/ 0 w 118"/>
              <a:gd name="T5" fmla="*/ 19 h 107"/>
              <a:gd name="T6" fmla="*/ 1 w 118"/>
              <a:gd name="T7" fmla="*/ 87 h 107"/>
              <a:gd name="T8" fmla="*/ 20 w 118"/>
              <a:gd name="T9" fmla="*/ 107 h 107"/>
              <a:gd name="T10" fmla="*/ 99 w 118"/>
              <a:gd name="T11" fmla="*/ 107 h 107"/>
              <a:gd name="T12" fmla="*/ 118 w 118"/>
              <a:gd name="T13" fmla="*/ 87 h 107"/>
              <a:gd name="T14" fmla="*/ 115 w 118"/>
              <a:gd name="T15" fmla="*/ 19 h 107"/>
              <a:gd name="T16" fmla="*/ 96 w 118"/>
              <a:gd name="T17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07">
                <a:moveTo>
                  <a:pt x="96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98"/>
                  <a:pt x="9" y="107"/>
                  <a:pt x="20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10" y="107"/>
                  <a:pt x="118" y="98"/>
                  <a:pt x="118" y="87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8"/>
                  <a:pt x="107" y="0"/>
                  <a:pt x="96" y="0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4" name="í$líḋê">
            <a:extLst>
              <a:ext uri="{FF2B5EF4-FFF2-40B4-BE49-F238E27FC236}">
                <a16:creationId xmlns:a16="http://schemas.microsoft.com/office/drawing/2014/main" id="{243F5284-2439-49D1-88FE-6CC72173A198}"/>
              </a:ext>
            </a:extLst>
          </p:cNvPr>
          <p:cNvSpPr/>
          <p:nvPr/>
        </p:nvSpPr>
        <p:spPr bwMode="auto">
          <a:xfrm>
            <a:off x="7161864" y="5976252"/>
            <a:ext cx="59808" cy="9816"/>
          </a:xfrm>
          <a:custGeom>
            <a:avLst/>
            <a:gdLst>
              <a:gd name="T0" fmla="*/ 14 w 185"/>
              <a:gd name="T1" fmla="*/ 0 h 30"/>
              <a:gd name="T2" fmla="*/ 171 w 185"/>
              <a:gd name="T3" fmla="*/ 0 h 30"/>
              <a:gd name="T4" fmla="*/ 185 w 185"/>
              <a:gd name="T5" fmla="*/ 14 h 30"/>
              <a:gd name="T6" fmla="*/ 185 w 185"/>
              <a:gd name="T7" fmla="*/ 16 h 30"/>
              <a:gd name="T8" fmla="*/ 171 w 185"/>
              <a:gd name="T9" fmla="*/ 30 h 30"/>
              <a:gd name="T10" fmla="*/ 14 w 185"/>
              <a:gd name="T11" fmla="*/ 30 h 30"/>
              <a:gd name="T12" fmla="*/ 0 w 185"/>
              <a:gd name="T13" fmla="*/ 16 h 30"/>
              <a:gd name="T14" fmla="*/ 0 w 185"/>
              <a:gd name="T15" fmla="*/ 14 h 30"/>
              <a:gd name="T16" fmla="*/ 14 w 185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5" h="30">
                <a:moveTo>
                  <a:pt x="14" y="0"/>
                </a:moveTo>
                <a:cubicBezTo>
                  <a:pt x="171" y="0"/>
                  <a:pt x="171" y="0"/>
                  <a:pt x="171" y="0"/>
                </a:cubicBezTo>
                <a:cubicBezTo>
                  <a:pt x="179" y="0"/>
                  <a:pt x="185" y="6"/>
                  <a:pt x="185" y="14"/>
                </a:cubicBezTo>
                <a:cubicBezTo>
                  <a:pt x="185" y="16"/>
                  <a:pt x="185" y="16"/>
                  <a:pt x="185" y="16"/>
                </a:cubicBezTo>
                <a:cubicBezTo>
                  <a:pt x="185" y="24"/>
                  <a:pt x="179" y="30"/>
                  <a:pt x="171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4" y="0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5" name="ïšḻîdé">
            <a:extLst>
              <a:ext uri="{FF2B5EF4-FFF2-40B4-BE49-F238E27FC236}">
                <a16:creationId xmlns:a16="http://schemas.microsoft.com/office/drawing/2014/main" id="{F2F7A5AA-9113-4E39-801C-5BA77F9F63C9}"/>
              </a:ext>
            </a:extLst>
          </p:cNvPr>
          <p:cNvSpPr/>
          <p:nvPr/>
        </p:nvSpPr>
        <p:spPr bwMode="auto">
          <a:xfrm>
            <a:off x="7173049" y="5957533"/>
            <a:ext cx="49764" cy="24197"/>
          </a:xfrm>
          <a:custGeom>
            <a:avLst/>
            <a:gdLst>
              <a:gd name="T0" fmla="*/ 154 w 154"/>
              <a:gd name="T1" fmla="*/ 75 h 75"/>
              <a:gd name="T2" fmla="*/ 154 w 154"/>
              <a:gd name="T3" fmla="*/ 69 h 75"/>
              <a:gd name="T4" fmla="*/ 85 w 154"/>
              <a:gd name="T5" fmla="*/ 0 h 75"/>
              <a:gd name="T6" fmla="*/ 69 w 154"/>
              <a:gd name="T7" fmla="*/ 0 h 75"/>
              <a:gd name="T8" fmla="*/ 0 w 154"/>
              <a:gd name="T9" fmla="*/ 69 h 75"/>
              <a:gd name="T10" fmla="*/ 0 w 154"/>
              <a:gd name="T11" fmla="*/ 75 h 75"/>
              <a:gd name="T12" fmla="*/ 154 w 154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" h="75">
                <a:moveTo>
                  <a:pt x="154" y="75"/>
                </a:moveTo>
                <a:cubicBezTo>
                  <a:pt x="154" y="69"/>
                  <a:pt x="154" y="69"/>
                  <a:pt x="154" y="69"/>
                </a:cubicBezTo>
                <a:cubicBezTo>
                  <a:pt x="154" y="31"/>
                  <a:pt x="123" y="0"/>
                  <a:pt x="85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31" y="0"/>
                  <a:pt x="0" y="31"/>
                  <a:pt x="0" y="69"/>
                </a:cubicBezTo>
                <a:cubicBezTo>
                  <a:pt x="0" y="75"/>
                  <a:pt x="0" y="75"/>
                  <a:pt x="0" y="75"/>
                </a:cubicBezTo>
                <a:lnTo>
                  <a:pt x="154" y="75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6" name="i$ḻíďè">
            <a:extLst>
              <a:ext uri="{FF2B5EF4-FFF2-40B4-BE49-F238E27FC236}">
                <a16:creationId xmlns:a16="http://schemas.microsoft.com/office/drawing/2014/main" id="{29B904A1-21E8-488D-A090-40A5923CDB9D}"/>
              </a:ext>
            </a:extLst>
          </p:cNvPr>
          <p:cNvSpPr/>
          <p:nvPr/>
        </p:nvSpPr>
        <p:spPr bwMode="auto">
          <a:xfrm>
            <a:off x="7181723" y="5958903"/>
            <a:ext cx="33785" cy="17349"/>
          </a:xfrm>
          <a:prstGeom prst="ellipse">
            <a:avLst/>
          </a:pr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7" name="îŝľídè">
            <a:extLst>
              <a:ext uri="{FF2B5EF4-FFF2-40B4-BE49-F238E27FC236}">
                <a16:creationId xmlns:a16="http://schemas.microsoft.com/office/drawing/2014/main" id="{5589516C-9F10-4ED4-8106-A7BA8BCEE42D}"/>
              </a:ext>
            </a:extLst>
          </p:cNvPr>
          <p:cNvSpPr/>
          <p:nvPr/>
        </p:nvSpPr>
        <p:spPr bwMode="auto">
          <a:xfrm>
            <a:off x="7207747" y="5964153"/>
            <a:ext cx="3881" cy="2283"/>
          </a:xfrm>
          <a:custGeom>
            <a:avLst/>
            <a:gdLst>
              <a:gd name="T0" fmla="*/ 12 w 12"/>
              <a:gd name="T1" fmla="*/ 7 h 7"/>
              <a:gd name="T2" fmla="*/ 0 w 12"/>
              <a:gd name="T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" h="7">
                <a:moveTo>
                  <a:pt x="12" y="7"/>
                </a:moveTo>
                <a:cubicBezTo>
                  <a:pt x="8" y="5"/>
                  <a:pt x="4" y="2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8" name="iṧlîḑê">
            <a:extLst>
              <a:ext uri="{FF2B5EF4-FFF2-40B4-BE49-F238E27FC236}">
                <a16:creationId xmlns:a16="http://schemas.microsoft.com/office/drawing/2014/main" id="{248E7F5B-3585-4124-87FB-CB80DEEE7792}"/>
              </a:ext>
            </a:extLst>
          </p:cNvPr>
          <p:cNvSpPr/>
          <p:nvPr/>
        </p:nvSpPr>
        <p:spPr bwMode="auto">
          <a:xfrm>
            <a:off x="7205692" y="5962099"/>
            <a:ext cx="7761" cy="6163"/>
          </a:xfrm>
          <a:custGeom>
            <a:avLst/>
            <a:gdLst>
              <a:gd name="T0" fmla="*/ 22 w 24"/>
              <a:gd name="T1" fmla="*/ 10 h 19"/>
              <a:gd name="T2" fmla="*/ 9 w 24"/>
              <a:gd name="T3" fmla="*/ 1 h 19"/>
              <a:gd name="T4" fmla="*/ 2 w 24"/>
              <a:gd name="T5" fmla="*/ 3 h 19"/>
              <a:gd name="T6" fmla="*/ 3 w 24"/>
              <a:gd name="T7" fmla="*/ 10 h 19"/>
              <a:gd name="T8" fmla="*/ 14 w 24"/>
              <a:gd name="T9" fmla="*/ 17 h 19"/>
              <a:gd name="T10" fmla="*/ 22 w 24"/>
              <a:gd name="T11" fmla="*/ 17 h 19"/>
              <a:gd name="T12" fmla="*/ 22 w 24"/>
              <a:gd name="T13" fmla="*/ 1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19">
                <a:moveTo>
                  <a:pt x="22" y="10"/>
                </a:moveTo>
                <a:cubicBezTo>
                  <a:pt x="18" y="7"/>
                  <a:pt x="13" y="4"/>
                  <a:pt x="9" y="1"/>
                </a:cubicBezTo>
                <a:cubicBezTo>
                  <a:pt x="6" y="0"/>
                  <a:pt x="3" y="1"/>
                  <a:pt x="2" y="3"/>
                </a:cubicBezTo>
                <a:cubicBezTo>
                  <a:pt x="0" y="6"/>
                  <a:pt x="1" y="9"/>
                  <a:pt x="3" y="10"/>
                </a:cubicBezTo>
                <a:cubicBezTo>
                  <a:pt x="7" y="12"/>
                  <a:pt x="11" y="14"/>
                  <a:pt x="14" y="17"/>
                </a:cubicBezTo>
                <a:cubicBezTo>
                  <a:pt x="17" y="19"/>
                  <a:pt x="20" y="19"/>
                  <a:pt x="22" y="17"/>
                </a:cubicBezTo>
                <a:cubicBezTo>
                  <a:pt x="24" y="15"/>
                  <a:pt x="24" y="12"/>
                  <a:pt x="22" y="1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9" name="işḻiḍé">
            <a:extLst>
              <a:ext uri="{FF2B5EF4-FFF2-40B4-BE49-F238E27FC236}">
                <a16:creationId xmlns:a16="http://schemas.microsoft.com/office/drawing/2014/main" id="{09160E09-B6B3-4777-AD39-EF473FC347E2}"/>
              </a:ext>
            </a:extLst>
          </p:cNvPr>
          <p:cNvSpPr/>
          <p:nvPr/>
        </p:nvSpPr>
        <p:spPr bwMode="auto">
          <a:xfrm>
            <a:off x="7156842" y="5981274"/>
            <a:ext cx="65971" cy="6392"/>
          </a:xfrm>
          <a:custGeom>
            <a:avLst/>
            <a:gdLst>
              <a:gd name="T0" fmla="*/ 4 w 204"/>
              <a:gd name="T1" fmla="*/ 20 h 20"/>
              <a:gd name="T2" fmla="*/ 200 w 204"/>
              <a:gd name="T3" fmla="*/ 20 h 20"/>
              <a:gd name="T4" fmla="*/ 204 w 204"/>
              <a:gd name="T5" fmla="*/ 16 h 20"/>
              <a:gd name="T6" fmla="*/ 204 w 204"/>
              <a:gd name="T7" fmla="*/ 4 h 20"/>
              <a:gd name="T8" fmla="*/ 200 w 204"/>
              <a:gd name="T9" fmla="*/ 0 h 20"/>
              <a:gd name="T10" fmla="*/ 4 w 204"/>
              <a:gd name="T11" fmla="*/ 0 h 20"/>
              <a:gd name="T12" fmla="*/ 0 w 204"/>
              <a:gd name="T13" fmla="*/ 4 h 20"/>
              <a:gd name="T14" fmla="*/ 0 w 204"/>
              <a:gd name="T15" fmla="*/ 16 h 20"/>
              <a:gd name="T16" fmla="*/ 4 w 204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4" h="20">
                <a:moveTo>
                  <a:pt x="4" y="20"/>
                </a:moveTo>
                <a:cubicBezTo>
                  <a:pt x="200" y="20"/>
                  <a:pt x="200" y="20"/>
                  <a:pt x="200" y="20"/>
                </a:cubicBezTo>
                <a:cubicBezTo>
                  <a:pt x="202" y="20"/>
                  <a:pt x="204" y="18"/>
                  <a:pt x="204" y="16"/>
                </a:cubicBezTo>
                <a:cubicBezTo>
                  <a:pt x="204" y="4"/>
                  <a:pt x="204" y="4"/>
                  <a:pt x="204" y="4"/>
                </a:cubicBezTo>
                <a:cubicBezTo>
                  <a:pt x="204" y="2"/>
                  <a:pt x="202" y="0"/>
                  <a:pt x="200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2" y="20"/>
                  <a:pt x="4" y="20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šľíḍê">
            <a:extLst>
              <a:ext uri="{FF2B5EF4-FFF2-40B4-BE49-F238E27FC236}">
                <a16:creationId xmlns:a16="http://schemas.microsoft.com/office/drawing/2014/main" id="{8A8AD5A4-62D4-4ABE-96F0-C6E226BE1EEA}"/>
              </a:ext>
            </a:extLst>
          </p:cNvPr>
          <p:cNvSpPr/>
          <p:nvPr/>
        </p:nvSpPr>
        <p:spPr bwMode="auto">
          <a:xfrm>
            <a:off x="7109360" y="5645941"/>
            <a:ext cx="89027" cy="35839"/>
          </a:xfrm>
          <a:custGeom>
            <a:avLst/>
            <a:gdLst>
              <a:gd name="T0" fmla="*/ 269 w 275"/>
              <a:gd name="T1" fmla="*/ 57 h 111"/>
              <a:gd name="T2" fmla="*/ 147 w 275"/>
              <a:gd name="T3" fmla="*/ 110 h 111"/>
              <a:gd name="T4" fmla="*/ 5 w 275"/>
              <a:gd name="T5" fmla="*/ 54 h 111"/>
              <a:gd name="T6" fmla="*/ 128 w 275"/>
              <a:gd name="T7" fmla="*/ 1 h 111"/>
              <a:gd name="T8" fmla="*/ 269 w 275"/>
              <a:gd name="T9" fmla="*/ 5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111">
                <a:moveTo>
                  <a:pt x="269" y="57"/>
                </a:moveTo>
                <a:cubicBezTo>
                  <a:pt x="275" y="87"/>
                  <a:pt x="220" y="111"/>
                  <a:pt x="147" y="110"/>
                </a:cubicBezTo>
                <a:cubicBezTo>
                  <a:pt x="74" y="109"/>
                  <a:pt x="10" y="84"/>
                  <a:pt x="5" y="54"/>
                </a:cubicBezTo>
                <a:cubicBezTo>
                  <a:pt x="0" y="23"/>
                  <a:pt x="55" y="0"/>
                  <a:pt x="128" y="1"/>
                </a:cubicBezTo>
                <a:cubicBezTo>
                  <a:pt x="200" y="1"/>
                  <a:pt x="264" y="27"/>
                  <a:pt x="269" y="5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íSļïḋe">
            <a:extLst>
              <a:ext uri="{FF2B5EF4-FFF2-40B4-BE49-F238E27FC236}">
                <a16:creationId xmlns:a16="http://schemas.microsoft.com/office/drawing/2014/main" id="{8FE864B1-19B5-422E-A338-5A0F1228E8F6}"/>
              </a:ext>
            </a:extLst>
          </p:cNvPr>
          <p:cNvSpPr/>
          <p:nvPr/>
        </p:nvSpPr>
        <p:spPr bwMode="auto">
          <a:xfrm>
            <a:off x="7053205" y="5776514"/>
            <a:ext cx="140617" cy="192664"/>
          </a:xfrm>
          <a:custGeom>
            <a:avLst/>
            <a:gdLst>
              <a:gd name="T0" fmla="*/ 131 w 435"/>
              <a:gd name="T1" fmla="*/ 580 h 597"/>
              <a:gd name="T2" fmla="*/ 257 w 435"/>
              <a:gd name="T3" fmla="*/ 95 h 597"/>
              <a:gd name="T4" fmla="*/ 296 w 435"/>
              <a:gd name="T5" fmla="*/ 95 h 597"/>
              <a:gd name="T6" fmla="*/ 298 w 435"/>
              <a:gd name="T7" fmla="*/ 553 h 597"/>
              <a:gd name="T8" fmla="*/ 435 w 435"/>
              <a:gd name="T9" fmla="*/ 552 h 597"/>
              <a:gd name="T10" fmla="*/ 432 w 435"/>
              <a:gd name="T11" fmla="*/ 0 h 597"/>
              <a:gd name="T12" fmla="*/ 122 w 435"/>
              <a:gd name="T13" fmla="*/ 0 h 597"/>
              <a:gd name="T14" fmla="*/ 0 w 435"/>
              <a:gd name="T15" fmla="*/ 556 h 597"/>
              <a:gd name="T16" fmla="*/ 4 w 435"/>
              <a:gd name="T17" fmla="*/ 559 h 597"/>
              <a:gd name="T18" fmla="*/ 130 w 435"/>
              <a:gd name="T19" fmla="*/ 580 h 597"/>
              <a:gd name="T20" fmla="*/ 131 w 435"/>
              <a:gd name="T21" fmla="*/ 580 h 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597">
                <a:moveTo>
                  <a:pt x="131" y="580"/>
                </a:moveTo>
                <a:cubicBezTo>
                  <a:pt x="257" y="95"/>
                  <a:pt x="257" y="95"/>
                  <a:pt x="257" y="95"/>
                </a:cubicBezTo>
                <a:cubicBezTo>
                  <a:pt x="296" y="95"/>
                  <a:pt x="296" y="95"/>
                  <a:pt x="296" y="95"/>
                </a:cubicBezTo>
                <a:cubicBezTo>
                  <a:pt x="298" y="553"/>
                  <a:pt x="298" y="553"/>
                  <a:pt x="298" y="553"/>
                </a:cubicBezTo>
                <a:cubicBezTo>
                  <a:pt x="435" y="552"/>
                  <a:pt x="435" y="552"/>
                  <a:pt x="435" y="552"/>
                </a:cubicBezTo>
                <a:cubicBezTo>
                  <a:pt x="432" y="0"/>
                  <a:pt x="432" y="0"/>
                  <a:pt x="432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0" y="556"/>
                  <a:pt x="0" y="556"/>
                  <a:pt x="0" y="556"/>
                </a:cubicBezTo>
                <a:cubicBezTo>
                  <a:pt x="4" y="559"/>
                  <a:pt x="4" y="559"/>
                  <a:pt x="4" y="559"/>
                </a:cubicBezTo>
                <a:cubicBezTo>
                  <a:pt x="38" y="589"/>
                  <a:pt x="87" y="597"/>
                  <a:pt x="130" y="580"/>
                </a:cubicBezTo>
                <a:lnTo>
                  <a:pt x="131" y="580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ṥ1iḑê">
            <a:extLst>
              <a:ext uri="{FF2B5EF4-FFF2-40B4-BE49-F238E27FC236}">
                <a16:creationId xmlns:a16="http://schemas.microsoft.com/office/drawing/2014/main" id="{3BE9B87E-1D5A-4CE1-B379-0D00F6635FC9}"/>
              </a:ext>
            </a:extLst>
          </p:cNvPr>
          <p:cNvSpPr/>
          <p:nvPr/>
        </p:nvSpPr>
        <p:spPr bwMode="auto">
          <a:xfrm>
            <a:off x="7078543" y="5780395"/>
            <a:ext cx="114594" cy="69624"/>
          </a:xfrm>
          <a:custGeom>
            <a:avLst/>
            <a:gdLst>
              <a:gd name="T0" fmla="*/ 61 w 502"/>
              <a:gd name="T1" fmla="*/ 0 h 305"/>
              <a:gd name="T2" fmla="*/ 501 w 502"/>
              <a:gd name="T3" fmla="*/ 0 h 305"/>
              <a:gd name="T4" fmla="*/ 502 w 502"/>
              <a:gd name="T5" fmla="*/ 287 h 305"/>
              <a:gd name="T6" fmla="*/ 309 w 502"/>
              <a:gd name="T7" fmla="*/ 287 h 305"/>
              <a:gd name="T8" fmla="*/ 308 w 502"/>
              <a:gd name="T9" fmla="*/ 178 h 305"/>
              <a:gd name="T10" fmla="*/ 240 w 502"/>
              <a:gd name="T11" fmla="*/ 175 h 305"/>
              <a:gd name="T12" fmla="*/ 203 w 502"/>
              <a:gd name="T13" fmla="*/ 305 h 305"/>
              <a:gd name="T14" fmla="*/ 0 w 502"/>
              <a:gd name="T15" fmla="*/ 260 h 305"/>
              <a:gd name="T16" fmla="*/ 61 w 502"/>
              <a:gd name="T1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305">
                <a:moveTo>
                  <a:pt x="61" y="0"/>
                </a:moveTo>
                <a:lnTo>
                  <a:pt x="501" y="0"/>
                </a:lnTo>
                <a:lnTo>
                  <a:pt x="502" y="287"/>
                </a:lnTo>
                <a:lnTo>
                  <a:pt x="309" y="287"/>
                </a:lnTo>
                <a:lnTo>
                  <a:pt x="308" y="178"/>
                </a:lnTo>
                <a:lnTo>
                  <a:pt x="240" y="175"/>
                </a:lnTo>
                <a:lnTo>
                  <a:pt x="203" y="305"/>
                </a:lnTo>
                <a:lnTo>
                  <a:pt x="0" y="260"/>
                </a:lnTo>
                <a:lnTo>
                  <a:pt x="61" y="0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îş1ïḍè">
            <a:extLst>
              <a:ext uri="{FF2B5EF4-FFF2-40B4-BE49-F238E27FC236}">
                <a16:creationId xmlns:a16="http://schemas.microsoft.com/office/drawing/2014/main" id="{43EBDE28-8F09-4A40-BD9E-EE98A6A4EADC}"/>
              </a:ext>
            </a:extLst>
          </p:cNvPr>
          <p:cNvSpPr/>
          <p:nvPr/>
        </p:nvSpPr>
        <p:spPr bwMode="auto">
          <a:xfrm>
            <a:off x="7080826" y="5642745"/>
            <a:ext cx="126921" cy="178510"/>
          </a:xfrm>
          <a:custGeom>
            <a:avLst/>
            <a:gdLst>
              <a:gd name="T0" fmla="*/ 196 w 392"/>
              <a:gd name="T1" fmla="*/ 0 h 553"/>
              <a:gd name="T2" fmla="*/ 22 w 392"/>
              <a:gd name="T3" fmla="*/ 106 h 553"/>
              <a:gd name="T4" fmla="*/ 13 w 392"/>
              <a:gd name="T5" fmla="*/ 517 h 553"/>
              <a:gd name="T6" fmla="*/ 16 w 392"/>
              <a:gd name="T7" fmla="*/ 518 h 553"/>
              <a:gd name="T8" fmla="*/ 353 w 392"/>
              <a:gd name="T9" fmla="*/ 517 h 553"/>
              <a:gd name="T10" fmla="*/ 355 w 392"/>
              <a:gd name="T11" fmla="*/ 516 h 553"/>
              <a:gd name="T12" fmla="*/ 364 w 392"/>
              <a:gd name="T13" fmla="*/ 105 h 553"/>
              <a:gd name="T14" fmla="*/ 196 w 392"/>
              <a:gd name="T15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2" h="553">
                <a:moveTo>
                  <a:pt x="196" y="0"/>
                </a:moveTo>
                <a:cubicBezTo>
                  <a:pt x="0" y="1"/>
                  <a:pt x="22" y="106"/>
                  <a:pt x="22" y="106"/>
                </a:cubicBezTo>
                <a:cubicBezTo>
                  <a:pt x="13" y="517"/>
                  <a:pt x="13" y="517"/>
                  <a:pt x="13" y="517"/>
                </a:cubicBezTo>
                <a:cubicBezTo>
                  <a:pt x="16" y="518"/>
                  <a:pt x="16" y="518"/>
                  <a:pt x="16" y="518"/>
                </a:cubicBezTo>
                <a:cubicBezTo>
                  <a:pt x="124" y="553"/>
                  <a:pt x="243" y="553"/>
                  <a:pt x="353" y="517"/>
                </a:cubicBezTo>
                <a:cubicBezTo>
                  <a:pt x="355" y="516"/>
                  <a:pt x="355" y="516"/>
                  <a:pt x="355" y="516"/>
                </a:cubicBezTo>
                <a:cubicBezTo>
                  <a:pt x="364" y="105"/>
                  <a:pt x="364" y="105"/>
                  <a:pt x="364" y="105"/>
                </a:cubicBezTo>
                <a:cubicBezTo>
                  <a:pt x="364" y="105"/>
                  <a:pt x="392" y="0"/>
                  <a:pt x="196" y="0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î$liḑe">
            <a:extLst>
              <a:ext uri="{FF2B5EF4-FFF2-40B4-BE49-F238E27FC236}">
                <a16:creationId xmlns:a16="http://schemas.microsoft.com/office/drawing/2014/main" id="{4AEC8D58-6099-4158-80C7-93ADB3AA3F5D}"/>
              </a:ext>
            </a:extLst>
          </p:cNvPr>
          <p:cNvSpPr/>
          <p:nvPr/>
        </p:nvSpPr>
        <p:spPr bwMode="auto">
          <a:xfrm>
            <a:off x="7125111" y="5649594"/>
            <a:ext cx="52275" cy="70765"/>
          </a:xfrm>
          <a:custGeom>
            <a:avLst/>
            <a:gdLst>
              <a:gd name="T0" fmla="*/ 0 w 229"/>
              <a:gd name="T1" fmla="*/ 0 h 310"/>
              <a:gd name="T2" fmla="*/ 169 w 229"/>
              <a:gd name="T3" fmla="*/ 310 h 310"/>
              <a:gd name="T4" fmla="*/ 229 w 229"/>
              <a:gd name="T5" fmla="*/ 3 h 310"/>
              <a:gd name="T6" fmla="*/ 0 w 229"/>
              <a:gd name="T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310">
                <a:moveTo>
                  <a:pt x="0" y="0"/>
                </a:moveTo>
                <a:lnTo>
                  <a:pt x="169" y="310"/>
                </a:lnTo>
                <a:lnTo>
                  <a:pt x="229" y="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sḷíḓê">
            <a:extLst>
              <a:ext uri="{FF2B5EF4-FFF2-40B4-BE49-F238E27FC236}">
                <a16:creationId xmlns:a16="http://schemas.microsoft.com/office/drawing/2014/main" id="{11918366-623E-43EA-9C06-AE47071AFE60}"/>
              </a:ext>
            </a:extLst>
          </p:cNvPr>
          <p:cNvSpPr/>
          <p:nvPr/>
        </p:nvSpPr>
        <p:spPr bwMode="auto">
          <a:xfrm>
            <a:off x="7126481" y="5650278"/>
            <a:ext cx="52047" cy="26708"/>
          </a:xfrm>
          <a:custGeom>
            <a:avLst/>
            <a:gdLst>
              <a:gd name="T0" fmla="*/ 161 w 161"/>
              <a:gd name="T1" fmla="*/ 24 h 83"/>
              <a:gd name="T2" fmla="*/ 160 w 161"/>
              <a:gd name="T3" fmla="*/ 23 h 83"/>
              <a:gd name="T4" fmla="*/ 0 w 161"/>
              <a:gd name="T5" fmla="*/ 22 h 83"/>
              <a:gd name="T6" fmla="*/ 0 w 161"/>
              <a:gd name="T7" fmla="*/ 22 h 83"/>
              <a:gd name="T8" fmla="*/ 32 w 161"/>
              <a:gd name="T9" fmla="*/ 82 h 83"/>
              <a:gd name="T10" fmla="*/ 84 w 161"/>
              <a:gd name="T11" fmla="*/ 42 h 83"/>
              <a:gd name="T12" fmla="*/ 150 w 161"/>
              <a:gd name="T13" fmla="*/ 83 h 83"/>
              <a:gd name="T14" fmla="*/ 161 w 161"/>
              <a:gd name="T15" fmla="*/ 24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83">
                <a:moveTo>
                  <a:pt x="161" y="24"/>
                </a:moveTo>
                <a:cubicBezTo>
                  <a:pt x="160" y="23"/>
                  <a:pt x="160" y="23"/>
                  <a:pt x="160" y="23"/>
                </a:cubicBezTo>
                <a:cubicBezTo>
                  <a:pt x="106" y="0"/>
                  <a:pt x="47" y="0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32" y="82"/>
                  <a:pt x="32" y="82"/>
                  <a:pt x="32" y="82"/>
                </a:cubicBezTo>
                <a:cubicBezTo>
                  <a:pt x="84" y="42"/>
                  <a:pt x="84" y="42"/>
                  <a:pt x="84" y="42"/>
                </a:cubicBezTo>
                <a:cubicBezTo>
                  <a:pt x="150" y="83"/>
                  <a:pt x="150" y="83"/>
                  <a:pt x="150" y="83"/>
                </a:cubicBezTo>
                <a:lnTo>
                  <a:pt x="161" y="24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Slíde">
            <a:extLst>
              <a:ext uri="{FF2B5EF4-FFF2-40B4-BE49-F238E27FC236}">
                <a16:creationId xmlns:a16="http://schemas.microsoft.com/office/drawing/2014/main" id="{CD69E869-A359-40B1-A81C-30E8BF8FDA23}"/>
              </a:ext>
            </a:extLst>
          </p:cNvPr>
          <p:cNvSpPr/>
          <p:nvPr/>
        </p:nvSpPr>
        <p:spPr bwMode="auto">
          <a:xfrm>
            <a:off x="7151134" y="5649822"/>
            <a:ext cx="15523" cy="70537"/>
          </a:xfrm>
          <a:custGeom>
            <a:avLst/>
            <a:gdLst>
              <a:gd name="T0" fmla="*/ 68 w 68"/>
              <a:gd name="T1" fmla="*/ 246 h 309"/>
              <a:gd name="T2" fmla="*/ 55 w 68"/>
              <a:gd name="T3" fmla="*/ 309 h 309"/>
              <a:gd name="T4" fmla="*/ 20 w 68"/>
              <a:gd name="T5" fmla="*/ 245 h 309"/>
              <a:gd name="T6" fmla="*/ 0 w 68"/>
              <a:gd name="T7" fmla="*/ 0 h 309"/>
              <a:gd name="T8" fmla="*/ 68 w 68"/>
              <a:gd name="T9" fmla="*/ 246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309">
                <a:moveTo>
                  <a:pt x="68" y="246"/>
                </a:moveTo>
                <a:lnTo>
                  <a:pt x="55" y="309"/>
                </a:lnTo>
                <a:lnTo>
                  <a:pt x="20" y="245"/>
                </a:lnTo>
                <a:lnTo>
                  <a:pt x="0" y="0"/>
                </a:lnTo>
                <a:lnTo>
                  <a:pt x="68" y="246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Sļiďe">
            <a:extLst>
              <a:ext uri="{FF2B5EF4-FFF2-40B4-BE49-F238E27FC236}">
                <a16:creationId xmlns:a16="http://schemas.microsoft.com/office/drawing/2014/main" id="{2458C38A-174C-42BE-ADEF-D37A1EE9CA38}"/>
              </a:ext>
            </a:extLst>
          </p:cNvPr>
          <p:cNvSpPr/>
          <p:nvPr/>
        </p:nvSpPr>
        <p:spPr bwMode="auto">
          <a:xfrm>
            <a:off x="7141775" y="5649137"/>
            <a:ext cx="19632" cy="20773"/>
          </a:xfrm>
          <a:custGeom>
            <a:avLst/>
            <a:gdLst>
              <a:gd name="T0" fmla="*/ 40 w 61"/>
              <a:gd name="T1" fmla="*/ 64 h 64"/>
              <a:gd name="T2" fmla="*/ 40 w 61"/>
              <a:gd name="T3" fmla="*/ 64 h 64"/>
              <a:gd name="T4" fmla="*/ 56 w 61"/>
              <a:gd name="T5" fmla="*/ 52 h 64"/>
              <a:gd name="T6" fmla="*/ 60 w 61"/>
              <a:gd name="T7" fmla="*/ 23 h 64"/>
              <a:gd name="T8" fmla="*/ 38 w 61"/>
              <a:gd name="T9" fmla="*/ 1 h 64"/>
              <a:gd name="T10" fmla="*/ 20 w 61"/>
              <a:gd name="T11" fmla="*/ 1 h 64"/>
              <a:gd name="T12" fmla="*/ 6 w 61"/>
              <a:gd name="T13" fmla="*/ 22 h 64"/>
              <a:gd name="T14" fmla="*/ 20 w 61"/>
              <a:gd name="T15" fmla="*/ 51 h 64"/>
              <a:gd name="T16" fmla="*/ 40 w 61"/>
              <a:gd name="T17" fmla="*/ 64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" h="64">
                <a:moveTo>
                  <a:pt x="40" y="64"/>
                </a:moveTo>
                <a:cubicBezTo>
                  <a:pt x="40" y="64"/>
                  <a:pt x="40" y="64"/>
                  <a:pt x="40" y="64"/>
                </a:cubicBezTo>
                <a:cubicBezTo>
                  <a:pt x="49" y="64"/>
                  <a:pt x="55" y="59"/>
                  <a:pt x="56" y="52"/>
                </a:cubicBezTo>
                <a:cubicBezTo>
                  <a:pt x="60" y="23"/>
                  <a:pt x="60" y="23"/>
                  <a:pt x="60" y="23"/>
                </a:cubicBezTo>
                <a:cubicBezTo>
                  <a:pt x="61" y="12"/>
                  <a:pt x="51" y="1"/>
                  <a:pt x="38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7" y="0"/>
                  <a:pt x="0" y="11"/>
                  <a:pt x="6" y="22"/>
                </a:cubicBezTo>
                <a:cubicBezTo>
                  <a:pt x="20" y="51"/>
                  <a:pt x="20" y="51"/>
                  <a:pt x="20" y="51"/>
                </a:cubicBezTo>
                <a:cubicBezTo>
                  <a:pt x="24" y="59"/>
                  <a:pt x="32" y="64"/>
                  <a:pt x="40" y="64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şľïḍè">
            <a:extLst>
              <a:ext uri="{FF2B5EF4-FFF2-40B4-BE49-F238E27FC236}">
                <a16:creationId xmlns:a16="http://schemas.microsoft.com/office/drawing/2014/main" id="{816919D5-7991-4CB7-A686-FF8CE0C47DFA}"/>
              </a:ext>
            </a:extLst>
          </p:cNvPr>
          <p:cNvSpPr/>
          <p:nvPr/>
        </p:nvSpPr>
        <p:spPr bwMode="auto">
          <a:xfrm>
            <a:off x="7125111" y="5642060"/>
            <a:ext cx="52275" cy="27165"/>
          </a:xfrm>
          <a:custGeom>
            <a:avLst/>
            <a:gdLst>
              <a:gd name="T0" fmla="*/ 161 w 161"/>
              <a:gd name="T1" fmla="*/ 25 h 84"/>
              <a:gd name="T2" fmla="*/ 160 w 161"/>
              <a:gd name="T3" fmla="*/ 24 h 84"/>
              <a:gd name="T4" fmla="*/ 1 w 161"/>
              <a:gd name="T5" fmla="*/ 22 h 84"/>
              <a:gd name="T6" fmla="*/ 0 w 161"/>
              <a:gd name="T7" fmla="*/ 23 h 84"/>
              <a:gd name="T8" fmla="*/ 33 w 161"/>
              <a:gd name="T9" fmla="*/ 83 h 84"/>
              <a:gd name="T10" fmla="*/ 85 w 161"/>
              <a:gd name="T11" fmla="*/ 48 h 84"/>
              <a:gd name="T12" fmla="*/ 150 w 161"/>
              <a:gd name="T13" fmla="*/ 84 h 84"/>
              <a:gd name="T14" fmla="*/ 161 w 161"/>
              <a:gd name="T15" fmla="*/ 25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" h="84">
                <a:moveTo>
                  <a:pt x="161" y="25"/>
                </a:moveTo>
                <a:cubicBezTo>
                  <a:pt x="160" y="24"/>
                  <a:pt x="160" y="24"/>
                  <a:pt x="160" y="24"/>
                </a:cubicBezTo>
                <a:cubicBezTo>
                  <a:pt x="106" y="1"/>
                  <a:pt x="47" y="0"/>
                  <a:pt x="1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33" y="83"/>
                  <a:pt x="33" y="83"/>
                  <a:pt x="33" y="83"/>
                </a:cubicBezTo>
                <a:cubicBezTo>
                  <a:pt x="85" y="48"/>
                  <a:pt x="85" y="48"/>
                  <a:pt x="85" y="48"/>
                </a:cubicBezTo>
                <a:cubicBezTo>
                  <a:pt x="150" y="84"/>
                  <a:pt x="150" y="84"/>
                  <a:pt x="150" y="84"/>
                </a:cubicBezTo>
                <a:lnTo>
                  <a:pt x="161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ṣľïďe">
            <a:extLst>
              <a:ext uri="{FF2B5EF4-FFF2-40B4-BE49-F238E27FC236}">
                <a16:creationId xmlns:a16="http://schemas.microsoft.com/office/drawing/2014/main" id="{3B2E72C6-4EEF-4F9B-A818-D096D75C5C4E}"/>
              </a:ext>
            </a:extLst>
          </p:cNvPr>
          <p:cNvSpPr/>
          <p:nvPr/>
        </p:nvSpPr>
        <p:spPr bwMode="auto">
          <a:xfrm>
            <a:off x="7163690" y="5645713"/>
            <a:ext cx="33100" cy="74646"/>
          </a:xfrm>
          <a:custGeom>
            <a:avLst/>
            <a:gdLst>
              <a:gd name="T0" fmla="*/ 0 w 145"/>
              <a:gd name="T1" fmla="*/ 327 h 327"/>
              <a:gd name="T2" fmla="*/ 57 w 145"/>
              <a:gd name="T3" fmla="*/ 0 h 327"/>
              <a:gd name="T4" fmla="*/ 145 w 145"/>
              <a:gd name="T5" fmla="*/ 34 h 327"/>
              <a:gd name="T6" fmla="*/ 106 w 145"/>
              <a:gd name="T7" fmla="*/ 96 h 327"/>
              <a:gd name="T8" fmla="*/ 75 w 145"/>
              <a:gd name="T9" fmla="*/ 107 h 327"/>
              <a:gd name="T10" fmla="*/ 96 w 145"/>
              <a:gd name="T11" fmla="*/ 148 h 327"/>
              <a:gd name="T12" fmla="*/ 0 w 145"/>
              <a:gd name="T13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5" h="327">
                <a:moveTo>
                  <a:pt x="0" y="327"/>
                </a:moveTo>
                <a:lnTo>
                  <a:pt x="57" y="0"/>
                </a:lnTo>
                <a:lnTo>
                  <a:pt x="145" y="34"/>
                </a:lnTo>
                <a:lnTo>
                  <a:pt x="106" y="96"/>
                </a:lnTo>
                <a:lnTo>
                  <a:pt x="75" y="107"/>
                </a:lnTo>
                <a:lnTo>
                  <a:pt x="96" y="148"/>
                </a:lnTo>
                <a:lnTo>
                  <a:pt x="0" y="327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sľíḋe">
            <a:extLst>
              <a:ext uri="{FF2B5EF4-FFF2-40B4-BE49-F238E27FC236}">
                <a16:creationId xmlns:a16="http://schemas.microsoft.com/office/drawing/2014/main" id="{2714E84C-0ACB-4A22-9D9F-6A00C81A4DA8}"/>
              </a:ext>
            </a:extLst>
          </p:cNvPr>
          <p:cNvSpPr/>
          <p:nvPr/>
        </p:nvSpPr>
        <p:spPr bwMode="auto">
          <a:xfrm>
            <a:off x="7106393" y="5645028"/>
            <a:ext cx="57297" cy="75331"/>
          </a:xfrm>
          <a:custGeom>
            <a:avLst/>
            <a:gdLst>
              <a:gd name="T0" fmla="*/ 251 w 251"/>
              <a:gd name="T1" fmla="*/ 330 h 330"/>
              <a:gd name="T2" fmla="*/ 78 w 251"/>
              <a:gd name="T3" fmla="*/ 0 h 330"/>
              <a:gd name="T4" fmla="*/ 0 w 251"/>
              <a:gd name="T5" fmla="*/ 28 h 330"/>
              <a:gd name="T6" fmla="*/ 63 w 251"/>
              <a:gd name="T7" fmla="*/ 95 h 330"/>
              <a:gd name="T8" fmla="*/ 97 w 251"/>
              <a:gd name="T9" fmla="*/ 108 h 330"/>
              <a:gd name="T10" fmla="*/ 90 w 251"/>
              <a:gd name="T11" fmla="*/ 147 h 330"/>
              <a:gd name="T12" fmla="*/ 251 w 251"/>
              <a:gd name="T13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1" h="330">
                <a:moveTo>
                  <a:pt x="251" y="330"/>
                </a:moveTo>
                <a:lnTo>
                  <a:pt x="78" y="0"/>
                </a:lnTo>
                <a:lnTo>
                  <a:pt x="0" y="28"/>
                </a:lnTo>
                <a:lnTo>
                  <a:pt x="63" y="95"/>
                </a:lnTo>
                <a:lnTo>
                  <a:pt x="97" y="108"/>
                </a:lnTo>
                <a:lnTo>
                  <a:pt x="90" y="147"/>
                </a:lnTo>
                <a:lnTo>
                  <a:pt x="251" y="330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ṡḷiḋè">
            <a:extLst>
              <a:ext uri="{FF2B5EF4-FFF2-40B4-BE49-F238E27FC236}">
                <a16:creationId xmlns:a16="http://schemas.microsoft.com/office/drawing/2014/main" id="{2F43642F-9DBC-436C-9555-83A3E4414948}"/>
              </a:ext>
            </a:extLst>
          </p:cNvPr>
          <p:cNvSpPr/>
          <p:nvPr/>
        </p:nvSpPr>
        <p:spPr bwMode="auto">
          <a:xfrm>
            <a:off x="7162092" y="5718304"/>
            <a:ext cx="6848" cy="100212"/>
          </a:xfrm>
          <a:custGeom>
            <a:avLst/>
            <a:gdLst>
              <a:gd name="T0" fmla="*/ 0 w 21"/>
              <a:gd name="T1" fmla="*/ 6 h 310"/>
              <a:gd name="T2" fmla="*/ 11 w 21"/>
              <a:gd name="T3" fmla="*/ 304 h 310"/>
              <a:gd name="T4" fmla="*/ 20 w 21"/>
              <a:gd name="T5" fmla="*/ 304 h 310"/>
              <a:gd name="T6" fmla="*/ 10 w 21"/>
              <a:gd name="T7" fmla="*/ 6 h 310"/>
              <a:gd name="T8" fmla="*/ 0 w 21"/>
              <a:gd name="T9" fmla="*/ 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10">
                <a:moveTo>
                  <a:pt x="0" y="6"/>
                </a:moveTo>
                <a:cubicBezTo>
                  <a:pt x="4" y="105"/>
                  <a:pt x="7" y="204"/>
                  <a:pt x="11" y="304"/>
                </a:cubicBezTo>
                <a:cubicBezTo>
                  <a:pt x="11" y="310"/>
                  <a:pt x="21" y="310"/>
                  <a:pt x="20" y="304"/>
                </a:cubicBezTo>
                <a:cubicBezTo>
                  <a:pt x="17" y="204"/>
                  <a:pt x="13" y="105"/>
                  <a:pt x="10" y="6"/>
                </a:cubicBezTo>
                <a:cubicBezTo>
                  <a:pt x="9" y="0"/>
                  <a:pt x="0" y="0"/>
                  <a:pt x="0" y="6"/>
                </a:cubicBezTo>
                <a:close/>
              </a:path>
            </a:pathLst>
          </a:custGeom>
          <a:solidFill>
            <a:srgbClr val="1515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śḻïdè">
            <a:extLst>
              <a:ext uri="{FF2B5EF4-FFF2-40B4-BE49-F238E27FC236}">
                <a16:creationId xmlns:a16="http://schemas.microsoft.com/office/drawing/2014/main" id="{C7403372-21BA-475B-BE4D-B2517AEB1C91}"/>
              </a:ext>
            </a:extLst>
          </p:cNvPr>
          <p:cNvSpPr/>
          <p:nvPr/>
        </p:nvSpPr>
        <p:spPr bwMode="auto">
          <a:xfrm>
            <a:off x="7087446" y="5673791"/>
            <a:ext cx="111398" cy="71906"/>
          </a:xfrm>
          <a:custGeom>
            <a:avLst/>
            <a:gdLst>
              <a:gd name="T0" fmla="*/ 344 w 345"/>
              <a:gd name="T1" fmla="*/ 8 h 223"/>
              <a:gd name="T2" fmla="*/ 345 w 345"/>
              <a:gd name="T3" fmla="*/ 4 h 223"/>
              <a:gd name="T4" fmla="*/ 239 w 345"/>
              <a:gd name="T5" fmla="*/ 87 h 223"/>
              <a:gd name="T6" fmla="*/ 93 w 345"/>
              <a:gd name="T7" fmla="*/ 19 h 223"/>
              <a:gd name="T8" fmla="*/ 6 w 345"/>
              <a:gd name="T9" fmla="*/ 29 h 223"/>
              <a:gd name="T10" fmla="*/ 2 w 345"/>
              <a:gd name="T11" fmla="*/ 34 h 223"/>
              <a:gd name="T12" fmla="*/ 0 w 345"/>
              <a:gd name="T13" fmla="*/ 101 h 223"/>
              <a:gd name="T14" fmla="*/ 15 w 345"/>
              <a:gd name="T15" fmla="*/ 116 h 223"/>
              <a:gd name="T16" fmla="*/ 214 w 345"/>
              <a:gd name="T17" fmla="*/ 203 h 223"/>
              <a:gd name="T18" fmla="*/ 290 w 345"/>
              <a:gd name="T19" fmla="*/ 205 h 223"/>
              <a:gd name="T20" fmla="*/ 341 w 345"/>
              <a:gd name="T21" fmla="*/ 165 h 223"/>
              <a:gd name="T22" fmla="*/ 344 w 345"/>
              <a:gd name="T23" fmla="*/ 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5" h="223">
                <a:moveTo>
                  <a:pt x="344" y="8"/>
                </a:moveTo>
                <a:cubicBezTo>
                  <a:pt x="344" y="8"/>
                  <a:pt x="345" y="6"/>
                  <a:pt x="345" y="4"/>
                </a:cubicBezTo>
                <a:cubicBezTo>
                  <a:pt x="310" y="31"/>
                  <a:pt x="274" y="59"/>
                  <a:pt x="239" y="87"/>
                </a:cubicBezTo>
                <a:cubicBezTo>
                  <a:pt x="195" y="70"/>
                  <a:pt x="133" y="44"/>
                  <a:pt x="93" y="19"/>
                </a:cubicBezTo>
                <a:cubicBezTo>
                  <a:pt x="64" y="1"/>
                  <a:pt x="29" y="0"/>
                  <a:pt x="6" y="29"/>
                </a:cubicBezTo>
                <a:cubicBezTo>
                  <a:pt x="4" y="31"/>
                  <a:pt x="3" y="32"/>
                  <a:pt x="2" y="34"/>
                </a:cubicBezTo>
                <a:cubicBezTo>
                  <a:pt x="0" y="101"/>
                  <a:pt x="0" y="101"/>
                  <a:pt x="0" y="101"/>
                </a:cubicBezTo>
                <a:cubicBezTo>
                  <a:pt x="4" y="107"/>
                  <a:pt x="9" y="112"/>
                  <a:pt x="15" y="116"/>
                </a:cubicBezTo>
                <a:cubicBezTo>
                  <a:pt x="102" y="162"/>
                  <a:pt x="140" y="177"/>
                  <a:pt x="214" y="203"/>
                </a:cubicBezTo>
                <a:cubicBezTo>
                  <a:pt x="240" y="212"/>
                  <a:pt x="266" y="223"/>
                  <a:pt x="290" y="205"/>
                </a:cubicBezTo>
                <a:cubicBezTo>
                  <a:pt x="307" y="191"/>
                  <a:pt x="324" y="178"/>
                  <a:pt x="341" y="165"/>
                </a:cubicBezTo>
                <a:lnTo>
                  <a:pt x="344" y="8"/>
                </a:ln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ïṣľiḍé">
            <a:extLst>
              <a:ext uri="{FF2B5EF4-FFF2-40B4-BE49-F238E27FC236}">
                <a16:creationId xmlns:a16="http://schemas.microsoft.com/office/drawing/2014/main" id="{6814F892-FB0F-4752-862D-92BC00AD1AE0}"/>
              </a:ext>
            </a:extLst>
          </p:cNvPr>
          <p:cNvSpPr/>
          <p:nvPr/>
        </p:nvSpPr>
        <p:spPr bwMode="auto">
          <a:xfrm>
            <a:off x="7080598" y="5651192"/>
            <a:ext cx="159792" cy="81722"/>
          </a:xfrm>
          <a:custGeom>
            <a:avLst/>
            <a:gdLst>
              <a:gd name="T0" fmla="*/ 37 w 494"/>
              <a:gd name="T1" fmla="*/ 148 h 253"/>
              <a:gd name="T2" fmla="*/ 236 w 494"/>
              <a:gd name="T3" fmla="*/ 233 h 253"/>
              <a:gd name="T4" fmla="*/ 312 w 494"/>
              <a:gd name="T5" fmla="*/ 234 h 253"/>
              <a:gd name="T6" fmla="*/ 466 w 494"/>
              <a:gd name="T7" fmla="*/ 121 h 253"/>
              <a:gd name="T8" fmla="*/ 474 w 494"/>
              <a:gd name="T9" fmla="*/ 40 h 253"/>
              <a:gd name="T10" fmla="*/ 391 w 494"/>
              <a:gd name="T11" fmla="*/ 22 h 253"/>
              <a:gd name="T12" fmla="*/ 237 w 494"/>
              <a:gd name="T13" fmla="*/ 135 h 253"/>
              <a:gd name="T14" fmla="*/ 313 w 494"/>
              <a:gd name="T15" fmla="*/ 135 h 253"/>
              <a:gd name="T16" fmla="*/ 106 w 494"/>
              <a:gd name="T17" fmla="*/ 31 h 253"/>
              <a:gd name="T18" fmla="*/ 19 w 494"/>
              <a:gd name="T19" fmla="*/ 42 h 253"/>
              <a:gd name="T20" fmla="*/ 37 w 494"/>
              <a:gd name="T21" fmla="*/ 14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4" h="253">
                <a:moveTo>
                  <a:pt x="37" y="148"/>
                </a:moveTo>
                <a:cubicBezTo>
                  <a:pt x="124" y="193"/>
                  <a:pt x="162" y="208"/>
                  <a:pt x="236" y="233"/>
                </a:cubicBezTo>
                <a:cubicBezTo>
                  <a:pt x="263" y="242"/>
                  <a:pt x="289" y="253"/>
                  <a:pt x="312" y="234"/>
                </a:cubicBezTo>
                <a:cubicBezTo>
                  <a:pt x="372" y="187"/>
                  <a:pt x="406" y="169"/>
                  <a:pt x="466" y="121"/>
                </a:cubicBezTo>
                <a:cubicBezTo>
                  <a:pt x="493" y="100"/>
                  <a:pt x="494" y="68"/>
                  <a:pt x="474" y="40"/>
                </a:cubicBezTo>
                <a:cubicBezTo>
                  <a:pt x="454" y="14"/>
                  <a:pt x="418" y="0"/>
                  <a:pt x="391" y="22"/>
                </a:cubicBezTo>
                <a:cubicBezTo>
                  <a:pt x="331" y="69"/>
                  <a:pt x="297" y="87"/>
                  <a:pt x="237" y="135"/>
                </a:cubicBezTo>
                <a:cubicBezTo>
                  <a:pt x="263" y="135"/>
                  <a:pt x="288" y="135"/>
                  <a:pt x="313" y="135"/>
                </a:cubicBezTo>
                <a:cubicBezTo>
                  <a:pt x="313" y="135"/>
                  <a:pt x="175" y="73"/>
                  <a:pt x="106" y="31"/>
                </a:cubicBezTo>
                <a:cubicBezTo>
                  <a:pt x="78" y="13"/>
                  <a:pt x="42" y="13"/>
                  <a:pt x="19" y="42"/>
                </a:cubicBezTo>
                <a:cubicBezTo>
                  <a:pt x="0" y="66"/>
                  <a:pt x="8" y="130"/>
                  <a:pt x="37" y="148"/>
                </a:cubicBez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ṧḷíďe">
            <a:extLst>
              <a:ext uri="{FF2B5EF4-FFF2-40B4-BE49-F238E27FC236}">
                <a16:creationId xmlns:a16="http://schemas.microsoft.com/office/drawing/2014/main" id="{C322EAD7-50CF-4925-98B4-B2B91299CADB}"/>
              </a:ext>
            </a:extLst>
          </p:cNvPr>
          <p:cNvSpPr/>
          <p:nvPr/>
        </p:nvSpPr>
        <p:spPr bwMode="auto">
          <a:xfrm>
            <a:off x="7208431" y="5651420"/>
            <a:ext cx="33100" cy="31959"/>
          </a:xfrm>
          <a:custGeom>
            <a:avLst/>
            <a:gdLst>
              <a:gd name="T0" fmla="*/ 92 w 103"/>
              <a:gd name="T1" fmla="*/ 87 h 99"/>
              <a:gd name="T2" fmla="*/ 31 w 103"/>
              <a:gd name="T3" fmla="*/ 71 h 99"/>
              <a:gd name="T4" fmla="*/ 11 w 103"/>
              <a:gd name="T5" fmla="*/ 12 h 99"/>
              <a:gd name="T6" fmla="*/ 71 w 103"/>
              <a:gd name="T7" fmla="*/ 28 h 99"/>
              <a:gd name="T8" fmla="*/ 92 w 103"/>
              <a:gd name="T9" fmla="*/ 87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99">
                <a:moveTo>
                  <a:pt x="92" y="87"/>
                </a:moveTo>
                <a:cubicBezTo>
                  <a:pt x="81" y="99"/>
                  <a:pt x="54" y="92"/>
                  <a:pt x="31" y="71"/>
                </a:cubicBezTo>
                <a:cubicBezTo>
                  <a:pt x="9" y="50"/>
                  <a:pt x="0" y="24"/>
                  <a:pt x="11" y="12"/>
                </a:cubicBezTo>
                <a:cubicBezTo>
                  <a:pt x="22" y="0"/>
                  <a:pt x="49" y="7"/>
                  <a:pt x="71" y="28"/>
                </a:cubicBezTo>
                <a:cubicBezTo>
                  <a:pt x="94" y="49"/>
                  <a:pt x="103" y="76"/>
                  <a:pt x="92" y="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šliḓê">
            <a:extLst>
              <a:ext uri="{FF2B5EF4-FFF2-40B4-BE49-F238E27FC236}">
                <a16:creationId xmlns:a16="http://schemas.microsoft.com/office/drawing/2014/main" id="{D71BD2DE-4A08-4630-9CB3-F0881A22F77D}"/>
              </a:ext>
            </a:extLst>
          </p:cNvPr>
          <p:cNvSpPr/>
          <p:nvPr/>
        </p:nvSpPr>
        <p:spPr bwMode="auto">
          <a:xfrm>
            <a:off x="7202496" y="5624940"/>
            <a:ext cx="42459" cy="52047"/>
          </a:xfrm>
          <a:custGeom>
            <a:avLst/>
            <a:gdLst>
              <a:gd name="T0" fmla="*/ 126 w 131"/>
              <a:gd name="T1" fmla="*/ 137 h 161"/>
              <a:gd name="T2" fmla="*/ 95 w 131"/>
              <a:gd name="T3" fmla="*/ 160 h 161"/>
              <a:gd name="T4" fmla="*/ 43 w 131"/>
              <a:gd name="T5" fmla="*/ 125 h 161"/>
              <a:gd name="T6" fmla="*/ 1 w 131"/>
              <a:gd name="T7" fmla="*/ 51 h 161"/>
              <a:gd name="T8" fmla="*/ 32 w 131"/>
              <a:gd name="T9" fmla="*/ 7 h 161"/>
              <a:gd name="T10" fmla="*/ 43 w 131"/>
              <a:gd name="T11" fmla="*/ 68 h 161"/>
              <a:gd name="T12" fmla="*/ 77 w 131"/>
              <a:gd name="T13" fmla="*/ 20 h 161"/>
              <a:gd name="T14" fmla="*/ 80 w 131"/>
              <a:gd name="T15" fmla="*/ 66 h 161"/>
              <a:gd name="T16" fmla="*/ 77 w 131"/>
              <a:gd name="T17" fmla="*/ 90 h 161"/>
              <a:gd name="T18" fmla="*/ 126 w 131"/>
              <a:gd name="T19" fmla="*/ 13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" h="161">
                <a:moveTo>
                  <a:pt x="126" y="137"/>
                </a:moveTo>
                <a:cubicBezTo>
                  <a:pt x="131" y="141"/>
                  <a:pt x="95" y="160"/>
                  <a:pt x="95" y="160"/>
                </a:cubicBezTo>
                <a:cubicBezTo>
                  <a:pt x="95" y="160"/>
                  <a:pt x="63" y="161"/>
                  <a:pt x="43" y="125"/>
                </a:cubicBezTo>
                <a:cubicBezTo>
                  <a:pt x="19" y="110"/>
                  <a:pt x="0" y="84"/>
                  <a:pt x="1" y="51"/>
                </a:cubicBezTo>
                <a:cubicBezTo>
                  <a:pt x="1" y="32"/>
                  <a:pt x="5" y="0"/>
                  <a:pt x="32" y="7"/>
                </a:cubicBezTo>
                <a:cubicBezTo>
                  <a:pt x="53" y="13"/>
                  <a:pt x="27" y="56"/>
                  <a:pt x="43" y="68"/>
                </a:cubicBezTo>
                <a:cubicBezTo>
                  <a:pt x="43" y="68"/>
                  <a:pt x="52" y="15"/>
                  <a:pt x="77" y="20"/>
                </a:cubicBezTo>
                <a:cubicBezTo>
                  <a:pt x="102" y="26"/>
                  <a:pt x="88" y="56"/>
                  <a:pt x="80" y="66"/>
                </a:cubicBezTo>
                <a:cubicBezTo>
                  <a:pt x="77" y="90"/>
                  <a:pt x="77" y="90"/>
                  <a:pt x="77" y="90"/>
                </a:cubicBezTo>
                <a:cubicBezTo>
                  <a:pt x="77" y="90"/>
                  <a:pt x="97" y="116"/>
                  <a:pt x="126" y="13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ṡḻíḑè">
            <a:extLst>
              <a:ext uri="{FF2B5EF4-FFF2-40B4-BE49-F238E27FC236}">
                <a16:creationId xmlns:a16="http://schemas.microsoft.com/office/drawing/2014/main" id="{57AFFEA1-DB53-4DFE-AC68-0AEB31F0C3D3}"/>
              </a:ext>
            </a:extLst>
          </p:cNvPr>
          <p:cNvSpPr/>
          <p:nvPr/>
        </p:nvSpPr>
        <p:spPr bwMode="auto">
          <a:xfrm>
            <a:off x="7135612" y="5615352"/>
            <a:ext cx="28078" cy="42003"/>
          </a:xfrm>
          <a:custGeom>
            <a:avLst/>
            <a:gdLst>
              <a:gd name="T0" fmla="*/ 85 w 87"/>
              <a:gd name="T1" fmla="*/ 89 h 130"/>
              <a:gd name="T2" fmla="*/ 55 w 87"/>
              <a:gd name="T3" fmla="*/ 127 h 130"/>
              <a:gd name="T4" fmla="*/ 47 w 87"/>
              <a:gd name="T5" fmla="*/ 128 h 130"/>
              <a:gd name="T6" fmla="*/ 9 w 87"/>
              <a:gd name="T7" fmla="*/ 98 h 130"/>
              <a:gd name="T8" fmla="*/ 2 w 87"/>
              <a:gd name="T9" fmla="*/ 42 h 130"/>
              <a:gd name="T10" fmla="*/ 31 w 87"/>
              <a:gd name="T11" fmla="*/ 4 h 130"/>
              <a:gd name="T12" fmla="*/ 40 w 87"/>
              <a:gd name="T13" fmla="*/ 3 h 130"/>
              <a:gd name="T14" fmla="*/ 77 w 87"/>
              <a:gd name="T15" fmla="*/ 32 h 130"/>
              <a:gd name="T16" fmla="*/ 85 w 87"/>
              <a:gd name="T17" fmla="*/ 89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7" h="130">
                <a:moveTo>
                  <a:pt x="85" y="89"/>
                </a:moveTo>
                <a:cubicBezTo>
                  <a:pt x="87" y="107"/>
                  <a:pt x="74" y="124"/>
                  <a:pt x="55" y="127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28" y="130"/>
                  <a:pt x="12" y="117"/>
                  <a:pt x="9" y="98"/>
                </a:cubicBezTo>
                <a:cubicBezTo>
                  <a:pt x="2" y="42"/>
                  <a:pt x="2" y="42"/>
                  <a:pt x="2" y="42"/>
                </a:cubicBezTo>
                <a:cubicBezTo>
                  <a:pt x="0" y="23"/>
                  <a:pt x="13" y="6"/>
                  <a:pt x="31" y="4"/>
                </a:cubicBezTo>
                <a:cubicBezTo>
                  <a:pt x="40" y="3"/>
                  <a:pt x="40" y="3"/>
                  <a:pt x="40" y="3"/>
                </a:cubicBezTo>
                <a:cubicBezTo>
                  <a:pt x="58" y="0"/>
                  <a:pt x="75" y="14"/>
                  <a:pt x="77" y="32"/>
                </a:cubicBezTo>
                <a:lnTo>
                  <a:pt x="85" y="89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ṥḷïḍe">
            <a:extLst>
              <a:ext uri="{FF2B5EF4-FFF2-40B4-BE49-F238E27FC236}">
                <a16:creationId xmlns:a16="http://schemas.microsoft.com/office/drawing/2014/main" id="{D03106DA-60C3-4A80-A435-95DAF42C90D1}"/>
              </a:ext>
            </a:extLst>
          </p:cNvPr>
          <p:cNvSpPr/>
          <p:nvPr/>
        </p:nvSpPr>
        <p:spPr bwMode="auto">
          <a:xfrm>
            <a:off x="7053205" y="5511031"/>
            <a:ext cx="143813" cy="112768"/>
          </a:xfrm>
          <a:custGeom>
            <a:avLst/>
            <a:gdLst>
              <a:gd name="T0" fmla="*/ 140 w 445"/>
              <a:gd name="T1" fmla="*/ 349 h 349"/>
              <a:gd name="T2" fmla="*/ 106 w 445"/>
              <a:gd name="T3" fmla="*/ 108 h 349"/>
              <a:gd name="T4" fmla="*/ 294 w 445"/>
              <a:gd name="T5" fmla="*/ 1 h 349"/>
              <a:gd name="T6" fmla="*/ 408 w 445"/>
              <a:gd name="T7" fmla="*/ 161 h 349"/>
              <a:gd name="T8" fmla="*/ 140 w 445"/>
              <a:gd name="T9" fmla="*/ 34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" h="349">
                <a:moveTo>
                  <a:pt x="140" y="349"/>
                </a:moveTo>
                <a:cubicBezTo>
                  <a:pt x="140" y="349"/>
                  <a:pt x="0" y="176"/>
                  <a:pt x="106" y="108"/>
                </a:cubicBezTo>
                <a:cubicBezTo>
                  <a:pt x="114" y="20"/>
                  <a:pt x="237" y="0"/>
                  <a:pt x="294" y="1"/>
                </a:cubicBezTo>
                <a:cubicBezTo>
                  <a:pt x="361" y="3"/>
                  <a:pt x="445" y="74"/>
                  <a:pt x="408" y="161"/>
                </a:cubicBezTo>
                <a:lnTo>
                  <a:pt x="140" y="349"/>
                </a:lnTo>
                <a:close/>
              </a:path>
            </a:pathLst>
          </a:custGeom>
          <a:solidFill>
            <a:srgbClr val="A846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ṥľide">
            <a:extLst>
              <a:ext uri="{FF2B5EF4-FFF2-40B4-BE49-F238E27FC236}">
                <a16:creationId xmlns:a16="http://schemas.microsoft.com/office/drawing/2014/main" id="{24A846F7-2AAE-4A19-91E9-1FCE1BEB978C}"/>
              </a:ext>
            </a:extLst>
          </p:cNvPr>
          <p:cNvSpPr/>
          <p:nvPr/>
        </p:nvSpPr>
        <p:spPr bwMode="auto">
          <a:xfrm>
            <a:off x="7077402" y="5530663"/>
            <a:ext cx="123725" cy="123496"/>
          </a:xfrm>
          <a:custGeom>
            <a:avLst/>
            <a:gdLst>
              <a:gd name="T0" fmla="*/ 211 w 383"/>
              <a:gd name="T1" fmla="*/ 13 h 382"/>
              <a:gd name="T2" fmla="*/ 120 w 383"/>
              <a:gd name="T3" fmla="*/ 34 h 382"/>
              <a:gd name="T4" fmla="*/ 38 w 383"/>
              <a:gd name="T5" fmla="*/ 170 h 382"/>
              <a:gd name="T6" fmla="*/ 45 w 383"/>
              <a:gd name="T7" fmla="*/ 197 h 382"/>
              <a:gd name="T8" fmla="*/ 44 w 383"/>
              <a:gd name="T9" fmla="*/ 198 h 382"/>
              <a:gd name="T10" fmla="*/ 38 w 383"/>
              <a:gd name="T11" fmla="*/ 199 h 382"/>
              <a:gd name="T12" fmla="*/ 37 w 383"/>
              <a:gd name="T13" fmla="*/ 199 h 382"/>
              <a:gd name="T14" fmla="*/ 5 w 383"/>
              <a:gd name="T15" fmla="*/ 252 h 382"/>
              <a:gd name="T16" fmla="*/ 6 w 383"/>
              <a:gd name="T17" fmla="*/ 253 h 382"/>
              <a:gd name="T18" fmla="*/ 58 w 383"/>
              <a:gd name="T19" fmla="*/ 288 h 382"/>
              <a:gd name="T20" fmla="*/ 59 w 383"/>
              <a:gd name="T21" fmla="*/ 287 h 382"/>
              <a:gd name="T22" fmla="*/ 64 w 383"/>
              <a:gd name="T23" fmla="*/ 286 h 382"/>
              <a:gd name="T24" fmla="*/ 65 w 383"/>
              <a:gd name="T25" fmla="*/ 286 h 382"/>
              <a:gd name="T26" fmla="*/ 196 w 383"/>
              <a:gd name="T27" fmla="*/ 369 h 382"/>
              <a:gd name="T28" fmla="*/ 287 w 383"/>
              <a:gd name="T29" fmla="*/ 348 h 382"/>
              <a:gd name="T30" fmla="*/ 369 w 383"/>
              <a:gd name="T31" fmla="*/ 212 h 382"/>
              <a:gd name="T32" fmla="*/ 343 w 383"/>
              <a:gd name="T33" fmla="*/ 101 h 382"/>
              <a:gd name="T34" fmla="*/ 211 w 383"/>
              <a:gd name="T35" fmla="*/ 13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3" h="382">
                <a:moveTo>
                  <a:pt x="211" y="13"/>
                </a:moveTo>
                <a:cubicBezTo>
                  <a:pt x="120" y="34"/>
                  <a:pt x="120" y="34"/>
                  <a:pt x="120" y="34"/>
                </a:cubicBezTo>
                <a:cubicBezTo>
                  <a:pt x="61" y="48"/>
                  <a:pt x="24" y="109"/>
                  <a:pt x="38" y="170"/>
                </a:cubicBezTo>
                <a:cubicBezTo>
                  <a:pt x="45" y="197"/>
                  <a:pt x="45" y="197"/>
                  <a:pt x="45" y="197"/>
                </a:cubicBezTo>
                <a:cubicBezTo>
                  <a:pt x="44" y="198"/>
                  <a:pt x="44" y="198"/>
                  <a:pt x="44" y="198"/>
                </a:cubicBezTo>
                <a:cubicBezTo>
                  <a:pt x="42" y="198"/>
                  <a:pt x="40" y="198"/>
                  <a:pt x="38" y="199"/>
                </a:cubicBezTo>
                <a:cubicBezTo>
                  <a:pt x="37" y="199"/>
                  <a:pt x="37" y="199"/>
                  <a:pt x="37" y="199"/>
                </a:cubicBezTo>
                <a:cubicBezTo>
                  <a:pt x="14" y="204"/>
                  <a:pt x="0" y="228"/>
                  <a:pt x="5" y="252"/>
                </a:cubicBezTo>
                <a:cubicBezTo>
                  <a:pt x="6" y="253"/>
                  <a:pt x="6" y="253"/>
                  <a:pt x="6" y="253"/>
                </a:cubicBezTo>
                <a:cubicBezTo>
                  <a:pt x="11" y="278"/>
                  <a:pt x="34" y="293"/>
                  <a:pt x="58" y="288"/>
                </a:cubicBezTo>
                <a:cubicBezTo>
                  <a:pt x="59" y="287"/>
                  <a:pt x="59" y="287"/>
                  <a:pt x="59" y="287"/>
                </a:cubicBezTo>
                <a:cubicBezTo>
                  <a:pt x="61" y="287"/>
                  <a:pt x="63" y="286"/>
                  <a:pt x="64" y="286"/>
                </a:cubicBezTo>
                <a:cubicBezTo>
                  <a:pt x="65" y="286"/>
                  <a:pt x="65" y="286"/>
                  <a:pt x="65" y="286"/>
                </a:cubicBezTo>
                <a:cubicBezTo>
                  <a:pt x="81" y="345"/>
                  <a:pt x="138" y="382"/>
                  <a:pt x="196" y="369"/>
                </a:cubicBezTo>
                <a:cubicBezTo>
                  <a:pt x="287" y="348"/>
                  <a:pt x="287" y="348"/>
                  <a:pt x="287" y="348"/>
                </a:cubicBezTo>
                <a:cubicBezTo>
                  <a:pt x="346" y="334"/>
                  <a:pt x="383" y="273"/>
                  <a:pt x="369" y="212"/>
                </a:cubicBezTo>
                <a:cubicBezTo>
                  <a:pt x="343" y="101"/>
                  <a:pt x="343" y="101"/>
                  <a:pt x="343" y="101"/>
                </a:cubicBezTo>
                <a:cubicBezTo>
                  <a:pt x="329" y="39"/>
                  <a:pt x="270" y="0"/>
                  <a:pt x="211" y="13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ṥḷïḓè">
            <a:extLst>
              <a:ext uri="{FF2B5EF4-FFF2-40B4-BE49-F238E27FC236}">
                <a16:creationId xmlns:a16="http://schemas.microsoft.com/office/drawing/2014/main" id="{5AC8F0AF-AE12-4611-8353-6917EE757AA0}"/>
              </a:ext>
            </a:extLst>
          </p:cNvPr>
          <p:cNvSpPr/>
          <p:nvPr/>
        </p:nvSpPr>
        <p:spPr bwMode="auto">
          <a:xfrm>
            <a:off x="7131274" y="5589101"/>
            <a:ext cx="7761" cy="10044"/>
          </a:xfrm>
          <a:custGeom>
            <a:avLst/>
            <a:gdLst>
              <a:gd name="T0" fmla="*/ 22 w 24"/>
              <a:gd name="T1" fmla="*/ 13 h 31"/>
              <a:gd name="T2" fmla="*/ 15 w 24"/>
              <a:gd name="T3" fmla="*/ 29 h 31"/>
              <a:gd name="T4" fmla="*/ 2 w 24"/>
              <a:gd name="T5" fmla="*/ 17 h 31"/>
              <a:gd name="T6" fmla="*/ 9 w 24"/>
              <a:gd name="T7" fmla="*/ 1 h 31"/>
              <a:gd name="T8" fmla="*/ 22 w 24"/>
              <a:gd name="T9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1">
                <a:moveTo>
                  <a:pt x="22" y="13"/>
                </a:moveTo>
                <a:cubicBezTo>
                  <a:pt x="24" y="21"/>
                  <a:pt x="21" y="28"/>
                  <a:pt x="15" y="29"/>
                </a:cubicBezTo>
                <a:cubicBezTo>
                  <a:pt x="10" y="31"/>
                  <a:pt x="4" y="25"/>
                  <a:pt x="2" y="17"/>
                </a:cubicBezTo>
                <a:cubicBezTo>
                  <a:pt x="0" y="10"/>
                  <a:pt x="3" y="2"/>
                  <a:pt x="9" y="1"/>
                </a:cubicBezTo>
                <a:cubicBezTo>
                  <a:pt x="15" y="0"/>
                  <a:pt x="21" y="5"/>
                  <a:pt x="22" y="13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Sľîḑè">
            <a:extLst>
              <a:ext uri="{FF2B5EF4-FFF2-40B4-BE49-F238E27FC236}">
                <a16:creationId xmlns:a16="http://schemas.microsoft.com/office/drawing/2014/main" id="{C3515B8E-0EA3-44BE-9FA8-845F33032CBD}"/>
              </a:ext>
            </a:extLst>
          </p:cNvPr>
          <p:cNvSpPr/>
          <p:nvPr/>
        </p:nvSpPr>
        <p:spPr bwMode="auto">
          <a:xfrm>
            <a:off x="7168483" y="5580883"/>
            <a:ext cx="7761" cy="9588"/>
          </a:xfrm>
          <a:custGeom>
            <a:avLst/>
            <a:gdLst>
              <a:gd name="T0" fmla="*/ 22 w 24"/>
              <a:gd name="T1" fmla="*/ 13 h 30"/>
              <a:gd name="T2" fmla="*/ 15 w 24"/>
              <a:gd name="T3" fmla="*/ 29 h 30"/>
              <a:gd name="T4" fmla="*/ 2 w 24"/>
              <a:gd name="T5" fmla="*/ 17 h 30"/>
              <a:gd name="T6" fmla="*/ 9 w 24"/>
              <a:gd name="T7" fmla="*/ 1 h 30"/>
              <a:gd name="T8" fmla="*/ 22 w 24"/>
              <a:gd name="T9" fmla="*/ 1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22" y="13"/>
                </a:moveTo>
                <a:cubicBezTo>
                  <a:pt x="24" y="20"/>
                  <a:pt x="21" y="28"/>
                  <a:pt x="15" y="29"/>
                </a:cubicBezTo>
                <a:cubicBezTo>
                  <a:pt x="9" y="30"/>
                  <a:pt x="3" y="25"/>
                  <a:pt x="2" y="17"/>
                </a:cubicBezTo>
                <a:cubicBezTo>
                  <a:pt x="0" y="10"/>
                  <a:pt x="3" y="2"/>
                  <a:pt x="9" y="1"/>
                </a:cubicBezTo>
                <a:cubicBezTo>
                  <a:pt x="14" y="0"/>
                  <a:pt x="20" y="5"/>
                  <a:pt x="22" y="13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ṩļïḍê">
            <a:extLst>
              <a:ext uri="{FF2B5EF4-FFF2-40B4-BE49-F238E27FC236}">
                <a16:creationId xmlns:a16="http://schemas.microsoft.com/office/drawing/2014/main" id="{D2251C13-6771-43CC-9A19-3AFD6339D3A2}"/>
              </a:ext>
            </a:extLst>
          </p:cNvPr>
          <p:cNvSpPr/>
          <p:nvPr/>
        </p:nvSpPr>
        <p:spPr bwMode="auto">
          <a:xfrm>
            <a:off x="7158896" y="5563077"/>
            <a:ext cx="18719" cy="9588"/>
          </a:xfrm>
          <a:custGeom>
            <a:avLst/>
            <a:gdLst>
              <a:gd name="T0" fmla="*/ 55 w 58"/>
              <a:gd name="T1" fmla="*/ 21 h 30"/>
              <a:gd name="T2" fmla="*/ 4 w 58"/>
              <a:gd name="T3" fmla="*/ 18 h 30"/>
              <a:gd name="T4" fmla="*/ 9 w 58"/>
              <a:gd name="T5" fmla="*/ 24 h 30"/>
              <a:gd name="T6" fmla="*/ 48 w 58"/>
              <a:gd name="T7" fmla="*/ 25 h 30"/>
              <a:gd name="T8" fmla="*/ 55 w 58"/>
              <a:gd name="T9" fmla="*/ 2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30">
                <a:moveTo>
                  <a:pt x="55" y="21"/>
                </a:moveTo>
                <a:cubicBezTo>
                  <a:pt x="42" y="3"/>
                  <a:pt x="18" y="0"/>
                  <a:pt x="4" y="18"/>
                </a:cubicBezTo>
                <a:cubicBezTo>
                  <a:pt x="0" y="22"/>
                  <a:pt x="6" y="28"/>
                  <a:pt x="9" y="24"/>
                </a:cubicBezTo>
                <a:cubicBezTo>
                  <a:pt x="21" y="10"/>
                  <a:pt x="38" y="11"/>
                  <a:pt x="48" y="25"/>
                </a:cubicBezTo>
                <a:cubicBezTo>
                  <a:pt x="51" y="30"/>
                  <a:pt x="58" y="26"/>
                  <a:pt x="55" y="21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ṩḻïďê">
            <a:extLst>
              <a:ext uri="{FF2B5EF4-FFF2-40B4-BE49-F238E27FC236}">
                <a16:creationId xmlns:a16="http://schemas.microsoft.com/office/drawing/2014/main" id="{BE1F0375-FC6E-4818-9D1F-3A0BDEB92272}"/>
              </a:ext>
            </a:extLst>
          </p:cNvPr>
          <p:cNvSpPr/>
          <p:nvPr/>
        </p:nvSpPr>
        <p:spPr bwMode="auto">
          <a:xfrm>
            <a:off x="7123285" y="5570154"/>
            <a:ext cx="20773" cy="13468"/>
          </a:xfrm>
          <a:custGeom>
            <a:avLst/>
            <a:gdLst>
              <a:gd name="T0" fmla="*/ 11 w 64"/>
              <a:gd name="T1" fmla="*/ 37 h 42"/>
              <a:gd name="T2" fmla="*/ 54 w 64"/>
              <a:gd name="T3" fmla="*/ 18 h 42"/>
              <a:gd name="T4" fmla="*/ 59 w 64"/>
              <a:gd name="T5" fmla="*/ 10 h 42"/>
              <a:gd name="T6" fmla="*/ 2 w 64"/>
              <a:gd name="T7" fmla="*/ 34 h 42"/>
              <a:gd name="T8" fmla="*/ 11 w 64"/>
              <a:gd name="T9" fmla="*/ 3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42">
                <a:moveTo>
                  <a:pt x="11" y="37"/>
                </a:moveTo>
                <a:cubicBezTo>
                  <a:pt x="17" y="18"/>
                  <a:pt x="36" y="10"/>
                  <a:pt x="54" y="18"/>
                </a:cubicBezTo>
                <a:cubicBezTo>
                  <a:pt x="59" y="20"/>
                  <a:pt x="64" y="12"/>
                  <a:pt x="59" y="10"/>
                </a:cubicBezTo>
                <a:cubicBezTo>
                  <a:pt x="35" y="0"/>
                  <a:pt x="10" y="10"/>
                  <a:pt x="2" y="34"/>
                </a:cubicBezTo>
                <a:cubicBezTo>
                  <a:pt x="0" y="40"/>
                  <a:pt x="9" y="42"/>
                  <a:pt x="11" y="37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ṧľîḓè">
            <a:extLst>
              <a:ext uri="{FF2B5EF4-FFF2-40B4-BE49-F238E27FC236}">
                <a16:creationId xmlns:a16="http://schemas.microsoft.com/office/drawing/2014/main" id="{95458EE7-E69C-4694-9298-AF54F2D0DB92}"/>
              </a:ext>
            </a:extLst>
          </p:cNvPr>
          <p:cNvSpPr/>
          <p:nvPr/>
        </p:nvSpPr>
        <p:spPr bwMode="auto">
          <a:xfrm>
            <a:off x="7085163" y="5520619"/>
            <a:ext cx="98158" cy="93364"/>
          </a:xfrm>
          <a:custGeom>
            <a:avLst/>
            <a:gdLst>
              <a:gd name="T0" fmla="*/ 243 w 304"/>
              <a:gd name="T1" fmla="*/ 0 h 289"/>
              <a:gd name="T2" fmla="*/ 216 w 304"/>
              <a:gd name="T3" fmla="*/ 14 h 289"/>
              <a:gd name="T4" fmla="*/ 195 w 304"/>
              <a:gd name="T5" fmla="*/ 3 h 289"/>
              <a:gd name="T6" fmla="*/ 144 w 304"/>
              <a:gd name="T7" fmla="*/ 14 h 289"/>
              <a:gd name="T8" fmla="*/ 92 w 304"/>
              <a:gd name="T9" fmla="*/ 28 h 289"/>
              <a:gd name="T10" fmla="*/ 88 w 304"/>
              <a:gd name="T11" fmla="*/ 29 h 289"/>
              <a:gd name="T12" fmla="*/ 88 w 304"/>
              <a:gd name="T13" fmla="*/ 30 h 289"/>
              <a:gd name="T14" fmla="*/ 88 w 304"/>
              <a:gd name="T15" fmla="*/ 30 h 289"/>
              <a:gd name="T16" fmla="*/ 32 w 304"/>
              <a:gd name="T17" fmla="*/ 70 h 289"/>
              <a:gd name="T18" fmla="*/ 9 w 304"/>
              <a:gd name="T19" fmla="*/ 188 h 289"/>
              <a:gd name="T20" fmla="*/ 26 w 304"/>
              <a:gd name="T21" fmla="*/ 264 h 289"/>
              <a:gd name="T22" fmla="*/ 64 w 304"/>
              <a:gd name="T23" fmla="*/ 256 h 289"/>
              <a:gd name="T24" fmla="*/ 44 w 304"/>
              <a:gd name="T25" fmla="*/ 151 h 289"/>
              <a:gd name="T26" fmla="*/ 186 w 304"/>
              <a:gd name="T27" fmla="*/ 83 h 289"/>
              <a:gd name="T28" fmla="*/ 243 w 304"/>
              <a:gd name="T29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4" h="289">
                <a:moveTo>
                  <a:pt x="243" y="0"/>
                </a:moveTo>
                <a:cubicBezTo>
                  <a:pt x="232" y="8"/>
                  <a:pt x="224" y="12"/>
                  <a:pt x="216" y="14"/>
                </a:cubicBezTo>
                <a:cubicBezTo>
                  <a:pt x="213" y="6"/>
                  <a:pt x="205" y="1"/>
                  <a:pt x="195" y="3"/>
                </a:cubicBezTo>
                <a:cubicBezTo>
                  <a:pt x="178" y="6"/>
                  <a:pt x="161" y="10"/>
                  <a:pt x="144" y="14"/>
                </a:cubicBezTo>
                <a:cubicBezTo>
                  <a:pt x="130" y="16"/>
                  <a:pt x="114" y="20"/>
                  <a:pt x="92" y="28"/>
                </a:cubicBezTo>
                <a:cubicBezTo>
                  <a:pt x="91" y="28"/>
                  <a:pt x="90" y="29"/>
                  <a:pt x="88" y="29"/>
                </a:cubicBezTo>
                <a:cubicBezTo>
                  <a:pt x="88" y="30"/>
                  <a:pt x="88" y="30"/>
                  <a:pt x="88" y="30"/>
                </a:cubicBezTo>
                <a:cubicBezTo>
                  <a:pt x="88" y="30"/>
                  <a:pt x="88" y="30"/>
                  <a:pt x="88" y="30"/>
                </a:cubicBezTo>
                <a:cubicBezTo>
                  <a:pt x="66" y="38"/>
                  <a:pt x="48" y="50"/>
                  <a:pt x="32" y="70"/>
                </a:cubicBezTo>
                <a:cubicBezTo>
                  <a:pt x="6" y="103"/>
                  <a:pt x="0" y="146"/>
                  <a:pt x="9" y="188"/>
                </a:cubicBezTo>
                <a:cubicBezTo>
                  <a:pt x="15" y="213"/>
                  <a:pt x="21" y="239"/>
                  <a:pt x="26" y="264"/>
                </a:cubicBezTo>
                <a:cubicBezTo>
                  <a:pt x="32" y="289"/>
                  <a:pt x="69" y="281"/>
                  <a:pt x="64" y="256"/>
                </a:cubicBezTo>
                <a:cubicBezTo>
                  <a:pt x="56" y="223"/>
                  <a:pt x="43" y="186"/>
                  <a:pt x="44" y="151"/>
                </a:cubicBezTo>
                <a:cubicBezTo>
                  <a:pt x="55" y="109"/>
                  <a:pt x="102" y="102"/>
                  <a:pt x="186" y="83"/>
                </a:cubicBezTo>
                <a:cubicBezTo>
                  <a:pt x="304" y="56"/>
                  <a:pt x="243" y="0"/>
                  <a:pt x="243" y="0"/>
                </a:cubicBezTo>
                <a:close/>
              </a:path>
            </a:pathLst>
          </a:custGeom>
          <a:solidFill>
            <a:srgbClr val="A846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śḷiḋe">
            <a:extLst>
              <a:ext uri="{FF2B5EF4-FFF2-40B4-BE49-F238E27FC236}">
                <a16:creationId xmlns:a16="http://schemas.microsoft.com/office/drawing/2014/main" id="{E4A3F3B4-212D-4A43-820A-8B1F8046A9CB}"/>
              </a:ext>
            </a:extLst>
          </p:cNvPr>
          <p:cNvSpPr/>
          <p:nvPr/>
        </p:nvSpPr>
        <p:spPr bwMode="auto">
          <a:xfrm>
            <a:off x="7138808" y="5611243"/>
            <a:ext cx="35611" cy="14838"/>
          </a:xfrm>
          <a:custGeom>
            <a:avLst/>
            <a:gdLst>
              <a:gd name="T0" fmla="*/ 4 w 110"/>
              <a:gd name="T1" fmla="*/ 11 h 46"/>
              <a:gd name="T2" fmla="*/ 105 w 110"/>
              <a:gd name="T3" fmla="*/ 11 h 46"/>
              <a:gd name="T4" fmla="*/ 99 w 110"/>
              <a:gd name="T5" fmla="*/ 5 h 46"/>
              <a:gd name="T6" fmla="*/ 10 w 110"/>
              <a:gd name="T7" fmla="*/ 5 h 46"/>
              <a:gd name="T8" fmla="*/ 4 w 110"/>
              <a:gd name="T9" fmla="*/ 1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" h="46">
                <a:moveTo>
                  <a:pt x="4" y="11"/>
                </a:moveTo>
                <a:cubicBezTo>
                  <a:pt x="32" y="46"/>
                  <a:pt x="75" y="40"/>
                  <a:pt x="105" y="11"/>
                </a:cubicBezTo>
                <a:cubicBezTo>
                  <a:pt x="110" y="7"/>
                  <a:pt x="103" y="0"/>
                  <a:pt x="99" y="5"/>
                </a:cubicBezTo>
                <a:cubicBezTo>
                  <a:pt x="72" y="30"/>
                  <a:pt x="35" y="35"/>
                  <a:pt x="10" y="5"/>
                </a:cubicBezTo>
                <a:cubicBezTo>
                  <a:pt x="6" y="0"/>
                  <a:pt x="0" y="7"/>
                  <a:pt x="4" y="11"/>
                </a:cubicBezTo>
                <a:close/>
              </a:path>
            </a:pathLst>
          </a:custGeom>
          <a:solidFill>
            <a:srgbClr val="E56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íŝḷídé">
            <a:extLst>
              <a:ext uri="{FF2B5EF4-FFF2-40B4-BE49-F238E27FC236}">
                <a16:creationId xmlns:a16="http://schemas.microsoft.com/office/drawing/2014/main" id="{25E3DB24-7F3C-4FB6-92E4-4FDE04208DC9}"/>
              </a:ext>
            </a:extLst>
          </p:cNvPr>
          <p:cNvSpPr/>
          <p:nvPr/>
        </p:nvSpPr>
        <p:spPr bwMode="auto">
          <a:xfrm>
            <a:off x="7181723" y="5130726"/>
            <a:ext cx="23056" cy="16436"/>
          </a:xfrm>
          <a:custGeom>
            <a:avLst/>
            <a:gdLst>
              <a:gd name="T0" fmla="*/ 88 w 101"/>
              <a:gd name="T1" fmla="*/ 72 h 72"/>
              <a:gd name="T2" fmla="*/ 0 w 101"/>
              <a:gd name="T3" fmla="*/ 44 h 72"/>
              <a:gd name="T4" fmla="*/ 13 w 101"/>
              <a:gd name="T5" fmla="*/ 0 h 72"/>
              <a:gd name="T6" fmla="*/ 101 w 101"/>
              <a:gd name="T7" fmla="*/ 28 h 72"/>
              <a:gd name="T8" fmla="*/ 88 w 101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72">
                <a:moveTo>
                  <a:pt x="88" y="72"/>
                </a:moveTo>
                <a:lnTo>
                  <a:pt x="0" y="44"/>
                </a:lnTo>
                <a:lnTo>
                  <a:pt x="13" y="0"/>
                </a:lnTo>
                <a:lnTo>
                  <a:pt x="101" y="28"/>
                </a:lnTo>
                <a:lnTo>
                  <a:pt x="88" y="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ṥḻíḓê">
            <a:extLst>
              <a:ext uri="{FF2B5EF4-FFF2-40B4-BE49-F238E27FC236}">
                <a16:creationId xmlns:a16="http://schemas.microsoft.com/office/drawing/2014/main" id="{C883578A-6266-447B-8A3D-0A423E920FAB}"/>
              </a:ext>
            </a:extLst>
          </p:cNvPr>
          <p:cNvSpPr/>
          <p:nvPr/>
        </p:nvSpPr>
        <p:spPr bwMode="auto">
          <a:xfrm>
            <a:off x="7058912" y="5133009"/>
            <a:ext cx="147465" cy="71906"/>
          </a:xfrm>
          <a:custGeom>
            <a:avLst/>
            <a:gdLst>
              <a:gd name="T0" fmla="*/ 402 w 456"/>
              <a:gd name="T1" fmla="*/ 139 h 223"/>
              <a:gd name="T2" fmla="*/ 247 w 456"/>
              <a:gd name="T3" fmla="*/ 211 h 223"/>
              <a:gd name="T4" fmla="*/ 0 w 456"/>
              <a:gd name="T5" fmla="*/ 55 h 223"/>
              <a:gd name="T6" fmla="*/ 59 w 456"/>
              <a:gd name="T7" fmla="*/ 0 h 223"/>
              <a:gd name="T8" fmla="*/ 29 w 456"/>
              <a:gd name="T9" fmla="*/ 28 h 223"/>
              <a:gd name="T10" fmla="*/ 59 w 456"/>
              <a:gd name="T11" fmla="*/ 0 h 223"/>
              <a:gd name="T12" fmla="*/ 262 w 456"/>
              <a:gd name="T13" fmla="*/ 131 h 223"/>
              <a:gd name="T14" fmla="*/ 379 w 456"/>
              <a:gd name="T15" fmla="*/ 5 h 223"/>
              <a:gd name="T16" fmla="*/ 456 w 456"/>
              <a:gd name="T17" fmla="*/ 28 h 223"/>
              <a:gd name="T18" fmla="*/ 402 w 456"/>
              <a:gd name="T19" fmla="*/ 13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223">
                <a:moveTo>
                  <a:pt x="402" y="139"/>
                </a:moveTo>
                <a:cubicBezTo>
                  <a:pt x="365" y="187"/>
                  <a:pt x="314" y="223"/>
                  <a:pt x="247" y="211"/>
                </a:cubicBezTo>
                <a:cubicBezTo>
                  <a:pt x="124" y="188"/>
                  <a:pt x="5" y="61"/>
                  <a:pt x="0" y="55"/>
                </a:cubicBezTo>
                <a:cubicBezTo>
                  <a:pt x="59" y="0"/>
                  <a:pt x="59" y="0"/>
                  <a:pt x="59" y="0"/>
                </a:cubicBezTo>
                <a:cubicBezTo>
                  <a:pt x="29" y="28"/>
                  <a:pt x="29" y="28"/>
                  <a:pt x="29" y="28"/>
                </a:cubicBezTo>
                <a:cubicBezTo>
                  <a:pt x="59" y="0"/>
                  <a:pt x="59" y="0"/>
                  <a:pt x="59" y="0"/>
                </a:cubicBezTo>
                <a:cubicBezTo>
                  <a:pt x="60" y="1"/>
                  <a:pt x="165" y="113"/>
                  <a:pt x="262" y="131"/>
                </a:cubicBezTo>
                <a:cubicBezTo>
                  <a:pt x="335" y="145"/>
                  <a:pt x="378" y="6"/>
                  <a:pt x="379" y="5"/>
                </a:cubicBezTo>
                <a:cubicBezTo>
                  <a:pt x="456" y="28"/>
                  <a:pt x="456" y="28"/>
                  <a:pt x="456" y="28"/>
                </a:cubicBezTo>
                <a:cubicBezTo>
                  <a:pt x="447" y="61"/>
                  <a:pt x="428" y="103"/>
                  <a:pt x="402" y="139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ŝlîḓé">
            <a:extLst>
              <a:ext uri="{FF2B5EF4-FFF2-40B4-BE49-F238E27FC236}">
                <a16:creationId xmlns:a16="http://schemas.microsoft.com/office/drawing/2014/main" id="{6743ABF4-E779-48C4-9650-C18CDE5E51FF}"/>
              </a:ext>
            </a:extLst>
          </p:cNvPr>
          <p:cNvSpPr/>
          <p:nvPr/>
        </p:nvSpPr>
        <p:spPr bwMode="auto">
          <a:xfrm>
            <a:off x="6919664" y="5204002"/>
            <a:ext cx="76472" cy="90397"/>
          </a:xfrm>
          <a:custGeom>
            <a:avLst/>
            <a:gdLst>
              <a:gd name="T0" fmla="*/ 198 w 237"/>
              <a:gd name="T1" fmla="*/ 133 h 280"/>
              <a:gd name="T2" fmla="*/ 208 w 237"/>
              <a:gd name="T3" fmla="*/ 158 h 280"/>
              <a:gd name="T4" fmla="*/ 215 w 237"/>
              <a:gd name="T5" fmla="*/ 158 h 280"/>
              <a:gd name="T6" fmla="*/ 227 w 237"/>
              <a:gd name="T7" fmla="*/ 68 h 280"/>
              <a:gd name="T8" fmla="*/ 83 w 237"/>
              <a:gd name="T9" fmla="*/ 0 h 280"/>
              <a:gd name="T10" fmla="*/ 21 w 237"/>
              <a:gd name="T11" fmla="*/ 67 h 280"/>
              <a:gd name="T12" fmla="*/ 25 w 237"/>
              <a:gd name="T13" fmla="*/ 72 h 280"/>
              <a:gd name="T14" fmla="*/ 50 w 237"/>
              <a:gd name="T15" fmla="*/ 64 h 280"/>
              <a:gd name="T16" fmla="*/ 43 w 237"/>
              <a:gd name="T17" fmla="*/ 271 h 280"/>
              <a:gd name="T18" fmla="*/ 198 w 237"/>
              <a:gd name="T19" fmla="*/ 133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7" h="280">
                <a:moveTo>
                  <a:pt x="198" y="133"/>
                </a:moveTo>
                <a:cubicBezTo>
                  <a:pt x="208" y="158"/>
                  <a:pt x="208" y="158"/>
                  <a:pt x="208" y="158"/>
                </a:cubicBezTo>
                <a:cubicBezTo>
                  <a:pt x="210" y="161"/>
                  <a:pt x="214" y="161"/>
                  <a:pt x="215" y="158"/>
                </a:cubicBezTo>
                <a:cubicBezTo>
                  <a:pt x="222" y="141"/>
                  <a:pt x="237" y="98"/>
                  <a:pt x="227" y="68"/>
                </a:cubicBezTo>
                <a:cubicBezTo>
                  <a:pt x="83" y="0"/>
                  <a:pt x="83" y="0"/>
                  <a:pt x="83" y="0"/>
                </a:cubicBezTo>
                <a:cubicBezTo>
                  <a:pt x="53" y="11"/>
                  <a:pt x="30" y="50"/>
                  <a:pt x="21" y="67"/>
                </a:cubicBezTo>
                <a:cubicBezTo>
                  <a:pt x="19" y="69"/>
                  <a:pt x="22" y="73"/>
                  <a:pt x="25" y="72"/>
                </a:cubicBezTo>
                <a:cubicBezTo>
                  <a:pt x="50" y="64"/>
                  <a:pt x="50" y="64"/>
                  <a:pt x="50" y="64"/>
                </a:cubicBezTo>
                <a:cubicBezTo>
                  <a:pt x="0" y="134"/>
                  <a:pt x="24" y="263"/>
                  <a:pt x="43" y="271"/>
                </a:cubicBezTo>
                <a:cubicBezTo>
                  <a:pt x="62" y="280"/>
                  <a:pt x="176" y="217"/>
                  <a:pt x="198" y="133"/>
                </a:cubicBezTo>
                <a:close/>
              </a:path>
            </a:pathLst>
          </a:custGeom>
          <a:solidFill>
            <a:srgbClr val="FFC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işļïdê">
            <a:extLst>
              <a:ext uri="{FF2B5EF4-FFF2-40B4-BE49-F238E27FC236}">
                <a16:creationId xmlns:a16="http://schemas.microsoft.com/office/drawing/2014/main" id="{7E293D0A-10BE-49C7-A11E-BC2963ABD4A9}"/>
              </a:ext>
            </a:extLst>
          </p:cNvPr>
          <p:cNvSpPr/>
          <p:nvPr/>
        </p:nvSpPr>
        <p:spPr bwMode="auto">
          <a:xfrm>
            <a:off x="6944774" y="5189164"/>
            <a:ext cx="41089" cy="73961"/>
          </a:xfrm>
          <a:custGeom>
            <a:avLst/>
            <a:gdLst>
              <a:gd name="T0" fmla="*/ 89 w 127"/>
              <a:gd name="T1" fmla="*/ 133 h 229"/>
              <a:gd name="T2" fmla="*/ 7 w 127"/>
              <a:gd name="T3" fmla="*/ 229 h 229"/>
              <a:gd name="T4" fmla="*/ 29 w 127"/>
              <a:gd name="T5" fmla="*/ 104 h 229"/>
              <a:gd name="T6" fmla="*/ 111 w 127"/>
              <a:gd name="T7" fmla="*/ 8 h 229"/>
              <a:gd name="T8" fmla="*/ 89 w 127"/>
              <a:gd name="T9" fmla="*/ 133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229">
                <a:moveTo>
                  <a:pt x="89" y="133"/>
                </a:moveTo>
                <a:cubicBezTo>
                  <a:pt x="60" y="193"/>
                  <a:pt x="7" y="229"/>
                  <a:pt x="7" y="229"/>
                </a:cubicBezTo>
                <a:cubicBezTo>
                  <a:pt x="7" y="229"/>
                  <a:pt x="0" y="165"/>
                  <a:pt x="29" y="104"/>
                </a:cubicBezTo>
                <a:cubicBezTo>
                  <a:pt x="57" y="43"/>
                  <a:pt x="94" y="0"/>
                  <a:pt x="111" y="8"/>
                </a:cubicBezTo>
                <a:cubicBezTo>
                  <a:pt x="127" y="16"/>
                  <a:pt x="117" y="72"/>
                  <a:pt x="89" y="133"/>
                </a:cubicBezTo>
                <a:close/>
              </a:path>
            </a:pathLst>
          </a:custGeom>
          <a:solidFill>
            <a:srgbClr val="FFE05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ṣlidè">
            <a:extLst>
              <a:ext uri="{FF2B5EF4-FFF2-40B4-BE49-F238E27FC236}">
                <a16:creationId xmlns:a16="http://schemas.microsoft.com/office/drawing/2014/main" id="{8F360EB2-8760-4434-9654-29FF9254B8D9}"/>
              </a:ext>
            </a:extLst>
          </p:cNvPr>
          <p:cNvSpPr/>
          <p:nvPr/>
        </p:nvSpPr>
        <p:spPr bwMode="auto">
          <a:xfrm>
            <a:off x="6968058" y="5115888"/>
            <a:ext cx="88342" cy="111398"/>
          </a:xfrm>
          <a:custGeom>
            <a:avLst/>
            <a:gdLst>
              <a:gd name="T0" fmla="*/ 130 w 273"/>
              <a:gd name="T1" fmla="*/ 345 h 345"/>
              <a:gd name="T2" fmla="*/ 161 w 273"/>
              <a:gd name="T3" fmla="*/ 334 h 345"/>
              <a:gd name="T4" fmla="*/ 175 w 273"/>
              <a:gd name="T5" fmla="*/ 305 h 345"/>
              <a:gd name="T6" fmla="*/ 230 w 273"/>
              <a:gd name="T7" fmla="*/ 187 h 345"/>
              <a:gd name="T8" fmla="*/ 253 w 273"/>
              <a:gd name="T9" fmla="*/ 139 h 345"/>
              <a:gd name="T10" fmla="*/ 210 w 273"/>
              <a:gd name="T11" fmla="*/ 21 h 345"/>
              <a:gd name="T12" fmla="*/ 209 w 273"/>
              <a:gd name="T13" fmla="*/ 21 h 345"/>
              <a:gd name="T14" fmla="*/ 91 w 273"/>
              <a:gd name="T15" fmla="*/ 63 h 345"/>
              <a:gd name="T16" fmla="*/ 68 w 273"/>
              <a:gd name="T17" fmla="*/ 111 h 345"/>
              <a:gd name="T18" fmla="*/ 13 w 273"/>
              <a:gd name="T19" fmla="*/ 229 h 345"/>
              <a:gd name="T20" fmla="*/ 0 w 273"/>
              <a:gd name="T21" fmla="*/ 256 h 345"/>
              <a:gd name="T22" fmla="*/ 13 w 273"/>
              <a:gd name="T23" fmla="*/ 290 h 345"/>
              <a:gd name="T24" fmla="*/ 130 w 273"/>
              <a:gd name="T25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5">
                <a:moveTo>
                  <a:pt x="130" y="345"/>
                </a:moveTo>
                <a:cubicBezTo>
                  <a:pt x="142" y="341"/>
                  <a:pt x="149" y="339"/>
                  <a:pt x="161" y="334"/>
                </a:cubicBezTo>
                <a:cubicBezTo>
                  <a:pt x="175" y="305"/>
                  <a:pt x="175" y="305"/>
                  <a:pt x="175" y="305"/>
                </a:cubicBezTo>
                <a:cubicBezTo>
                  <a:pt x="230" y="187"/>
                  <a:pt x="230" y="187"/>
                  <a:pt x="230" y="187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73" y="95"/>
                  <a:pt x="254" y="42"/>
                  <a:pt x="210" y="21"/>
                </a:cubicBezTo>
                <a:cubicBezTo>
                  <a:pt x="209" y="21"/>
                  <a:pt x="209" y="21"/>
                  <a:pt x="209" y="21"/>
                </a:cubicBezTo>
                <a:cubicBezTo>
                  <a:pt x="164" y="0"/>
                  <a:pt x="112" y="19"/>
                  <a:pt x="91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0" y="256"/>
                  <a:pt x="0" y="256"/>
                  <a:pt x="0" y="256"/>
                </a:cubicBezTo>
                <a:cubicBezTo>
                  <a:pt x="5" y="269"/>
                  <a:pt x="8" y="277"/>
                  <a:pt x="13" y="290"/>
                </a:cubicBezTo>
                <a:cubicBezTo>
                  <a:pt x="130" y="345"/>
                  <a:pt x="130" y="345"/>
                  <a:pt x="130" y="345"/>
                </a:cubicBezTo>
              </a:path>
            </a:pathLst>
          </a:custGeom>
          <a:solidFill>
            <a:srgbClr val="A51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ślíḑé">
            <a:extLst>
              <a:ext uri="{FF2B5EF4-FFF2-40B4-BE49-F238E27FC236}">
                <a16:creationId xmlns:a16="http://schemas.microsoft.com/office/drawing/2014/main" id="{786CDAC1-FBE0-4225-A6B8-BE50AEE0761B}"/>
              </a:ext>
            </a:extLst>
          </p:cNvPr>
          <p:cNvSpPr/>
          <p:nvPr/>
        </p:nvSpPr>
        <p:spPr bwMode="auto">
          <a:xfrm>
            <a:off x="6963949" y="5113834"/>
            <a:ext cx="88114" cy="111398"/>
          </a:xfrm>
          <a:custGeom>
            <a:avLst/>
            <a:gdLst>
              <a:gd name="T0" fmla="*/ 130 w 273"/>
              <a:gd name="T1" fmla="*/ 345 h 345"/>
              <a:gd name="T2" fmla="*/ 160 w 273"/>
              <a:gd name="T3" fmla="*/ 334 h 345"/>
              <a:gd name="T4" fmla="*/ 174 w 273"/>
              <a:gd name="T5" fmla="*/ 304 h 345"/>
              <a:gd name="T6" fmla="*/ 230 w 273"/>
              <a:gd name="T7" fmla="*/ 187 h 345"/>
              <a:gd name="T8" fmla="*/ 252 w 273"/>
              <a:gd name="T9" fmla="*/ 139 h 345"/>
              <a:gd name="T10" fmla="*/ 210 w 273"/>
              <a:gd name="T11" fmla="*/ 21 h 345"/>
              <a:gd name="T12" fmla="*/ 208 w 273"/>
              <a:gd name="T13" fmla="*/ 20 h 345"/>
              <a:gd name="T14" fmla="*/ 91 w 273"/>
              <a:gd name="T15" fmla="*/ 63 h 345"/>
              <a:gd name="T16" fmla="*/ 68 w 273"/>
              <a:gd name="T17" fmla="*/ 111 h 345"/>
              <a:gd name="T18" fmla="*/ 13 w 273"/>
              <a:gd name="T19" fmla="*/ 228 h 345"/>
              <a:gd name="T20" fmla="*/ 0 w 273"/>
              <a:gd name="T21" fmla="*/ 255 h 345"/>
              <a:gd name="T22" fmla="*/ 12 w 273"/>
              <a:gd name="T23" fmla="*/ 290 h 345"/>
              <a:gd name="T24" fmla="*/ 130 w 273"/>
              <a:gd name="T25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5">
                <a:moveTo>
                  <a:pt x="130" y="345"/>
                </a:moveTo>
                <a:cubicBezTo>
                  <a:pt x="142" y="341"/>
                  <a:pt x="148" y="338"/>
                  <a:pt x="160" y="334"/>
                </a:cubicBezTo>
                <a:cubicBezTo>
                  <a:pt x="174" y="304"/>
                  <a:pt x="174" y="304"/>
                  <a:pt x="174" y="304"/>
                </a:cubicBezTo>
                <a:cubicBezTo>
                  <a:pt x="230" y="187"/>
                  <a:pt x="230" y="187"/>
                  <a:pt x="230" y="187"/>
                </a:cubicBezTo>
                <a:cubicBezTo>
                  <a:pt x="252" y="139"/>
                  <a:pt x="252" y="139"/>
                  <a:pt x="252" y="139"/>
                </a:cubicBezTo>
                <a:cubicBezTo>
                  <a:pt x="273" y="94"/>
                  <a:pt x="254" y="42"/>
                  <a:pt x="210" y="21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164" y="0"/>
                  <a:pt x="111" y="18"/>
                  <a:pt x="91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0" y="255"/>
                  <a:pt x="0" y="255"/>
                  <a:pt x="0" y="255"/>
                </a:cubicBezTo>
                <a:cubicBezTo>
                  <a:pt x="5" y="269"/>
                  <a:pt x="7" y="276"/>
                  <a:pt x="12" y="290"/>
                </a:cubicBezTo>
                <a:cubicBezTo>
                  <a:pt x="130" y="345"/>
                  <a:pt x="130" y="345"/>
                  <a:pt x="130" y="345"/>
                </a:cubicBezTo>
              </a:path>
            </a:pathLst>
          </a:custGeom>
          <a:solidFill>
            <a:srgbClr val="D6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iSlíḓè">
            <a:extLst>
              <a:ext uri="{FF2B5EF4-FFF2-40B4-BE49-F238E27FC236}">
                <a16:creationId xmlns:a16="http://schemas.microsoft.com/office/drawing/2014/main" id="{E040780A-6E1A-40B7-B02C-83D2229AB9C4}"/>
              </a:ext>
            </a:extLst>
          </p:cNvPr>
          <p:cNvSpPr/>
          <p:nvPr/>
        </p:nvSpPr>
        <p:spPr bwMode="auto">
          <a:xfrm>
            <a:off x="6933817" y="5099681"/>
            <a:ext cx="88342" cy="111398"/>
          </a:xfrm>
          <a:custGeom>
            <a:avLst/>
            <a:gdLst>
              <a:gd name="T0" fmla="*/ 129 w 273"/>
              <a:gd name="T1" fmla="*/ 345 h 345"/>
              <a:gd name="T2" fmla="*/ 160 w 273"/>
              <a:gd name="T3" fmla="*/ 334 h 345"/>
              <a:gd name="T4" fmla="*/ 174 w 273"/>
              <a:gd name="T5" fmla="*/ 304 h 345"/>
              <a:gd name="T6" fmla="*/ 229 w 273"/>
              <a:gd name="T7" fmla="*/ 187 h 345"/>
              <a:gd name="T8" fmla="*/ 252 w 273"/>
              <a:gd name="T9" fmla="*/ 139 h 345"/>
              <a:gd name="T10" fmla="*/ 210 w 273"/>
              <a:gd name="T11" fmla="*/ 21 h 345"/>
              <a:gd name="T12" fmla="*/ 208 w 273"/>
              <a:gd name="T13" fmla="*/ 20 h 345"/>
              <a:gd name="T14" fmla="*/ 90 w 273"/>
              <a:gd name="T15" fmla="*/ 63 h 345"/>
              <a:gd name="T16" fmla="*/ 68 w 273"/>
              <a:gd name="T17" fmla="*/ 111 h 345"/>
              <a:gd name="T18" fmla="*/ 13 w 273"/>
              <a:gd name="T19" fmla="*/ 228 h 345"/>
              <a:gd name="T20" fmla="*/ 0 w 273"/>
              <a:gd name="T21" fmla="*/ 256 h 345"/>
              <a:gd name="T22" fmla="*/ 12 w 273"/>
              <a:gd name="T23" fmla="*/ 290 h 345"/>
              <a:gd name="T24" fmla="*/ 129 w 273"/>
              <a:gd name="T25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5">
                <a:moveTo>
                  <a:pt x="129" y="345"/>
                </a:moveTo>
                <a:cubicBezTo>
                  <a:pt x="141" y="341"/>
                  <a:pt x="148" y="338"/>
                  <a:pt x="160" y="334"/>
                </a:cubicBezTo>
                <a:cubicBezTo>
                  <a:pt x="174" y="304"/>
                  <a:pt x="174" y="304"/>
                  <a:pt x="174" y="304"/>
                </a:cubicBezTo>
                <a:cubicBezTo>
                  <a:pt x="229" y="187"/>
                  <a:pt x="229" y="187"/>
                  <a:pt x="229" y="187"/>
                </a:cubicBezTo>
                <a:cubicBezTo>
                  <a:pt x="252" y="139"/>
                  <a:pt x="252" y="139"/>
                  <a:pt x="252" y="139"/>
                </a:cubicBezTo>
                <a:cubicBezTo>
                  <a:pt x="273" y="95"/>
                  <a:pt x="254" y="42"/>
                  <a:pt x="210" y="21"/>
                </a:cubicBezTo>
                <a:cubicBezTo>
                  <a:pt x="208" y="20"/>
                  <a:pt x="208" y="20"/>
                  <a:pt x="208" y="20"/>
                </a:cubicBezTo>
                <a:cubicBezTo>
                  <a:pt x="164" y="0"/>
                  <a:pt x="111" y="19"/>
                  <a:pt x="90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8"/>
                  <a:pt x="13" y="228"/>
                  <a:pt x="13" y="228"/>
                </a:cubicBezTo>
                <a:cubicBezTo>
                  <a:pt x="0" y="256"/>
                  <a:pt x="0" y="256"/>
                  <a:pt x="0" y="256"/>
                </a:cubicBezTo>
                <a:cubicBezTo>
                  <a:pt x="5" y="269"/>
                  <a:pt x="7" y="277"/>
                  <a:pt x="12" y="290"/>
                </a:cubicBezTo>
                <a:cubicBezTo>
                  <a:pt x="129" y="345"/>
                  <a:pt x="129" y="345"/>
                  <a:pt x="129" y="345"/>
                </a:cubicBezTo>
              </a:path>
            </a:pathLst>
          </a:custGeom>
          <a:solidFill>
            <a:srgbClr val="A51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ṣ1íde">
            <a:extLst>
              <a:ext uri="{FF2B5EF4-FFF2-40B4-BE49-F238E27FC236}">
                <a16:creationId xmlns:a16="http://schemas.microsoft.com/office/drawing/2014/main" id="{8EDA0CB7-808D-40D4-BD31-2191294506B7}"/>
              </a:ext>
            </a:extLst>
          </p:cNvPr>
          <p:cNvSpPr/>
          <p:nvPr/>
        </p:nvSpPr>
        <p:spPr bwMode="auto">
          <a:xfrm>
            <a:off x="6929252" y="5097398"/>
            <a:ext cx="88342" cy="111626"/>
          </a:xfrm>
          <a:custGeom>
            <a:avLst/>
            <a:gdLst>
              <a:gd name="T0" fmla="*/ 130 w 273"/>
              <a:gd name="T1" fmla="*/ 346 h 346"/>
              <a:gd name="T2" fmla="*/ 161 w 273"/>
              <a:gd name="T3" fmla="*/ 335 h 346"/>
              <a:gd name="T4" fmla="*/ 175 w 273"/>
              <a:gd name="T5" fmla="*/ 305 h 346"/>
              <a:gd name="T6" fmla="*/ 230 w 273"/>
              <a:gd name="T7" fmla="*/ 187 h 346"/>
              <a:gd name="T8" fmla="*/ 253 w 273"/>
              <a:gd name="T9" fmla="*/ 139 h 346"/>
              <a:gd name="T10" fmla="*/ 210 w 273"/>
              <a:gd name="T11" fmla="*/ 22 h 346"/>
              <a:gd name="T12" fmla="*/ 209 w 273"/>
              <a:gd name="T13" fmla="*/ 21 h 346"/>
              <a:gd name="T14" fmla="*/ 91 w 273"/>
              <a:gd name="T15" fmla="*/ 63 h 346"/>
              <a:gd name="T16" fmla="*/ 68 w 273"/>
              <a:gd name="T17" fmla="*/ 111 h 346"/>
              <a:gd name="T18" fmla="*/ 13 w 273"/>
              <a:gd name="T19" fmla="*/ 229 h 346"/>
              <a:gd name="T20" fmla="*/ 0 w 273"/>
              <a:gd name="T21" fmla="*/ 256 h 346"/>
              <a:gd name="T22" fmla="*/ 13 w 273"/>
              <a:gd name="T23" fmla="*/ 291 h 346"/>
              <a:gd name="T24" fmla="*/ 130 w 273"/>
              <a:gd name="T25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3" h="346">
                <a:moveTo>
                  <a:pt x="130" y="346"/>
                </a:moveTo>
                <a:cubicBezTo>
                  <a:pt x="142" y="342"/>
                  <a:pt x="149" y="339"/>
                  <a:pt x="161" y="335"/>
                </a:cubicBezTo>
                <a:cubicBezTo>
                  <a:pt x="175" y="305"/>
                  <a:pt x="175" y="305"/>
                  <a:pt x="175" y="305"/>
                </a:cubicBezTo>
                <a:cubicBezTo>
                  <a:pt x="230" y="187"/>
                  <a:pt x="230" y="187"/>
                  <a:pt x="230" y="187"/>
                </a:cubicBezTo>
                <a:cubicBezTo>
                  <a:pt x="253" y="139"/>
                  <a:pt x="253" y="139"/>
                  <a:pt x="253" y="139"/>
                </a:cubicBezTo>
                <a:cubicBezTo>
                  <a:pt x="273" y="95"/>
                  <a:pt x="254" y="43"/>
                  <a:pt x="210" y="22"/>
                </a:cubicBezTo>
                <a:cubicBezTo>
                  <a:pt x="209" y="21"/>
                  <a:pt x="209" y="21"/>
                  <a:pt x="209" y="21"/>
                </a:cubicBezTo>
                <a:cubicBezTo>
                  <a:pt x="164" y="0"/>
                  <a:pt x="112" y="19"/>
                  <a:pt x="91" y="63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0" y="256"/>
                  <a:pt x="0" y="256"/>
                  <a:pt x="0" y="256"/>
                </a:cubicBezTo>
                <a:cubicBezTo>
                  <a:pt x="5" y="270"/>
                  <a:pt x="8" y="277"/>
                  <a:pt x="13" y="291"/>
                </a:cubicBezTo>
                <a:cubicBezTo>
                  <a:pt x="130" y="346"/>
                  <a:pt x="130" y="346"/>
                  <a:pt x="130" y="346"/>
                </a:cubicBezTo>
              </a:path>
            </a:pathLst>
          </a:custGeom>
          <a:solidFill>
            <a:srgbClr val="D62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išļiḓè">
            <a:extLst>
              <a:ext uri="{FF2B5EF4-FFF2-40B4-BE49-F238E27FC236}">
                <a16:creationId xmlns:a16="http://schemas.microsoft.com/office/drawing/2014/main" id="{B9DBA12E-0048-4935-9F53-B8EC83D518E0}"/>
              </a:ext>
            </a:extLst>
          </p:cNvPr>
          <p:cNvSpPr/>
          <p:nvPr/>
        </p:nvSpPr>
        <p:spPr bwMode="auto">
          <a:xfrm>
            <a:off x="6950253" y="5114519"/>
            <a:ext cx="24882" cy="39948"/>
          </a:xfrm>
          <a:custGeom>
            <a:avLst/>
            <a:gdLst>
              <a:gd name="T0" fmla="*/ 56 w 77"/>
              <a:gd name="T1" fmla="*/ 9 h 124"/>
              <a:gd name="T2" fmla="*/ 31 w 77"/>
              <a:gd name="T3" fmla="*/ 49 h 124"/>
              <a:gd name="T4" fmla="*/ 5 w 77"/>
              <a:gd name="T5" fmla="*/ 105 h 124"/>
              <a:gd name="T6" fmla="*/ 24 w 77"/>
              <a:gd name="T7" fmla="*/ 113 h 124"/>
              <a:gd name="T8" fmla="*/ 44 w 77"/>
              <a:gd name="T9" fmla="*/ 70 h 124"/>
              <a:gd name="T10" fmla="*/ 68 w 77"/>
              <a:gd name="T11" fmla="*/ 25 h 124"/>
              <a:gd name="T12" fmla="*/ 56 w 77"/>
              <a:gd name="T13" fmla="*/ 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7" h="124">
                <a:moveTo>
                  <a:pt x="56" y="9"/>
                </a:moveTo>
                <a:cubicBezTo>
                  <a:pt x="44" y="21"/>
                  <a:pt x="38" y="34"/>
                  <a:pt x="31" y="49"/>
                </a:cubicBezTo>
                <a:cubicBezTo>
                  <a:pt x="24" y="68"/>
                  <a:pt x="15" y="86"/>
                  <a:pt x="5" y="105"/>
                </a:cubicBezTo>
                <a:cubicBezTo>
                  <a:pt x="0" y="116"/>
                  <a:pt x="18" y="124"/>
                  <a:pt x="24" y="113"/>
                </a:cubicBezTo>
                <a:cubicBezTo>
                  <a:pt x="31" y="99"/>
                  <a:pt x="38" y="85"/>
                  <a:pt x="44" y="70"/>
                </a:cubicBezTo>
                <a:cubicBezTo>
                  <a:pt x="51" y="55"/>
                  <a:pt x="55" y="37"/>
                  <a:pt x="68" y="25"/>
                </a:cubicBezTo>
                <a:cubicBezTo>
                  <a:pt x="77" y="17"/>
                  <a:pt x="65" y="0"/>
                  <a:pt x="56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îṥḷïḋé">
            <a:extLst>
              <a:ext uri="{FF2B5EF4-FFF2-40B4-BE49-F238E27FC236}">
                <a16:creationId xmlns:a16="http://schemas.microsoft.com/office/drawing/2014/main" id="{4C155DAE-BEFB-417F-B1F7-1475554C7E53}"/>
              </a:ext>
            </a:extLst>
          </p:cNvPr>
          <p:cNvSpPr/>
          <p:nvPr/>
        </p:nvSpPr>
        <p:spPr bwMode="auto">
          <a:xfrm>
            <a:off x="6974450" y="5108583"/>
            <a:ext cx="10729" cy="8218"/>
          </a:xfrm>
          <a:custGeom>
            <a:avLst/>
            <a:gdLst>
              <a:gd name="T0" fmla="*/ 32 w 33"/>
              <a:gd name="T1" fmla="*/ 9 h 25"/>
              <a:gd name="T2" fmla="*/ 21 w 33"/>
              <a:gd name="T3" fmla="*/ 0 h 25"/>
              <a:gd name="T4" fmla="*/ 5 w 33"/>
              <a:gd name="T5" fmla="*/ 6 h 25"/>
              <a:gd name="T6" fmla="*/ 3 w 33"/>
              <a:gd name="T7" fmla="*/ 19 h 25"/>
              <a:gd name="T8" fmla="*/ 17 w 33"/>
              <a:gd name="T9" fmla="*/ 22 h 25"/>
              <a:gd name="T10" fmla="*/ 17 w 33"/>
              <a:gd name="T11" fmla="*/ 22 h 25"/>
              <a:gd name="T12" fmla="*/ 18 w 33"/>
              <a:gd name="T13" fmla="*/ 21 h 25"/>
              <a:gd name="T14" fmla="*/ 20 w 33"/>
              <a:gd name="T15" fmla="*/ 21 h 25"/>
              <a:gd name="T16" fmla="*/ 20 w 33"/>
              <a:gd name="T17" fmla="*/ 20 h 25"/>
              <a:gd name="T18" fmla="*/ 23 w 33"/>
              <a:gd name="T19" fmla="*/ 20 h 25"/>
              <a:gd name="T20" fmla="*/ 32 w 33"/>
              <a:gd name="T21" fmla="*/ 9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25">
                <a:moveTo>
                  <a:pt x="32" y="9"/>
                </a:moveTo>
                <a:cubicBezTo>
                  <a:pt x="31" y="3"/>
                  <a:pt x="26" y="0"/>
                  <a:pt x="21" y="0"/>
                </a:cubicBezTo>
                <a:cubicBezTo>
                  <a:pt x="15" y="1"/>
                  <a:pt x="10" y="3"/>
                  <a:pt x="5" y="6"/>
                </a:cubicBezTo>
                <a:cubicBezTo>
                  <a:pt x="1" y="8"/>
                  <a:pt x="0" y="15"/>
                  <a:pt x="3" y="19"/>
                </a:cubicBezTo>
                <a:cubicBezTo>
                  <a:pt x="7" y="24"/>
                  <a:pt x="12" y="25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1"/>
                  <a:pt x="18" y="21"/>
                  <a:pt x="18" y="21"/>
                </a:cubicBezTo>
                <a:cubicBezTo>
                  <a:pt x="19" y="21"/>
                  <a:pt x="19" y="21"/>
                  <a:pt x="20" y="21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2" y="20"/>
                  <a:pt x="23" y="20"/>
                </a:cubicBezTo>
                <a:cubicBezTo>
                  <a:pt x="28" y="20"/>
                  <a:pt x="33" y="14"/>
                  <a:pt x="32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şľîḑè">
            <a:extLst>
              <a:ext uri="{FF2B5EF4-FFF2-40B4-BE49-F238E27FC236}">
                <a16:creationId xmlns:a16="http://schemas.microsoft.com/office/drawing/2014/main" id="{3A885849-5937-451A-8E3E-D9AE7B035579}"/>
              </a:ext>
            </a:extLst>
          </p:cNvPr>
          <p:cNvSpPr/>
          <p:nvPr/>
        </p:nvSpPr>
        <p:spPr bwMode="auto">
          <a:xfrm>
            <a:off x="6937698" y="5137346"/>
            <a:ext cx="107974" cy="60493"/>
          </a:xfrm>
          <a:custGeom>
            <a:avLst/>
            <a:gdLst>
              <a:gd name="T0" fmla="*/ 301 w 334"/>
              <a:gd name="T1" fmla="*/ 182 h 187"/>
              <a:gd name="T2" fmla="*/ 14 w 334"/>
              <a:gd name="T3" fmla="*/ 47 h 187"/>
              <a:gd name="T4" fmla="*/ 5 w 334"/>
              <a:gd name="T5" fmla="*/ 18 h 187"/>
              <a:gd name="T6" fmla="*/ 6 w 334"/>
              <a:gd name="T7" fmla="*/ 17 h 187"/>
              <a:gd name="T8" fmla="*/ 34 w 334"/>
              <a:gd name="T9" fmla="*/ 5 h 187"/>
              <a:gd name="T10" fmla="*/ 321 w 334"/>
              <a:gd name="T11" fmla="*/ 140 h 187"/>
              <a:gd name="T12" fmla="*/ 329 w 334"/>
              <a:gd name="T13" fmla="*/ 169 h 187"/>
              <a:gd name="T14" fmla="*/ 329 w 334"/>
              <a:gd name="T15" fmla="*/ 170 h 187"/>
              <a:gd name="T16" fmla="*/ 301 w 334"/>
              <a:gd name="T17" fmla="*/ 18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4" h="187">
                <a:moveTo>
                  <a:pt x="301" y="182"/>
                </a:moveTo>
                <a:cubicBezTo>
                  <a:pt x="14" y="47"/>
                  <a:pt x="14" y="47"/>
                  <a:pt x="14" y="47"/>
                </a:cubicBezTo>
                <a:cubicBezTo>
                  <a:pt x="4" y="42"/>
                  <a:pt x="0" y="29"/>
                  <a:pt x="5" y="18"/>
                </a:cubicBezTo>
                <a:cubicBezTo>
                  <a:pt x="6" y="17"/>
                  <a:pt x="6" y="17"/>
                  <a:pt x="6" y="17"/>
                </a:cubicBezTo>
                <a:cubicBezTo>
                  <a:pt x="11" y="6"/>
                  <a:pt x="24" y="0"/>
                  <a:pt x="34" y="5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31" y="145"/>
                  <a:pt x="334" y="158"/>
                  <a:pt x="329" y="169"/>
                </a:cubicBezTo>
                <a:cubicBezTo>
                  <a:pt x="329" y="170"/>
                  <a:pt x="329" y="170"/>
                  <a:pt x="329" y="170"/>
                </a:cubicBezTo>
                <a:cubicBezTo>
                  <a:pt x="323" y="181"/>
                  <a:pt x="311" y="187"/>
                  <a:pt x="301" y="182"/>
                </a:cubicBezTo>
              </a:path>
            </a:pathLst>
          </a:custGeom>
          <a:solidFill>
            <a:srgbClr val="9E8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$lîḑé">
            <a:extLst>
              <a:ext uri="{FF2B5EF4-FFF2-40B4-BE49-F238E27FC236}">
                <a16:creationId xmlns:a16="http://schemas.microsoft.com/office/drawing/2014/main" id="{60F9450A-36D8-4D18-9343-AA11AD790D1E}"/>
              </a:ext>
            </a:extLst>
          </p:cNvPr>
          <p:cNvSpPr/>
          <p:nvPr/>
        </p:nvSpPr>
        <p:spPr bwMode="auto">
          <a:xfrm>
            <a:off x="6936328" y="5140314"/>
            <a:ext cx="108430" cy="60493"/>
          </a:xfrm>
          <a:custGeom>
            <a:avLst/>
            <a:gdLst>
              <a:gd name="T0" fmla="*/ 301 w 335"/>
              <a:gd name="T1" fmla="*/ 182 h 187"/>
              <a:gd name="T2" fmla="*/ 14 w 335"/>
              <a:gd name="T3" fmla="*/ 47 h 187"/>
              <a:gd name="T4" fmla="*/ 6 w 335"/>
              <a:gd name="T5" fmla="*/ 17 h 187"/>
              <a:gd name="T6" fmla="*/ 6 w 335"/>
              <a:gd name="T7" fmla="*/ 17 h 187"/>
              <a:gd name="T8" fmla="*/ 34 w 335"/>
              <a:gd name="T9" fmla="*/ 5 h 187"/>
              <a:gd name="T10" fmla="*/ 321 w 335"/>
              <a:gd name="T11" fmla="*/ 140 h 187"/>
              <a:gd name="T12" fmla="*/ 329 w 335"/>
              <a:gd name="T13" fmla="*/ 169 h 187"/>
              <a:gd name="T14" fmla="*/ 329 w 335"/>
              <a:gd name="T15" fmla="*/ 170 h 187"/>
              <a:gd name="T16" fmla="*/ 301 w 335"/>
              <a:gd name="T17" fmla="*/ 182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5" h="187">
                <a:moveTo>
                  <a:pt x="301" y="182"/>
                </a:moveTo>
                <a:cubicBezTo>
                  <a:pt x="14" y="47"/>
                  <a:pt x="14" y="47"/>
                  <a:pt x="14" y="47"/>
                </a:cubicBezTo>
                <a:cubicBezTo>
                  <a:pt x="4" y="42"/>
                  <a:pt x="0" y="29"/>
                  <a:pt x="6" y="17"/>
                </a:cubicBezTo>
                <a:cubicBezTo>
                  <a:pt x="6" y="17"/>
                  <a:pt x="6" y="17"/>
                  <a:pt x="6" y="17"/>
                </a:cubicBezTo>
                <a:cubicBezTo>
                  <a:pt x="11" y="5"/>
                  <a:pt x="24" y="0"/>
                  <a:pt x="34" y="5"/>
                </a:cubicBezTo>
                <a:cubicBezTo>
                  <a:pt x="321" y="140"/>
                  <a:pt x="321" y="140"/>
                  <a:pt x="321" y="140"/>
                </a:cubicBezTo>
                <a:cubicBezTo>
                  <a:pt x="331" y="144"/>
                  <a:pt x="335" y="158"/>
                  <a:pt x="329" y="169"/>
                </a:cubicBezTo>
                <a:cubicBezTo>
                  <a:pt x="329" y="170"/>
                  <a:pt x="329" y="170"/>
                  <a:pt x="329" y="170"/>
                </a:cubicBezTo>
                <a:cubicBezTo>
                  <a:pt x="324" y="181"/>
                  <a:pt x="311" y="187"/>
                  <a:pt x="301" y="182"/>
                </a:cubicBezTo>
              </a:path>
            </a:pathLst>
          </a:custGeom>
          <a:solidFill>
            <a:srgbClr val="BCAC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íšlíḓè">
            <a:extLst>
              <a:ext uri="{FF2B5EF4-FFF2-40B4-BE49-F238E27FC236}">
                <a16:creationId xmlns:a16="http://schemas.microsoft.com/office/drawing/2014/main" id="{EC7C1F28-64CA-4034-8E49-5D27EE53CCFE}"/>
              </a:ext>
            </a:extLst>
          </p:cNvPr>
          <p:cNvSpPr/>
          <p:nvPr/>
        </p:nvSpPr>
        <p:spPr bwMode="auto">
          <a:xfrm>
            <a:off x="6947057" y="5141911"/>
            <a:ext cx="21686" cy="21686"/>
          </a:xfrm>
          <a:custGeom>
            <a:avLst/>
            <a:gdLst>
              <a:gd name="T0" fmla="*/ 35 w 67"/>
              <a:gd name="T1" fmla="*/ 64 h 67"/>
              <a:gd name="T2" fmla="*/ 9 w 67"/>
              <a:gd name="T3" fmla="*/ 51 h 67"/>
              <a:gd name="T4" fmla="*/ 3 w 67"/>
              <a:gd name="T5" fmla="*/ 35 h 67"/>
              <a:gd name="T6" fmla="*/ 15 w 67"/>
              <a:gd name="T7" fmla="*/ 8 h 67"/>
              <a:gd name="T8" fmla="*/ 32 w 67"/>
              <a:gd name="T9" fmla="*/ 3 h 67"/>
              <a:gd name="T10" fmla="*/ 58 w 67"/>
              <a:gd name="T11" fmla="*/ 15 h 67"/>
              <a:gd name="T12" fmla="*/ 64 w 67"/>
              <a:gd name="T13" fmla="*/ 31 h 67"/>
              <a:gd name="T14" fmla="*/ 51 w 67"/>
              <a:gd name="T15" fmla="*/ 58 h 67"/>
              <a:gd name="T16" fmla="*/ 35 w 67"/>
              <a:gd name="T17" fmla="*/ 6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67">
                <a:moveTo>
                  <a:pt x="35" y="64"/>
                </a:moveTo>
                <a:cubicBezTo>
                  <a:pt x="9" y="51"/>
                  <a:pt x="9" y="51"/>
                  <a:pt x="9" y="51"/>
                </a:cubicBezTo>
                <a:cubicBezTo>
                  <a:pt x="2" y="48"/>
                  <a:pt x="0" y="41"/>
                  <a:pt x="3" y="35"/>
                </a:cubicBezTo>
                <a:cubicBezTo>
                  <a:pt x="15" y="8"/>
                  <a:pt x="15" y="8"/>
                  <a:pt x="15" y="8"/>
                </a:cubicBezTo>
                <a:cubicBezTo>
                  <a:pt x="18" y="2"/>
                  <a:pt x="25" y="0"/>
                  <a:pt x="32" y="3"/>
                </a:cubicBezTo>
                <a:cubicBezTo>
                  <a:pt x="58" y="15"/>
                  <a:pt x="58" y="15"/>
                  <a:pt x="58" y="15"/>
                </a:cubicBezTo>
                <a:cubicBezTo>
                  <a:pt x="64" y="18"/>
                  <a:pt x="67" y="25"/>
                  <a:pt x="64" y="31"/>
                </a:cubicBezTo>
                <a:cubicBezTo>
                  <a:pt x="51" y="58"/>
                  <a:pt x="51" y="58"/>
                  <a:pt x="51" y="58"/>
                </a:cubicBezTo>
                <a:cubicBezTo>
                  <a:pt x="49" y="64"/>
                  <a:pt x="41" y="67"/>
                  <a:pt x="35" y="64"/>
                </a:cubicBezTo>
                <a:close/>
              </a:path>
            </a:pathLst>
          </a:custGeom>
          <a:noFill/>
          <a:ln w="26988" cap="flat">
            <a:solidFill>
              <a:srgbClr val="FFE94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ïṣľíďè">
            <a:extLst>
              <a:ext uri="{FF2B5EF4-FFF2-40B4-BE49-F238E27FC236}">
                <a16:creationId xmlns:a16="http://schemas.microsoft.com/office/drawing/2014/main" id="{A4947CE8-97AB-40B1-8D10-82A9DE68012C}"/>
              </a:ext>
            </a:extLst>
          </p:cNvPr>
          <p:cNvSpPr/>
          <p:nvPr/>
        </p:nvSpPr>
        <p:spPr bwMode="auto">
          <a:xfrm>
            <a:off x="6932219" y="5191447"/>
            <a:ext cx="77842" cy="39948"/>
          </a:xfrm>
          <a:custGeom>
            <a:avLst/>
            <a:gdLst>
              <a:gd name="T0" fmla="*/ 217 w 241"/>
              <a:gd name="T1" fmla="*/ 120 h 124"/>
              <a:gd name="T2" fmla="*/ 12 w 241"/>
              <a:gd name="T3" fmla="*/ 24 h 124"/>
              <a:gd name="T4" fmla="*/ 4 w 241"/>
              <a:gd name="T5" fmla="*/ 0 h 124"/>
              <a:gd name="T6" fmla="*/ 4 w 241"/>
              <a:gd name="T7" fmla="*/ 0 h 124"/>
              <a:gd name="T8" fmla="*/ 241 w 241"/>
              <a:gd name="T9" fmla="*/ 111 h 124"/>
              <a:gd name="T10" fmla="*/ 241 w 241"/>
              <a:gd name="T11" fmla="*/ 111 h 124"/>
              <a:gd name="T12" fmla="*/ 217 w 241"/>
              <a:gd name="T13" fmla="*/ 1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124">
                <a:moveTo>
                  <a:pt x="217" y="120"/>
                </a:moveTo>
                <a:cubicBezTo>
                  <a:pt x="12" y="24"/>
                  <a:pt x="12" y="24"/>
                  <a:pt x="12" y="24"/>
                </a:cubicBezTo>
                <a:cubicBezTo>
                  <a:pt x="4" y="20"/>
                  <a:pt x="0" y="9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241" y="111"/>
                  <a:pt x="241" y="111"/>
                  <a:pt x="241" y="111"/>
                </a:cubicBezTo>
                <a:cubicBezTo>
                  <a:pt x="241" y="111"/>
                  <a:pt x="241" y="111"/>
                  <a:pt x="241" y="111"/>
                </a:cubicBezTo>
                <a:cubicBezTo>
                  <a:pt x="236" y="120"/>
                  <a:pt x="226" y="124"/>
                  <a:pt x="217" y="120"/>
                </a:cubicBezTo>
                <a:close/>
              </a:path>
            </a:pathLst>
          </a:custGeom>
          <a:solidFill>
            <a:srgbClr val="B6CC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ṩľïḓe">
            <a:extLst>
              <a:ext uri="{FF2B5EF4-FFF2-40B4-BE49-F238E27FC236}">
                <a16:creationId xmlns:a16="http://schemas.microsoft.com/office/drawing/2014/main" id="{12976953-580D-4C73-BA8C-68B45223EA04}"/>
              </a:ext>
            </a:extLst>
          </p:cNvPr>
          <p:cNvSpPr/>
          <p:nvPr/>
        </p:nvSpPr>
        <p:spPr bwMode="auto">
          <a:xfrm>
            <a:off x="6911218" y="5311748"/>
            <a:ext cx="38122" cy="40176"/>
          </a:xfrm>
          <a:custGeom>
            <a:avLst/>
            <a:gdLst>
              <a:gd name="T0" fmla="*/ 103 w 118"/>
              <a:gd name="T1" fmla="*/ 107 h 124"/>
              <a:gd name="T2" fmla="*/ 116 w 118"/>
              <a:gd name="T3" fmla="*/ 34 h 124"/>
              <a:gd name="T4" fmla="*/ 102 w 118"/>
              <a:gd name="T5" fmla="*/ 13 h 124"/>
              <a:gd name="T6" fmla="*/ 38 w 118"/>
              <a:gd name="T7" fmla="*/ 3 h 124"/>
              <a:gd name="T8" fmla="*/ 15 w 118"/>
              <a:gd name="T9" fmla="*/ 17 h 124"/>
              <a:gd name="T10" fmla="*/ 2 w 118"/>
              <a:gd name="T11" fmla="*/ 92 h 124"/>
              <a:gd name="T12" fmla="*/ 18 w 118"/>
              <a:gd name="T13" fmla="*/ 113 h 124"/>
              <a:gd name="T14" fmla="*/ 82 w 118"/>
              <a:gd name="T15" fmla="*/ 122 h 124"/>
              <a:gd name="T16" fmla="*/ 103 w 118"/>
              <a:gd name="T17" fmla="*/ 10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24">
                <a:moveTo>
                  <a:pt x="103" y="107"/>
                </a:moveTo>
                <a:cubicBezTo>
                  <a:pt x="116" y="34"/>
                  <a:pt x="116" y="34"/>
                  <a:pt x="116" y="34"/>
                </a:cubicBezTo>
                <a:cubicBezTo>
                  <a:pt x="118" y="24"/>
                  <a:pt x="112" y="15"/>
                  <a:pt x="102" y="13"/>
                </a:cubicBezTo>
                <a:cubicBezTo>
                  <a:pt x="38" y="3"/>
                  <a:pt x="38" y="3"/>
                  <a:pt x="38" y="3"/>
                </a:cubicBezTo>
                <a:cubicBezTo>
                  <a:pt x="27" y="0"/>
                  <a:pt x="17" y="7"/>
                  <a:pt x="15" y="17"/>
                </a:cubicBezTo>
                <a:cubicBezTo>
                  <a:pt x="2" y="92"/>
                  <a:pt x="2" y="92"/>
                  <a:pt x="2" y="92"/>
                </a:cubicBezTo>
                <a:cubicBezTo>
                  <a:pt x="0" y="102"/>
                  <a:pt x="7" y="112"/>
                  <a:pt x="18" y="113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92" y="124"/>
                  <a:pt x="101" y="117"/>
                  <a:pt x="103" y="10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ïṡḷïďê">
            <a:extLst>
              <a:ext uri="{FF2B5EF4-FFF2-40B4-BE49-F238E27FC236}">
                <a16:creationId xmlns:a16="http://schemas.microsoft.com/office/drawing/2014/main" id="{2128A46A-A38E-417F-BD08-B132E3DDDD4B}"/>
              </a:ext>
            </a:extLst>
          </p:cNvPr>
          <p:cNvSpPr/>
          <p:nvPr/>
        </p:nvSpPr>
        <p:spPr bwMode="auto">
          <a:xfrm>
            <a:off x="6908250" y="5316085"/>
            <a:ext cx="18719" cy="57069"/>
          </a:xfrm>
          <a:custGeom>
            <a:avLst/>
            <a:gdLst>
              <a:gd name="T0" fmla="*/ 56 w 58"/>
              <a:gd name="T1" fmla="*/ 17 h 177"/>
              <a:gd name="T2" fmla="*/ 30 w 58"/>
              <a:gd name="T3" fmla="*/ 165 h 177"/>
              <a:gd name="T4" fmla="*/ 14 w 58"/>
              <a:gd name="T5" fmla="*/ 176 h 177"/>
              <a:gd name="T6" fmla="*/ 12 w 58"/>
              <a:gd name="T7" fmla="*/ 176 h 177"/>
              <a:gd name="T8" fmla="*/ 1 w 58"/>
              <a:gd name="T9" fmla="*/ 160 h 177"/>
              <a:gd name="T10" fmla="*/ 27 w 58"/>
              <a:gd name="T11" fmla="*/ 12 h 177"/>
              <a:gd name="T12" fmla="*/ 43 w 58"/>
              <a:gd name="T13" fmla="*/ 1 h 177"/>
              <a:gd name="T14" fmla="*/ 45 w 58"/>
              <a:gd name="T15" fmla="*/ 1 h 177"/>
              <a:gd name="T16" fmla="*/ 56 w 58"/>
              <a:gd name="T17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77">
                <a:moveTo>
                  <a:pt x="56" y="17"/>
                </a:moveTo>
                <a:cubicBezTo>
                  <a:pt x="30" y="165"/>
                  <a:pt x="30" y="165"/>
                  <a:pt x="30" y="165"/>
                </a:cubicBezTo>
                <a:cubicBezTo>
                  <a:pt x="28" y="173"/>
                  <a:pt x="21" y="177"/>
                  <a:pt x="14" y="176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4" y="174"/>
                  <a:pt x="0" y="167"/>
                  <a:pt x="1" y="160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5"/>
                  <a:pt x="36" y="0"/>
                  <a:pt x="43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53" y="3"/>
                  <a:pt x="58" y="10"/>
                  <a:pt x="56" y="17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śḻîḓê">
            <a:extLst>
              <a:ext uri="{FF2B5EF4-FFF2-40B4-BE49-F238E27FC236}">
                <a16:creationId xmlns:a16="http://schemas.microsoft.com/office/drawing/2014/main" id="{62C9FE1F-7F2E-4257-B6FD-60C0118D0EBC}"/>
              </a:ext>
            </a:extLst>
          </p:cNvPr>
          <p:cNvSpPr/>
          <p:nvPr/>
        </p:nvSpPr>
        <p:spPr bwMode="auto">
          <a:xfrm>
            <a:off x="6911903" y="5327042"/>
            <a:ext cx="29219" cy="49079"/>
          </a:xfrm>
          <a:custGeom>
            <a:avLst/>
            <a:gdLst>
              <a:gd name="T0" fmla="*/ 0 w 91"/>
              <a:gd name="T1" fmla="*/ 145 h 152"/>
              <a:gd name="T2" fmla="*/ 5 w 91"/>
              <a:gd name="T3" fmla="*/ 146 h 152"/>
              <a:gd name="T4" fmla="*/ 82 w 91"/>
              <a:gd name="T5" fmla="*/ 93 h 152"/>
              <a:gd name="T6" fmla="*/ 85 w 91"/>
              <a:gd name="T7" fmla="*/ 77 h 152"/>
              <a:gd name="T8" fmla="*/ 31 w 91"/>
              <a:gd name="T9" fmla="*/ 0 h 152"/>
              <a:gd name="T10" fmla="*/ 26 w 91"/>
              <a:gd name="T11" fmla="*/ 0 h 152"/>
              <a:gd name="T12" fmla="*/ 0 w 91"/>
              <a:gd name="T13" fmla="*/ 14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152">
                <a:moveTo>
                  <a:pt x="0" y="145"/>
                </a:moveTo>
                <a:cubicBezTo>
                  <a:pt x="5" y="146"/>
                  <a:pt x="5" y="146"/>
                  <a:pt x="5" y="146"/>
                </a:cubicBezTo>
                <a:cubicBezTo>
                  <a:pt x="41" y="152"/>
                  <a:pt x="75" y="128"/>
                  <a:pt x="82" y="93"/>
                </a:cubicBezTo>
                <a:cubicBezTo>
                  <a:pt x="85" y="77"/>
                  <a:pt x="85" y="77"/>
                  <a:pt x="85" y="77"/>
                </a:cubicBezTo>
                <a:cubicBezTo>
                  <a:pt x="91" y="41"/>
                  <a:pt x="67" y="7"/>
                  <a:pt x="31" y="0"/>
                </a:cubicBezTo>
                <a:cubicBezTo>
                  <a:pt x="26" y="0"/>
                  <a:pt x="26" y="0"/>
                  <a:pt x="26" y="0"/>
                </a:cubicBezTo>
                <a:lnTo>
                  <a:pt x="0" y="145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ṥlïďê">
            <a:extLst>
              <a:ext uri="{FF2B5EF4-FFF2-40B4-BE49-F238E27FC236}">
                <a16:creationId xmlns:a16="http://schemas.microsoft.com/office/drawing/2014/main" id="{5338110C-A2BA-4313-8CF5-48128CBF0885}"/>
              </a:ext>
            </a:extLst>
          </p:cNvPr>
          <p:cNvSpPr/>
          <p:nvPr/>
        </p:nvSpPr>
        <p:spPr bwMode="auto">
          <a:xfrm>
            <a:off x="6918523" y="5335945"/>
            <a:ext cx="20545" cy="34013"/>
          </a:xfrm>
          <a:custGeom>
            <a:avLst/>
            <a:gdLst>
              <a:gd name="T0" fmla="*/ 18 w 63"/>
              <a:gd name="T1" fmla="*/ 102 h 105"/>
              <a:gd name="T2" fmla="*/ 7 w 63"/>
              <a:gd name="T3" fmla="*/ 49 h 105"/>
              <a:gd name="T4" fmla="*/ 35 w 63"/>
              <a:gd name="T5" fmla="*/ 3 h 105"/>
              <a:gd name="T6" fmla="*/ 58 w 63"/>
              <a:gd name="T7" fmla="*/ 58 h 105"/>
              <a:gd name="T8" fmla="*/ 18 w 63"/>
              <a:gd name="T9" fmla="*/ 10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05">
                <a:moveTo>
                  <a:pt x="18" y="102"/>
                </a:moveTo>
                <a:cubicBezTo>
                  <a:pt x="0" y="99"/>
                  <a:pt x="2" y="76"/>
                  <a:pt x="7" y="49"/>
                </a:cubicBezTo>
                <a:cubicBezTo>
                  <a:pt x="12" y="22"/>
                  <a:pt x="18" y="0"/>
                  <a:pt x="35" y="3"/>
                </a:cubicBezTo>
                <a:cubicBezTo>
                  <a:pt x="53" y="6"/>
                  <a:pt x="63" y="31"/>
                  <a:pt x="58" y="58"/>
                </a:cubicBezTo>
                <a:cubicBezTo>
                  <a:pt x="53" y="85"/>
                  <a:pt x="35" y="105"/>
                  <a:pt x="18" y="102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i$ḷíďé">
            <a:extLst>
              <a:ext uri="{FF2B5EF4-FFF2-40B4-BE49-F238E27FC236}">
                <a16:creationId xmlns:a16="http://schemas.microsoft.com/office/drawing/2014/main" id="{2815E9DB-97BC-42E8-984B-AA37CB2B01D0}"/>
              </a:ext>
            </a:extLst>
          </p:cNvPr>
          <p:cNvSpPr/>
          <p:nvPr/>
        </p:nvSpPr>
        <p:spPr bwMode="auto">
          <a:xfrm>
            <a:off x="6927882" y="5362424"/>
            <a:ext cx="3424" cy="3196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" h="10">
                <a:moveTo>
                  <a:pt x="0" y="10"/>
                </a:moveTo>
                <a:cubicBezTo>
                  <a:pt x="4" y="7"/>
                  <a:pt x="7" y="4"/>
                  <a:pt x="1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s1iďe">
            <a:extLst>
              <a:ext uri="{FF2B5EF4-FFF2-40B4-BE49-F238E27FC236}">
                <a16:creationId xmlns:a16="http://schemas.microsoft.com/office/drawing/2014/main" id="{89560096-19EB-4DC4-AEB7-0128EF4C9F67}"/>
              </a:ext>
            </a:extLst>
          </p:cNvPr>
          <p:cNvSpPr/>
          <p:nvPr/>
        </p:nvSpPr>
        <p:spPr bwMode="auto">
          <a:xfrm>
            <a:off x="6926284" y="5360598"/>
            <a:ext cx="6620" cy="7077"/>
          </a:xfrm>
          <a:custGeom>
            <a:avLst/>
            <a:gdLst>
              <a:gd name="T0" fmla="*/ 9 w 20"/>
              <a:gd name="T1" fmla="*/ 20 h 22"/>
              <a:gd name="T2" fmla="*/ 19 w 20"/>
              <a:gd name="T3" fmla="*/ 8 h 22"/>
              <a:gd name="T4" fmla="*/ 17 w 20"/>
              <a:gd name="T5" fmla="*/ 2 h 22"/>
              <a:gd name="T6" fmla="*/ 10 w 20"/>
              <a:gd name="T7" fmla="*/ 3 h 22"/>
              <a:gd name="T8" fmla="*/ 2 w 20"/>
              <a:gd name="T9" fmla="*/ 13 h 22"/>
              <a:gd name="T10" fmla="*/ 2 w 20"/>
              <a:gd name="T11" fmla="*/ 20 h 22"/>
              <a:gd name="T12" fmla="*/ 9 w 20"/>
              <a:gd name="T1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2">
                <a:moveTo>
                  <a:pt x="9" y="20"/>
                </a:moveTo>
                <a:cubicBezTo>
                  <a:pt x="13" y="16"/>
                  <a:pt x="16" y="13"/>
                  <a:pt x="19" y="8"/>
                </a:cubicBezTo>
                <a:cubicBezTo>
                  <a:pt x="20" y="6"/>
                  <a:pt x="19" y="3"/>
                  <a:pt x="17" y="2"/>
                </a:cubicBezTo>
                <a:cubicBezTo>
                  <a:pt x="14" y="0"/>
                  <a:pt x="12" y="1"/>
                  <a:pt x="10" y="3"/>
                </a:cubicBezTo>
                <a:cubicBezTo>
                  <a:pt x="8" y="7"/>
                  <a:pt x="5" y="10"/>
                  <a:pt x="2" y="13"/>
                </a:cubicBezTo>
                <a:cubicBezTo>
                  <a:pt x="0" y="14"/>
                  <a:pt x="0" y="18"/>
                  <a:pt x="2" y="20"/>
                </a:cubicBezTo>
                <a:cubicBezTo>
                  <a:pt x="4" y="22"/>
                  <a:pt x="7" y="21"/>
                  <a:pt x="9" y="2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šľiḓe">
            <a:extLst>
              <a:ext uri="{FF2B5EF4-FFF2-40B4-BE49-F238E27FC236}">
                <a16:creationId xmlns:a16="http://schemas.microsoft.com/office/drawing/2014/main" id="{33B09F5F-3556-4F95-90A1-86DCD8DA10A9}"/>
              </a:ext>
            </a:extLst>
          </p:cNvPr>
          <p:cNvSpPr/>
          <p:nvPr/>
        </p:nvSpPr>
        <p:spPr bwMode="auto">
          <a:xfrm>
            <a:off x="6906196" y="5310834"/>
            <a:ext cx="16892" cy="63004"/>
          </a:xfrm>
          <a:custGeom>
            <a:avLst/>
            <a:gdLst>
              <a:gd name="T0" fmla="*/ 34 w 52"/>
              <a:gd name="T1" fmla="*/ 3 h 195"/>
              <a:gd name="T2" fmla="*/ 0 w 52"/>
              <a:gd name="T3" fmla="*/ 188 h 195"/>
              <a:gd name="T4" fmla="*/ 3 w 52"/>
              <a:gd name="T5" fmla="*/ 192 h 195"/>
              <a:gd name="T6" fmla="*/ 14 w 52"/>
              <a:gd name="T7" fmla="*/ 194 h 195"/>
              <a:gd name="T8" fmla="*/ 19 w 52"/>
              <a:gd name="T9" fmla="*/ 191 h 195"/>
              <a:gd name="T10" fmla="*/ 52 w 52"/>
              <a:gd name="T11" fmla="*/ 6 h 195"/>
              <a:gd name="T12" fmla="*/ 49 w 52"/>
              <a:gd name="T13" fmla="*/ 2 h 195"/>
              <a:gd name="T14" fmla="*/ 38 w 52"/>
              <a:gd name="T15" fmla="*/ 0 h 195"/>
              <a:gd name="T16" fmla="*/ 34 w 52"/>
              <a:gd name="T17" fmla="*/ 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95">
                <a:moveTo>
                  <a:pt x="34" y="3"/>
                </a:moveTo>
                <a:cubicBezTo>
                  <a:pt x="0" y="188"/>
                  <a:pt x="0" y="188"/>
                  <a:pt x="0" y="188"/>
                </a:cubicBezTo>
                <a:cubicBezTo>
                  <a:pt x="0" y="190"/>
                  <a:pt x="1" y="192"/>
                  <a:pt x="3" y="192"/>
                </a:cubicBezTo>
                <a:cubicBezTo>
                  <a:pt x="14" y="194"/>
                  <a:pt x="14" y="194"/>
                  <a:pt x="14" y="194"/>
                </a:cubicBezTo>
                <a:cubicBezTo>
                  <a:pt x="17" y="195"/>
                  <a:pt x="19" y="193"/>
                  <a:pt x="19" y="191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5"/>
                  <a:pt x="51" y="3"/>
                  <a:pt x="49" y="2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4" y="1"/>
                  <a:pt x="34" y="3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ṥḻíḍè">
            <a:extLst>
              <a:ext uri="{FF2B5EF4-FFF2-40B4-BE49-F238E27FC236}">
                <a16:creationId xmlns:a16="http://schemas.microsoft.com/office/drawing/2014/main" id="{327AE6CB-1135-4D20-8E2E-EE3908317B38}"/>
              </a:ext>
            </a:extLst>
          </p:cNvPr>
          <p:cNvSpPr/>
          <p:nvPr/>
        </p:nvSpPr>
        <p:spPr bwMode="auto">
          <a:xfrm>
            <a:off x="7014626" y="5361283"/>
            <a:ext cx="40176" cy="42231"/>
          </a:xfrm>
          <a:custGeom>
            <a:avLst/>
            <a:gdLst>
              <a:gd name="T0" fmla="*/ 119 w 124"/>
              <a:gd name="T1" fmla="*/ 71 h 131"/>
              <a:gd name="T2" fmla="*/ 86 w 124"/>
              <a:gd name="T3" fmla="*/ 11 h 131"/>
              <a:gd name="T4" fmla="*/ 63 w 124"/>
              <a:gd name="T5" fmla="*/ 5 h 131"/>
              <a:gd name="T6" fmla="*/ 11 w 124"/>
              <a:gd name="T7" fmla="*/ 36 h 131"/>
              <a:gd name="T8" fmla="*/ 4 w 124"/>
              <a:gd name="T9" fmla="*/ 59 h 131"/>
              <a:gd name="T10" fmla="*/ 39 w 124"/>
              <a:gd name="T11" fmla="*/ 120 h 131"/>
              <a:gd name="T12" fmla="*/ 62 w 124"/>
              <a:gd name="T13" fmla="*/ 126 h 131"/>
              <a:gd name="T14" fmla="*/ 114 w 124"/>
              <a:gd name="T15" fmla="*/ 94 h 131"/>
              <a:gd name="T16" fmla="*/ 119 w 124"/>
              <a:gd name="T17" fmla="*/ 7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131">
                <a:moveTo>
                  <a:pt x="119" y="71"/>
                </a:moveTo>
                <a:cubicBezTo>
                  <a:pt x="86" y="11"/>
                  <a:pt x="86" y="11"/>
                  <a:pt x="86" y="11"/>
                </a:cubicBezTo>
                <a:cubicBezTo>
                  <a:pt x="81" y="3"/>
                  <a:pt x="71" y="0"/>
                  <a:pt x="63" y="5"/>
                </a:cubicBezTo>
                <a:cubicBezTo>
                  <a:pt x="11" y="36"/>
                  <a:pt x="11" y="36"/>
                  <a:pt x="11" y="36"/>
                </a:cubicBezTo>
                <a:cubicBezTo>
                  <a:pt x="3" y="40"/>
                  <a:pt x="0" y="51"/>
                  <a:pt x="4" y="5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3" y="128"/>
                  <a:pt x="54" y="131"/>
                  <a:pt x="62" y="126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21" y="89"/>
                  <a:pt x="124" y="79"/>
                  <a:pt x="119" y="71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$ḻîḍè">
            <a:extLst>
              <a:ext uri="{FF2B5EF4-FFF2-40B4-BE49-F238E27FC236}">
                <a16:creationId xmlns:a16="http://schemas.microsoft.com/office/drawing/2014/main" id="{13D46AF1-7FE4-4B9C-BE6A-B311ABD88F95}"/>
              </a:ext>
            </a:extLst>
          </p:cNvPr>
          <p:cNvSpPr/>
          <p:nvPr/>
        </p:nvSpPr>
        <p:spPr bwMode="auto">
          <a:xfrm>
            <a:off x="7016909" y="5374523"/>
            <a:ext cx="31959" cy="48394"/>
          </a:xfrm>
          <a:custGeom>
            <a:avLst/>
            <a:gdLst>
              <a:gd name="T0" fmla="*/ 27 w 99"/>
              <a:gd name="T1" fmla="*/ 8 h 150"/>
              <a:gd name="T2" fmla="*/ 96 w 99"/>
              <a:gd name="T3" fmla="*/ 129 h 150"/>
              <a:gd name="T4" fmla="*/ 91 w 99"/>
              <a:gd name="T5" fmla="*/ 146 h 150"/>
              <a:gd name="T6" fmla="*/ 89 w 99"/>
              <a:gd name="T7" fmla="*/ 147 h 150"/>
              <a:gd name="T8" fmla="*/ 72 w 99"/>
              <a:gd name="T9" fmla="*/ 142 h 150"/>
              <a:gd name="T10" fmla="*/ 4 w 99"/>
              <a:gd name="T11" fmla="*/ 22 h 150"/>
              <a:gd name="T12" fmla="*/ 9 w 99"/>
              <a:gd name="T13" fmla="*/ 5 h 150"/>
              <a:gd name="T14" fmla="*/ 10 w 99"/>
              <a:gd name="T15" fmla="*/ 4 h 150"/>
              <a:gd name="T16" fmla="*/ 27 w 99"/>
              <a:gd name="T17" fmla="*/ 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50">
                <a:moveTo>
                  <a:pt x="27" y="8"/>
                </a:moveTo>
                <a:cubicBezTo>
                  <a:pt x="96" y="129"/>
                  <a:pt x="96" y="129"/>
                  <a:pt x="96" y="129"/>
                </a:cubicBezTo>
                <a:cubicBezTo>
                  <a:pt x="99" y="135"/>
                  <a:pt x="97" y="143"/>
                  <a:pt x="91" y="146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3" y="150"/>
                  <a:pt x="76" y="148"/>
                  <a:pt x="72" y="142"/>
                </a:cubicBezTo>
                <a:cubicBezTo>
                  <a:pt x="4" y="22"/>
                  <a:pt x="4" y="22"/>
                  <a:pt x="4" y="22"/>
                </a:cubicBezTo>
                <a:cubicBezTo>
                  <a:pt x="0" y="16"/>
                  <a:pt x="3" y="8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6" y="0"/>
                  <a:pt x="24" y="2"/>
                  <a:pt x="27" y="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ṧļîḓé">
            <a:extLst>
              <a:ext uri="{FF2B5EF4-FFF2-40B4-BE49-F238E27FC236}">
                <a16:creationId xmlns:a16="http://schemas.microsoft.com/office/drawing/2014/main" id="{00331061-5B95-446D-82EE-8E0BA79606CF}"/>
              </a:ext>
            </a:extLst>
          </p:cNvPr>
          <p:cNvSpPr/>
          <p:nvPr/>
        </p:nvSpPr>
        <p:spPr bwMode="auto">
          <a:xfrm>
            <a:off x="7024442" y="5378404"/>
            <a:ext cx="35839" cy="44514"/>
          </a:xfrm>
          <a:custGeom>
            <a:avLst/>
            <a:gdLst>
              <a:gd name="T0" fmla="*/ 67 w 111"/>
              <a:gd name="T1" fmla="*/ 138 h 138"/>
              <a:gd name="T2" fmla="*/ 72 w 111"/>
              <a:gd name="T3" fmla="*/ 135 h 138"/>
              <a:gd name="T4" fmla="*/ 95 w 111"/>
              <a:gd name="T5" fmla="*/ 52 h 138"/>
              <a:gd name="T6" fmla="*/ 88 w 111"/>
              <a:gd name="T7" fmla="*/ 40 h 138"/>
              <a:gd name="T8" fmla="*/ 5 w 111"/>
              <a:gd name="T9" fmla="*/ 17 h 138"/>
              <a:gd name="T10" fmla="*/ 0 w 111"/>
              <a:gd name="T11" fmla="*/ 19 h 138"/>
              <a:gd name="T12" fmla="*/ 67 w 111"/>
              <a:gd name="T13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138">
                <a:moveTo>
                  <a:pt x="67" y="138"/>
                </a:moveTo>
                <a:cubicBezTo>
                  <a:pt x="72" y="135"/>
                  <a:pt x="72" y="135"/>
                  <a:pt x="72" y="135"/>
                </a:cubicBezTo>
                <a:cubicBezTo>
                  <a:pt x="101" y="119"/>
                  <a:pt x="111" y="82"/>
                  <a:pt x="95" y="52"/>
                </a:cubicBezTo>
                <a:cubicBezTo>
                  <a:pt x="88" y="40"/>
                  <a:pt x="88" y="40"/>
                  <a:pt x="88" y="40"/>
                </a:cubicBezTo>
                <a:cubicBezTo>
                  <a:pt x="71" y="11"/>
                  <a:pt x="34" y="0"/>
                  <a:pt x="5" y="17"/>
                </a:cubicBezTo>
                <a:cubicBezTo>
                  <a:pt x="0" y="19"/>
                  <a:pt x="0" y="19"/>
                  <a:pt x="0" y="19"/>
                </a:cubicBezTo>
                <a:lnTo>
                  <a:pt x="67" y="138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ṥľiḓê">
            <a:extLst>
              <a:ext uri="{FF2B5EF4-FFF2-40B4-BE49-F238E27FC236}">
                <a16:creationId xmlns:a16="http://schemas.microsoft.com/office/drawing/2014/main" id="{6715C2E0-4B27-467F-869E-6346FBFAE581}"/>
              </a:ext>
            </a:extLst>
          </p:cNvPr>
          <p:cNvSpPr/>
          <p:nvPr/>
        </p:nvSpPr>
        <p:spPr bwMode="auto">
          <a:xfrm>
            <a:off x="7033117" y="5383426"/>
            <a:ext cx="24197" cy="31045"/>
          </a:xfrm>
          <a:custGeom>
            <a:avLst/>
            <a:gdLst>
              <a:gd name="T0" fmla="*/ 59 w 75"/>
              <a:gd name="T1" fmla="*/ 88 h 96"/>
              <a:gd name="T2" fmla="*/ 20 w 75"/>
              <a:gd name="T3" fmla="*/ 57 h 96"/>
              <a:gd name="T4" fmla="*/ 14 w 75"/>
              <a:gd name="T5" fmla="*/ 8 h 96"/>
              <a:gd name="T6" fmla="*/ 62 w 75"/>
              <a:gd name="T7" fmla="*/ 33 h 96"/>
              <a:gd name="T8" fmla="*/ 59 w 75"/>
              <a:gd name="T9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96">
                <a:moveTo>
                  <a:pt x="59" y="88"/>
                </a:moveTo>
                <a:cubicBezTo>
                  <a:pt x="45" y="96"/>
                  <a:pt x="33" y="79"/>
                  <a:pt x="20" y="57"/>
                </a:cubicBezTo>
                <a:cubicBezTo>
                  <a:pt x="8" y="35"/>
                  <a:pt x="0" y="16"/>
                  <a:pt x="14" y="8"/>
                </a:cubicBezTo>
                <a:cubicBezTo>
                  <a:pt x="28" y="0"/>
                  <a:pt x="50" y="11"/>
                  <a:pt x="62" y="33"/>
                </a:cubicBezTo>
                <a:cubicBezTo>
                  <a:pt x="75" y="56"/>
                  <a:pt x="73" y="80"/>
                  <a:pt x="59" y="88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ŝľïḓê">
            <a:extLst>
              <a:ext uri="{FF2B5EF4-FFF2-40B4-BE49-F238E27FC236}">
                <a16:creationId xmlns:a16="http://schemas.microsoft.com/office/drawing/2014/main" id="{0BE4EA49-BA3B-4C1A-AB87-5ED6FEBDAA80}"/>
              </a:ext>
            </a:extLst>
          </p:cNvPr>
          <p:cNvSpPr/>
          <p:nvPr/>
        </p:nvSpPr>
        <p:spPr bwMode="auto">
          <a:xfrm>
            <a:off x="7053205" y="5403514"/>
            <a:ext cx="228" cy="4109"/>
          </a:xfrm>
          <a:custGeom>
            <a:avLst/>
            <a:gdLst>
              <a:gd name="T0" fmla="*/ 0 w 1"/>
              <a:gd name="T1" fmla="*/ 13 h 13"/>
              <a:gd name="T2" fmla="*/ 0 w 1"/>
              <a:gd name="T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">
                <a:moveTo>
                  <a:pt x="0" y="13"/>
                </a:moveTo>
                <a:cubicBezTo>
                  <a:pt x="0" y="8"/>
                  <a:pt x="1" y="4"/>
                  <a:pt x="0" y="0"/>
                </a:cubicBezTo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ŝḷiďè">
            <a:extLst>
              <a:ext uri="{FF2B5EF4-FFF2-40B4-BE49-F238E27FC236}">
                <a16:creationId xmlns:a16="http://schemas.microsoft.com/office/drawing/2014/main" id="{F7D49893-1749-4E5D-8FE6-69B26BF256ED}"/>
              </a:ext>
            </a:extLst>
          </p:cNvPr>
          <p:cNvSpPr/>
          <p:nvPr/>
        </p:nvSpPr>
        <p:spPr bwMode="auto">
          <a:xfrm>
            <a:off x="7051378" y="5401459"/>
            <a:ext cx="3424" cy="7761"/>
          </a:xfrm>
          <a:custGeom>
            <a:avLst/>
            <a:gdLst>
              <a:gd name="T0" fmla="*/ 9 w 10"/>
              <a:gd name="T1" fmla="*/ 20 h 24"/>
              <a:gd name="T2" fmla="*/ 10 w 10"/>
              <a:gd name="T3" fmla="*/ 6 h 24"/>
              <a:gd name="T4" fmla="*/ 1 w 10"/>
              <a:gd name="T5" fmla="*/ 6 h 24"/>
              <a:gd name="T6" fmla="*/ 0 w 10"/>
              <a:gd name="T7" fmla="*/ 17 h 24"/>
              <a:gd name="T8" fmla="*/ 4 w 10"/>
              <a:gd name="T9" fmla="*/ 23 h 24"/>
              <a:gd name="T10" fmla="*/ 9 w 10"/>
              <a:gd name="T11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24">
                <a:moveTo>
                  <a:pt x="9" y="20"/>
                </a:moveTo>
                <a:cubicBezTo>
                  <a:pt x="10" y="15"/>
                  <a:pt x="10" y="11"/>
                  <a:pt x="10" y="6"/>
                </a:cubicBezTo>
                <a:cubicBezTo>
                  <a:pt x="10" y="0"/>
                  <a:pt x="0" y="0"/>
                  <a:pt x="1" y="6"/>
                </a:cubicBezTo>
                <a:cubicBezTo>
                  <a:pt x="1" y="10"/>
                  <a:pt x="1" y="14"/>
                  <a:pt x="0" y="17"/>
                </a:cubicBezTo>
                <a:cubicBezTo>
                  <a:pt x="0" y="20"/>
                  <a:pt x="1" y="22"/>
                  <a:pt x="4" y="23"/>
                </a:cubicBezTo>
                <a:cubicBezTo>
                  <a:pt x="6" y="24"/>
                  <a:pt x="9" y="22"/>
                  <a:pt x="9" y="20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ṧḷiďê">
            <a:extLst>
              <a:ext uri="{FF2B5EF4-FFF2-40B4-BE49-F238E27FC236}">
                <a16:creationId xmlns:a16="http://schemas.microsoft.com/office/drawing/2014/main" id="{02CE2777-486E-42AB-9F7C-7AF6463148A2}"/>
              </a:ext>
            </a:extLst>
          </p:cNvPr>
          <p:cNvSpPr/>
          <p:nvPr/>
        </p:nvSpPr>
        <p:spPr bwMode="auto">
          <a:xfrm>
            <a:off x="7013028" y="5372240"/>
            <a:ext cx="33328" cy="52960"/>
          </a:xfrm>
          <a:custGeom>
            <a:avLst/>
            <a:gdLst>
              <a:gd name="T0" fmla="*/ 1 w 103"/>
              <a:gd name="T1" fmla="*/ 11 h 164"/>
              <a:gd name="T2" fmla="*/ 87 w 103"/>
              <a:gd name="T3" fmla="*/ 162 h 164"/>
              <a:gd name="T4" fmla="*/ 92 w 103"/>
              <a:gd name="T5" fmla="*/ 163 h 164"/>
              <a:gd name="T6" fmla="*/ 101 w 103"/>
              <a:gd name="T7" fmla="*/ 158 h 164"/>
              <a:gd name="T8" fmla="*/ 102 w 103"/>
              <a:gd name="T9" fmla="*/ 153 h 164"/>
              <a:gd name="T10" fmla="*/ 16 w 103"/>
              <a:gd name="T11" fmla="*/ 2 h 164"/>
              <a:gd name="T12" fmla="*/ 12 w 103"/>
              <a:gd name="T13" fmla="*/ 1 h 164"/>
              <a:gd name="T14" fmla="*/ 3 w 103"/>
              <a:gd name="T15" fmla="*/ 6 h 164"/>
              <a:gd name="T16" fmla="*/ 1 w 103"/>
              <a:gd name="T17" fmla="*/ 1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64">
                <a:moveTo>
                  <a:pt x="1" y="11"/>
                </a:moveTo>
                <a:cubicBezTo>
                  <a:pt x="87" y="162"/>
                  <a:pt x="87" y="162"/>
                  <a:pt x="87" y="162"/>
                </a:cubicBezTo>
                <a:cubicBezTo>
                  <a:pt x="88" y="163"/>
                  <a:pt x="90" y="164"/>
                  <a:pt x="92" y="163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2" y="157"/>
                  <a:pt x="103" y="155"/>
                  <a:pt x="102" y="153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3" y="0"/>
                  <a:pt x="12" y="1"/>
                </a:cubicBezTo>
                <a:cubicBezTo>
                  <a:pt x="3" y="6"/>
                  <a:pt x="3" y="6"/>
                  <a:pt x="3" y="6"/>
                </a:cubicBezTo>
                <a:cubicBezTo>
                  <a:pt x="1" y="7"/>
                  <a:pt x="0" y="9"/>
                  <a:pt x="1" y="11"/>
                </a:cubicBez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ṥļîḋe">
            <a:extLst>
              <a:ext uri="{FF2B5EF4-FFF2-40B4-BE49-F238E27FC236}">
                <a16:creationId xmlns:a16="http://schemas.microsoft.com/office/drawing/2014/main" id="{4CBCD2AA-3141-4C9B-82CA-5AD4AC99CA4A}"/>
              </a:ext>
            </a:extLst>
          </p:cNvPr>
          <p:cNvSpPr/>
          <p:nvPr/>
        </p:nvSpPr>
        <p:spPr bwMode="auto">
          <a:xfrm>
            <a:off x="6911218" y="5311748"/>
            <a:ext cx="38122" cy="40176"/>
          </a:xfrm>
          <a:custGeom>
            <a:avLst/>
            <a:gdLst>
              <a:gd name="T0" fmla="*/ 103 w 118"/>
              <a:gd name="T1" fmla="*/ 107 h 124"/>
              <a:gd name="T2" fmla="*/ 116 w 118"/>
              <a:gd name="T3" fmla="*/ 34 h 124"/>
              <a:gd name="T4" fmla="*/ 102 w 118"/>
              <a:gd name="T5" fmla="*/ 13 h 124"/>
              <a:gd name="T6" fmla="*/ 38 w 118"/>
              <a:gd name="T7" fmla="*/ 3 h 124"/>
              <a:gd name="T8" fmla="*/ 15 w 118"/>
              <a:gd name="T9" fmla="*/ 17 h 124"/>
              <a:gd name="T10" fmla="*/ 2 w 118"/>
              <a:gd name="T11" fmla="*/ 92 h 124"/>
              <a:gd name="T12" fmla="*/ 18 w 118"/>
              <a:gd name="T13" fmla="*/ 113 h 124"/>
              <a:gd name="T14" fmla="*/ 82 w 118"/>
              <a:gd name="T15" fmla="*/ 122 h 124"/>
              <a:gd name="T16" fmla="*/ 103 w 118"/>
              <a:gd name="T17" fmla="*/ 107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" h="124">
                <a:moveTo>
                  <a:pt x="103" y="107"/>
                </a:moveTo>
                <a:cubicBezTo>
                  <a:pt x="116" y="34"/>
                  <a:pt x="116" y="34"/>
                  <a:pt x="116" y="34"/>
                </a:cubicBezTo>
                <a:cubicBezTo>
                  <a:pt x="118" y="24"/>
                  <a:pt x="112" y="15"/>
                  <a:pt x="102" y="13"/>
                </a:cubicBezTo>
                <a:cubicBezTo>
                  <a:pt x="38" y="3"/>
                  <a:pt x="38" y="3"/>
                  <a:pt x="38" y="3"/>
                </a:cubicBezTo>
                <a:cubicBezTo>
                  <a:pt x="27" y="0"/>
                  <a:pt x="17" y="7"/>
                  <a:pt x="15" y="17"/>
                </a:cubicBezTo>
                <a:cubicBezTo>
                  <a:pt x="2" y="92"/>
                  <a:pt x="2" y="92"/>
                  <a:pt x="2" y="92"/>
                </a:cubicBezTo>
                <a:cubicBezTo>
                  <a:pt x="0" y="102"/>
                  <a:pt x="7" y="112"/>
                  <a:pt x="18" y="113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92" y="124"/>
                  <a:pt x="101" y="117"/>
                  <a:pt x="103" y="107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îṡ1ïḓe">
            <a:extLst>
              <a:ext uri="{FF2B5EF4-FFF2-40B4-BE49-F238E27FC236}">
                <a16:creationId xmlns:a16="http://schemas.microsoft.com/office/drawing/2014/main" id="{58041936-73FE-489A-9C63-43F8C40DD91F}"/>
              </a:ext>
            </a:extLst>
          </p:cNvPr>
          <p:cNvSpPr/>
          <p:nvPr/>
        </p:nvSpPr>
        <p:spPr bwMode="auto">
          <a:xfrm>
            <a:off x="6908250" y="5316085"/>
            <a:ext cx="18719" cy="57069"/>
          </a:xfrm>
          <a:custGeom>
            <a:avLst/>
            <a:gdLst>
              <a:gd name="T0" fmla="*/ 56 w 58"/>
              <a:gd name="T1" fmla="*/ 17 h 177"/>
              <a:gd name="T2" fmla="*/ 30 w 58"/>
              <a:gd name="T3" fmla="*/ 165 h 177"/>
              <a:gd name="T4" fmla="*/ 14 w 58"/>
              <a:gd name="T5" fmla="*/ 176 h 177"/>
              <a:gd name="T6" fmla="*/ 12 w 58"/>
              <a:gd name="T7" fmla="*/ 176 h 177"/>
              <a:gd name="T8" fmla="*/ 1 w 58"/>
              <a:gd name="T9" fmla="*/ 160 h 177"/>
              <a:gd name="T10" fmla="*/ 27 w 58"/>
              <a:gd name="T11" fmla="*/ 12 h 177"/>
              <a:gd name="T12" fmla="*/ 43 w 58"/>
              <a:gd name="T13" fmla="*/ 1 h 177"/>
              <a:gd name="T14" fmla="*/ 45 w 58"/>
              <a:gd name="T15" fmla="*/ 1 h 177"/>
              <a:gd name="T16" fmla="*/ 56 w 58"/>
              <a:gd name="T17" fmla="*/ 1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" h="177">
                <a:moveTo>
                  <a:pt x="56" y="17"/>
                </a:moveTo>
                <a:cubicBezTo>
                  <a:pt x="30" y="165"/>
                  <a:pt x="30" y="165"/>
                  <a:pt x="30" y="165"/>
                </a:cubicBezTo>
                <a:cubicBezTo>
                  <a:pt x="28" y="173"/>
                  <a:pt x="21" y="177"/>
                  <a:pt x="14" y="176"/>
                </a:cubicBezTo>
                <a:cubicBezTo>
                  <a:pt x="12" y="176"/>
                  <a:pt x="12" y="176"/>
                  <a:pt x="12" y="176"/>
                </a:cubicBezTo>
                <a:cubicBezTo>
                  <a:pt x="4" y="174"/>
                  <a:pt x="0" y="167"/>
                  <a:pt x="1" y="160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5"/>
                  <a:pt x="36" y="0"/>
                  <a:pt x="43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53" y="3"/>
                  <a:pt x="58" y="10"/>
                  <a:pt x="56" y="17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ïšḷïḑê">
            <a:extLst>
              <a:ext uri="{FF2B5EF4-FFF2-40B4-BE49-F238E27FC236}">
                <a16:creationId xmlns:a16="http://schemas.microsoft.com/office/drawing/2014/main" id="{F7307EC1-280E-40EA-BD99-FB99BE1EE6C8}"/>
              </a:ext>
            </a:extLst>
          </p:cNvPr>
          <p:cNvSpPr/>
          <p:nvPr/>
        </p:nvSpPr>
        <p:spPr bwMode="auto">
          <a:xfrm>
            <a:off x="6911903" y="5327042"/>
            <a:ext cx="29219" cy="49079"/>
          </a:xfrm>
          <a:custGeom>
            <a:avLst/>
            <a:gdLst>
              <a:gd name="T0" fmla="*/ 0 w 91"/>
              <a:gd name="T1" fmla="*/ 145 h 152"/>
              <a:gd name="T2" fmla="*/ 5 w 91"/>
              <a:gd name="T3" fmla="*/ 146 h 152"/>
              <a:gd name="T4" fmla="*/ 82 w 91"/>
              <a:gd name="T5" fmla="*/ 93 h 152"/>
              <a:gd name="T6" fmla="*/ 85 w 91"/>
              <a:gd name="T7" fmla="*/ 77 h 152"/>
              <a:gd name="T8" fmla="*/ 31 w 91"/>
              <a:gd name="T9" fmla="*/ 0 h 152"/>
              <a:gd name="T10" fmla="*/ 26 w 91"/>
              <a:gd name="T11" fmla="*/ 0 h 152"/>
              <a:gd name="T12" fmla="*/ 0 w 91"/>
              <a:gd name="T13" fmla="*/ 14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" h="152">
                <a:moveTo>
                  <a:pt x="0" y="145"/>
                </a:moveTo>
                <a:cubicBezTo>
                  <a:pt x="5" y="146"/>
                  <a:pt x="5" y="146"/>
                  <a:pt x="5" y="146"/>
                </a:cubicBezTo>
                <a:cubicBezTo>
                  <a:pt x="41" y="152"/>
                  <a:pt x="75" y="128"/>
                  <a:pt x="82" y="93"/>
                </a:cubicBezTo>
                <a:cubicBezTo>
                  <a:pt x="85" y="77"/>
                  <a:pt x="85" y="77"/>
                  <a:pt x="85" y="77"/>
                </a:cubicBezTo>
                <a:cubicBezTo>
                  <a:pt x="91" y="41"/>
                  <a:pt x="67" y="7"/>
                  <a:pt x="31" y="0"/>
                </a:cubicBezTo>
                <a:cubicBezTo>
                  <a:pt x="26" y="0"/>
                  <a:pt x="26" y="0"/>
                  <a:pt x="26" y="0"/>
                </a:cubicBezTo>
                <a:lnTo>
                  <a:pt x="0" y="145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ṣľiďé">
            <a:extLst>
              <a:ext uri="{FF2B5EF4-FFF2-40B4-BE49-F238E27FC236}">
                <a16:creationId xmlns:a16="http://schemas.microsoft.com/office/drawing/2014/main" id="{C4A4F0BE-5456-4B7A-95C8-D35E95F85088}"/>
              </a:ext>
            </a:extLst>
          </p:cNvPr>
          <p:cNvSpPr/>
          <p:nvPr/>
        </p:nvSpPr>
        <p:spPr bwMode="auto">
          <a:xfrm>
            <a:off x="6918523" y="5335945"/>
            <a:ext cx="20545" cy="34013"/>
          </a:xfrm>
          <a:custGeom>
            <a:avLst/>
            <a:gdLst>
              <a:gd name="T0" fmla="*/ 18 w 63"/>
              <a:gd name="T1" fmla="*/ 102 h 105"/>
              <a:gd name="T2" fmla="*/ 7 w 63"/>
              <a:gd name="T3" fmla="*/ 49 h 105"/>
              <a:gd name="T4" fmla="*/ 35 w 63"/>
              <a:gd name="T5" fmla="*/ 3 h 105"/>
              <a:gd name="T6" fmla="*/ 58 w 63"/>
              <a:gd name="T7" fmla="*/ 58 h 105"/>
              <a:gd name="T8" fmla="*/ 18 w 63"/>
              <a:gd name="T9" fmla="*/ 10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05">
                <a:moveTo>
                  <a:pt x="18" y="102"/>
                </a:moveTo>
                <a:cubicBezTo>
                  <a:pt x="0" y="99"/>
                  <a:pt x="2" y="76"/>
                  <a:pt x="7" y="49"/>
                </a:cubicBezTo>
                <a:cubicBezTo>
                  <a:pt x="12" y="22"/>
                  <a:pt x="18" y="0"/>
                  <a:pt x="35" y="3"/>
                </a:cubicBezTo>
                <a:cubicBezTo>
                  <a:pt x="53" y="6"/>
                  <a:pt x="63" y="31"/>
                  <a:pt x="58" y="58"/>
                </a:cubicBezTo>
                <a:cubicBezTo>
                  <a:pt x="53" y="85"/>
                  <a:pt x="35" y="105"/>
                  <a:pt x="18" y="102"/>
                </a:cubicBezTo>
                <a:close/>
              </a:path>
            </a:pathLst>
          </a:cu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šḷíḍê">
            <a:extLst>
              <a:ext uri="{FF2B5EF4-FFF2-40B4-BE49-F238E27FC236}">
                <a16:creationId xmlns:a16="http://schemas.microsoft.com/office/drawing/2014/main" id="{A665F38E-52FD-4B97-B96E-29C7B3176083}"/>
              </a:ext>
            </a:extLst>
          </p:cNvPr>
          <p:cNvSpPr/>
          <p:nvPr/>
        </p:nvSpPr>
        <p:spPr bwMode="auto">
          <a:xfrm>
            <a:off x="6927882" y="5362424"/>
            <a:ext cx="3424" cy="3196"/>
          </a:xfrm>
          <a:custGeom>
            <a:avLst/>
            <a:gdLst>
              <a:gd name="T0" fmla="*/ 0 w 10"/>
              <a:gd name="T1" fmla="*/ 10 h 10"/>
              <a:gd name="T2" fmla="*/ 10 w 10"/>
              <a:gd name="T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" h="10">
                <a:moveTo>
                  <a:pt x="0" y="10"/>
                </a:moveTo>
                <a:cubicBezTo>
                  <a:pt x="4" y="7"/>
                  <a:pt x="7" y="4"/>
                  <a:pt x="1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ïsḷîḋe">
            <a:extLst>
              <a:ext uri="{FF2B5EF4-FFF2-40B4-BE49-F238E27FC236}">
                <a16:creationId xmlns:a16="http://schemas.microsoft.com/office/drawing/2014/main" id="{A1219C4C-6708-42AE-A787-415073057BA2}"/>
              </a:ext>
            </a:extLst>
          </p:cNvPr>
          <p:cNvSpPr/>
          <p:nvPr/>
        </p:nvSpPr>
        <p:spPr bwMode="auto">
          <a:xfrm>
            <a:off x="6926284" y="5360598"/>
            <a:ext cx="6620" cy="7077"/>
          </a:xfrm>
          <a:custGeom>
            <a:avLst/>
            <a:gdLst>
              <a:gd name="T0" fmla="*/ 9 w 20"/>
              <a:gd name="T1" fmla="*/ 20 h 22"/>
              <a:gd name="T2" fmla="*/ 19 w 20"/>
              <a:gd name="T3" fmla="*/ 8 h 22"/>
              <a:gd name="T4" fmla="*/ 17 w 20"/>
              <a:gd name="T5" fmla="*/ 2 h 22"/>
              <a:gd name="T6" fmla="*/ 10 w 20"/>
              <a:gd name="T7" fmla="*/ 3 h 22"/>
              <a:gd name="T8" fmla="*/ 2 w 20"/>
              <a:gd name="T9" fmla="*/ 13 h 22"/>
              <a:gd name="T10" fmla="*/ 2 w 20"/>
              <a:gd name="T11" fmla="*/ 20 h 22"/>
              <a:gd name="T12" fmla="*/ 9 w 20"/>
              <a:gd name="T1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2">
                <a:moveTo>
                  <a:pt x="9" y="20"/>
                </a:moveTo>
                <a:cubicBezTo>
                  <a:pt x="13" y="16"/>
                  <a:pt x="16" y="13"/>
                  <a:pt x="19" y="8"/>
                </a:cubicBezTo>
                <a:cubicBezTo>
                  <a:pt x="20" y="6"/>
                  <a:pt x="19" y="3"/>
                  <a:pt x="17" y="2"/>
                </a:cubicBezTo>
                <a:cubicBezTo>
                  <a:pt x="14" y="0"/>
                  <a:pt x="12" y="1"/>
                  <a:pt x="10" y="3"/>
                </a:cubicBezTo>
                <a:cubicBezTo>
                  <a:pt x="8" y="7"/>
                  <a:pt x="5" y="10"/>
                  <a:pt x="2" y="13"/>
                </a:cubicBezTo>
                <a:cubicBezTo>
                  <a:pt x="0" y="14"/>
                  <a:pt x="0" y="18"/>
                  <a:pt x="2" y="20"/>
                </a:cubicBezTo>
                <a:cubicBezTo>
                  <a:pt x="4" y="22"/>
                  <a:pt x="7" y="21"/>
                  <a:pt x="9" y="2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iSľiḋè">
            <a:extLst>
              <a:ext uri="{FF2B5EF4-FFF2-40B4-BE49-F238E27FC236}">
                <a16:creationId xmlns:a16="http://schemas.microsoft.com/office/drawing/2014/main" id="{E5397BA7-408E-48CC-96D8-91E9C0075DAE}"/>
              </a:ext>
            </a:extLst>
          </p:cNvPr>
          <p:cNvSpPr/>
          <p:nvPr/>
        </p:nvSpPr>
        <p:spPr bwMode="auto">
          <a:xfrm>
            <a:off x="6906196" y="5310834"/>
            <a:ext cx="16892" cy="63004"/>
          </a:xfrm>
          <a:custGeom>
            <a:avLst/>
            <a:gdLst>
              <a:gd name="T0" fmla="*/ 34 w 52"/>
              <a:gd name="T1" fmla="*/ 3 h 195"/>
              <a:gd name="T2" fmla="*/ 0 w 52"/>
              <a:gd name="T3" fmla="*/ 188 h 195"/>
              <a:gd name="T4" fmla="*/ 3 w 52"/>
              <a:gd name="T5" fmla="*/ 192 h 195"/>
              <a:gd name="T6" fmla="*/ 14 w 52"/>
              <a:gd name="T7" fmla="*/ 194 h 195"/>
              <a:gd name="T8" fmla="*/ 19 w 52"/>
              <a:gd name="T9" fmla="*/ 191 h 195"/>
              <a:gd name="T10" fmla="*/ 52 w 52"/>
              <a:gd name="T11" fmla="*/ 6 h 195"/>
              <a:gd name="T12" fmla="*/ 49 w 52"/>
              <a:gd name="T13" fmla="*/ 2 h 195"/>
              <a:gd name="T14" fmla="*/ 38 w 52"/>
              <a:gd name="T15" fmla="*/ 0 h 195"/>
              <a:gd name="T16" fmla="*/ 34 w 52"/>
              <a:gd name="T17" fmla="*/ 3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195">
                <a:moveTo>
                  <a:pt x="34" y="3"/>
                </a:moveTo>
                <a:cubicBezTo>
                  <a:pt x="0" y="188"/>
                  <a:pt x="0" y="188"/>
                  <a:pt x="0" y="188"/>
                </a:cubicBezTo>
                <a:cubicBezTo>
                  <a:pt x="0" y="190"/>
                  <a:pt x="1" y="192"/>
                  <a:pt x="3" y="192"/>
                </a:cubicBezTo>
                <a:cubicBezTo>
                  <a:pt x="14" y="194"/>
                  <a:pt x="14" y="194"/>
                  <a:pt x="14" y="194"/>
                </a:cubicBezTo>
                <a:cubicBezTo>
                  <a:pt x="17" y="195"/>
                  <a:pt x="19" y="193"/>
                  <a:pt x="19" y="191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5"/>
                  <a:pt x="51" y="3"/>
                  <a:pt x="49" y="2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4" y="1"/>
                  <a:pt x="34" y="3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ṧḻîḋe">
            <a:extLst>
              <a:ext uri="{FF2B5EF4-FFF2-40B4-BE49-F238E27FC236}">
                <a16:creationId xmlns:a16="http://schemas.microsoft.com/office/drawing/2014/main" id="{466614A2-91FB-412F-9332-63461C40100F}"/>
              </a:ext>
            </a:extLst>
          </p:cNvPr>
          <p:cNvSpPr/>
          <p:nvPr/>
        </p:nvSpPr>
        <p:spPr bwMode="auto">
          <a:xfrm>
            <a:off x="7014626" y="5361283"/>
            <a:ext cx="40176" cy="42231"/>
          </a:xfrm>
          <a:custGeom>
            <a:avLst/>
            <a:gdLst>
              <a:gd name="T0" fmla="*/ 119 w 124"/>
              <a:gd name="T1" fmla="*/ 71 h 131"/>
              <a:gd name="T2" fmla="*/ 86 w 124"/>
              <a:gd name="T3" fmla="*/ 11 h 131"/>
              <a:gd name="T4" fmla="*/ 63 w 124"/>
              <a:gd name="T5" fmla="*/ 5 h 131"/>
              <a:gd name="T6" fmla="*/ 11 w 124"/>
              <a:gd name="T7" fmla="*/ 36 h 131"/>
              <a:gd name="T8" fmla="*/ 4 w 124"/>
              <a:gd name="T9" fmla="*/ 59 h 131"/>
              <a:gd name="T10" fmla="*/ 39 w 124"/>
              <a:gd name="T11" fmla="*/ 120 h 131"/>
              <a:gd name="T12" fmla="*/ 62 w 124"/>
              <a:gd name="T13" fmla="*/ 126 h 131"/>
              <a:gd name="T14" fmla="*/ 114 w 124"/>
              <a:gd name="T15" fmla="*/ 94 h 131"/>
              <a:gd name="T16" fmla="*/ 119 w 124"/>
              <a:gd name="T17" fmla="*/ 7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" h="131">
                <a:moveTo>
                  <a:pt x="119" y="71"/>
                </a:moveTo>
                <a:cubicBezTo>
                  <a:pt x="86" y="11"/>
                  <a:pt x="86" y="11"/>
                  <a:pt x="86" y="11"/>
                </a:cubicBezTo>
                <a:cubicBezTo>
                  <a:pt x="81" y="3"/>
                  <a:pt x="71" y="0"/>
                  <a:pt x="63" y="5"/>
                </a:cubicBezTo>
                <a:cubicBezTo>
                  <a:pt x="11" y="36"/>
                  <a:pt x="11" y="36"/>
                  <a:pt x="11" y="36"/>
                </a:cubicBezTo>
                <a:cubicBezTo>
                  <a:pt x="3" y="40"/>
                  <a:pt x="0" y="51"/>
                  <a:pt x="4" y="59"/>
                </a:cubicBezTo>
                <a:cubicBezTo>
                  <a:pt x="39" y="120"/>
                  <a:pt x="39" y="120"/>
                  <a:pt x="39" y="120"/>
                </a:cubicBezTo>
                <a:cubicBezTo>
                  <a:pt x="43" y="128"/>
                  <a:pt x="54" y="131"/>
                  <a:pt x="62" y="126"/>
                </a:cubicBezTo>
                <a:cubicBezTo>
                  <a:pt x="114" y="94"/>
                  <a:pt x="114" y="94"/>
                  <a:pt x="114" y="94"/>
                </a:cubicBezTo>
                <a:cubicBezTo>
                  <a:pt x="121" y="89"/>
                  <a:pt x="124" y="79"/>
                  <a:pt x="119" y="71"/>
                </a:cubicBezTo>
                <a:close/>
              </a:path>
            </a:pathLst>
          </a:custGeom>
          <a:solidFill>
            <a:srgbClr val="491C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slïde">
            <a:extLst>
              <a:ext uri="{FF2B5EF4-FFF2-40B4-BE49-F238E27FC236}">
                <a16:creationId xmlns:a16="http://schemas.microsoft.com/office/drawing/2014/main" id="{1EEAAF6F-765D-4729-B61E-173724D499CE}"/>
              </a:ext>
            </a:extLst>
          </p:cNvPr>
          <p:cNvSpPr/>
          <p:nvPr/>
        </p:nvSpPr>
        <p:spPr bwMode="auto">
          <a:xfrm>
            <a:off x="7016909" y="5374523"/>
            <a:ext cx="31959" cy="48394"/>
          </a:xfrm>
          <a:custGeom>
            <a:avLst/>
            <a:gdLst>
              <a:gd name="T0" fmla="*/ 27 w 99"/>
              <a:gd name="T1" fmla="*/ 8 h 150"/>
              <a:gd name="T2" fmla="*/ 96 w 99"/>
              <a:gd name="T3" fmla="*/ 129 h 150"/>
              <a:gd name="T4" fmla="*/ 91 w 99"/>
              <a:gd name="T5" fmla="*/ 146 h 150"/>
              <a:gd name="T6" fmla="*/ 89 w 99"/>
              <a:gd name="T7" fmla="*/ 147 h 150"/>
              <a:gd name="T8" fmla="*/ 72 w 99"/>
              <a:gd name="T9" fmla="*/ 142 h 150"/>
              <a:gd name="T10" fmla="*/ 4 w 99"/>
              <a:gd name="T11" fmla="*/ 22 h 150"/>
              <a:gd name="T12" fmla="*/ 9 w 99"/>
              <a:gd name="T13" fmla="*/ 5 h 150"/>
              <a:gd name="T14" fmla="*/ 10 w 99"/>
              <a:gd name="T15" fmla="*/ 4 h 150"/>
              <a:gd name="T16" fmla="*/ 27 w 99"/>
              <a:gd name="T17" fmla="*/ 8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" h="150">
                <a:moveTo>
                  <a:pt x="27" y="8"/>
                </a:moveTo>
                <a:cubicBezTo>
                  <a:pt x="96" y="129"/>
                  <a:pt x="96" y="129"/>
                  <a:pt x="96" y="129"/>
                </a:cubicBezTo>
                <a:cubicBezTo>
                  <a:pt x="99" y="135"/>
                  <a:pt x="97" y="143"/>
                  <a:pt x="91" y="146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3" y="150"/>
                  <a:pt x="76" y="148"/>
                  <a:pt x="72" y="142"/>
                </a:cubicBezTo>
                <a:cubicBezTo>
                  <a:pt x="4" y="22"/>
                  <a:pt x="4" y="22"/>
                  <a:pt x="4" y="22"/>
                </a:cubicBezTo>
                <a:cubicBezTo>
                  <a:pt x="0" y="16"/>
                  <a:pt x="3" y="8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6" y="0"/>
                  <a:pt x="24" y="2"/>
                  <a:pt x="27" y="8"/>
                </a:cubicBez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ṣļïdè">
            <a:extLst>
              <a:ext uri="{FF2B5EF4-FFF2-40B4-BE49-F238E27FC236}">
                <a16:creationId xmlns:a16="http://schemas.microsoft.com/office/drawing/2014/main" id="{583A9CCC-D824-4BEC-A0B8-1F371CC965A5}"/>
              </a:ext>
            </a:extLst>
          </p:cNvPr>
          <p:cNvSpPr/>
          <p:nvPr/>
        </p:nvSpPr>
        <p:spPr bwMode="auto">
          <a:xfrm>
            <a:off x="7024442" y="5378404"/>
            <a:ext cx="35839" cy="44514"/>
          </a:xfrm>
          <a:custGeom>
            <a:avLst/>
            <a:gdLst>
              <a:gd name="T0" fmla="*/ 67 w 111"/>
              <a:gd name="T1" fmla="*/ 138 h 138"/>
              <a:gd name="T2" fmla="*/ 72 w 111"/>
              <a:gd name="T3" fmla="*/ 135 h 138"/>
              <a:gd name="T4" fmla="*/ 95 w 111"/>
              <a:gd name="T5" fmla="*/ 52 h 138"/>
              <a:gd name="T6" fmla="*/ 88 w 111"/>
              <a:gd name="T7" fmla="*/ 40 h 138"/>
              <a:gd name="T8" fmla="*/ 5 w 111"/>
              <a:gd name="T9" fmla="*/ 17 h 138"/>
              <a:gd name="T10" fmla="*/ 0 w 111"/>
              <a:gd name="T11" fmla="*/ 19 h 138"/>
              <a:gd name="T12" fmla="*/ 67 w 111"/>
              <a:gd name="T13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138">
                <a:moveTo>
                  <a:pt x="67" y="138"/>
                </a:moveTo>
                <a:cubicBezTo>
                  <a:pt x="72" y="135"/>
                  <a:pt x="72" y="135"/>
                  <a:pt x="72" y="135"/>
                </a:cubicBezTo>
                <a:cubicBezTo>
                  <a:pt x="101" y="119"/>
                  <a:pt x="111" y="82"/>
                  <a:pt x="95" y="52"/>
                </a:cubicBezTo>
                <a:cubicBezTo>
                  <a:pt x="88" y="40"/>
                  <a:pt x="88" y="40"/>
                  <a:pt x="88" y="40"/>
                </a:cubicBezTo>
                <a:cubicBezTo>
                  <a:pt x="71" y="11"/>
                  <a:pt x="34" y="0"/>
                  <a:pt x="5" y="17"/>
                </a:cubicBezTo>
                <a:cubicBezTo>
                  <a:pt x="0" y="19"/>
                  <a:pt x="0" y="19"/>
                  <a:pt x="0" y="19"/>
                </a:cubicBezTo>
                <a:lnTo>
                  <a:pt x="67" y="138"/>
                </a:lnTo>
                <a:close/>
              </a:path>
            </a:pathLst>
          </a:custGeom>
          <a:solidFill>
            <a:srgbClr val="6B2A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śḻiḓé">
            <a:extLst>
              <a:ext uri="{FF2B5EF4-FFF2-40B4-BE49-F238E27FC236}">
                <a16:creationId xmlns:a16="http://schemas.microsoft.com/office/drawing/2014/main" id="{53E39182-D18E-468F-835E-2C146CC9B156}"/>
              </a:ext>
            </a:extLst>
          </p:cNvPr>
          <p:cNvSpPr/>
          <p:nvPr/>
        </p:nvSpPr>
        <p:spPr bwMode="auto">
          <a:xfrm>
            <a:off x="7033117" y="5383426"/>
            <a:ext cx="24197" cy="31045"/>
          </a:xfrm>
          <a:custGeom>
            <a:avLst/>
            <a:gdLst>
              <a:gd name="T0" fmla="*/ 59 w 75"/>
              <a:gd name="T1" fmla="*/ 88 h 96"/>
              <a:gd name="T2" fmla="*/ 20 w 75"/>
              <a:gd name="T3" fmla="*/ 57 h 96"/>
              <a:gd name="T4" fmla="*/ 14 w 75"/>
              <a:gd name="T5" fmla="*/ 8 h 96"/>
              <a:gd name="T6" fmla="*/ 62 w 75"/>
              <a:gd name="T7" fmla="*/ 33 h 96"/>
              <a:gd name="T8" fmla="*/ 59 w 75"/>
              <a:gd name="T9" fmla="*/ 8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96">
                <a:moveTo>
                  <a:pt x="59" y="88"/>
                </a:moveTo>
                <a:cubicBezTo>
                  <a:pt x="45" y="96"/>
                  <a:pt x="33" y="79"/>
                  <a:pt x="20" y="57"/>
                </a:cubicBezTo>
                <a:cubicBezTo>
                  <a:pt x="8" y="35"/>
                  <a:pt x="0" y="16"/>
                  <a:pt x="14" y="8"/>
                </a:cubicBezTo>
                <a:cubicBezTo>
                  <a:pt x="28" y="0"/>
                  <a:pt x="50" y="11"/>
                  <a:pt x="62" y="33"/>
                </a:cubicBezTo>
                <a:cubicBezTo>
                  <a:pt x="75" y="56"/>
                  <a:pt x="73" y="80"/>
                  <a:pt x="59" y="88"/>
                </a:cubicBezTo>
                <a:close/>
              </a:path>
            </a:pathLst>
          </a:custGeom>
          <a:solidFill>
            <a:srgbClr val="8436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ísļîḓé">
            <a:extLst>
              <a:ext uri="{FF2B5EF4-FFF2-40B4-BE49-F238E27FC236}">
                <a16:creationId xmlns:a16="http://schemas.microsoft.com/office/drawing/2014/main" id="{42B0A7A7-7448-4EF2-9F24-650B0EBA3F55}"/>
              </a:ext>
            </a:extLst>
          </p:cNvPr>
          <p:cNvSpPr/>
          <p:nvPr/>
        </p:nvSpPr>
        <p:spPr bwMode="auto">
          <a:xfrm>
            <a:off x="7053205" y="5403514"/>
            <a:ext cx="228" cy="4109"/>
          </a:xfrm>
          <a:custGeom>
            <a:avLst/>
            <a:gdLst>
              <a:gd name="T0" fmla="*/ 0 w 1"/>
              <a:gd name="T1" fmla="*/ 13 h 13"/>
              <a:gd name="T2" fmla="*/ 0 w 1"/>
              <a:gd name="T3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3">
                <a:moveTo>
                  <a:pt x="0" y="13"/>
                </a:moveTo>
                <a:cubicBezTo>
                  <a:pt x="0" y="8"/>
                  <a:pt x="1" y="4"/>
                  <a:pt x="0" y="0"/>
                </a:cubicBezTo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šľiḍe">
            <a:extLst>
              <a:ext uri="{FF2B5EF4-FFF2-40B4-BE49-F238E27FC236}">
                <a16:creationId xmlns:a16="http://schemas.microsoft.com/office/drawing/2014/main" id="{0C9B4748-29B4-48C9-9536-F8530B7DC2B6}"/>
              </a:ext>
            </a:extLst>
          </p:cNvPr>
          <p:cNvSpPr/>
          <p:nvPr/>
        </p:nvSpPr>
        <p:spPr bwMode="auto">
          <a:xfrm>
            <a:off x="7051378" y="5401459"/>
            <a:ext cx="3424" cy="7761"/>
          </a:xfrm>
          <a:custGeom>
            <a:avLst/>
            <a:gdLst>
              <a:gd name="T0" fmla="*/ 9 w 10"/>
              <a:gd name="T1" fmla="*/ 20 h 24"/>
              <a:gd name="T2" fmla="*/ 10 w 10"/>
              <a:gd name="T3" fmla="*/ 6 h 24"/>
              <a:gd name="T4" fmla="*/ 1 w 10"/>
              <a:gd name="T5" fmla="*/ 6 h 24"/>
              <a:gd name="T6" fmla="*/ 0 w 10"/>
              <a:gd name="T7" fmla="*/ 17 h 24"/>
              <a:gd name="T8" fmla="*/ 4 w 10"/>
              <a:gd name="T9" fmla="*/ 23 h 24"/>
              <a:gd name="T10" fmla="*/ 9 w 10"/>
              <a:gd name="T11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24">
                <a:moveTo>
                  <a:pt x="9" y="20"/>
                </a:moveTo>
                <a:cubicBezTo>
                  <a:pt x="10" y="15"/>
                  <a:pt x="10" y="11"/>
                  <a:pt x="10" y="6"/>
                </a:cubicBezTo>
                <a:cubicBezTo>
                  <a:pt x="10" y="0"/>
                  <a:pt x="0" y="0"/>
                  <a:pt x="1" y="6"/>
                </a:cubicBezTo>
                <a:cubicBezTo>
                  <a:pt x="1" y="10"/>
                  <a:pt x="1" y="14"/>
                  <a:pt x="0" y="17"/>
                </a:cubicBezTo>
                <a:cubicBezTo>
                  <a:pt x="0" y="20"/>
                  <a:pt x="1" y="22"/>
                  <a:pt x="4" y="23"/>
                </a:cubicBezTo>
                <a:cubicBezTo>
                  <a:pt x="6" y="24"/>
                  <a:pt x="9" y="22"/>
                  <a:pt x="9" y="20"/>
                </a:cubicBezTo>
                <a:close/>
              </a:path>
            </a:pathLst>
          </a:custGeom>
          <a:solidFill>
            <a:srgbClr val="FC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şḷîḓè">
            <a:extLst>
              <a:ext uri="{FF2B5EF4-FFF2-40B4-BE49-F238E27FC236}">
                <a16:creationId xmlns:a16="http://schemas.microsoft.com/office/drawing/2014/main" id="{8F9F11C4-B4D1-4163-A1A8-2EEB007F75E8}"/>
              </a:ext>
            </a:extLst>
          </p:cNvPr>
          <p:cNvSpPr/>
          <p:nvPr/>
        </p:nvSpPr>
        <p:spPr bwMode="auto">
          <a:xfrm>
            <a:off x="7013028" y="5372240"/>
            <a:ext cx="33328" cy="52960"/>
          </a:xfrm>
          <a:custGeom>
            <a:avLst/>
            <a:gdLst>
              <a:gd name="T0" fmla="*/ 1 w 103"/>
              <a:gd name="T1" fmla="*/ 11 h 164"/>
              <a:gd name="T2" fmla="*/ 87 w 103"/>
              <a:gd name="T3" fmla="*/ 162 h 164"/>
              <a:gd name="T4" fmla="*/ 92 w 103"/>
              <a:gd name="T5" fmla="*/ 163 h 164"/>
              <a:gd name="T6" fmla="*/ 101 w 103"/>
              <a:gd name="T7" fmla="*/ 158 h 164"/>
              <a:gd name="T8" fmla="*/ 102 w 103"/>
              <a:gd name="T9" fmla="*/ 153 h 164"/>
              <a:gd name="T10" fmla="*/ 16 w 103"/>
              <a:gd name="T11" fmla="*/ 2 h 164"/>
              <a:gd name="T12" fmla="*/ 12 w 103"/>
              <a:gd name="T13" fmla="*/ 1 h 164"/>
              <a:gd name="T14" fmla="*/ 3 w 103"/>
              <a:gd name="T15" fmla="*/ 6 h 164"/>
              <a:gd name="T16" fmla="*/ 1 w 103"/>
              <a:gd name="T17" fmla="*/ 1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" h="164">
                <a:moveTo>
                  <a:pt x="1" y="11"/>
                </a:moveTo>
                <a:cubicBezTo>
                  <a:pt x="87" y="162"/>
                  <a:pt x="87" y="162"/>
                  <a:pt x="87" y="162"/>
                </a:cubicBezTo>
                <a:cubicBezTo>
                  <a:pt x="88" y="163"/>
                  <a:pt x="90" y="164"/>
                  <a:pt x="92" y="163"/>
                </a:cubicBezTo>
                <a:cubicBezTo>
                  <a:pt x="101" y="158"/>
                  <a:pt x="101" y="158"/>
                  <a:pt x="101" y="158"/>
                </a:cubicBezTo>
                <a:cubicBezTo>
                  <a:pt x="102" y="157"/>
                  <a:pt x="103" y="155"/>
                  <a:pt x="102" y="153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1"/>
                  <a:pt x="13" y="0"/>
                  <a:pt x="12" y="1"/>
                </a:cubicBezTo>
                <a:cubicBezTo>
                  <a:pt x="3" y="6"/>
                  <a:pt x="3" y="6"/>
                  <a:pt x="3" y="6"/>
                </a:cubicBezTo>
                <a:cubicBezTo>
                  <a:pt x="1" y="7"/>
                  <a:pt x="0" y="9"/>
                  <a:pt x="1" y="11"/>
                </a:cubicBezTo>
                <a:close/>
              </a:path>
            </a:pathLst>
          </a:custGeom>
          <a:solidFill>
            <a:srgbClr val="4D1C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S1îḍé">
            <a:extLst>
              <a:ext uri="{FF2B5EF4-FFF2-40B4-BE49-F238E27FC236}">
                <a16:creationId xmlns:a16="http://schemas.microsoft.com/office/drawing/2014/main" id="{2B2F75F4-D039-4929-AE2A-A594597633E4}"/>
              </a:ext>
            </a:extLst>
          </p:cNvPr>
          <p:cNvSpPr/>
          <p:nvPr/>
        </p:nvSpPr>
        <p:spPr bwMode="auto">
          <a:xfrm>
            <a:off x="6940665" y="5223405"/>
            <a:ext cx="165499" cy="168466"/>
          </a:xfrm>
          <a:custGeom>
            <a:avLst/>
            <a:gdLst>
              <a:gd name="T0" fmla="*/ 483 w 512"/>
              <a:gd name="T1" fmla="*/ 276 h 522"/>
              <a:gd name="T2" fmla="*/ 406 w 512"/>
              <a:gd name="T3" fmla="*/ 142 h 522"/>
              <a:gd name="T4" fmla="*/ 364 w 512"/>
              <a:gd name="T5" fmla="*/ 85 h 522"/>
              <a:gd name="T6" fmla="*/ 196 w 512"/>
              <a:gd name="T7" fmla="*/ 15 h 522"/>
              <a:gd name="T8" fmla="*/ 107 w 512"/>
              <a:gd name="T9" fmla="*/ 51 h 522"/>
              <a:gd name="T10" fmla="*/ 105 w 512"/>
              <a:gd name="T11" fmla="*/ 58 h 522"/>
              <a:gd name="T12" fmla="*/ 125 w 512"/>
              <a:gd name="T13" fmla="*/ 137 h 522"/>
              <a:gd name="T14" fmla="*/ 138 w 512"/>
              <a:gd name="T15" fmla="*/ 246 h 522"/>
              <a:gd name="T16" fmla="*/ 22 w 512"/>
              <a:gd name="T17" fmla="*/ 287 h 522"/>
              <a:gd name="T18" fmla="*/ 0 w 512"/>
              <a:gd name="T19" fmla="*/ 398 h 522"/>
              <a:gd name="T20" fmla="*/ 238 w 512"/>
              <a:gd name="T21" fmla="*/ 299 h 522"/>
              <a:gd name="T22" fmla="*/ 262 w 512"/>
              <a:gd name="T23" fmla="*/ 197 h 522"/>
              <a:gd name="T24" fmla="*/ 309 w 512"/>
              <a:gd name="T25" fmla="*/ 217 h 522"/>
              <a:gd name="T26" fmla="*/ 314 w 512"/>
              <a:gd name="T27" fmla="*/ 219 h 522"/>
              <a:gd name="T28" fmla="*/ 334 w 512"/>
              <a:gd name="T29" fmla="*/ 230 h 522"/>
              <a:gd name="T30" fmla="*/ 372 w 512"/>
              <a:gd name="T31" fmla="*/ 297 h 522"/>
              <a:gd name="T32" fmla="*/ 296 w 512"/>
              <a:gd name="T33" fmla="*/ 422 h 522"/>
              <a:gd name="T34" fmla="*/ 349 w 512"/>
              <a:gd name="T35" fmla="*/ 522 h 522"/>
              <a:gd name="T36" fmla="*/ 483 w 512"/>
              <a:gd name="T37" fmla="*/ 276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2" h="522">
                <a:moveTo>
                  <a:pt x="483" y="276"/>
                </a:moveTo>
                <a:cubicBezTo>
                  <a:pt x="472" y="212"/>
                  <a:pt x="439" y="170"/>
                  <a:pt x="406" y="142"/>
                </a:cubicBezTo>
                <a:cubicBezTo>
                  <a:pt x="404" y="118"/>
                  <a:pt x="388" y="95"/>
                  <a:pt x="364" y="85"/>
                </a:cubicBezTo>
                <a:cubicBezTo>
                  <a:pt x="196" y="15"/>
                  <a:pt x="196" y="15"/>
                  <a:pt x="196" y="15"/>
                </a:cubicBezTo>
                <a:cubicBezTo>
                  <a:pt x="161" y="0"/>
                  <a:pt x="122" y="17"/>
                  <a:pt x="107" y="51"/>
                </a:cubicBezTo>
                <a:cubicBezTo>
                  <a:pt x="105" y="58"/>
                  <a:pt x="105" y="58"/>
                  <a:pt x="105" y="58"/>
                </a:cubicBezTo>
                <a:cubicBezTo>
                  <a:pt x="93" y="86"/>
                  <a:pt x="102" y="118"/>
                  <a:pt x="125" y="137"/>
                </a:cubicBezTo>
                <a:cubicBezTo>
                  <a:pt x="140" y="160"/>
                  <a:pt x="161" y="202"/>
                  <a:pt x="138" y="246"/>
                </a:cubicBezTo>
                <a:cubicBezTo>
                  <a:pt x="108" y="302"/>
                  <a:pt x="25" y="287"/>
                  <a:pt x="22" y="287"/>
                </a:cubicBezTo>
                <a:cubicBezTo>
                  <a:pt x="0" y="398"/>
                  <a:pt x="0" y="398"/>
                  <a:pt x="0" y="398"/>
                </a:cubicBezTo>
                <a:cubicBezTo>
                  <a:pt x="62" y="410"/>
                  <a:pt x="182" y="403"/>
                  <a:pt x="238" y="299"/>
                </a:cubicBezTo>
                <a:cubicBezTo>
                  <a:pt x="256" y="264"/>
                  <a:pt x="263" y="229"/>
                  <a:pt x="262" y="197"/>
                </a:cubicBezTo>
                <a:cubicBezTo>
                  <a:pt x="309" y="217"/>
                  <a:pt x="309" y="217"/>
                  <a:pt x="309" y="217"/>
                </a:cubicBezTo>
                <a:cubicBezTo>
                  <a:pt x="311" y="217"/>
                  <a:pt x="312" y="218"/>
                  <a:pt x="314" y="219"/>
                </a:cubicBezTo>
                <a:cubicBezTo>
                  <a:pt x="321" y="221"/>
                  <a:pt x="328" y="224"/>
                  <a:pt x="334" y="230"/>
                </a:cubicBezTo>
                <a:cubicBezTo>
                  <a:pt x="350" y="244"/>
                  <a:pt x="366" y="265"/>
                  <a:pt x="372" y="297"/>
                </a:cubicBezTo>
                <a:cubicBezTo>
                  <a:pt x="385" y="372"/>
                  <a:pt x="299" y="420"/>
                  <a:pt x="296" y="422"/>
                </a:cubicBezTo>
                <a:cubicBezTo>
                  <a:pt x="349" y="522"/>
                  <a:pt x="349" y="522"/>
                  <a:pt x="349" y="522"/>
                </a:cubicBezTo>
                <a:cubicBezTo>
                  <a:pt x="355" y="518"/>
                  <a:pt x="512" y="434"/>
                  <a:pt x="483" y="276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śḻiḓê">
            <a:extLst>
              <a:ext uri="{FF2B5EF4-FFF2-40B4-BE49-F238E27FC236}">
                <a16:creationId xmlns:a16="http://schemas.microsoft.com/office/drawing/2014/main" id="{1BA82ECE-1B64-4AFB-A5FF-061A2261238F}"/>
              </a:ext>
            </a:extLst>
          </p:cNvPr>
          <p:cNvSpPr/>
          <p:nvPr/>
        </p:nvSpPr>
        <p:spPr bwMode="auto">
          <a:xfrm>
            <a:off x="6986777" y="5203317"/>
            <a:ext cx="119616" cy="188783"/>
          </a:xfrm>
          <a:custGeom>
            <a:avLst/>
            <a:gdLst>
              <a:gd name="T0" fmla="*/ 120 w 370"/>
              <a:gd name="T1" fmla="*/ 260 h 585"/>
              <a:gd name="T2" fmla="*/ 168 w 370"/>
              <a:gd name="T3" fmla="*/ 279 h 585"/>
              <a:gd name="T4" fmla="*/ 172 w 370"/>
              <a:gd name="T5" fmla="*/ 281 h 585"/>
              <a:gd name="T6" fmla="*/ 192 w 370"/>
              <a:gd name="T7" fmla="*/ 292 h 585"/>
              <a:gd name="T8" fmla="*/ 230 w 370"/>
              <a:gd name="T9" fmla="*/ 359 h 585"/>
              <a:gd name="T10" fmla="*/ 154 w 370"/>
              <a:gd name="T11" fmla="*/ 484 h 585"/>
              <a:gd name="T12" fmla="*/ 207 w 370"/>
              <a:gd name="T13" fmla="*/ 585 h 585"/>
              <a:gd name="T14" fmla="*/ 342 w 370"/>
              <a:gd name="T15" fmla="*/ 339 h 585"/>
              <a:gd name="T16" fmla="*/ 264 w 370"/>
              <a:gd name="T17" fmla="*/ 205 h 585"/>
              <a:gd name="T18" fmla="*/ 223 w 370"/>
              <a:gd name="T19" fmla="*/ 147 h 585"/>
              <a:gd name="T20" fmla="*/ 55 w 370"/>
              <a:gd name="T21" fmla="*/ 77 h 585"/>
              <a:gd name="T22" fmla="*/ 120 w 370"/>
              <a:gd name="T23" fmla="*/ 26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0" h="585">
                <a:moveTo>
                  <a:pt x="120" y="260"/>
                </a:moveTo>
                <a:cubicBezTo>
                  <a:pt x="168" y="279"/>
                  <a:pt x="168" y="279"/>
                  <a:pt x="168" y="279"/>
                </a:cubicBezTo>
                <a:cubicBezTo>
                  <a:pt x="169" y="280"/>
                  <a:pt x="171" y="281"/>
                  <a:pt x="172" y="281"/>
                </a:cubicBezTo>
                <a:cubicBezTo>
                  <a:pt x="179" y="284"/>
                  <a:pt x="186" y="287"/>
                  <a:pt x="192" y="292"/>
                </a:cubicBezTo>
                <a:cubicBezTo>
                  <a:pt x="209" y="306"/>
                  <a:pt x="224" y="327"/>
                  <a:pt x="230" y="359"/>
                </a:cubicBezTo>
                <a:cubicBezTo>
                  <a:pt x="244" y="435"/>
                  <a:pt x="158" y="482"/>
                  <a:pt x="154" y="484"/>
                </a:cubicBezTo>
                <a:cubicBezTo>
                  <a:pt x="207" y="585"/>
                  <a:pt x="207" y="585"/>
                  <a:pt x="207" y="585"/>
                </a:cubicBezTo>
                <a:cubicBezTo>
                  <a:pt x="214" y="581"/>
                  <a:pt x="370" y="496"/>
                  <a:pt x="342" y="339"/>
                </a:cubicBezTo>
                <a:cubicBezTo>
                  <a:pt x="330" y="275"/>
                  <a:pt x="298" y="232"/>
                  <a:pt x="264" y="205"/>
                </a:cubicBezTo>
                <a:cubicBezTo>
                  <a:pt x="262" y="180"/>
                  <a:pt x="247" y="158"/>
                  <a:pt x="223" y="147"/>
                </a:cubicBezTo>
                <a:cubicBezTo>
                  <a:pt x="223" y="147"/>
                  <a:pt x="0" y="0"/>
                  <a:pt x="55" y="77"/>
                </a:cubicBezTo>
                <a:cubicBezTo>
                  <a:pt x="109" y="155"/>
                  <a:pt x="120" y="260"/>
                  <a:pt x="120" y="260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ṣḻíde">
            <a:extLst>
              <a:ext uri="{FF2B5EF4-FFF2-40B4-BE49-F238E27FC236}">
                <a16:creationId xmlns:a16="http://schemas.microsoft.com/office/drawing/2014/main" id="{B348A0BA-4EE5-4FC1-9B6E-E9E8A536B799}"/>
              </a:ext>
            </a:extLst>
          </p:cNvPr>
          <p:cNvSpPr/>
          <p:nvPr/>
        </p:nvSpPr>
        <p:spPr bwMode="auto">
          <a:xfrm>
            <a:off x="6973537" y="5223634"/>
            <a:ext cx="97930" cy="52960"/>
          </a:xfrm>
          <a:custGeom>
            <a:avLst/>
            <a:gdLst>
              <a:gd name="T0" fmla="*/ 260 w 303"/>
              <a:gd name="T1" fmla="*/ 83 h 164"/>
              <a:gd name="T2" fmla="*/ 92 w 303"/>
              <a:gd name="T3" fmla="*/ 13 h 164"/>
              <a:gd name="T4" fmla="*/ 8 w 303"/>
              <a:gd name="T5" fmla="*/ 41 h 164"/>
              <a:gd name="T6" fmla="*/ 0 w 303"/>
              <a:gd name="T7" fmla="*/ 63 h 164"/>
              <a:gd name="T8" fmla="*/ 295 w 303"/>
              <a:gd name="T9" fmla="*/ 163 h 164"/>
              <a:gd name="T10" fmla="*/ 303 w 303"/>
              <a:gd name="T11" fmla="*/ 140 h 164"/>
              <a:gd name="T12" fmla="*/ 302 w 303"/>
              <a:gd name="T13" fmla="*/ 140 h 164"/>
              <a:gd name="T14" fmla="*/ 260 w 303"/>
              <a:gd name="T15" fmla="*/ 83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3" h="164">
                <a:moveTo>
                  <a:pt x="260" y="83"/>
                </a:moveTo>
                <a:cubicBezTo>
                  <a:pt x="92" y="13"/>
                  <a:pt x="92" y="13"/>
                  <a:pt x="92" y="13"/>
                </a:cubicBezTo>
                <a:cubicBezTo>
                  <a:pt x="61" y="0"/>
                  <a:pt x="25" y="12"/>
                  <a:pt x="8" y="41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84" y="164"/>
                  <a:pt x="295" y="163"/>
                </a:cubicBezTo>
                <a:cubicBezTo>
                  <a:pt x="303" y="140"/>
                  <a:pt x="303" y="140"/>
                  <a:pt x="303" y="140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0" y="115"/>
                  <a:pt x="285" y="93"/>
                  <a:pt x="260" y="83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îşľîḑe">
            <a:extLst>
              <a:ext uri="{FF2B5EF4-FFF2-40B4-BE49-F238E27FC236}">
                <a16:creationId xmlns:a16="http://schemas.microsoft.com/office/drawing/2014/main" id="{1909380E-ACCC-4DB9-B874-38A2EF9CB5B7}"/>
              </a:ext>
            </a:extLst>
          </p:cNvPr>
          <p:cNvSpPr/>
          <p:nvPr/>
        </p:nvSpPr>
        <p:spPr bwMode="auto">
          <a:xfrm>
            <a:off x="7079685" y="5152184"/>
            <a:ext cx="33328" cy="58210"/>
          </a:xfrm>
          <a:custGeom>
            <a:avLst/>
            <a:gdLst>
              <a:gd name="T0" fmla="*/ 0 w 103"/>
              <a:gd name="T1" fmla="*/ 180 h 180"/>
              <a:gd name="T2" fmla="*/ 11 w 103"/>
              <a:gd name="T3" fmla="*/ 131 h 180"/>
              <a:gd name="T4" fmla="*/ 66 w 103"/>
              <a:gd name="T5" fmla="*/ 9 h 180"/>
              <a:gd name="T6" fmla="*/ 66 w 103"/>
              <a:gd name="T7" fmla="*/ 9 h 180"/>
              <a:gd name="T8" fmla="*/ 79 w 103"/>
              <a:gd name="T9" fmla="*/ 5 h 180"/>
              <a:gd name="T10" fmla="*/ 92 w 103"/>
              <a:gd name="T11" fmla="*/ 20 h 180"/>
              <a:gd name="T12" fmla="*/ 101 w 103"/>
              <a:gd name="T13" fmla="*/ 49 h 180"/>
              <a:gd name="T14" fmla="*/ 0 w 103"/>
              <a:gd name="T15" fmla="*/ 18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180">
                <a:moveTo>
                  <a:pt x="0" y="180"/>
                </a:moveTo>
                <a:cubicBezTo>
                  <a:pt x="11" y="131"/>
                  <a:pt x="11" y="131"/>
                  <a:pt x="11" y="131"/>
                </a:cubicBezTo>
                <a:cubicBezTo>
                  <a:pt x="33" y="114"/>
                  <a:pt x="64" y="79"/>
                  <a:pt x="66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75" y="0"/>
                  <a:pt x="79" y="5"/>
                </a:cubicBezTo>
                <a:cubicBezTo>
                  <a:pt x="92" y="20"/>
                  <a:pt x="92" y="20"/>
                  <a:pt x="92" y="20"/>
                </a:cubicBezTo>
                <a:cubicBezTo>
                  <a:pt x="99" y="28"/>
                  <a:pt x="103" y="39"/>
                  <a:pt x="101" y="49"/>
                </a:cubicBezTo>
                <a:cubicBezTo>
                  <a:pt x="82" y="153"/>
                  <a:pt x="4" y="179"/>
                  <a:pt x="0" y="180"/>
                </a:cubicBezTo>
              </a:path>
            </a:pathLst>
          </a:custGeom>
          <a:solidFill>
            <a:srgbClr val="9E8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$líḋe">
            <a:extLst>
              <a:ext uri="{FF2B5EF4-FFF2-40B4-BE49-F238E27FC236}">
                <a16:creationId xmlns:a16="http://schemas.microsoft.com/office/drawing/2014/main" id="{4C7E1986-74E5-4904-85C4-B2D09A099667}"/>
              </a:ext>
            </a:extLst>
          </p:cNvPr>
          <p:cNvSpPr/>
          <p:nvPr/>
        </p:nvSpPr>
        <p:spPr bwMode="auto">
          <a:xfrm>
            <a:off x="7083565" y="5187795"/>
            <a:ext cx="24882" cy="26251"/>
          </a:xfrm>
          <a:custGeom>
            <a:avLst/>
            <a:gdLst>
              <a:gd name="T0" fmla="*/ 0 w 77"/>
              <a:gd name="T1" fmla="*/ 81 h 81"/>
              <a:gd name="T2" fmla="*/ 18 w 77"/>
              <a:gd name="T3" fmla="*/ 29 h 81"/>
              <a:gd name="T4" fmla="*/ 45 w 77"/>
              <a:gd name="T5" fmla="*/ 0 h 81"/>
              <a:gd name="T6" fmla="*/ 77 w 77"/>
              <a:gd name="T7" fmla="*/ 22 h 81"/>
              <a:gd name="T8" fmla="*/ 0 w 77"/>
              <a:gd name="T9" fmla="*/ 8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" h="81">
                <a:moveTo>
                  <a:pt x="0" y="81"/>
                </a:moveTo>
                <a:cubicBezTo>
                  <a:pt x="18" y="29"/>
                  <a:pt x="18" y="29"/>
                  <a:pt x="18" y="29"/>
                </a:cubicBezTo>
                <a:cubicBezTo>
                  <a:pt x="27" y="22"/>
                  <a:pt x="37" y="13"/>
                  <a:pt x="45" y="0"/>
                </a:cubicBezTo>
                <a:cubicBezTo>
                  <a:pt x="77" y="22"/>
                  <a:pt x="77" y="22"/>
                  <a:pt x="77" y="22"/>
                </a:cubicBezTo>
                <a:cubicBezTo>
                  <a:pt x="48" y="65"/>
                  <a:pt x="13" y="77"/>
                  <a:pt x="0" y="81"/>
                </a:cubicBezTo>
              </a:path>
            </a:pathLst>
          </a:custGeom>
          <a:solidFill>
            <a:srgbClr val="BCAC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ŝļîḋê">
            <a:extLst>
              <a:ext uri="{FF2B5EF4-FFF2-40B4-BE49-F238E27FC236}">
                <a16:creationId xmlns:a16="http://schemas.microsoft.com/office/drawing/2014/main" id="{7ABDB3CE-CAFA-4462-88FA-EFBD841EB650}"/>
              </a:ext>
            </a:extLst>
          </p:cNvPr>
          <p:cNvSpPr/>
          <p:nvPr/>
        </p:nvSpPr>
        <p:spPr bwMode="auto">
          <a:xfrm>
            <a:off x="6974450" y="5121595"/>
            <a:ext cx="133084" cy="149748"/>
          </a:xfrm>
          <a:custGeom>
            <a:avLst/>
            <a:gdLst>
              <a:gd name="T0" fmla="*/ 394 w 411"/>
              <a:gd name="T1" fmla="*/ 170 h 464"/>
              <a:gd name="T2" fmla="*/ 353 w 411"/>
              <a:gd name="T3" fmla="*/ 292 h 464"/>
              <a:gd name="T4" fmla="*/ 317 w 411"/>
              <a:gd name="T5" fmla="*/ 399 h 464"/>
              <a:gd name="T6" fmla="*/ 295 w 411"/>
              <a:gd name="T7" fmla="*/ 462 h 464"/>
              <a:gd name="T8" fmla="*/ 0 w 411"/>
              <a:gd name="T9" fmla="*/ 363 h 464"/>
              <a:gd name="T10" fmla="*/ 68 w 411"/>
              <a:gd name="T11" fmla="*/ 161 h 464"/>
              <a:gd name="T12" fmla="*/ 82 w 411"/>
              <a:gd name="T13" fmla="*/ 119 h 464"/>
              <a:gd name="T14" fmla="*/ 101 w 411"/>
              <a:gd name="T15" fmla="*/ 64 h 464"/>
              <a:gd name="T16" fmla="*/ 191 w 411"/>
              <a:gd name="T17" fmla="*/ 3 h 464"/>
              <a:gd name="T18" fmla="*/ 224 w 411"/>
              <a:gd name="T19" fmla="*/ 9 h 464"/>
              <a:gd name="T20" fmla="*/ 332 w 411"/>
              <a:gd name="T21" fmla="*/ 46 h 464"/>
              <a:gd name="T22" fmla="*/ 394 w 411"/>
              <a:gd name="T23" fmla="*/ 17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1" h="464">
                <a:moveTo>
                  <a:pt x="394" y="170"/>
                </a:moveTo>
                <a:cubicBezTo>
                  <a:pt x="353" y="292"/>
                  <a:pt x="353" y="292"/>
                  <a:pt x="353" y="292"/>
                </a:cubicBezTo>
                <a:cubicBezTo>
                  <a:pt x="317" y="399"/>
                  <a:pt x="317" y="399"/>
                  <a:pt x="317" y="399"/>
                </a:cubicBezTo>
                <a:cubicBezTo>
                  <a:pt x="295" y="462"/>
                  <a:pt x="295" y="462"/>
                  <a:pt x="295" y="462"/>
                </a:cubicBezTo>
                <a:cubicBezTo>
                  <a:pt x="84" y="464"/>
                  <a:pt x="0" y="363"/>
                  <a:pt x="0" y="363"/>
                </a:cubicBezTo>
                <a:cubicBezTo>
                  <a:pt x="68" y="161"/>
                  <a:pt x="68" y="161"/>
                  <a:pt x="68" y="161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14" y="26"/>
                  <a:pt x="151" y="0"/>
                  <a:pt x="191" y="3"/>
                </a:cubicBezTo>
                <a:cubicBezTo>
                  <a:pt x="202" y="3"/>
                  <a:pt x="213" y="5"/>
                  <a:pt x="224" y="9"/>
                </a:cubicBezTo>
                <a:cubicBezTo>
                  <a:pt x="332" y="46"/>
                  <a:pt x="332" y="46"/>
                  <a:pt x="332" y="46"/>
                </a:cubicBezTo>
                <a:cubicBezTo>
                  <a:pt x="384" y="63"/>
                  <a:pt x="411" y="119"/>
                  <a:pt x="394" y="170"/>
                </a:cubicBezTo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îşḷïďè">
            <a:extLst>
              <a:ext uri="{FF2B5EF4-FFF2-40B4-BE49-F238E27FC236}">
                <a16:creationId xmlns:a16="http://schemas.microsoft.com/office/drawing/2014/main" id="{3FC8BDE6-D28D-4137-BB7D-D146078ABFCA}"/>
              </a:ext>
            </a:extLst>
          </p:cNvPr>
          <p:cNvSpPr/>
          <p:nvPr/>
        </p:nvSpPr>
        <p:spPr bwMode="auto">
          <a:xfrm>
            <a:off x="7051378" y="5147162"/>
            <a:ext cx="49307" cy="46568"/>
          </a:xfrm>
          <a:custGeom>
            <a:avLst/>
            <a:gdLst>
              <a:gd name="T0" fmla="*/ 161 w 216"/>
              <a:gd name="T1" fmla="*/ 0 h 204"/>
              <a:gd name="T2" fmla="*/ 0 w 216"/>
              <a:gd name="T3" fmla="*/ 198 h 204"/>
              <a:gd name="T4" fmla="*/ 9 w 216"/>
              <a:gd name="T5" fmla="*/ 204 h 204"/>
              <a:gd name="T6" fmla="*/ 127 w 216"/>
              <a:gd name="T7" fmla="*/ 129 h 204"/>
              <a:gd name="T8" fmla="*/ 128 w 216"/>
              <a:gd name="T9" fmla="*/ 90 h 204"/>
              <a:gd name="T10" fmla="*/ 158 w 216"/>
              <a:gd name="T11" fmla="*/ 89 h 204"/>
              <a:gd name="T12" fmla="*/ 216 w 216"/>
              <a:gd name="T13" fmla="*/ 51 h 204"/>
              <a:gd name="T14" fmla="*/ 161 w 216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204">
                <a:moveTo>
                  <a:pt x="161" y="0"/>
                </a:moveTo>
                <a:lnTo>
                  <a:pt x="0" y="198"/>
                </a:lnTo>
                <a:lnTo>
                  <a:pt x="9" y="204"/>
                </a:lnTo>
                <a:lnTo>
                  <a:pt x="127" y="129"/>
                </a:lnTo>
                <a:lnTo>
                  <a:pt x="128" y="90"/>
                </a:lnTo>
                <a:lnTo>
                  <a:pt x="158" y="89"/>
                </a:lnTo>
                <a:lnTo>
                  <a:pt x="216" y="51"/>
                </a:lnTo>
                <a:lnTo>
                  <a:pt x="161" y="0"/>
                </a:lnTo>
                <a:close/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s1îḑé">
            <a:extLst>
              <a:ext uri="{FF2B5EF4-FFF2-40B4-BE49-F238E27FC236}">
                <a16:creationId xmlns:a16="http://schemas.microsoft.com/office/drawing/2014/main" id="{BF41850A-9174-4B1E-8280-A52FF5A140B7}"/>
              </a:ext>
            </a:extLst>
          </p:cNvPr>
          <p:cNvSpPr/>
          <p:nvPr/>
        </p:nvSpPr>
        <p:spPr bwMode="auto">
          <a:xfrm>
            <a:off x="7051378" y="5147162"/>
            <a:ext cx="49307" cy="46568"/>
          </a:xfrm>
          <a:custGeom>
            <a:avLst/>
            <a:gdLst>
              <a:gd name="T0" fmla="*/ 161 w 216"/>
              <a:gd name="T1" fmla="*/ 0 h 204"/>
              <a:gd name="T2" fmla="*/ 0 w 216"/>
              <a:gd name="T3" fmla="*/ 198 h 204"/>
              <a:gd name="T4" fmla="*/ 9 w 216"/>
              <a:gd name="T5" fmla="*/ 204 h 204"/>
              <a:gd name="T6" fmla="*/ 127 w 216"/>
              <a:gd name="T7" fmla="*/ 129 h 204"/>
              <a:gd name="T8" fmla="*/ 128 w 216"/>
              <a:gd name="T9" fmla="*/ 90 h 204"/>
              <a:gd name="T10" fmla="*/ 158 w 216"/>
              <a:gd name="T11" fmla="*/ 89 h 204"/>
              <a:gd name="T12" fmla="*/ 216 w 216"/>
              <a:gd name="T13" fmla="*/ 51 h 204"/>
              <a:gd name="T14" fmla="*/ 161 w 216"/>
              <a:gd name="T15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6" h="204">
                <a:moveTo>
                  <a:pt x="161" y="0"/>
                </a:moveTo>
                <a:lnTo>
                  <a:pt x="0" y="198"/>
                </a:lnTo>
                <a:lnTo>
                  <a:pt x="9" y="204"/>
                </a:lnTo>
                <a:lnTo>
                  <a:pt x="127" y="129"/>
                </a:lnTo>
                <a:lnTo>
                  <a:pt x="128" y="90"/>
                </a:lnTo>
                <a:lnTo>
                  <a:pt x="158" y="89"/>
                </a:lnTo>
                <a:lnTo>
                  <a:pt x="216" y="51"/>
                </a:lnTo>
                <a:lnTo>
                  <a:pt x="16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ṡḷîḋê">
            <a:extLst>
              <a:ext uri="{FF2B5EF4-FFF2-40B4-BE49-F238E27FC236}">
                <a16:creationId xmlns:a16="http://schemas.microsoft.com/office/drawing/2014/main" id="{4A97421A-33CB-4CFB-B3D5-7074DDAD986E}"/>
              </a:ext>
            </a:extLst>
          </p:cNvPr>
          <p:cNvSpPr/>
          <p:nvPr/>
        </p:nvSpPr>
        <p:spPr bwMode="auto">
          <a:xfrm>
            <a:off x="7029921" y="5132552"/>
            <a:ext cx="17349" cy="57297"/>
          </a:xfrm>
          <a:custGeom>
            <a:avLst/>
            <a:gdLst>
              <a:gd name="T0" fmla="*/ 73 w 76"/>
              <a:gd name="T1" fmla="*/ 0 h 251"/>
              <a:gd name="T2" fmla="*/ 0 w 76"/>
              <a:gd name="T3" fmla="*/ 2 h 251"/>
              <a:gd name="T4" fmla="*/ 19 w 76"/>
              <a:gd name="T5" fmla="*/ 71 h 251"/>
              <a:gd name="T6" fmla="*/ 41 w 76"/>
              <a:gd name="T7" fmla="*/ 91 h 251"/>
              <a:gd name="T8" fmla="*/ 18 w 76"/>
              <a:gd name="T9" fmla="*/ 120 h 251"/>
              <a:gd name="T10" fmla="*/ 62 w 76"/>
              <a:gd name="T11" fmla="*/ 241 h 251"/>
              <a:gd name="T12" fmla="*/ 76 w 76"/>
              <a:gd name="T13" fmla="*/ 251 h 251"/>
              <a:gd name="T14" fmla="*/ 73 w 76"/>
              <a:gd name="T1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251">
                <a:moveTo>
                  <a:pt x="73" y="0"/>
                </a:moveTo>
                <a:lnTo>
                  <a:pt x="0" y="2"/>
                </a:lnTo>
                <a:lnTo>
                  <a:pt x="19" y="71"/>
                </a:lnTo>
                <a:lnTo>
                  <a:pt x="41" y="91"/>
                </a:lnTo>
                <a:lnTo>
                  <a:pt x="18" y="120"/>
                </a:lnTo>
                <a:lnTo>
                  <a:pt x="62" y="241"/>
                </a:lnTo>
                <a:lnTo>
                  <a:pt x="76" y="251"/>
                </a:lnTo>
                <a:lnTo>
                  <a:pt x="73" y="0"/>
                </a:lnTo>
                <a:close/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i$ľïḓe">
            <a:extLst>
              <a:ext uri="{FF2B5EF4-FFF2-40B4-BE49-F238E27FC236}">
                <a16:creationId xmlns:a16="http://schemas.microsoft.com/office/drawing/2014/main" id="{90177264-5857-4C95-952D-DE30E1BAED0C}"/>
              </a:ext>
            </a:extLst>
          </p:cNvPr>
          <p:cNvSpPr/>
          <p:nvPr/>
        </p:nvSpPr>
        <p:spPr bwMode="auto">
          <a:xfrm>
            <a:off x="7029921" y="5132552"/>
            <a:ext cx="17349" cy="57297"/>
          </a:xfrm>
          <a:custGeom>
            <a:avLst/>
            <a:gdLst>
              <a:gd name="T0" fmla="*/ 73 w 76"/>
              <a:gd name="T1" fmla="*/ 0 h 251"/>
              <a:gd name="T2" fmla="*/ 0 w 76"/>
              <a:gd name="T3" fmla="*/ 2 h 251"/>
              <a:gd name="T4" fmla="*/ 19 w 76"/>
              <a:gd name="T5" fmla="*/ 71 h 251"/>
              <a:gd name="T6" fmla="*/ 41 w 76"/>
              <a:gd name="T7" fmla="*/ 91 h 251"/>
              <a:gd name="T8" fmla="*/ 18 w 76"/>
              <a:gd name="T9" fmla="*/ 120 h 251"/>
              <a:gd name="T10" fmla="*/ 62 w 76"/>
              <a:gd name="T11" fmla="*/ 241 h 251"/>
              <a:gd name="T12" fmla="*/ 76 w 76"/>
              <a:gd name="T13" fmla="*/ 251 h 251"/>
              <a:gd name="T14" fmla="*/ 73 w 76"/>
              <a:gd name="T1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" h="251">
                <a:moveTo>
                  <a:pt x="73" y="0"/>
                </a:moveTo>
                <a:lnTo>
                  <a:pt x="0" y="2"/>
                </a:lnTo>
                <a:lnTo>
                  <a:pt x="19" y="71"/>
                </a:lnTo>
                <a:lnTo>
                  <a:pt x="41" y="91"/>
                </a:lnTo>
                <a:lnTo>
                  <a:pt x="18" y="120"/>
                </a:lnTo>
                <a:lnTo>
                  <a:pt x="62" y="241"/>
                </a:lnTo>
                <a:lnTo>
                  <a:pt x="76" y="251"/>
                </a:lnTo>
                <a:lnTo>
                  <a:pt x="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íṡ1îḑe">
            <a:extLst>
              <a:ext uri="{FF2B5EF4-FFF2-40B4-BE49-F238E27FC236}">
                <a16:creationId xmlns:a16="http://schemas.microsoft.com/office/drawing/2014/main" id="{D590A136-430F-47C6-B3D5-7135AAE81161}"/>
              </a:ext>
            </a:extLst>
          </p:cNvPr>
          <p:cNvSpPr/>
          <p:nvPr/>
        </p:nvSpPr>
        <p:spPr bwMode="auto">
          <a:xfrm>
            <a:off x="7000017" y="5159945"/>
            <a:ext cx="1141" cy="3424"/>
          </a:xfrm>
          <a:custGeom>
            <a:avLst/>
            <a:gdLst>
              <a:gd name="T0" fmla="*/ 5 w 5"/>
              <a:gd name="T1" fmla="*/ 0 h 15"/>
              <a:gd name="T2" fmla="*/ 0 w 5"/>
              <a:gd name="T3" fmla="*/ 15 h 15"/>
              <a:gd name="T4" fmla="*/ 0 w 5"/>
              <a:gd name="T5" fmla="*/ 15 h 15"/>
              <a:gd name="T6" fmla="*/ 5 w 5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5">
                <a:moveTo>
                  <a:pt x="5" y="0"/>
                </a:moveTo>
                <a:lnTo>
                  <a:pt x="0" y="15"/>
                </a:lnTo>
                <a:lnTo>
                  <a:pt x="0" y="15"/>
                </a:lnTo>
                <a:lnTo>
                  <a:pt x="5" y="0"/>
                </a:lnTo>
                <a:close/>
              </a:path>
            </a:pathLst>
          </a:custGeom>
          <a:solidFill>
            <a:srgbClr val="701C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íšliďe">
            <a:extLst>
              <a:ext uri="{FF2B5EF4-FFF2-40B4-BE49-F238E27FC236}">
                <a16:creationId xmlns:a16="http://schemas.microsoft.com/office/drawing/2014/main" id="{814EC82F-FC29-4136-9ACB-104AEED6CE5D}"/>
              </a:ext>
            </a:extLst>
          </p:cNvPr>
          <p:cNvSpPr/>
          <p:nvPr/>
        </p:nvSpPr>
        <p:spPr bwMode="auto">
          <a:xfrm>
            <a:off x="7000017" y="5159945"/>
            <a:ext cx="1141" cy="3424"/>
          </a:xfrm>
          <a:custGeom>
            <a:avLst/>
            <a:gdLst>
              <a:gd name="T0" fmla="*/ 5 w 5"/>
              <a:gd name="T1" fmla="*/ 0 h 15"/>
              <a:gd name="T2" fmla="*/ 0 w 5"/>
              <a:gd name="T3" fmla="*/ 15 h 15"/>
              <a:gd name="T4" fmla="*/ 0 w 5"/>
              <a:gd name="T5" fmla="*/ 15 h 15"/>
              <a:gd name="T6" fmla="*/ 5 w 5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15">
                <a:moveTo>
                  <a:pt x="5" y="0"/>
                </a:moveTo>
                <a:lnTo>
                  <a:pt x="0" y="15"/>
                </a:lnTo>
                <a:lnTo>
                  <a:pt x="0" y="15"/>
                </a:lnTo>
                <a:lnTo>
                  <a:pt x="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ṣ1ïďè">
            <a:extLst>
              <a:ext uri="{FF2B5EF4-FFF2-40B4-BE49-F238E27FC236}">
                <a16:creationId xmlns:a16="http://schemas.microsoft.com/office/drawing/2014/main" id="{4E4FB556-D001-400C-9958-1E471C397CA2}"/>
              </a:ext>
            </a:extLst>
          </p:cNvPr>
          <p:cNvSpPr/>
          <p:nvPr/>
        </p:nvSpPr>
        <p:spPr bwMode="auto">
          <a:xfrm>
            <a:off x="6999104" y="5163369"/>
            <a:ext cx="913" cy="2739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0 w 4"/>
              <a:gd name="T5" fmla="*/ 12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0" y="12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564F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iSļîdê">
            <a:extLst>
              <a:ext uri="{FF2B5EF4-FFF2-40B4-BE49-F238E27FC236}">
                <a16:creationId xmlns:a16="http://schemas.microsoft.com/office/drawing/2014/main" id="{5CDA6BDD-99D9-4AE7-B3B2-76CBB223A3FE}"/>
              </a:ext>
            </a:extLst>
          </p:cNvPr>
          <p:cNvSpPr/>
          <p:nvPr/>
        </p:nvSpPr>
        <p:spPr bwMode="auto">
          <a:xfrm>
            <a:off x="6999104" y="5163369"/>
            <a:ext cx="913" cy="2739"/>
          </a:xfrm>
          <a:custGeom>
            <a:avLst/>
            <a:gdLst>
              <a:gd name="T0" fmla="*/ 4 w 4"/>
              <a:gd name="T1" fmla="*/ 0 h 12"/>
              <a:gd name="T2" fmla="*/ 0 w 4"/>
              <a:gd name="T3" fmla="*/ 12 h 12"/>
              <a:gd name="T4" fmla="*/ 0 w 4"/>
              <a:gd name="T5" fmla="*/ 12 h 12"/>
              <a:gd name="T6" fmla="*/ 4 w 4"/>
              <a:gd name="T7" fmla="*/ 0 h 12"/>
              <a:gd name="T8" fmla="*/ 4 w 4"/>
              <a:gd name="T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2">
                <a:moveTo>
                  <a:pt x="4" y="0"/>
                </a:moveTo>
                <a:lnTo>
                  <a:pt x="0" y="12"/>
                </a:lnTo>
                <a:lnTo>
                  <a:pt x="0" y="12"/>
                </a:lnTo>
                <a:lnTo>
                  <a:pt x="4" y="0"/>
                </a:lnTo>
                <a:lnTo>
                  <a:pt x="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şļîḍe">
            <a:extLst>
              <a:ext uri="{FF2B5EF4-FFF2-40B4-BE49-F238E27FC236}">
                <a16:creationId xmlns:a16="http://schemas.microsoft.com/office/drawing/2014/main" id="{5BBC0A38-BDD4-45E8-BFD3-1A8FEDD53439}"/>
              </a:ext>
            </a:extLst>
          </p:cNvPr>
          <p:cNvSpPr/>
          <p:nvPr/>
        </p:nvSpPr>
        <p:spPr bwMode="auto">
          <a:xfrm>
            <a:off x="6996593" y="5166108"/>
            <a:ext cx="2511" cy="7533"/>
          </a:xfrm>
          <a:custGeom>
            <a:avLst/>
            <a:gdLst>
              <a:gd name="T0" fmla="*/ 11 w 11"/>
              <a:gd name="T1" fmla="*/ 0 h 33"/>
              <a:gd name="T2" fmla="*/ 0 w 11"/>
              <a:gd name="T3" fmla="*/ 33 h 33"/>
              <a:gd name="T4" fmla="*/ 0 w 11"/>
              <a:gd name="T5" fmla="*/ 33 h 33"/>
              <a:gd name="T6" fmla="*/ 11 w 11"/>
              <a:gd name="T7" fmla="*/ 0 h 33"/>
              <a:gd name="T8" fmla="*/ 11 w 11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33">
                <a:moveTo>
                  <a:pt x="11" y="0"/>
                </a:moveTo>
                <a:lnTo>
                  <a:pt x="0" y="33"/>
                </a:lnTo>
                <a:lnTo>
                  <a:pt x="0" y="33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645D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ṣlîḍé">
            <a:extLst>
              <a:ext uri="{FF2B5EF4-FFF2-40B4-BE49-F238E27FC236}">
                <a16:creationId xmlns:a16="http://schemas.microsoft.com/office/drawing/2014/main" id="{50A42878-C597-403D-8951-F2C7C4DA34B8}"/>
              </a:ext>
            </a:extLst>
          </p:cNvPr>
          <p:cNvSpPr/>
          <p:nvPr/>
        </p:nvSpPr>
        <p:spPr bwMode="auto">
          <a:xfrm>
            <a:off x="6996593" y="5166108"/>
            <a:ext cx="2511" cy="7533"/>
          </a:xfrm>
          <a:custGeom>
            <a:avLst/>
            <a:gdLst>
              <a:gd name="T0" fmla="*/ 11 w 11"/>
              <a:gd name="T1" fmla="*/ 0 h 33"/>
              <a:gd name="T2" fmla="*/ 0 w 11"/>
              <a:gd name="T3" fmla="*/ 33 h 33"/>
              <a:gd name="T4" fmla="*/ 0 w 11"/>
              <a:gd name="T5" fmla="*/ 33 h 33"/>
              <a:gd name="T6" fmla="*/ 11 w 11"/>
              <a:gd name="T7" fmla="*/ 0 h 33"/>
              <a:gd name="T8" fmla="*/ 11 w 11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33">
                <a:moveTo>
                  <a:pt x="11" y="0"/>
                </a:moveTo>
                <a:lnTo>
                  <a:pt x="0" y="33"/>
                </a:lnTo>
                <a:lnTo>
                  <a:pt x="0" y="33"/>
                </a:lnTo>
                <a:lnTo>
                  <a:pt x="11" y="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şļiḍé">
            <a:extLst>
              <a:ext uri="{FF2B5EF4-FFF2-40B4-BE49-F238E27FC236}">
                <a16:creationId xmlns:a16="http://schemas.microsoft.com/office/drawing/2014/main" id="{D0A19373-81BE-44D5-833E-3350CBA9C99B}"/>
              </a:ext>
            </a:extLst>
          </p:cNvPr>
          <p:cNvSpPr/>
          <p:nvPr/>
        </p:nvSpPr>
        <p:spPr bwMode="auto">
          <a:xfrm>
            <a:off x="6996593" y="5159945"/>
            <a:ext cx="91995" cy="90397"/>
          </a:xfrm>
          <a:custGeom>
            <a:avLst/>
            <a:gdLst>
              <a:gd name="T0" fmla="*/ 176 w 285"/>
              <a:gd name="T1" fmla="*/ 104 h 280"/>
              <a:gd name="T2" fmla="*/ 165 w 285"/>
              <a:gd name="T3" fmla="*/ 111 h 280"/>
              <a:gd name="T4" fmla="*/ 164 w 285"/>
              <a:gd name="T5" fmla="*/ 111 h 280"/>
              <a:gd name="T6" fmla="*/ 143 w 285"/>
              <a:gd name="T7" fmla="*/ 179 h 280"/>
              <a:gd name="T8" fmla="*/ 249 w 285"/>
              <a:gd name="T9" fmla="*/ 280 h 280"/>
              <a:gd name="T10" fmla="*/ 285 w 285"/>
              <a:gd name="T11" fmla="*/ 173 h 280"/>
              <a:gd name="T12" fmla="*/ 176 w 285"/>
              <a:gd name="T13" fmla="*/ 104 h 280"/>
              <a:gd name="T14" fmla="*/ 157 w 285"/>
              <a:gd name="T15" fmla="*/ 92 h 280"/>
              <a:gd name="T16" fmla="*/ 158 w 285"/>
              <a:gd name="T17" fmla="*/ 105 h 280"/>
              <a:gd name="T18" fmla="*/ 160 w 285"/>
              <a:gd name="T19" fmla="*/ 105 h 280"/>
              <a:gd name="T20" fmla="*/ 164 w 285"/>
              <a:gd name="T21" fmla="*/ 107 h 280"/>
              <a:gd name="T22" fmla="*/ 170 w 285"/>
              <a:gd name="T23" fmla="*/ 100 h 280"/>
              <a:gd name="T24" fmla="*/ 157 w 285"/>
              <a:gd name="T25" fmla="*/ 92 h 280"/>
              <a:gd name="T26" fmla="*/ 14 w 285"/>
              <a:gd name="T27" fmla="*/ 0 h 280"/>
              <a:gd name="T28" fmla="*/ 14 w 285"/>
              <a:gd name="T29" fmla="*/ 0 h 280"/>
              <a:gd name="T30" fmla="*/ 11 w 285"/>
              <a:gd name="T31" fmla="*/ 10 h 280"/>
              <a:gd name="T32" fmla="*/ 8 w 285"/>
              <a:gd name="T33" fmla="*/ 19 h 280"/>
              <a:gd name="T34" fmla="*/ 0 w 285"/>
              <a:gd name="T35" fmla="*/ 42 h 280"/>
              <a:gd name="T36" fmla="*/ 135 w 285"/>
              <a:gd name="T37" fmla="*/ 171 h 280"/>
              <a:gd name="T38" fmla="*/ 155 w 285"/>
              <a:gd name="T39" fmla="*/ 108 h 280"/>
              <a:gd name="T40" fmla="*/ 155 w 285"/>
              <a:gd name="T41" fmla="*/ 108 h 280"/>
              <a:gd name="T42" fmla="*/ 147 w 285"/>
              <a:gd name="T43" fmla="*/ 85 h 280"/>
              <a:gd name="T44" fmla="*/ 14 w 285"/>
              <a:gd name="T4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5" h="280">
                <a:moveTo>
                  <a:pt x="176" y="104"/>
                </a:moveTo>
                <a:cubicBezTo>
                  <a:pt x="165" y="111"/>
                  <a:pt x="165" y="111"/>
                  <a:pt x="165" y="111"/>
                </a:cubicBezTo>
                <a:cubicBezTo>
                  <a:pt x="165" y="111"/>
                  <a:pt x="164" y="111"/>
                  <a:pt x="164" y="111"/>
                </a:cubicBezTo>
                <a:cubicBezTo>
                  <a:pt x="157" y="134"/>
                  <a:pt x="150" y="156"/>
                  <a:pt x="143" y="179"/>
                </a:cubicBezTo>
                <a:cubicBezTo>
                  <a:pt x="249" y="280"/>
                  <a:pt x="249" y="280"/>
                  <a:pt x="249" y="280"/>
                </a:cubicBezTo>
                <a:cubicBezTo>
                  <a:pt x="285" y="173"/>
                  <a:pt x="285" y="173"/>
                  <a:pt x="285" y="173"/>
                </a:cubicBezTo>
                <a:cubicBezTo>
                  <a:pt x="176" y="104"/>
                  <a:pt x="176" y="104"/>
                  <a:pt x="176" y="104"/>
                </a:cubicBezTo>
                <a:moveTo>
                  <a:pt x="157" y="92"/>
                </a:moveTo>
                <a:cubicBezTo>
                  <a:pt x="158" y="105"/>
                  <a:pt x="158" y="105"/>
                  <a:pt x="158" y="105"/>
                </a:cubicBezTo>
                <a:cubicBezTo>
                  <a:pt x="158" y="105"/>
                  <a:pt x="159" y="105"/>
                  <a:pt x="160" y="105"/>
                </a:cubicBezTo>
                <a:cubicBezTo>
                  <a:pt x="161" y="105"/>
                  <a:pt x="163" y="106"/>
                  <a:pt x="164" y="107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57" y="92"/>
                  <a:pt x="157" y="92"/>
                  <a:pt x="157" y="92"/>
                </a:cubicBezTo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0" y="42"/>
                  <a:pt x="0" y="42"/>
                  <a:pt x="0" y="4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142" y="150"/>
                  <a:pt x="148" y="129"/>
                  <a:pt x="155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íSļîḍé">
            <a:extLst>
              <a:ext uri="{FF2B5EF4-FFF2-40B4-BE49-F238E27FC236}">
                <a16:creationId xmlns:a16="http://schemas.microsoft.com/office/drawing/2014/main" id="{E475EE96-BEC5-404D-9401-AFA913B7B795}"/>
              </a:ext>
            </a:extLst>
          </p:cNvPr>
          <p:cNvSpPr/>
          <p:nvPr/>
        </p:nvSpPr>
        <p:spPr bwMode="auto">
          <a:xfrm>
            <a:off x="7049552" y="5192360"/>
            <a:ext cx="3881" cy="3424"/>
          </a:xfrm>
          <a:custGeom>
            <a:avLst/>
            <a:gdLst>
              <a:gd name="T0" fmla="*/ 6 w 12"/>
              <a:gd name="T1" fmla="*/ 0 h 11"/>
              <a:gd name="T2" fmla="*/ 0 w 12"/>
              <a:gd name="T3" fmla="*/ 7 h 11"/>
              <a:gd name="T4" fmla="*/ 1 w 12"/>
              <a:gd name="T5" fmla="*/ 11 h 11"/>
              <a:gd name="T6" fmla="*/ 12 w 12"/>
              <a:gd name="T7" fmla="*/ 4 h 11"/>
              <a:gd name="T8" fmla="*/ 6 w 12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1">
                <a:moveTo>
                  <a:pt x="6" y="0"/>
                </a:move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9"/>
                  <a:pt x="1" y="11"/>
                </a:cubicBezTo>
                <a:cubicBezTo>
                  <a:pt x="12" y="4"/>
                  <a:pt x="12" y="4"/>
                  <a:pt x="12" y="4"/>
                </a:cubicBezTo>
                <a:cubicBezTo>
                  <a:pt x="6" y="0"/>
                  <a:pt x="6" y="0"/>
                  <a:pt x="6" y="0"/>
                </a:cubicBezTo>
              </a:path>
            </a:pathLst>
          </a:custGeom>
          <a:solidFill>
            <a:srgbClr val="171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ïslïḓé">
            <a:extLst>
              <a:ext uri="{FF2B5EF4-FFF2-40B4-BE49-F238E27FC236}">
                <a16:creationId xmlns:a16="http://schemas.microsoft.com/office/drawing/2014/main" id="{F1A00D06-E2E3-46AE-92AA-A16E67C44BE4}"/>
              </a:ext>
            </a:extLst>
          </p:cNvPr>
          <p:cNvSpPr/>
          <p:nvPr/>
        </p:nvSpPr>
        <p:spPr bwMode="auto">
          <a:xfrm>
            <a:off x="7044074" y="5187566"/>
            <a:ext cx="3424" cy="7305"/>
          </a:xfrm>
          <a:custGeom>
            <a:avLst/>
            <a:gdLst>
              <a:gd name="T0" fmla="*/ 0 w 11"/>
              <a:gd name="T1" fmla="*/ 0 h 23"/>
              <a:gd name="T2" fmla="*/ 8 w 11"/>
              <a:gd name="T3" fmla="*/ 23 h 23"/>
              <a:gd name="T4" fmla="*/ 11 w 11"/>
              <a:gd name="T5" fmla="*/ 20 h 23"/>
              <a:gd name="T6" fmla="*/ 10 w 11"/>
              <a:gd name="T7" fmla="*/ 7 h 23"/>
              <a:gd name="T8" fmla="*/ 0 w 11"/>
              <a:gd name="T9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23">
                <a:moveTo>
                  <a:pt x="0" y="0"/>
                </a:moveTo>
                <a:cubicBezTo>
                  <a:pt x="8" y="23"/>
                  <a:pt x="8" y="23"/>
                  <a:pt x="8" y="23"/>
                </a:cubicBezTo>
                <a:cubicBezTo>
                  <a:pt x="9" y="21"/>
                  <a:pt x="10" y="21"/>
                  <a:pt x="11" y="20"/>
                </a:cubicBezTo>
                <a:cubicBezTo>
                  <a:pt x="10" y="7"/>
                  <a:pt x="10" y="7"/>
                  <a:pt x="10" y="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71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îšlíḋé">
            <a:extLst>
              <a:ext uri="{FF2B5EF4-FFF2-40B4-BE49-F238E27FC236}">
                <a16:creationId xmlns:a16="http://schemas.microsoft.com/office/drawing/2014/main" id="{6417904B-6DD7-4ED5-A3BC-F5011B32D8DC}"/>
              </a:ext>
            </a:extLst>
          </p:cNvPr>
          <p:cNvSpPr/>
          <p:nvPr/>
        </p:nvSpPr>
        <p:spPr bwMode="auto">
          <a:xfrm>
            <a:off x="7023757" y="5265636"/>
            <a:ext cx="3881" cy="2511"/>
          </a:xfrm>
          <a:custGeom>
            <a:avLst/>
            <a:gdLst>
              <a:gd name="T0" fmla="*/ 2 w 12"/>
              <a:gd name="T1" fmla="*/ 0 h 8"/>
              <a:gd name="T2" fmla="*/ 1 w 12"/>
              <a:gd name="T3" fmla="*/ 2 h 8"/>
              <a:gd name="T4" fmla="*/ 6 w 12"/>
              <a:gd name="T5" fmla="*/ 8 h 8"/>
              <a:gd name="T6" fmla="*/ 11 w 12"/>
              <a:gd name="T7" fmla="*/ 4 h 8"/>
              <a:gd name="T8" fmla="*/ 12 w 12"/>
              <a:gd name="T9" fmla="*/ 2 h 8"/>
              <a:gd name="T10" fmla="*/ 2 w 12"/>
              <a:gd name="T11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8">
                <a:moveTo>
                  <a:pt x="2" y="0"/>
                </a:moveTo>
                <a:cubicBezTo>
                  <a:pt x="2" y="0"/>
                  <a:pt x="1" y="1"/>
                  <a:pt x="1" y="2"/>
                </a:cubicBezTo>
                <a:cubicBezTo>
                  <a:pt x="0" y="5"/>
                  <a:pt x="3" y="8"/>
                  <a:pt x="6" y="8"/>
                </a:cubicBezTo>
                <a:cubicBezTo>
                  <a:pt x="8" y="8"/>
                  <a:pt x="10" y="7"/>
                  <a:pt x="11" y="4"/>
                </a:cubicBezTo>
                <a:cubicBezTo>
                  <a:pt x="11" y="4"/>
                  <a:pt x="11" y="3"/>
                  <a:pt x="12" y="2"/>
                </a:cubicBezTo>
                <a:cubicBezTo>
                  <a:pt x="8" y="1"/>
                  <a:pt x="5" y="1"/>
                  <a:pt x="2" y="0"/>
                </a:cubicBezTo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îṥľiďe">
            <a:extLst>
              <a:ext uri="{FF2B5EF4-FFF2-40B4-BE49-F238E27FC236}">
                <a16:creationId xmlns:a16="http://schemas.microsoft.com/office/drawing/2014/main" id="{E665845A-A494-4710-9102-BC36E484ECFA}"/>
              </a:ext>
            </a:extLst>
          </p:cNvPr>
          <p:cNvSpPr/>
          <p:nvPr/>
        </p:nvSpPr>
        <p:spPr bwMode="auto">
          <a:xfrm>
            <a:off x="7024442" y="5215187"/>
            <a:ext cx="18262" cy="51133"/>
          </a:xfrm>
          <a:custGeom>
            <a:avLst/>
            <a:gdLst>
              <a:gd name="T0" fmla="*/ 49 w 57"/>
              <a:gd name="T1" fmla="*/ 0 h 158"/>
              <a:gd name="T2" fmla="*/ 0 w 57"/>
              <a:gd name="T3" fmla="*/ 156 h 158"/>
              <a:gd name="T4" fmla="*/ 10 w 57"/>
              <a:gd name="T5" fmla="*/ 158 h 158"/>
              <a:gd name="T6" fmla="*/ 57 w 57"/>
              <a:gd name="T7" fmla="*/ 8 h 158"/>
              <a:gd name="T8" fmla="*/ 49 w 57"/>
              <a:gd name="T9" fmla="*/ 0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58">
                <a:moveTo>
                  <a:pt x="49" y="0"/>
                </a:moveTo>
                <a:cubicBezTo>
                  <a:pt x="33" y="52"/>
                  <a:pt x="16" y="104"/>
                  <a:pt x="0" y="156"/>
                </a:cubicBezTo>
                <a:cubicBezTo>
                  <a:pt x="3" y="157"/>
                  <a:pt x="6" y="157"/>
                  <a:pt x="10" y="158"/>
                </a:cubicBezTo>
                <a:cubicBezTo>
                  <a:pt x="25" y="108"/>
                  <a:pt x="41" y="58"/>
                  <a:pt x="57" y="8"/>
                </a:cubicBezTo>
                <a:cubicBezTo>
                  <a:pt x="49" y="0"/>
                  <a:pt x="49" y="0"/>
                  <a:pt x="49" y="0"/>
                </a:cubicBezTo>
              </a:path>
            </a:pathLst>
          </a:custGeom>
          <a:solidFill>
            <a:srgbClr val="1C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iṥlîḑe">
            <a:extLst>
              <a:ext uri="{FF2B5EF4-FFF2-40B4-BE49-F238E27FC236}">
                <a16:creationId xmlns:a16="http://schemas.microsoft.com/office/drawing/2014/main" id="{89CC455D-886F-432F-9FAC-B223C1CC3F28}"/>
              </a:ext>
            </a:extLst>
          </p:cNvPr>
          <p:cNvSpPr/>
          <p:nvPr/>
        </p:nvSpPr>
        <p:spPr bwMode="auto">
          <a:xfrm>
            <a:off x="7040193" y="5193958"/>
            <a:ext cx="9588" cy="23969"/>
          </a:xfrm>
          <a:custGeom>
            <a:avLst/>
            <a:gdLst>
              <a:gd name="T0" fmla="*/ 25 w 30"/>
              <a:gd name="T1" fmla="*/ 0 h 74"/>
              <a:gd name="T2" fmla="*/ 23 w 30"/>
              <a:gd name="T3" fmla="*/ 0 h 74"/>
              <a:gd name="T4" fmla="*/ 23 w 30"/>
              <a:gd name="T5" fmla="*/ 10 h 74"/>
              <a:gd name="T6" fmla="*/ 20 w 30"/>
              <a:gd name="T7" fmla="*/ 3 h 74"/>
              <a:gd name="T8" fmla="*/ 20 w 30"/>
              <a:gd name="T9" fmla="*/ 3 h 74"/>
              <a:gd name="T10" fmla="*/ 0 w 30"/>
              <a:gd name="T11" fmla="*/ 66 h 74"/>
              <a:gd name="T12" fmla="*/ 8 w 30"/>
              <a:gd name="T13" fmla="*/ 74 h 74"/>
              <a:gd name="T14" fmla="*/ 29 w 30"/>
              <a:gd name="T15" fmla="*/ 6 h 74"/>
              <a:gd name="T16" fmla="*/ 30 w 30"/>
              <a:gd name="T17" fmla="*/ 6 h 74"/>
              <a:gd name="T18" fmla="*/ 23 w 30"/>
              <a:gd name="T19" fmla="*/ 10 h 74"/>
              <a:gd name="T20" fmla="*/ 29 w 30"/>
              <a:gd name="T21" fmla="*/ 2 h 74"/>
              <a:gd name="T22" fmla="*/ 25 w 30"/>
              <a:gd name="T2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" h="74">
                <a:moveTo>
                  <a:pt x="25" y="0"/>
                </a:moveTo>
                <a:cubicBezTo>
                  <a:pt x="24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4"/>
                  <a:pt x="7" y="45"/>
                  <a:pt x="0" y="66"/>
                </a:cubicBezTo>
                <a:cubicBezTo>
                  <a:pt x="8" y="74"/>
                  <a:pt x="8" y="74"/>
                  <a:pt x="8" y="74"/>
                </a:cubicBezTo>
                <a:cubicBezTo>
                  <a:pt x="15" y="51"/>
                  <a:pt x="22" y="29"/>
                  <a:pt x="29" y="6"/>
                </a:cubicBezTo>
                <a:cubicBezTo>
                  <a:pt x="29" y="6"/>
                  <a:pt x="30" y="6"/>
                  <a:pt x="30" y="6"/>
                </a:cubicBezTo>
                <a:cubicBezTo>
                  <a:pt x="23" y="10"/>
                  <a:pt x="23" y="10"/>
                  <a:pt x="23" y="10"/>
                </a:cubicBezTo>
                <a:cubicBezTo>
                  <a:pt x="29" y="2"/>
                  <a:pt x="29" y="2"/>
                  <a:pt x="29" y="2"/>
                </a:cubicBezTo>
                <a:cubicBezTo>
                  <a:pt x="28" y="1"/>
                  <a:pt x="26" y="0"/>
                  <a:pt x="25" y="0"/>
                </a:cubicBezTo>
              </a:path>
            </a:pathLst>
          </a:custGeom>
          <a:solidFill>
            <a:srgbClr val="1719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ïsḷïde">
            <a:extLst>
              <a:ext uri="{FF2B5EF4-FFF2-40B4-BE49-F238E27FC236}">
                <a16:creationId xmlns:a16="http://schemas.microsoft.com/office/drawing/2014/main" id="{1A0EDDDB-D9E4-44B4-A808-619A1654F028}"/>
              </a:ext>
            </a:extLst>
          </p:cNvPr>
          <p:cNvSpPr/>
          <p:nvPr/>
        </p:nvSpPr>
        <p:spPr bwMode="auto">
          <a:xfrm>
            <a:off x="7047498" y="5194643"/>
            <a:ext cx="2283" cy="2511"/>
          </a:xfrm>
          <a:custGeom>
            <a:avLst/>
            <a:gdLst>
              <a:gd name="T0" fmla="*/ 6 w 7"/>
              <a:gd name="T1" fmla="*/ 0 h 8"/>
              <a:gd name="T2" fmla="*/ 0 w 7"/>
              <a:gd name="T3" fmla="*/ 8 h 8"/>
              <a:gd name="T4" fmla="*/ 7 w 7"/>
              <a:gd name="T5" fmla="*/ 4 h 8"/>
              <a:gd name="T6" fmla="*/ 6 w 7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8">
                <a:moveTo>
                  <a:pt x="6" y="0"/>
                </a:moveTo>
                <a:cubicBezTo>
                  <a:pt x="0" y="8"/>
                  <a:pt x="0" y="8"/>
                  <a:pt x="0" y="8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1"/>
                  <a:pt x="6" y="0"/>
                </a:cubicBezTo>
              </a:path>
            </a:pathLst>
          </a:custGeom>
          <a:solidFill>
            <a:srgbClr val="151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šļïďè">
            <a:extLst>
              <a:ext uri="{FF2B5EF4-FFF2-40B4-BE49-F238E27FC236}">
                <a16:creationId xmlns:a16="http://schemas.microsoft.com/office/drawing/2014/main" id="{EF30697C-EB1F-48A3-8DF0-E191D523CE45}"/>
              </a:ext>
            </a:extLst>
          </p:cNvPr>
          <p:cNvSpPr/>
          <p:nvPr/>
        </p:nvSpPr>
        <p:spPr bwMode="auto">
          <a:xfrm>
            <a:off x="7046585" y="5193958"/>
            <a:ext cx="913" cy="3196"/>
          </a:xfrm>
          <a:custGeom>
            <a:avLst/>
            <a:gdLst>
              <a:gd name="T0" fmla="*/ 3 w 3"/>
              <a:gd name="T1" fmla="*/ 0 h 10"/>
              <a:gd name="T2" fmla="*/ 0 w 3"/>
              <a:gd name="T3" fmla="*/ 3 h 10"/>
              <a:gd name="T4" fmla="*/ 3 w 3"/>
              <a:gd name="T5" fmla="*/ 10 h 10"/>
              <a:gd name="T6" fmla="*/ 3 w 3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10">
                <a:moveTo>
                  <a:pt x="3" y="0"/>
                </a:moveTo>
                <a:cubicBezTo>
                  <a:pt x="2" y="1"/>
                  <a:pt x="1" y="1"/>
                  <a:pt x="0" y="3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151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ïśḻídé">
            <a:extLst>
              <a:ext uri="{FF2B5EF4-FFF2-40B4-BE49-F238E27FC236}">
                <a16:creationId xmlns:a16="http://schemas.microsoft.com/office/drawing/2014/main" id="{C9F56433-DCE0-44D2-8785-63B42ABFCC12}"/>
              </a:ext>
            </a:extLst>
          </p:cNvPr>
          <p:cNvSpPr/>
          <p:nvPr/>
        </p:nvSpPr>
        <p:spPr bwMode="auto">
          <a:xfrm>
            <a:off x="6992940" y="5155151"/>
            <a:ext cx="36980" cy="29676"/>
          </a:xfrm>
          <a:custGeom>
            <a:avLst/>
            <a:gdLst>
              <a:gd name="T0" fmla="*/ 0 w 114"/>
              <a:gd name="T1" fmla="*/ 86 h 92"/>
              <a:gd name="T2" fmla="*/ 14 w 114"/>
              <a:gd name="T3" fmla="*/ 44 h 92"/>
              <a:gd name="T4" fmla="*/ 81 w 114"/>
              <a:gd name="T5" fmla="*/ 0 h 92"/>
              <a:gd name="T6" fmla="*/ 114 w 114"/>
              <a:gd name="T7" fmla="*/ 23 h 92"/>
              <a:gd name="T8" fmla="*/ 0 w 114"/>
              <a:gd name="T9" fmla="*/ 8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92">
                <a:moveTo>
                  <a:pt x="0" y="86"/>
                </a:moveTo>
                <a:cubicBezTo>
                  <a:pt x="14" y="44"/>
                  <a:pt x="14" y="44"/>
                  <a:pt x="14" y="44"/>
                </a:cubicBezTo>
                <a:cubicBezTo>
                  <a:pt x="54" y="47"/>
                  <a:pt x="72" y="13"/>
                  <a:pt x="81" y="0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83" y="68"/>
                  <a:pt x="39" y="92"/>
                  <a:pt x="0" y="86"/>
                </a:cubicBezTo>
                <a:close/>
              </a:path>
            </a:pathLst>
          </a:custGeom>
          <a:solidFill>
            <a:srgbClr val="BCAC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íşḷïḍê">
            <a:extLst>
              <a:ext uri="{FF2B5EF4-FFF2-40B4-BE49-F238E27FC236}">
                <a16:creationId xmlns:a16="http://schemas.microsoft.com/office/drawing/2014/main" id="{4EC7D1E4-D058-4734-9518-4684098936EA}"/>
              </a:ext>
            </a:extLst>
          </p:cNvPr>
          <p:cNvSpPr/>
          <p:nvPr/>
        </p:nvSpPr>
        <p:spPr bwMode="auto">
          <a:xfrm>
            <a:off x="7047498" y="5130041"/>
            <a:ext cx="41774" cy="67113"/>
          </a:xfrm>
          <a:custGeom>
            <a:avLst/>
            <a:gdLst>
              <a:gd name="T0" fmla="*/ 3 w 183"/>
              <a:gd name="T1" fmla="*/ 0 h 294"/>
              <a:gd name="T2" fmla="*/ 0 w 183"/>
              <a:gd name="T3" fmla="*/ 294 h 294"/>
              <a:gd name="T4" fmla="*/ 183 w 183"/>
              <a:gd name="T5" fmla="*/ 63 h 294"/>
              <a:gd name="T6" fmla="*/ 3 w 183"/>
              <a:gd name="T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" h="294">
                <a:moveTo>
                  <a:pt x="3" y="0"/>
                </a:moveTo>
                <a:lnTo>
                  <a:pt x="0" y="294"/>
                </a:lnTo>
                <a:lnTo>
                  <a:pt x="183" y="63"/>
                </a:lnTo>
                <a:lnTo>
                  <a:pt x="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$1íḑê">
            <a:extLst>
              <a:ext uri="{FF2B5EF4-FFF2-40B4-BE49-F238E27FC236}">
                <a16:creationId xmlns:a16="http://schemas.microsoft.com/office/drawing/2014/main" id="{DDEE2657-D8E4-47D5-88B4-5C78D93E1D99}"/>
              </a:ext>
            </a:extLst>
          </p:cNvPr>
          <p:cNvSpPr/>
          <p:nvPr/>
        </p:nvSpPr>
        <p:spPr bwMode="auto">
          <a:xfrm>
            <a:off x="7045672" y="5135063"/>
            <a:ext cx="41089" cy="30361"/>
          </a:xfrm>
          <a:custGeom>
            <a:avLst/>
            <a:gdLst>
              <a:gd name="T0" fmla="*/ 127 w 127"/>
              <a:gd name="T1" fmla="*/ 50 h 94"/>
              <a:gd name="T2" fmla="*/ 127 w 127"/>
              <a:gd name="T3" fmla="*/ 49 h 94"/>
              <a:gd name="T4" fmla="*/ 1 w 127"/>
              <a:gd name="T5" fmla="*/ 5 h 94"/>
              <a:gd name="T6" fmla="*/ 0 w 127"/>
              <a:gd name="T7" fmla="*/ 5 h 94"/>
              <a:gd name="T8" fmla="*/ 0 w 127"/>
              <a:gd name="T9" fmla="*/ 62 h 94"/>
              <a:gd name="T10" fmla="*/ 58 w 127"/>
              <a:gd name="T11" fmla="*/ 44 h 94"/>
              <a:gd name="T12" fmla="*/ 92 w 127"/>
              <a:gd name="T13" fmla="*/ 94 h 94"/>
              <a:gd name="T14" fmla="*/ 127 w 127"/>
              <a:gd name="T15" fmla="*/ 5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94">
                <a:moveTo>
                  <a:pt x="127" y="50"/>
                </a:moveTo>
                <a:cubicBezTo>
                  <a:pt x="127" y="49"/>
                  <a:pt x="127" y="49"/>
                  <a:pt x="127" y="49"/>
                </a:cubicBezTo>
                <a:cubicBezTo>
                  <a:pt x="94" y="16"/>
                  <a:pt x="48" y="0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58" y="44"/>
                  <a:pt x="58" y="44"/>
                  <a:pt x="58" y="44"/>
                </a:cubicBezTo>
                <a:cubicBezTo>
                  <a:pt x="92" y="94"/>
                  <a:pt x="92" y="94"/>
                  <a:pt x="92" y="94"/>
                </a:cubicBezTo>
                <a:lnTo>
                  <a:pt x="127" y="50"/>
                </a:lnTo>
                <a:close/>
              </a:path>
            </a:pathLst>
          </a:custGeom>
          <a:solidFill>
            <a:srgbClr val="AF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í$ļidé">
            <a:extLst>
              <a:ext uri="{FF2B5EF4-FFF2-40B4-BE49-F238E27FC236}">
                <a16:creationId xmlns:a16="http://schemas.microsoft.com/office/drawing/2014/main" id="{9E667ADD-AB88-4D69-A1DC-436CA786C7EF}"/>
              </a:ext>
            </a:extLst>
          </p:cNvPr>
          <p:cNvSpPr/>
          <p:nvPr/>
        </p:nvSpPr>
        <p:spPr bwMode="auto">
          <a:xfrm>
            <a:off x="7032432" y="5126389"/>
            <a:ext cx="16892" cy="70765"/>
          </a:xfrm>
          <a:custGeom>
            <a:avLst/>
            <a:gdLst>
              <a:gd name="T0" fmla="*/ 66 w 74"/>
              <a:gd name="T1" fmla="*/ 310 h 310"/>
              <a:gd name="T2" fmla="*/ 74 w 74"/>
              <a:gd name="T3" fmla="*/ 0 h 310"/>
              <a:gd name="T4" fmla="*/ 0 w 74"/>
              <a:gd name="T5" fmla="*/ 2 h 310"/>
              <a:gd name="T6" fmla="*/ 20 w 74"/>
              <a:gd name="T7" fmla="*/ 71 h 310"/>
              <a:gd name="T8" fmla="*/ 42 w 74"/>
              <a:gd name="T9" fmla="*/ 91 h 310"/>
              <a:gd name="T10" fmla="*/ 18 w 74"/>
              <a:gd name="T11" fmla="*/ 121 h 310"/>
              <a:gd name="T12" fmla="*/ 66 w 74"/>
              <a:gd name="T13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310">
                <a:moveTo>
                  <a:pt x="66" y="310"/>
                </a:moveTo>
                <a:lnTo>
                  <a:pt x="74" y="0"/>
                </a:lnTo>
                <a:lnTo>
                  <a:pt x="0" y="2"/>
                </a:lnTo>
                <a:lnTo>
                  <a:pt x="20" y="71"/>
                </a:lnTo>
                <a:lnTo>
                  <a:pt x="42" y="91"/>
                </a:lnTo>
                <a:lnTo>
                  <a:pt x="18" y="121"/>
                </a:lnTo>
                <a:lnTo>
                  <a:pt x="66" y="310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iŝḷidè">
            <a:extLst>
              <a:ext uri="{FF2B5EF4-FFF2-40B4-BE49-F238E27FC236}">
                <a16:creationId xmlns:a16="http://schemas.microsoft.com/office/drawing/2014/main" id="{8C357CA6-70F6-417F-8657-0B919055BEF9}"/>
              </a:ext>
            </a:extLst>
          </p:cNvPr>
          <p:cNvSpPr/>
          <p:nvPr/>
        </p:nvSpPr>
        <p:spPr bwMode="auto">
          <a:xfrm>
            <a:off x="7006180" y="5121367"/>
            <a:ext cx="35383" cy="60264"/>
          </a:xfrm>
          <a:custGeom>
            <a:avLst/>
            <a:gdLst>
              <a:gd name="T0" fmla="*/ 0 w 109"/>
              <a:gd name="T1" fmla="*/ 187 h 187"/>
              <a:gd name="T2" fmla="*/ 11 w 109"/>
              <a:gd name="T3" fmla="*/ 139 h 187"/>
              <a:gd name="T4" fmla="*/ 68 w 109"/>
              <a:gd name="T5" fmla="*/ 9 h 187"/>
              <a:gd name="T6" fmla="*/ 78 w 109"/>
              <a:gd name="T7" fmla="*/ 0 h 187"/>
              <a:gd name="T8" fmla="*/ 99 w 109"/>
              <a:gd name="T9" fmla="*/ 0 h 187"/>
              <a:gd name="T10" fmla="*/ 109 w 109"/>
              <a:gd name="T11" fmla="*/ 10 h 187"/>
              <a:gd name="T12" fmla="*/ 0 w 109"/>
              <a:gd name="T13" fmla="*/ 187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" h="187">
                <a:moveTo>
                  <a:pt x="0" y="187"/>
                </a:moveTo>
                <a:cubicBezTo>
                  <a:pt x="11" y="139"/>
                  <a:pt x="11" y="139"/>
                  <a:pt x="11" y="139"/>
                </a:cubicBezTo>
                <a:cubicBezTo>
                  <a:pt x="33" y="122"/>
                  <a:pt x="66" y="81"/>
                  <a:pt x="68" y="9"/>
                </a:cubicBezTo>
                <a:cubicBezTo>
                  <a:pt x="69" y="4"/>
                  <a:pt x="73" y="0"/>
                  <a:pt x="7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5" y="0"/>
                  <a:pt x="109" y="4"/>
                  <a:pt x="109" y="10"/>
                </a:cubicBezTo>
                <a:cubicBezTo>
                  <a:pt x="104" y="151"/>
                  <a:pt x="4" y="185"/>
                  <a:pt x="0" y="187"/>
                </a:cubicBezTo>
                <a:close/>
              </a:path>
            </a:pathLst>
          </a:custGeom>
          <a:solidFill>
            <a:srgbClr val="9E8F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ïṥļiḋé">
            <a:extLst>
              <a:ext uri="{FF2B5EF4-FFF2-40B4-BE49-F238E27FC236}">
                <a16:creationId xmlns:a16="http://schemas.microsoft.com/office/drawing/2014/main" id="{45A31A42-CD27-4353-8941-8170B90ABD98}"/>
              </a:ext>
            </a:extLst>
          </p:cNvPr>
          <p:cNvSpPr/>
          <p:nvPr/>
        </p:nvSpPr>
        <p:spPr bwMode="auto">
          <a:xfrm>
            <a:off x="7047498" y="5137346"/>
            <a:ext cx="21230" cy="59808"/>
          </a:xfrm>
          <a:custGeom>
            <a:avLst/>
            <a:gdLst>
              <a:gd name="T0" fmla="*/ 37 w 93"/>
              <a:gd name="T1" fmla="*/ 215 h 262"/>
              <a:gd name="T2" fmla="*/ 0 w 93"/>
              <a:gd name="T3" fmla="*/ 262 h 262"/>
              <a:gd name="T4" fmla="*/ 0 w 93"/>
              <a:gd name="T5" fmla="*/ 201 h 262"/>
              <a:gd name="T6" fmla="*/ 93 w 93"/>
              <a:gd name="T7" fmla="*/ 0 h 262"/>
              <a:gd name="T8" fmla="*/ 37 w 93"/>
              <a:gd name="T9" fmla="*/ 215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262">
                <a:moveTo>
                  <a:pt x="37" y="215"/>
                </a:moveTo>
                <a:lnTo>
                  <a:pt x="0" y="262"/>
                </a:lnTo>
                <a:lnTo>
                  <a:pt x="0" y="201"/>
                </a:lnTo>
                <a:lnTo>
                  <a:pt x="93" y="0"/>
                </a:lnTo>
                <a:lnTo>
                  <a:pt x="37" y="215"/>
                </a:ln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íṥľîḋé">
            <a:extLst>
              <a:ext uri="{FF2B5EF4-FFF2-40B4-BE49-F238E27FC236}">
                <a16:creationId xmlns:a16="http://schemas.microsoft.com/office/drawing/2014/main" id="{0051E371-663E-411E-A367-96B9B9F14602}"/>
              </a:ext>
            </a:extLst>
          </p:cNvPr>
          <p:cNvSpPr/>
          <p:nvPr/>
        </p:nvSpPr>
        <p:spPr bwMode="auto">
          <a:xfrm>
            <a:off x="7059140" y="5135063"/>
            <a:ext cx="16207" cy="20088"/>
          </a:xfrm>
          <a:custGeom>
            <a:avLst/>
            <a:gdLst>
              <a:gd name="T0" fmla="*/ 10 w 50"/>
              <a:gd name="T1" fmla="*/ 59 h 62"/>
              <a:gd name="T2" fmla="*/ 11 w 50"/>
              <a:gd name="T3" fmla="*/ 59 h 62"/>
              <a:gd name="T4" fmla="*/ 28 w 50"/>
              <a:gd name="T5" fmla="*/ 54 h 62"/>
              <a:gd name="T6" fmla="*/ 44 w 50"/>
              <a:gd name="T7" fmla="*/ 32 h 62"/>
              <a:gd name="T8" fmla="*/ 37 w 50"/>
              <a:gd name="T9" fmla="*/ 9 h 62"/>
              <a:gd name="T10" fmla="*/ 22 w 50"/>
              <a:gd name="T11" fmla="*/ 3 h 62"/>
              <a:gd name="T12" fmla="*/ 2 w 50"/>
              <a:gd name="T13" fmla="*/ 17 h 62"/>
              <a:gd name="T14" fmla="*/ 0 w 50"/>
              <a:gd name="T15" fmla="*/ 44 h 62"/>
              <a:gd name="T16" fmla="*/ 10 w 50"/>
              <a:gd name="T17" fmla="*/ 5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62">
                <a:moveTo>
                  <a:pt x="10" y="59"/>
                </a:moveTo>
                <a:cubicBezTo>
                  <a:pt x="11" y="59"/>
                  <a:pt x="11" y="59"/>
                  <a:pt x="11" y="59"/>
                </a:cubicBezTo>
                <a:cubicBezTo>
                  <a:pt x="17" y="62"/>
                  <a:pt x="24" y="60"/>
                  <a:pt x="28" y="54"/>
                </a:cubicBezTo>
                <a:cubicBezTo>
                  <a:pt x="44" y="32"/>
                  <a:pt x="44" y="32"/>
                  <a:pt x="44" y="32"/>
                </a:cubicBezTo>
                <a:cubicBezTo>
                  <a:pt x="50" y="24"/>
                  <a:pt x="47" y="12"/>
                  <a:pt x="37" y="9"/>
                </a:cubicBezTo>
                <a:cubicBezTo>
                  <a:pt x="22" y="3"/>
                  <a:pt x="22" y="3"/>
                  <a:pt x="22" y="3"/>
                </a:cubicBezTo>
                <a:cubicBezTo>
                  <a:pt x="12" y="0"/>
                  <a:pt x="2" y="7"/>
                  <a:pt x="2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51"/>
                  <a:pt x="4" y="57"/>
                  <a:pt x="10" y="59"/>
                </a:cubicBezTo>
                <a:close/>
              </a:path>
            </a:pathLst>
          </a:custGeom>
          <a:solidFill>
            <a:srgbClr val="07040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işļïḑê">
            <a:extLst>
              <a:ext uri="{FF2B5EF4-FFF2-40B4-BE49-F238E27FC236}">
                <a16:creationId xmlns:a16="http://schemas.microsoft.com/office/drawing/2014/main" id="{EA9F027A-F57F-4EE8-BFCE-461D35D0DD92}"/>
              </a:ext>
            </a:extLst>
          </p:cNvPr>
          <p:cNvSpPr/>
          <p:nvPr/>
        </p:nvSpPr>
        <p:spPr bwMode="auto">
          <a:xfrm>
            <a:off x="7047954" y="5128443"/>
            <a:ext cx="41318" cy="30589"/>
          </a:xfrm>
          <a:custGeom>
            <a:avLst/>
            <a:gdLst>
              <a:gd name="T0" fmla="*/ 128 w 128"/>
              <a:gd name="T1" fmla="*/ 50 h 95"/>
              <a:gd name="T2" fmla="*/ 127 w 128"/>
              <a:gd name="T3" fmla="*/ 50 h 95"/>
              <a:gd name="T4" fmla="*/ 2 w 128"/>
              <a:gd name="T5" fmla="*/ 5 h 95"/>
              <a:gd name="T6" fmla="*/ 1 w 128"/>
              <a:gd name="T7" fmla="*/ 5 h 95"/>
              <a:gd name="T8" fmla="*/ 0 w 128"/>
              <a:gd name="T9" fmla="*/ 62 h 95"/>
              <a:gd name="T10" fmla="*/ 57 w 128"/>
              <a:gd name="T11" fmla="*/ 48 h 95"/>
              <a:gd name="T12" fmla="*/ 93 w 128"/>
              <a:gd name="T13" fmla="*/ 95 h 95"/>
              <a:gd name="T14" fmla="*/ 128 w 128"/>
              <a:gd name="T15" fmla="*/ 5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8" h="95">
                <a:moveTo>
                  <a:pt x="128" y="50"/>
                </a:moveTo>
                <a:cubicBezTo>
                  <a:pt x="127" y="50"/>
                  <a:pt x="127" y="50"/>
                  <a:pt x="127" y="50"/>
                </a:cubicBezTo>
                <a:cubicBezTo>
                  <a:pt x="94" y="17"/>
                  <a:pt x="48" y="0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62"/>
                  <a:pt x="0" y="62"/>
                  <a:pt x="0" y="62"/>
                </a:cubicBezTo>
                <a:cubicBezTo>
                  <a:pt x="57" y="48"/>
                  <a:pt x="57" y="48"/>
                  <a:pt x="57" y="48"/>
                </a:cubicBezTo>
                <a:cubicBezTo>
                  <a:pt x="93" y="95"/>
                  <a:pt x="93" y="95"/>
                  <a:pt x="93" y="95"/>
                </a:cubicBezTo>
                <a:lnTo>
                  <a:pt x="128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ïšľïḑé">
            <a:extLst>
              <a:ext uri="{FF2B5EF4-FFF2-40B4-BE49-F238E27FC236}">
                <a16:creationId xmlns:a16="http://schemas.microsoft.com/office/drawing/2014/main" id="{7C24DE47-90AE-4110-BDB7-129FF41874B7}"/>
              </a:ext>
            </a:extLst>
          </p:cNvPr>
          <p:cNvSpPr/>
          <p:nvPr/>
        </p:nvSpPr>
        <p:spPr bwMode="auto">
          <a:xfrm>
            <a:off x="7047498" y="5140998"/>
            <a:ext cx="55699" cy="56156"/>
          </a:xfrm>
          <a:custGeom>
            <a:avLst/>
            <a:gdLst>
              <a:gd name="T0" fmla="*/ 0 w 244"/>
              <a:gd name="T1" fmla="*/ 246 h 246"/>
              <a:gd name="T2" fmla="*/ 189 w 244"/>
              <a:gd name="T3" fmla="*/ 0 h 246"/>
              <a:gd name="T4" fmla="*/ 244 w 244"/>
              <a:gd name="T5" fmla="*/ 51 h 246"/>
              <a:gd name="T6" fmla="*/ 186 w 244"/>
              <a:gd name="T7" fmla="*/ 89 h 246"/>
              <a:gd name="T8" fmla="*/ 156 w 244"/>
              <a:gd name="T9" fmla="*/ 90 h 246"/>
              <a:gd name="T10" fmla="*/ 155 w 244"/>
              <a:gd name="T11" fmla="*/ 129 h 246"/>
              <a:gd name="T12" fmla="*/ 0 w 244"/>
              <a:gd name="T13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4" h="246">
                <a:moveTo>
                  <a:pt x="0" y="246"/>
                </a:moveTo>
                <a:lnTo>
                  <a:pt x="189" y="0"/>
                </a:lnTo>
                <a:lnTo>
                  <a:pt x="244" y="51"/>
                </a:lnTo>
                <a:lnTo>
                  <a:pt x="186" y="89"/>
                </a:lnTo>
                <a:lnTo>
                  <a:pt x="156" y="90"/>
                </a:lnTo>
                <a:lnTo>
                  <a:pt x="155" y="129"/>
                </a:lnTo>
                <a:lnTo>
                  <a:pt x="0" y="246"/>
                </a:lnTo>
                <a:close/>
              </a:path>
            </a:pathLst>
          </a:custGeom>
          <a:solidFill>
            <a:srgbClr val="3232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ïŝliḍè">
            <a:extLst>
              <a:ext uri="{FF2B5EF4-FFF2-40B4-BE49-F238E27FC236}">
                <a16:creationId xmlns:a16="http://schemas.microsoft.com/office/drawing/2014/main" id="{1F12C2AD-8DF8-46F7-AA8F-D39DE9F3891C}"/>
              </a:ext>
            </a:extLst>
          </p:cNvPr>
          <p:cNvSpPr/>
          <p:nvPr/>
        </p:nvSpPr>
        <p:spPr bwMode="auto">
          <a:xfrm>
            <a:off x="7023986" y="4990109"/>
            <a:ext cx="151346" cy="97245"/>
          </a:xfrm>
          <a:custGeom>
            <a:avLst/>
            <a:gdLst>
              <a:gd name="T0" fmla="*/ 31 w 468"/>
              <a:gd name="T1" fmla="*/ 301 h 301"/>
              <a:gd name="T2" fmla="*/ 122 w 468"/>
              <a:gd name="T3" fmla="*/ 83 h 301"/>
              <a:gd name="T4" fmla="*/ 361 w 468"/>
              <a:gd name="T5" fmla="*/ 268 h 301"/>
              <a:gd name="T6" fmla="*/ 31 w 468"/>
              <a:gd name="T7" fmla="*/ 30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8" h="301">
                <a:moveTo>
                  <a:pt x="31" y="301"/>
                </a:moveTo>
                <a:cubicBezTo>
                  <a:pt x="31" y="301"/>
                  <a:pt x="0" y="87"/>
                  <a:pt x="122" y="83"/>
                </a:cubicBezTo>
                <a:cubicBezTo>
                  <a:pt x="185" y="0"/>
                  <a:pt x="468" y="122"/>
                  <a:pt x="361" y="268"/>
                </a:cubicBezTo>
                <a:lnTo>
                  <a:pt x="31" y="301"/>
                </a:ln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Sḷíďê">
            <a:extLst>
              <a:ext uri="{FF2B5EF4-FFF2-40B4-BE49-F238E27FC236}">
                <a16:creationId xmlns:a16="http://schemas.microsoft.com/office/drawing/2014/main" id="{4ACB5881-5565-4F30-A201-AC41EBF2BB2C}"/>
              </a:ext>
            </a:extLst>
          </p:cNvPr>
          <p:cNvSpPr/>
          <p:nvPr/>
        </p:nvSpPr>
        <p:spPr bwMode="auto">
          <a:xfrm>
            <a:off x="7056629" y="5104475"/>
            <a:ext cx="32415" cy="40633"/>
          </a:xfrm>
          <a:custGeom>
            <a:avLst/>
            <a:gdLst>
              <a:gd name="T0" fmla="*/ 73 w 100"/>
              <a:gd name="T1" fmla="*/ 102 h 126"/>
              <a:gd name="T2" fmla="*/ 31 w 100"/>
              <a:gd name="T3" fmla="*/ 119 h 126"/>
              <a:gd name="T4" fmla="*/ 24 w 100"/>
              <a:gd name="T5" fmla="*/ 116 h 126"/>
              <a:gd name="T6" fmla="*/ 7 w 100"/>
              <a:gd name="T7" fmla="*/ 74 h 126"/>
              <a:gd name="T8" fmla="*/ 27 w 100"/>
              <a:gd name="T9" fmla="*/ 24 h 126"/>
              <a:gd name="T10" fmla="*/ 69 w 100"/>
              <a:gd name="T11" fmla="*/ 7 h 126"/>
              <a:gd name="T12" fmla="*/ 76 w 100"/>
              <a:gd name="T13" fmla="*/ 10 h 126"/>
              <a:gd name="T14" fmla="*/ 94 w 100"/>
              <a:gd name="T15" fmla="*/ 52 h 126"/>
              <a:gd name="T16" fmla="*/ 73 w 100"/>
              <a:gd name="T17" fmla="*/ 10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0" h="126">
                <a:moveTo>
                  <a:pt x="73" y="102"/>
                </a:moveTo>
                <a:cubicBezTo>
                  <a:pt x="66" y="118"/>
                  <a:pt x="47" y="126"/>
                  <a:pt x="31" y="119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8" y="109"/>
                  <a:pt x="0" y="90"/>
                  <a:pt x="7" y="74"/>
                </a:cubicBezTo>
                <a:cubicBezTo>
                  <a:pt x="27" y="24"/>
                  <a:pt x="27" y="24"/>
                  <a:pt x="27" y="24"/>
                </a:cubicBezTo>
                <a:cubicBezTo>
                  <a:pt x="34" y="8"/>
                  <a:pt x="53" y="0"/>
                  <a:pt x="69" y="7"/>
                </a:cubicBezTo>
                <a:cubicBezTo>
                  <a:pt x="76" y="10"/>
                  <a:pt x="76" y="10"/>
                  <a:pt x="76" y="10"/>
                </a:cubicBezTo>
                <a:cubicBezTo>
                  <a:pt x="93" y="17"/>
                  <a:pt x="100" y="36"/>
                  <a:pt x="94" y="52"/>
                </a:cubicBezTo>
                <a:lnTo>
                  <a:pt x="73" y="102"/>
                </a:lnTo>
                <a:close/>
              </a:path>
            </a:pathLst>
          </a:custGeom>
          <a:solidFill>
            <a:srgbClr val="FF9E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iśḻîďê">
            <a:extLst>
              <a:ext uri="{FF2B5EF4-FFF2-40B4-BE49-F238E27FC236}">
                <a16:creationId xmlns:a16="http://schemas.microsoft.com/office/drawing/2014/main" id="{500D982E-453B-4EE5-8B1D-114D61B4AF37}"/>
              </a:ext>
            </a:extLst>
          </p:cNvPr>
          <p:cNvSpPr/>
          <p:nvPr/>
        </p:nvSpPr>
        <p:spPr bwMode="auto">
          <a:xfrm>
            <a:off x="7021018" y="5021839"/>
            <a:ext cx="124181" cy="123268"/>
          </a:xfrm>
          <a:custGeom>
            <a:avLst/>
            <a:gdLst>
              <a:gd name="T0" fmla="*/ 298 w 384"/>
              <a:gd name="T1" fmla="*/ 47 h 382"/>
              <a:gd name="T2" fmla="*/ 212 w 384"/>
              <a:gd name="T3" fmla="*/ 19 h 382"/>
              <a:gd name="T4" fmla="*/ 76 w 384"/>
              <a:gd name="T5" fmla="*/ 92 h 382"/>
              <a:gd name="T6" fmla="*/ 68 w 384"/>
              <a:gd name="T7" fmla="*/ 117 h 382"/>
              <a:gd name="T8" fmla="*/ 67 w 384"/>
              <a:gd name="T9" fmla="*/ 117 h 382"/>
              <a:gd name="T10" fmla="*/ 62 w 384"/>
              <a:gd name="T11" fmla="*/ 115 h 382"/>
              <a:gd name="T12" fmla="*/ 61 w 384"/>
              <a:gd name="T13" fmla="*/ 115 h 382"/>
              <a:gd name="T14" fmla="*/ 8 w 384"/>
              <a:gd name="T15" fmla="*/ 144 h 382"/>
              <a:gd name="T16" fmla="*/ 7 w 384"/>
              <a:gd name="T17" fmla="*/ 144 h 382"/>
              <a:gd name="T18" fmla="*/ 34 w 384"/>
              <a:gd name="T19" fmla="*/ 199 h 382"/>
              <a:gd name="T20" fmla="*/ 35 w 384"/>
              <a:gd name="T21" fmla="*/ 199 h 382"/>
              <a:gd name="T22" fmla="*/ 40 w 384"/>
              <a:gd name="T23" fmla="*/ 201 h 382"/>
              <a:gd name="T24" fmla="*/ 41 w 384"/>
              <a:gd name="T25" fmla="*/ 201 h 382"/>
              <a:gd name="T26" fmla="*/ 108 w 384"/>
              <a:gd name="T27" fmla="*/ 336 h 382"/>
              <a:gd name="T28" fmla="*/ 195 w 384"/>
              <a:gd name="T29" fmla="*/ 364 h 382"/>
              <a:gd name="T30" fmla="*/ 331 w 384"/>
              <a:gd name="T31" fmla="*/ 291 h 382"/>
              <a:gd name="T32" fmla="*/ 365 w 384"/>
              <a:gd name="T33" fmla="*/ 186 h 382"/>
              <a:gd name="T34" fmla="*/ 298 w 384"/>
              <a:gd name="T35" fmla="*/ 47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4" h="382">
                <a:moveTo>
                  <a:pt x="298" y="47"/>
                </a:moveTo>
                <a:cubicBezTo>
                  <a:pt x="212" y="19"/>
                  <a:pt x="212" y="19"/>
                  <a:pt x="212" y="19"/>
                </a:cubicBezTo>
                <a:cubicBezTo>
                  <a:pt x="156" y="0"/>
                  <a:pt x="95" y="33"/>
                  <a:pt x="76" y="92"/>
                </a:cubicBezTo>
                <a:cubicBezTo>
                  <a:pt x="68" y="117"/>
                  <a:pt x="68" y="117"/>
                  <a:pt x="68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6" y="116"/>
                  <a:pt x="64" y="116"/>
                  <a:pt x="62" y="115"/>
                </a:cubicBezTo>
                <a:cubicBezTo>
                  <a:pt x="61" y="115"/>
                  <a:pt x="61" y="115"/>
                  <a:pt x="61" y="115"/>
                </a:cubicBezTo>
                <a:cubicBezTo>
                  <a:pt x="39" y="108"/>
                  <a:pt x="15" y="121"/>
                  <a:pt x="8" y="144"/>
                </a:cubicBezTo>
                <a:cubicBezTo>
                  <a:pt x="7" y="144"/>
                  <a:pt x="7" y="144"/>
                  <a:pt x="7" y="144"/>
                </a:cubicBezTo>
                <a:cubicBezTo>
                  <a:pt x="0" y="168"/>
                  <a:pt x="12" y="192"/>
                  <a:pt x="34" y="199"/>
                </a:cubicBezTo>
                <a:cubicBezTo>
                  <a:pt x="35" y="199"/>
                  <a:pt x="35" y="199"/>
                  <a:pt x="35" y="199"/>
                </a:cubicBezTo>
                <a:cubicBezTo>
                  <a:pt x="36" y="200"/>
                  <a:pt x="38" y="201"/>
                  <a:pt x="40" y="201"/>
                </a:cubicBezTo>
                <a:cubicBezTo>
                  <a:pt x="41" y="201"/>
                  <a:pt x="41" y="201"/>
                  <a:pt x="41" y="201"/>
                </a:cubicBezTo>
                <a:cubicBezTo>
                  <a:pt x="24" y="258"/>
                  <a:pt x="54" y="318"/>
                  <a:pt x="108" y="336"/>
                </a:cubicBezTo>
                <a:cubicBezTo>
                  <a:pt x="195" y="364"/>
                  <a:pt x="195" y="364"/>
                  <a:pt x="195" y="364"/>
                </a:cubicBezTo>
                <a:cubicBezTo>
                  <a:pt x="251" y="382"/>
                  <a:pt x="312" y="349"/>
                  <a:pt x="331" y="291"/>
                </a:cubicBezTo>
                <a:cubicBezTo>
                  <a:pt x="365" y="186"/>
                  <a:pt x="365" y="186"/>
                  <a:pt x="365" y="186"/>
                </a:cubicBezTo>
                <a:cubicBezTo>
                  <a:pt x="384" y="127"/>
                  <a:pt x="354" y="65"/>
                  <a:pt x="298" y="47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íŝḻïďe">
            <a:extLst>
              <a:ext uri="{FF2B5EF4-FFF2-40B4-BE49-F238E27FC236}">
                <a16:creationId xmlns:a16="http://schemas.microsoft.com/office/drawing/2014/main" id="{55327AAC-6A66-40AF-A4DE-BE1432652E54}"/>
              </a:ext>
            </a:extLst>
          </p:cNvPr>
          <p:cNvSpPr/>
          <p:nvPr/>
        </p:nvSpPr>
        <p:spPr bwMode="auto">
          <a:xfrm>
            <a:off x="7036312" y="5014306"/>
            <a:ext cx="97701" cy="67341"/>
          </a:xfrm>
          <a:custGeom>
            <a:avLst/>
            <a:gdLst>
              <a:gd name="T0" fmla="*/ 43 w 302"/>
              <a:gd name="T1" fmla="*/ 185 h 208"/>
              <a:gd name="T2" fmla="*/ 124 w 302"/>
              <a:gd name="T3" fmla="*/ 49 h 208"/>
              <a:gd name="T4" fmla="*/ 203 w 302"/>
              <a:gd name="T5" fmla="*/ 55 h 208"/>
              <a:gd name="T6" fmla="*/ 267 w 302"/>
              <a:gd name="T7" fmla="*/ 76 h 208"/>
              <a:gd name="T8" fmla="*/ 279 w 302"/>
              <a:gd name="T9" fmla="*/ 39 h 208"/>
              <a:gd name="T10" fmla="*/ 209 w 302"/>
              <a:gd name="T11" fmla="*/ 16 h 208"/>
              <a:gd name="T12" fmla="*/ 109 w 302"/>
              <a:gd name="T13" fmla="*/ 14 h 208"/>
              <a:gd name="T14" fmla="*/ 31 w 302"/>
              <a:gd name="T15" fmla="*/ 101 h 208"/>
              <a:gd name="T16" fmla="*/ 8 w 302"/>
              <a:gd name="T17" fmla="*/ 173 h 208"/>
              <a:gd name="T18" fmla="*/ 43 w 302"/>
              <a:gd name="T19" fmla="*/ 185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08">
                <a:moveTo>
                  <a:pt x="43" y="185"/>
                </a:moveTo>
                <a:cubicBezTo>
                  <a:pt x="59" y="135"/>
                  <a:pt x="69" y="68"/>
                  <a:pt x="124" y="49"/>
                </a:cubicBezTo>
                <a:cubicBezTo>
                  <a:pt x="152" y="39"/>
                  <a:pt x="177" y="47"/>
                  <a:pt x="203" y="55"/>
                </a:cubicBezTo>
                <a:cubicBezTo>
                  <a:pt x="224" y="62"/>
                  <a:pt x="246" y="69"/>
                  <a:pt x="267" y="76"/>
                </a:cubicBezTo>
                <a:cubicBezTo>
                  <a:pt x="290" y="84"/>
                  <a:pt x="302" y="47"/>
                  <a:pt x="279" y="39"/>
                </a:cubicBezTo>
                <a:cubicBezTo>
                  <a:pt x="256" y="31"/>
                  <a:pt x="232" y="24"/>
                  <a:pt x="209" y="16"/>
                </a:cubicBezTo>
                <a:cubicBezTo>
                  <a:pt x="176" y="6"/>
                  <a:pt x="144" y="0"/>
                  <a:pt x="109" y="14"/>
                </a:cubicBezTo>
                <a:cubicBezTo>
                  <a:pt x="71" y="29"/>
                  <a:pt x="44" y="61"/>
                  <a:pt x="31" y="101"/>
                </a:cubicBezTo>
                <a:cubicBezTo>
                  <a:pt x="23" y="125"/>
                  <a:pt x="16" y="149"/>
                  <a:pt x="8" y="173"/>
                </a:cubicBezTo>
                <a:cubicBezTo>
                  <a:pt x="0" y="197"/>
                  <a:pt x="35" y="208"/>
                  <a:pt x="43" y="185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islîḋè">
            <a:extLst>
              <a:ext uri="{FF2B5EF4-FFF2-40B4-BE49-F238E27FC236}">
                <a16:creationId xmlns:a16="http://schemas.microsoft.com/office/drawing/2014/main" id="{446DE4F2-571F-419B-88D9-11A3116327FB}"/>
              </a:ext>
            </a:extLst>
          </p:cNvPr>
          <p:cNvSpPr/>
          <p:nvPr/>
        </p:nvSpPr>
        <p:spPr bwMode="auto">
          <a:xfrm>
            <a:off x="7075804" y="5076168"/>
            <a:ext cx="7761" cy="9588"/>
          </a:xfrm>
          <a:custGeom>
            <a:avLst/>
            <a:gdLst>
              <a:gd name="T0" fmla="*/ 21 w 24"/>
              <a:gd name="T1" fmla="*/ 19 h 30"/>
              <a:gd name="T2" fmla="*/ 7 w 24"/>
              <a:gd name="T3" fmla="*/ 29 h 30"/>
              <a:gd name="T4" fmla="*/ 2 w 24"/>
              <a:gd name="T5" fmla="*/ 12 h 30"/>
              <a:gd name="T6" fmla="*/ 16 w 24"/>
              <a:gd name="T7" fmla="*/ 2 h 30"/>
              <a:gd name="T8" fmla="*/ 21 w 24"/>
              <a:gd name="T9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21" y="19"/>
                </a:moveTo>
                <a:cubicBezTo>
                  <a:pt x="19" y="26"/>
                  <a:pt x="13" y="30"/>
                  <a:pt x="7" y="29"/>
                </a:cubicBezTo>
                <a:cubicBezTo>
                  <a:pt x="2" y="27"/>
                  <a:pt x="0" y="20"/>
                  <a:pt x="2" y="12"/>
                </a:cubicBezTo>
                <a:cubicBezTo>
                  <a:pt x="4" y="5"/>
                  <a:pt x="11" y="0"/>
                  <a:pt x="16" y="2"/>
                </a:cubicBezTo>
                <a:cubicBezTo>
                  <a:pt x="21" y="4"/>
                  <a:pt x="24" y="11"/>
                  <a:pt x="21" y="19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ï$ḻïḋé">
            <a:extLst>
              <a:ext uri="{FF2B5EF4-FFF2-40B4-BE49-F238E27FC236}">
                <a16:creationId xmlns:a16="http://schemas.microsoft.com/office/drawing/2014/main" id="{E2E63870-5379-4302-B6F9-E006FCE855B4}"/>
              </a:ext>
            </a:extLst>
          </p:cNvPr>
          <p:cNvSpPr/>
          <p:nvPr/>
        </p:nvSpPr>
        <p:spPr bwMode="auto">
          <a:xfrm>
            <a:off x="7110730" y="5087810"/>
            <a:ext cx="7761" cy="9588"/>
          </a:xfrm>
          <a:custGeom>
            <a:avLst/>
            <a:gdLst>
              <a:gd name="T0" fmla="*/ 22 w 24"/>
              <a:gd name="T1" fmla="*/ 18 h 30"/>
              <a:gd name="T2" fmla="*/ 8 w 24"/>
              <a:gd name="T3" fmla="*/ 28 h 30"/>
              <a:gd name="T4" fmla="*/ 3 w 24"/>
              <a:gd name="T5" fmla="*/ 12 h 30"/>
              <a:gd name="T6" fmla="*/ 17 w 24"/>
              <a:gd name="T7" fmla="*/ 1 h 30"/>
              <a:gd name="T8" fmla="*/ 22 w 24"/>
              <a:gd name="T9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0">
                <a:moveTo>
                  <a:pt x="22" y="18"/>
                </a:moveTo>
                <a:cubicBezTo>
                  <a:pt x="20" y="25"/>
                  <a:pt x="13" y="30"/>
                  <a:pt x="8" y="28"/>
                </a:cubicBezTo>
                <a:cubicBezTo>
                  <a:pt x="3" y="26"/>
                  <a:pt x="0" y="19"/>
                  <a:pt x="3" y="12"/>
                </a:cubicBezTo>
                <a:cubicBezTo>
                  <a:pt x="5" y="4"/>
                  <a:pt x="11" y="0"/>
                  <a:pt x="17" y="1"/>
                </a:cubicBezTo>
                <a:cubicBezTo>
                  <a:pt x="22" y="3"/>
                  <a:pt x="24" y="10"/>
                  <a:pt x="22" y="18"/>
                </a:cubicBezTo>
                <a:close/>
              </a:path>
            </a:pathLst>
          </a:custGeom>
          <a:solidFill>
            <a:srgbClr val="1315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í$1ïḓe">
            <a:extLst>
              <a:ext uri="{FF2B5EF4-FFF2-40B4-BE49-F238E27FC236}">
                <a16:creationId xmlns:a16="http://schemas.microsoft.com/office/drawing/2014/main" id="{E69B5EDF-C080-4ED8-B5A4-E651E8CAD0DA}"/>
              </a:ext>
            </a:extLst>
          </p:cNvPr>
          <p:cNvSpPr/>
          <p:nvPr/>
        </p:nvSpPr>
        <p:spPr bwMode="auto">
          <a:xfrm>
            <a:off x="7110730" y="5070005"/>
            <a:ext cx="17121" cy="11870"/>
          </a:xfrm>
          <a:custGeom>
            <a:avLst/>
            <a:gdLst>
              <a:gd name="T0" fmla="*/ 51 w 53"/>
              <a:gd name="T1" fmla="*/ 30 h 37"/>
              <a:gd name="T2" fmla="*/ 4 w 53"/>
              <a:gd name="T3" fmla="*/ 14 h 37"/>
              <a:gd name="T4" fmla="*/ 8 w 53"/>
              <a:gd name="T5" fmla="*/ 20 h 37"/>
              <a:gd name="T6" fmla="*/ 43 w 53"/>
              <a:gd name="T7" fmla="*/ 32 h 37"/>
              <a:gd name="T8" fmla="*/ 51 w 53"/>
              <a:gd name="T9" fmla="*/ 3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7">
                <a:moveTo>
                  <a:pt x="51" y="30"/>
                </a:moveTo>
                <a:cubicBezTo>
                  <a:pt x="44" y="10"/>
                  <a:pt x="23" y="0"/>
                  <a:pt x="4" y="14"/>
                </a:cubicBezTo>
                <a:cubicBezTo>
                  <a:pt x="0" y="16"/>
                  <a:pt x="4" y="23"/>
                  <a:pt x="8" y="20"/>
                </a:cubicBezTo>
                <a:cubicBezTo>
                  <a:pt x="22" y="10"/>
                  <a:pt x="38" y="16"/>
                  <a:pt x="43" y="32"/>
                </a:cubicBezTo>
                <a:cubicBezTo>
                  <a:pt x="45" y="37"/>
                  <a:pt x="53" y="35"/>
                  <a:pt x="51" y="30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ïṧ1ïḓe">
            <a:extLst>
              <a:ext uri="{FF2B5EF4-FFF2-40B4-BE49-F238E27FC236}">
                <a16:creationId xmlns:a16="http://schemas.microsoft.com/office/drawing/2014/main" id="{B8375584-2466-435D-A2A8-6353DB06236F}"/>
              </a:ext>
            </a:extLst>
          </p:cNvPr>
          <p:cNvSpPr/>
          <p:nvPr/>
        </p:nvSpPr>
        <p:spPr bwMode="auto">
          <a:xfrm>
            <a:off x="7075347" y="5059048"/>
            <a:ext cx="17121" cy="11185"/>
          </a:xfrm>
          <a:custGeom>
            <a:avLst/>
            <a:gdLst>
              <a:gd name="T0" fmla="*/ 8 w 53"/>
              <a:gd name="T1" fmla="*/ 20 h 35"/>
              <a:gd name="T2" fmla="*/ 44 w 53"/>
              <a:gd name="T3" fmla="*/ 30 h 35"/>
              <a:gd name="T4" fmla="*/ 52 w 53"/>
              <a:gd name="T5" fmla="*/ 28 h 35"/>
              <a:gd name="T6" fmla="*/ 4 w 53"/>
              <a:gd name="T7" fmla="*/ 13 h 35"/>
              <a:gd name="T8" fmla="*/ 8 w 53"/>
              <a:gd name="T9" fmla="*/ 2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" h="35">
                <a:moveTo>
                  <a:pt x="8" y="20"/>
                </a:moveTo>
                <a:cubicBezTo>
                  <a:pt x="22" y="10"/>
                  <a:pt x="39" y="13"/>
                  <a:pt x="44" y="30"/>
                </a:cubicBezTo>
                <a:cubicBezTo>
                  <a:pt x="46" y="35"/>
                  <a:pt x="53" y="33"/>
                  <a:pt x="52" y="28"/>
                </a:cubicBezTo>
                <a:cubicBezTo>
                  <a:pt x="45" y="7"/>
                  <a:pt x="23" y="0"/>
                  <a:pt x="4" y="13"/>
                </a:cubicBezTo>
                <a:cubicBezTo>
                  <a:pt x="0" y="16"/>
                  <a:pt x="4" y="23"/>
                  <a:pt x="8" y="20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iṩḻíḍê">
            <a:extLst>
              <a:ext uri="{FF2B5EF4-FFF2-40B4-BE49-F238E27FC236}">
                <a16:creationId xmlns:a16="http://schemas.microsoft.com/office/drawing/2014/main" id="{37255626-BEBA-4F7B-A03E-3ED4C05E935C}"/>
              </a:ext>
            </a:extLst>
          </p:cNvPr>
          <p:cNvSpPr/>
          <p:nvPr/>
        </p:nvSpPr>
        <p:spPr bwMode="auto">
          <a:xfrm>
            <a:off x="7051378" y="5011110"/>
            <a:ext cx="95875" cy="51133"/>
          </a:xfrm>
          <a:custGeom>
            <a:avLst/>
            <a:gdLst>
              <a:gd name="T0" fmla="*/ 184 w 296"/>
              <a:gd name="T1" fmla="*/ 111 h 158"/>
              <a:gd name="T2" fmla="*/ 0 w 296"/>
              <a:gd name="T3" fmla="*/ 158 h 158"/>
              <a:gd name="T4" fmla="*/ 129 w 296"/>
              <a:gd name="T5" fmla="*/ 18 h 158"/>
              <a:gd name="T6" fmla="*/ 184 w 296"/>
              <a:gd name="T7" fmla="*/ 11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158">
                <a:moveTo>
                  <a:pt x="184" y="111"/>
                </a:moveTo>
                <a:cubicBezTo>
                  <a:pt x="72" y="75"/>
                  <a:pt x="33" y="55"/>
                  <a:pt x="0" y="158"/>
                </a:cubicBezTo>
                <a:cubicBezTo>
                  <a:pt x="0" y="158"/>
                  <a:pt x="27" y="0"/>
                  <a:pt x="129" y="18"/>
                </a:cubicBezTo>
                <a:cubicBezTo>
                  <a:pt x="231" y="36"/>
                  <a:pt x="296" y="147"/>
                  <a:pt x="184" y="111"/>
                </a:cubicBezTo>
                <a:close/>
              </a:path>
            </a:pathLst>
          </a:custGeom>
          <a:solidFill>
            <a:srgbClr val="7743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îşḷidè">
            <a:extLst>
              <a:ext uri="{FF2B5EF4-FFF2-40B4-BE49-F238E27FC236}">
                <a16:creationId xmlns:a16="http://schemas.microsoft.com/office/drawing/2014/main" id="{F3447585-54B9-4287-973E-E24373F5C0BF}"/>
              </a:ext>
            </a:extLst>
          </p:cNvPr>
          <p:cNvSpPr/>
          <p:nvPr/>
        </p:nvSpPr>
        <p:spPr bwMode="auto">
          <a:xfrm>
            <a:off x="7076032" y="5105844"/>
            <a:ext cx="27165" cy="15066"/>
          </a:xfrm>
          <a:custGeom>
            <a:avLst/>
            <a:gdLst>
              <a:gd name="T0" fmla="*/ 2 w 84"/>
              <a:gd name="T1" fmla="*/ 7 h 47"/>
              <a:gd name="T2" fmla="*/ 80 w 84"/>
              <a:gd name="T3" fmla="*/ 33 h 47"/>
              <a:gd name="T4" fmla="*/ 76 w 84"/>
              <a:gd name="T5" fmla="*/ 27 h 47"/>
              <a:gd name="T6" fmla="*/ 8 w 84"/>
              <a:gd name="T7" fmla="*/ 4 h 47"/>
              <a:gd name="T8" fmla="*/ 2 w 84"/>
              <a:gd name="T9" fmla="*/ 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47">
                <a:moveTo>
                  <a:pt x="2" y="7"/>
                </a:moveTo>
                <a:cubicBezTo>
                  <a:pt x="17" y="36"/>
                  <a:pt x="50" y="47"/>
                  <a:pt x="80" y="33"/>
                </a:cubicBezTo>
                <a:cubicBezTo>
                  <a:pt x="84" y="31"/>
                  <a:pt x="80" y="25"/>
                  <a:pt x="76" y="27"/>
                </a:cubicBezTo>
                <a:cubicBezTo>
                  <a:pt x="50" y="39"/>
                  <a:pt x="21" y="29"/>
                  <a:pt x="8" y="4"/>
                </a:cubicBezTo>
                <a:cubicBezTo>
                  <a:pt x="6" y="0"/>
                  <a:pt x="0" y="3"/>
                  <a:pt x="2" y="7"/>
                </a:cubicBezTo>
                <a:close/>
              </a:path>
            </a:pathLst>
          </a:custGeom>
          <a:solidFill>
            <a:srgbClr val="E56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ísḻíḑê">
            <a:extLst>
              <a:ext uri="{FF2B5EF4-FFF2-40B4-BE49-F238E27FC236}">
                <a16:creationId xmlns:a16="http://schemas.microsoft.com/office/drawing/2014/main" id="{2A739195-87AC-4C12-942B-C3F56EF52267}"/>
              </a:ext>
            </a:extLst>
          </p:cNvPr>
          <p:cNvSpPr/>
          <p:nvPr/>
        </p:nvSpPr>
        <p:spPr bwMode="auto">
          <a:xfrm>
            <a:off x="7097946" y="5283670"/>
            <a:ext cx="264570" cy="66656"/>
          </a:xfrm>
          <a:custGeom>
            <a:avLst/>
            <a:gdLst>
              <a:gd name="T0" fmla="*/ 32 w 1159"/>
              <a:gd name="T1" fmla="*/ 119 h 292"/>
              <a:gd name="T2" fmla="*/ 1142 w 1159"/>
              <a:gd name="T3" fmla="*/ 292 h 292"/>
              <a:gd name="T4" fmla="*/ 1159 w 1159"/>
              <a:gd name="T5" fmla="*/ 180 h 292"/>
              <a:gd name="T6" fmla="*/ 0 w 1159"/>
              <a:gd name="T7" fmla="*/ 0 h 292"/>
              <a:gd name="T8" fmla="*/ 32 w 1159"/>
              <a:gd name="T9" fmla="*/ 119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9" h="292">
                <a:moveTo>
                  <a:pt x="32" y="119"/>
                </a:moveTo>
                <a:lnTo>
                  <a:pt x="1142" y="292"/>
                </a:lnTo>
                <a:lnTo>
                  <a:pt x="1159" y="180"/>
                </a:lnTo>
                <a:lnTo>
                  <a:pt x="0" y="0"/>
                </a:lnTo>
                <a:lnTo>
                  <a:pt x="32" y="119"/>
                </a:lnTo>
                <a:close/>
              </a:path>
            </a:pathLst>
          </a:custGeom>
          <a:solidFill>
            <a:srgbClr val="8E1C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$1idê">
            <a:extLst>
              <a:ext uri="{FF2B5EF4-FFF2-40B4-BE49-F238E27FC236}">
                <a16:creationId xmlns:a16="http://schemas.microsoft.com/office/drawing/2014/main" id="{A5782807-EDAC-4C30-B574-590F8B0B146D}"/>
              </a:ext>
            </a:extLst>
          </p:cNvPr>
          <p:cNvSpPr/>
          <p:nvPr/>
        </p:nvSpPr>
        <p:spPr bwMode="auto">
          <a:xfrm>
            <a:off x="7097946" y="5041471"/>
            <a:ext cx="305659" cy="283288"/>
          </a:xfrm>
          <a:custGeom>
            <a:avLst/>
            <a:gdLst>
              <a:gd name="T0" fmla="*/ 945 w 945"/>
              <a:gd name="T1" fmla="*/ 59 h 877"/>
              <a:gd name="T2" fmla="*/ 818 w 945"/>
              <a:gd name="T3" fmla="*/ 877 h 877"/>
              <a:gd name="T4" fmla="*/ 0 w 945"/>
              <a:gd name="T5" fmla="*/ 750 h 877"/>
              <a:gd name="T6" fmla="*/ 17 w 945"/>
              <a:gd name="T7" fmla="*/ 671 h 877"/>
              <a:gd name="T8" fmla="*/ 60 w 945"/>
              <a:gd name="T9" fmla="*/ 544 h 877"/>
              <a:gd name="T10" fmla="*/ 945 w 945"/>
              <a:gd name="T11" fmla="*/ 59 h 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45" h="877">
                <a:moveTo>
                  <a:pt x="945" y="59"/>
                </a:moveTo>
                <a:cubicBezTo>
                  <a:pt x="818" y="877"/>
                  <a:pt x="818" y="877"/>
                  <a:pt x="818" y="877"/>
                </a:cubicBezTo>
                <a:cubicBezTo>
                  <a:pt x="0" y="750"/>
                  <a:pt x="0" y="750"/>
                  <a:pt x="0" y="750"/>
                </a:cubicBezTo>
                <a:cubicBezTo>
                  <a:pt x="5" y="723"/>
                  <a:pt x="10" y="697"/>
                  <a:pt x="17" y="671"/>
                </a:cubicBezTo>
                <a:cubicBezTo>
                  <a:pt x="28" y="627"/>
                  <a:pt x="42" y="585"/>
                  <a:pt x="60" y="544"/>
                </a:cubicBezTo>
                <a:cubicBezTo>
                  <a:pt x="207" y="209"/>
                  <a:pt x="566" y="0"/>
                  <a:pt x="945" y="59"/>
                </a:cubicBezTo>
              </a:path>
            </a:pathLst>
          </a:custGeom>
          <a:solidFill>
            <a:srgbClr val="FF24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ïṩḻîde">
            <a:extLst>
              <a:ext uri="{FF2B5EF4-FFF2-40B4-BE49-F238E27FC236}">
                <a16:creationId xmlns:a16="http://schemas.microsoft.com/office/drawing/2014/main" id="{D1CF1A9D-1217-4C27-9EB3-D151D350C7F4}"/>
              </a:ext>
            </a:extLst>
          </p:cNvPr>
          <p:cNvSpPr/>
          <p:nvPr/>
        </p:nvSpPr>
        <p:spPr bwMode="auto">
          <a:xfrm>
            <a:off x="7248836" y="5201263"/>
            <a:ext cx="131486" cy="115279"/>
          </a:xfrm>
          <a:custGeom>
            <a:avLst/>
            <a:gdLst>
              <a:gd name="T0" fmla="*/ 377 w 407"/>
              <a:gd name="T1" fmla="*/ 222 h 357"/>
              <a:gd name="T2" fmla="*/ 407 w 407"/>
              <a:gd name="T3" fmla="*/ 30 h 357"/>
              <a:gd name="T4" fmla="*/ 0 w 407"/>
              <a:gd name="T5" fmla="*/ 327 h 357"/>
              <a:gd name="T6" fmla="*/ 192 w 407"/>
              <a:gd name="T7" fmla="*/ 357 h 357"/>
              <a:gd name="T8" fmla="*/ 377 w 407"/>
              <a:gd name="T9" fmla="*/ 222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7" h="357">
                <a:moveTo>
                  <a:pt x="377" y="222"/>
                </a:moveTo>
                <a:cubicBezTo>
                  <a:pt x="407" y="30"/>
                  <a:pt x="407" y="30"/>
                  <a:pt x="407" y="30"/>
                </a:cubicBezTo>
                <a:cubicBezTo>
                  <a:pt x="213" y="0"/>
                  <a:pt x="30" y="133"/>
                  <a:pt x="0" y="327"/>
                </a:cubicBezTo>
                <a:cubicBezTo>
                  <a:pt x="192" y="357"/>
                  <a:pt x="192" y="357"/>
                  <a:pt x="192" y="357"/>
                </a:cubicBezTo>
                <a:cubicBezTo>
                  <a:pt x="206" y="269"/>
                  <a:pt x="289" y="208"/>
                  <a:pt x="377" y="2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i$ľïḑê">
            <a:extLst>
              <a:ext uri="{FF2B5EF4-FFF2-40B4-BE49-F238E27FC236}">
                <a16:creationId xmlns:a16="http://schemas.microsoft.com/office/drawing/2014/main" id="{0194CF2A-0494-4952-B5F1-0ADA5AB4ADD4}"/>
              </a:ext>
            </a:extLst>
          </p:cNvPr>
          <p:cNvSpPr/>
          <p:nvPr/>
        </p:nvSpPr>
        <p:spPr bwMode="auto">
          <a:xfrm>
            <a:off x="7125796" y="5078679"/>
            <a:ext cx="273701" cy="218915"/>
          </a:xfrm>
          <a:custGeom>
            <a:avLst/>
            <a:gdLst>
              <a:gd name="T0" fmla="*/ 816 w 846"/>
              <a:gd name="T1" fmla="*/ 222 h 678"/>
              <a:gd name="T2" fmla="*/ 846 w 846"/>
              <a:gd name="T3" fmla="*/ 30 h 678"/>
              <a:gd name="T4" fmla="*/ 295 w 846"/>
              <a:gd name="T5" fmla="*/ 164 h 678"/>
              <a:gd name="T6" fmla="*/ 0 w 846"/>
              <a:gd name="T7" fmla="*/ 648 h 678"/>
              <a:gd name="T8" fmla="*/ 192 w 846"/>
              <a:gd name="T9" fmla="*/ 678 h 678"/>
              <a:gd name="T10" fmla="*/ 816 w 846"/>
              <a:gd name="T11" fmla="*/ 222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46" h="678">
                <a:moveTo>
                  <a:pt x="816" y="222"/>
                </a:moveTo>
                <a:cubicBezTo>
                  <a:pt x="846" y="30"/>
                  <a:pt x="846" y="30"/>
                  <a:pt x="846" y="30"/>
                </a:cubicBezTo>
                <a:cubicBezTo>
                  <a:pt x="650" y="0"/>
                  <a:pt x="455" y="47"/>
                  <a:pt x="295" y="164"/>
                </a:cubicBezTo>
                <a:cubicBezTo>
                  <a:pt x="135" y="281"/>
                  <a:pt x="31" y="453"/>
                  <a:pt x="0" y="648"/>
                </a:cubicBezTo>
                <a:cubicBezTo>
                  <a:pt x="192" y="678"/>
                  <a:pt x="192" y="678"/>
                  <a:pt x="192" y="678"/>
                </a:cubicBezTo>
                <a:cubicBezTo>
                  <a:pt x="238" y="380"/>
                  <a:pt x="518" y="175"/>
                  <a:pt x="816" y="22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íṥḷiḋe">
            <a:extLst>
              <a:ext uri="{FF2B5EF4-FFF2-40B4-BE49-F238E27FC236}">
                <a16:creationId xmlns:a16="http://schemas.microsoft.com/office/drawing/2014/main" id="{CFC4BE6B-E691-4D47-B232-E45AB26EC698}"/>
              </a:ext>
            </a:extLst>
          </p:cNvPr>
          <p:cNvSpPr/>
          <p:nvPr/>
        </p:nvSpPr>
        <p:spPr bwMode="auto">
          <a:xfrm>
            <a:off x="7103653" y="5217242"/>
            <a:ext cx="41318" cy="40861"/>
          </a:xfrm>
          <a:custGeom>
            <a:avLst/>
            <a:gdLst>
              <a:gd name="T0" fmla="*/ 43 w 128"/>
              <a:gd name="T1" fmla="*/ 0 h 127"/>
              <a:gd name="T2" fmla="*/ 43 w 128"/>
              <a:gd name="T3" fmla="*/ 0 h 127"/>
              <a:gd name="T4" fmla="*/ 0 w 128"/>
              <a:gd name="T5" fmla="*/ 127 h 127"/>
              <a:gd name="T6" fmla="*/ 98 w 128"/>
              <a:gd name="T7" fmla="*/ 99 h 127"/>
              <a:gd name="T8" fmla="*/ 128 w 128"/>
              <a:gd name="T9" fmla="*/ 24 h 127"/>
              <a:gd name="T10" fmla="*/ 43 w 128"/>
              <a:gd name="T11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27">
                <a:moveTo>
                  <a:pt x="43" y="0"/>
                </a:moveTo>
                <a:cubicBezTo>
                  <a:pt x="43" y="0"/>
                  <a:pt x="43" y="0"/>
                  <a:pt x="43" y="0"/>
                </a:cubicBezTo>
                <a:cubicBezTo>
                  <a:pt x="25" y="41"/>
                  <a:pt x="11" y="83"/>
                  <a:pt x="0" y="127"/>
                </a:cubicBezTo>
                <a:cubicBezTo>
                  <a:pt x="36" y="124"/>
                  <a:pt x="71" y="112"/>
                  <a:pt x="98" y="99"/>
                </a:cubicBezTo>
                <a:cubicBezTo>
                  <a:pt x="107" y="73"/>
                  <a:pt x="117" y="48"/>
                  <a:pt x="128" y="24"/>
                </a:cubicBezTo>
                <a:cubicBezTo>
                  <a:pt x="43" y="0"/>
                  <a:pt x="43" y="0"/>
                  <a:pt x="43" y="0"/>
                </a:cubicBezTo>
              </a:path>
            </a:pathLst>
          </a:custGeom>
          <a:solidFill>
            <a:srgbClr val="B714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ïś1ïḓé">
            <a:extLst>
              <a:ext uri="{FF2B5EF4-FFF2-40B4-BE49-F238E27FC236}">
                <a16:creationId xmlns:a16="http://schemas.microsoft.com/office/drawing/2014/main" id="{E4D2EF27-3B3B-4FF5-8B57-823675608F69}"/>
              </a:ext>
            </a:extLst>
          </p:cNvPr>
          <p:cNvSpPr/>
          <p:nvPr/>
        </p:nvSpPr>
        <p:spPr bwMode="auto">
          <a:xfrm>
            <a:off x="7135155" y="5225003"/>
            <a:ext cx="22827" cy="24197"/>
          </a:xfrm>
          <a:custGeom>
            <a:avLst/>
            <a:gdLst>
              <a:gd name="T0" fmla="*/ 30 w 70"/>
              <a:gd name="T1" fmla="*/ 0 h 75"/>
              <a:gd name="T2" fmla="*/ 0 w 70"/>
              <a:gd name="T3" fmla="*/ 75 h 75"/>
              <a:gd name="T4" fmla="*/ 65 w 70"/>
              <a:gd name="T5" fmla="*/ 29 h 75"/>
              <a:gd name="T6" fmla="*/ 37 w 70"/>
              <a:gd name="T7" fmla="*/ 5 h 75"/>
              <a:gd name="T8" fmla="*/ 31 w 70"/>
              <a:gd name="T9" fmla="*/ 0 h 75"/>
              <a:gd name="T10" fmla="*/ 30 w 70"/>
              <a:gd name="T11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75">
                <a:moveTo>
                  <a:pt x="30" y="0"/>
                </a:moveTo>
                <a:cubicBezTo>
                  <a:pt x="19" y="24"/>
                  <a:pt x="9" y="49"/>
                  <a:pt x="0" y="75"/>
                </a:cubicBezTo>
                <a:cubicBezTo>
                  <a:pt x="38" y="58"/>
                  <a:pt x="63" y="37"/>
                  <a:pt x="65" y="29"/>
                </a:cubicBezTo>
                <a:cubicBezTo>
                  <a:pt x="70" y="13"/>
                  <a:pt x="48" y="15"/>
                  <a:pt x="37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</a:path>
            </a:pathLst>
          </a:custGeom>
          <a:solidFill>
            <a:srgbClr val="B7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íślíďé">
            <a:extLst>
              <a:ext uri="{FF2B5EF4-FFF2-40B4-BE49-F238E27FC236}">
                <a16:creationId xmlns:a16="http://schemas.microsoft.com/office/drawing/2014/main" id="{C236F427-D965-45B7-84A4-2EC609DBC410}"/>
              </a:ext>
            </a:extLst>
          </p:cNvPr>
          <p:cNvSpPr/>
          <p:nvPr/>
        </p:nvSpPr>
        <p:spPr bwMode="auto">
          <a:xfrm>
            <a:off x="7125568" y="5210165"/>
            <a:ext cx="32643" cy="44514"/>
          </a:xfrm>
          <a:custGeom>
            <a:avLst/>
            <a:gdLst>
              <a:gd name="T0" fmla="*/ 42 w 101"/>
              <a:gd name="T1" fmla="*/ 12 h 138"/>
              <a:gd name="T2" fmla="*/ 65 w 101"/>
              <a:gd name="T3" fmla="*/ 12 h 138"/>
              <a:gd name="T4" fmla="*/ 90 w 101"/>
              <a:gd name="T5" fmla="*/ 14 h 138"/>
              <a:gd name="T6" fmla="*/ 68 w 101"/>
              <a:gd name="T7" fmla="*/ 36 h 138"/>
              <a:gd name="T8" fmla="*/ 95 w 101"/>
              <a:gd name="T9" fmla="*/ 75 h 138"/>
              <a:gd name="T10" fmla="*/ 46 w 101"/>
              <a:gd name="T11" fmla="*/ 62 h 138"/>
              <a:gd name="T12" fmla="*/ 70 w 101"/>
              <a:gd name="T13" fmla="*/ 84 h 138"/>
              <a:gd name="T14" fmla="*/ 41 w 101"/>
              <a:gd name="T15" fmla="*/ 102 h 138"/>
              <a:gd name="T16" fmla="*/ 6 w 101"/>
              <a:gd name="T17" fmla="*/ 85 h 138"/>
              <a:gd name="T18" fmla="*/ 16 w 101"/>
              <a:gd name="T19" fmla="*/ 33 h 138"/>
              <a:gd name="T20" fmla="*/ 42 w 101"/>
              <a:gd name="T21" fmla="*/ 1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38">
                <a:moveTo>
                  <a:pt x="42" y="12"/>
                </a:moveTo>
                <a:cubicBezTo>
                  <a:pt x="47" y="10"/>
                  <a:pt x="55" y="12"/>
                  <a:pt x="65" y="12"/>
                </a:cubicBezTo>
                <a:cubicBezTo>
                  <a:pt x="65" y="12"/>
                  <a:pt x="92" y="0"/>
                  <a:pt x="90" y="14"/>
                </a:cubicBezTo>
                <a:cubicBezTo>
                  <a:pt x="89" y="28"/>
                  <a:pt x="79" y="34"/>
                  <a:pt x="68" y="36"/>
                </a:cubicBezTo>
                <a:cubicBezTo>
                  <a:pt x="81" y="50"/>
                  <a:pt x="101" y="62"/>
                  <a:pt x="95" y="75"/>
                </a:cubicBezTo>
                <a:cubicBezTo>
                  <a:pt x="85" y="99"/>
                  <a:pt x="46" y="62"/>
                  <a:pt x="46" y="62"/>
                </a:cubicBezTo>
                <a:cubicBezTo>
                  <a:pt x="46" y="62"/>
                  <a:pt x="56" y="74"/>
                  <a:pt x="70" y="84"/>
                </a:cubicBezTo>
                <a:cubicBezTo>
                  <a:pt x="93" y="98"/>
                  <a:pt x="63" y="117"/>
                  <a:pt x="41" y="102"/>
                </a:cubicBezTo>
                <a:cubicBezTo>
                  <a:pt x="49" y="124"/>
                  <a:pt x="24" y="138"/>
                  <a:pt x="6" y="85"/>
                </a:cubicBezTo>
                <a:cubicBezTo>
                  <a:pt x="0" y="65"/>
                  <a:pt x="8" y="46"/>
                  <a:pt x="16" y="33"/>
                </a:cubicBezTo>
                <a:cubicBezTo>
                  <a:pt x="22" y="23"/>
                  <a:pt x="32" y="14"/>
                  <a:pt x="42" y="12"/>
                </a:cubicBezTo>
                <a:close/>
              </a:path>
            </a:pathLst>
          </a:custGeom>
          <a:solidFill>
            <a:srgbClr val="FFB3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išľiḑê">
            <a:extLst>
              <a:ext uri="{FF2B5EF4-FFF2-40B4-BE49-F238E27FC236}">
                <a16:creationId xmlns:a16="http://schemas.microsoft.com/office/drawing/2014/main" id="{DBB1676F-F742-45BC-9BBA-6006C302A1AD}"/>
              </a:ext>
            </a:extLst>
          </p:cNvPr>
          <p:cNvSpPr/>
          <p:nvPr/>
        </p:nvSpPr>
        <p:spPr bwMode="auto">
          <a:xfrm>
            <a:off x="7118491" y="5208568"/>
            <a:ext cx="20317" cy="27621"/>
          </a:xfrm>
          <a:custGeom>
            <a:avLst/>
            <a:gdLst>
              <a:gd name="T0" fmla="*/ 29 w 89"/>
              <a:gd name="T1" fmla="*/ 121 h 121"/>
              <a:gd name="T2" fmla="*/ 0 w 89"/>
              <a:gd name="T3" fmla="*/ 104 h 121"/>
              <a:gd name="T4" fmla="*/ 59 w 89"/>
              <a:gd name="T5" fmla="*/ 0 h 121"/>
              <a:gd name="T6" fmla="*/ 89 w 89"/>
              <a:gd name="T7" fmla="*/ 17 h 121"/>
              <a:gd name="T8" fmla="*/ 29 w 89"/>
              <a:gd name="T9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121">
                <a:moveTo>
                  <a:pt x="29" y="121"/>
                </a:moveTo>
                <a:lnTo>
                  <a:pt x="0" y="104"/>
                </a:lnTo>
                <a:lnTo>
                  <a:pt x="59" y="0"/>
                </a:lnTo>
                <a:lnTo>
                  <a:pt x="89" y="17"/>
                </a:lnTo>
                <a:lnTo>
                  <a:pt x="29" y="1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ïSḻîdê">
            <a:extLst>
              <a:ext uri="{FF2B5EF4-FFF2-40B4-BE49-F238E27FC236}">
                <a16:creationId xmlns:a16="http://schemas.microsoft.com/office/drawing/2014/main" id="{1BCAA5AF-540A-45CE-9754-73969096AF27}"/>
              </a:ext>
            </a:extLst>
          </p:cNvPr>
          <p:cNvSpPr/>
          <p:nvPr/>
        </p:nvSpPr>
        <p:spPr bwMode="auto">
          <a:xfrm>
            <a:off x="7001386" y="5123878"/>
            <a:ext cx="132856" cy="111398"/>
          </a:xfrm>
          <a:custGeom>
            <a:avLst/>
            <a:gdLst>
              <a:gd name="T0" fmla="*/ 364 w 411"/>
              <a:gd name="T1" fmla="*/ 345 h 345"/>
              <a:gd name="T2" fmla="*/ 19 w 411"/>
              <a:gd name="T3" fmla="*/ 128 h 345"/>
              <a:gd name="T4" fmla="*/ 72 w 411"/>
              <a:gd name="T5" fmla="*/ 20 h 345"/>
              <a:gd name="T6" fmla="*/ 411 w 411"/>
              <a:gd name="T7" fmla="*/ 262 h 345"/>
              <a:gd name="T8" fmla="*/ 364 w 411"/>
              <a:gd name="T9" fmla="*/ 345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1" h="345">
                <a:moveTo>
                  <a:pt x="364" y="345"/>
                </a:moveTo>
                <a:cubicBezTo>
                  <a:pt x="19" y="128"/>
                  <a:pt x="19" y="128"/>
                  <a:pt x="19" y="128"/>
                </a:cubicBezTo>
                <a:cubicBezTo>
                  <a:pt x="0" y="116"/>
                  <a:pt x="45" y="0"/>
                  <a:pt x="72" y="20"/>
                </a:cubicBezTo>
                <a:cubicBezTo>
                  <a:pt x="411" y="262"/>
                  <a:pt x="411" y="262"/>
                  <a:pt x="411" y="262"/>
                </a:cubicBezTo>
                <a:lnTo>
                  <a:pt x="364" y="345"/>
                </a:lnTo>
                <a:close/>
              </a:path>
            </a:pathLst>
          </a:custGeom>
          <a:solidFill>
            <a:srgbClr val="2525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ïśľide">
            <a:extLst>
              <a:ext uri="{FF2B5EF4-FFF2-40B4-BE49-F238E27FC236}">
                <a16:creationId xmlns:a16="http://schemas.microsoft.com/office/drawing/2014/main" id="{C748899E-663D-442A-9711-6661330DE48B}"/>
              </a:ext>
            </a:extLst>
          </p:cNvPr>
          <p:cNvSpPr/>
          <p:nvPr/>
        </p:nvSpPr>
        <p:spPr bwMode="auto">
          <a:xfrm>
            <a:off x="7125568" y="5288007"/>
            <a:ext cx="65287" cy="36067"/>
          </a:xfrm>
          <a:custGeom>
            <a:avLst/>
            <a:gdLst>
              <a:gd name="T0" fmla="*/ 286 w 286"/>
              <a:gd name="T1" fmla="*/ 158 h 158"/>
              <a:gd name="T2" fmla="*/ 25 w 286"/>
              <a:gd name="T3" fmla="*/ 118 h 158"/>
              <a:gd name="T4" fmla="*/ 0 w 286"/>
              <a:gd name="T5" fmla="*/ 0 h 158"/>
              <a:gd name="T6" fmla="*/ 270 w 286"/>
              <a:gd name="T7" fmla="*/ 42 h 158"/>
              <a:gd name="T8" fmla="*/ 286 w 286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158">
                <a:moveTo>
                  <a:pt x="286" y="158"/>
                </a:moveTo>
                <a:lnTo>
                  <a:pt x="25" y="118"/>
                </a:lnTo>
                <a:lnTo>
                  <a:pt x="0" y="0"/>
                </a:lnTo>
                <a:lnTo>
                  <a:pt x="270" y="42"/>
                </a:lnTo>
                <a:lnTo>
                  <a:pt x="286" y="158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ïšḻïḋê">
            <a:extLst>
              <a:ext uri="{FF2B5EF4-FFF2-40B4-BE49-F238E27FC236}">
                <a16:creationId xmlns:a16="http://schemas.microsoft.com/office/drawing/2014/main" id="{C6924E91-E4FF-45D3-B202-147AAF873705}"/>
              </a:ext>
            </a:extLst>
          </p:cNvPr>
          <p:cNvSpPr/>
          <p:nvPr/>
        </p:nvSpPr>
        <p:spPr bwMode="auto">
          <a:xfrm>
            <a:off x="7248379" y="5306954"/>
            <a:ext cx="65287" cy="36067"/>
          </a:xfrm>
          <a:custGeom>
            <a:avLst/>
            <a:gdLst>
              <a:gd name="T0" fmla="*/ 286 w 286"/>
              <a:gd name="T1" fmla="*/ 158 h 158"/>
              <a:gd name="T2" fmla="*/ 26 w 286"/>
              <a:gd name="T3" fmla="*/ 119 h 158"/>
              <a:gd name="T4" fmla="*/ 0 w 286"/>
              <a:gd name="T5" fmla="*/ 0 h 158"/>
              <a:gd name="T6" fmla="*/ 271 w 286"/>
              <a:gd name="T7" fmla="*/ 42 h 158"/>
              <a:gd name="T8" fmla="*/ 286 w 286"/>
              <a:gd name="T9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158">
                <a:moveTo>
                  <a:pt x="286" y="158"/>
                </a:moveTo>
                <a:lnTo>
                  <a:pt x="26" y="119"/>
                </a:lnTo>
                <a:lnTo>
                  <a:pt x="0" y="0"/>
                </a:lnTo>
                <a:lnTo>
                  <a:pt x="271" y="42"/>
                </a:lnTo>
                <a:lnTo>
                  <a:pt x="286" y="158"/>
                </a:lnTo>
                <a:close/>
              </a:path>
            </a:pathLst>
          </a:custGeom>
          <a:solidFill>
            <a:srgbClr val="C2B6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şḷíḍê">
            <a:extLst>
              <a:ext uri="{FF2B5EF4-FFF2-40B4-BE49-F238E27FC236}">
                <a16:creationId xmlns:a16="http://schemas.microsoft.com/office/drawing/2014/main" id="{9C6FB32D-CA7A-4E10-AC4D-73CA9CAADD01}"/>
              </a:ext>
            </a:extLst>
          </p:cNvPr>
          <p:cNvSpPr/>
          <p:nvPr/>
        </p:nvSpPr>
        <p:spPr>
          <a:xfrm>
            <a:off x="2299364" y="1329868"/>
            <a:ext cx="293000" cy="28187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iṧľïďê">
            <a:extLst>
              <a:ext uri="{FF2B5EF4-FFF2-40B4-BE49-F238E27FC236}">
                <a16:creationId xmlns:a16="http://schemas.microsoft.com/office/drawing/2014/main" id="{8C1E576E-ECAC-4F33-8012-99777527CB37}"/>
              </a:ext>
            </a:extLst>
          </p:cNvPr>
          <p:cNvSpPr/>
          <p:nvPr/>
        </p:nvSpPr>
        <p:spPr>
          <a:xfrm>
            <a:off x="10233541" y="1201892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íṡḻïde">
            <a:extLst>
              <a:ext uri="{FF2B5EF4-FFF2-40B4-BE49-F238E27FC236}">
                <a16:creationId xmlns:a16="http://schemas.microsoft.com/office/drawing/2014/main" id="{C50D4321-3F42-4C23-9703-4460451E7694}"/>
              </a:ext>
            </a:extLst>
          </p:cNvPr>
          <p:cNvSpPr/>
          <p:nvPr/>
        </p:nvSpPr>
        <p:spPr bwMode="auto">
          <a:xfrm>
            <a:off x="9553902" y="2223332"/>
            <a:ext cx="1897098" cy="6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</p:txBody>
      </p:sp>
      <p:sp>
        <p:nvSpPr>
          <p:cNvPr id="35" name="íṡlidè">
            <a:extLst>
              <a:ext uri="{FF2B5EF4-FFF2-40B4-BE49-F238E27FC236}">
                <a16:creationId xmlns:a16="http://schemas.microsoft.com/office/drawing/2014/main" id="{C13D2567-9DDB-4F35-8522-51721E87B0C7}"/>
              </a:ext>
            </a:extLst>
          </p:cNvPr>
          <p:cNvSpPr txBox="1"/>
          <p:nvPr/>
        </p:nvSpPr>
        <p:spPr bwMode="auto">
          <a:xfrm>
            <a:off x="9553902" y="1854000"/>
            <a:ext cx="189709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3" name="iśliḋê">
            <a:extLst>
              <a:ext uri="{FF2B5EF4-FFF2-40B4-BE49-F238E27FC236}">
                <a16:creationId xmlns:a16="http://schemas.microsoft.com/office/drawing/2014/main" id="{7620893F-7E04-41E0-B758-B672C8A0A778}"/>
              </a:ext>
            </a:extLst>
          </p:cNvPr>
          <p:cNvSpPr/>
          <p:nvPr/>
        </p:nvSpPr>
        <p:spPr>
          <a:xfrm>
            <a:off x="10355951" y="1329868"/>
            <a:ext cx="293000" cy="28187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î$ļíḋé">
            <a:extLst>
              <a:ext uri="{FF2B5EF4-FFF2-40B4-BE49-F238E27FC236}">
                <a16:creationId xmlns:a16="http://schemas.microsoft.com/office/drawing/2014/main" id="{3AB6995F-1678-46DC-8C2F-6F7019A442A1}"/>
              </a:ext>
            </a:extLst>
          </p:cNvPr>
          <p:cNvSpPr/>
          <p:nvPr/>
        </p:nvSpPr>
        <p:spPr>
          <a:xfrm>
            <a:off x="5939798" y="3113323"/>
            <a:ext cx="293000" cy="28187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íṣļiḍè">
            <a:extLst>
              <a:ext uri="{FF2B5EF4-FFF2-40B4-BE49-F238E27FC236}">
                <a16:creationId xmlns:a16="http://schemas.microsoft.com/office/drawing/2014/main" id="{F4A1F277-DF46-4278-BC98-79D639B61079}"/>
              </a:ext>
            </a:extLst>
          </p:cNvPr>
          <p:cNvSpPr/>
          <p:nvPr/>
        </p:nvSpPr>
        <p:spPr>
          <a:xfrm>
            <a:off x="1462272" y="3113323"/>
            <a:ext cx="293000" cy="28187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1" name="肘形连接符 20">
            <a:extLst>
              <a:ext uri="{FF2B5EF4-FFF2-40B4-BE49-F238E27FC236}">
                <a16:creationId xmlns:a16="http://schemas.microsoft.com/office/drawing/2014/main" id="{4B7F9F4E-364F-477A-828E-C02067757F71}"/>
              </a:ext>
            </a:extLst>
          </p:cNvPr>
          <p:cNvCxnSpPr>
            <a:stCxn id="360" idx="2"/>
            <a:endCxn id="36" idx="2"/>
          </p:cNvCxnSpPr>
          <p:nvPr/>
        </p:nvCxnSpPr>
        <p:spPr>
          <a:xfrm rot="16200000" flipH="1">
            <a:off x="3768471" y="2467756"/>
            <a:ext cx="872212" cy="5191610"/>
          </a:xfrm>
          <a:prstGeom prst="bentConnector2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îSľîḑé">
            <a:extLst>
              <a:ext uri="{FF2B5EF4-FFF2-40B4-BE49-F238E27FC236}">
                <a16:creationId xmlns:a16="http://schemas.microsoft.com/office/drawing/2014/main" id="{CBFF69C1-00B0-43E9-A195-C391114E2193}"/>
              </a:ext>
            </a:extLst>
          </p:cNvPr>
          <p:cNvSpPr txBox="1"/>
          <p:nvPr/>
        </p:nvSpPr>
        <p:spPr>
          <a:xfrm>
            <a:off x="8233639" y="4980674"/>
            <a:ext cx="3286849" cy="499702"/>
          </a:xfrm>
          <a:prstGeom prst="rect">
            <a:avLst/>
          </a:prstGeom>
          <a:noFill/>
        </p:spPr>
        <p:txBody>
          <a:bodyPr wrap="none" lIns="90000" tIns="46800" rIns="90000" bIns="46800" rtlCol="0" anchor="ctr" anchorCtr="0">
            <a:normAutofit/>
          </a:bodyPr>
          <a:lstStyle/>
          <a:p>
            <a:r>
              <a:rPr lang="en-US" altLang="zh-CN" sz="20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3" name="i$ḷïḑê">
            <a:extLst>
              <a:ext uri="{FF2B5EF4-FFF2-40B4-BE49-F238E27FC236}">
                <a16:creationId xmlns:a16="http://schemas.microsoft.com/office/drawing/2014/main" id="{E2EFD331-919B-499F-9482-E40E3D12EC70}"/>
              </a:ext>
            </a:extLst>
          </p:cNvPr>
          <p:cNvSpPr txBox="1"/>
          <p:nvPr/>
        </p:nvSpPr>
        <p:spPr>
          <a:xfrm>
            <a:off x="8233640" y="5480378"/>
            <a:ext cx="3286848" cy="661627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900" dirty="0"/>
              <a:t>Copy paste fonts. Choose the only option to retain text.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19BF08E-4688-4E98-8C06-A5DC4F82D7BF}"/>
              </a:ext>
            </a:extLst>
          </p:cNvPr>
          <p:cNvCxnSpPr>
            <a:cxnSpLocks/>
          </p:cNvCxnSpPr>
          <p:nvPr/>
        </p:nvCxnSpPr>
        <p:spPr>
          <a:xfrm>
            <a:off x="8166000" y="5094974"/>
            <a:ext cx="0" cy="102007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îṣḻíde">
            <a:extLst>
              <a:ext uri="{FF2B5EF4-FFF2-40B4-BE49-F238E27FC236}">
                <a16:creationId xmlns:a16="http://schemas.microsoft.com/office/drawing/2014/main" id="{4B05BAC3-23FC-4A40-A03B-CB7C49195785}"/>
              </a:ext>
            </a:extLst>
          </p:cNvPr>
          <p:cNvSpPr/>
          <p:nvPr/>
        </p:nvSpPr>
        <p:spPr>
          <a:xfrm>
            <a:off x="5824104" y="1201892"/>
            <a:ext cx="537820" cy="53782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íšļíḋé">
            <a:extLst>
              <a:ext uri="{FF2B5EF4-FFF2-40B4-BE49-F238E27FC236}">
                <a16:creationId xmlns:a16="http://schemas.microsoft.com/office/drawing/2014/main" id="{4FF64377-24C2-4BED-93BA-2D7A61FA6201}"/>
              </a:ext>
            </a:extLst>
          </p:cNvPr>
          <p:cNvSpPr/>
          <p:nvPr/>
        </p:nvSpPr>
        <p:spPr bwMode="auto">
          <a:xfrm>
            <a:off x="5144465" y="2223332"/>
            <a:ext cx="1897098" cy="62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en-US" altLang="zh-CN" sz="900" dirty="0"/>
              <a:t>Supporting text here.</a:t>
            </a:r>
            <a:endParaRPr lang="zh-CN" altLang="en-US" sz="900" dirty="0"/>
          </a:p>
        </p:txBody>
      </p:sp>
      <p:sp>
        <p:nvSpPr>
          <p:cNvPr id="30" name="íş1íḍè">
            <a:extLst>
              <a:ext uri="{FF2B5EF4-FFF2-40B4-BE49-F238E27FC236}">
                <a16:creationId xmlns:a16="http://schemas.microsoft.com/office/drawing/2014/main" id="{4EC5D84A-8A2D-4188-B305-A3A2302F741C}"/>
              </a:ext>
            </a:extLst>
          </p:cNvPr>
          <p:cNvSpPr txBox="1"/>
          <p:nvPr/>
        </p:nvSpPr>
        <p:spPr bwMode="auto">
          <a:xfrm>
            <a:off x="5144465" y="1854000"/>
            <a:ext cx="1897098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7" name="îśḻïḑê">
            <a:extLst>
              <a:ext uri="{FF2B5EF4-FFF2-40B4-BE49-F238E27FC236}">
                <a16:creationId xmlns:a16="http://schemas.microsoft.com/office/drawing/2014/main" id="{DF671149-3D91-4CB6-AB6A-10C6D95ECF3F}"/>
              </a:ext>
            </a:extLst>
          </p:cNvPr>
          <p:cNvSpPr/>
          <p:nvPr/>
        </p:nvSpPr>
        <p:spPr>
          <a:xfrm>
            <a:off x="5946514" y="1329868"/>
            <a:ext cx="293000" cy="281872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F973C603-7C35-46C7-8775-0BE0B28EDFBF}"/>
              </a:ext>
            </a:extLst>
          </p:cNvPr>
          <p:cNvCxnSpPr>
            <a:cxnSpLocks/>
            <a:stCxn id="25" idx="6"/>
            <a:endCxn id="31" idx="2"/>
          </p:cNvCxnSpPr>
          <p:nvPr/>
        </p:nvCxnSpPr>
        <p:spPr>
          <a:xfrm>
            <a:off x="6361924" y="1470804"/>
            <a:ext cx="387161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972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5dbc133c-5ff6-4893-8c62-c58feb29ff4d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EBA9D"/>
      </a:accent1>
      <a:accent2>
        <a:srgbClr val="44A354"/>
      </a:accent2>
      <a:accent3>
        <a:srgbClr val="037F86"/>
      </a:accent3>
      <a:accent4>
        <a:srgbClr val="639160"/>
      </a:accent4>
      <a:accent5>
        <a:srgbClr val="359371"/>
      </a:accent5>
      <a:accent6>
        <a:srgbClr val="1A5763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1EBA9D"/>
    </a:accent1>
    <a:accent2>
      <a:srgbClr val="44A354"/>
    </a:accent2>
    <a:accent3>
      <a:srgbClr val="037F86"/>
    </a:accent3>
    <a:accent4>
      <a:srgbClr val="639160"/>
    </a:accent4>
    <a:accent5>
      <a:srgbClr val="359371"/>
    </a:accent5>
    <a:accent6>
      <a:srgbClr val="1A5763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1EBA9D"/>
    </a:accent1>
    <a:accent2>
      <a:srgbClr val="44A354"/>
    </a:accent2>
    <a:accent3>
      <a:srgbClr val="037F86"/>
    </a:accent3>
    <a:accent4>
      <a:srgbClr val="639160"/>
    </a:accent4>
    <a:accent5>
      <a:srgbClr val="359371"/>
    </a:accent5>
    <a:accent6>
      <a:srgbClr val="1A5763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1EBA9D"/>
    </a:accent1>
    <a:accent2>
      <a:srgbClr val="44A354"/>
    </a:accent2>
    <a:accent3>
      <a:srgbClr val="037F86"/>
    </a:accent3>
    <a:accent4>
      <a:srgbClr val="639160"/>
    </a:accent4>
    <a:accent5>
      <a:srgbClr val="359371"/>
    </a:accent5>
    <a:accent6>
      <a:srgbClr val="1A5763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1EBA9D"/>
    </a:accent1>
    <a:accent2>
      <a:srgbClr val="44A354"/>
    </a:accent2>
    <a:accent3>
      <a:srgbClr val="037F86"/>
    </a:accent3>
    <a:accent4>
      <a:srgbClr val="639160"/>
    </a:accent4>
    <a:accent5>
      <a:srgbClr val="359371"/>
    </a:accent5>
    <a:accent6>
      <a:srgbClr val="1A5763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1EBA9D"/>
    </a:accent1>
    <a:accent2>
      <a:srgbClr val="44A354"/>
    </a:accent2>
    <a:accent3>
      <a:srgbClr val="037F86"/>
    </a:accent3>
    <a:accent4>
      <a:srgbClr val="639160"/>
    </a:accent4>
    <a:accent5>
      <a:srgbClr val="359371"/>
    </a:accent5>
    <a:accent6>
      <a:srgbClr val="1A5763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1EBA9D"/>
    </a:accent1>
    <a:accent2>
      <a:srgbClr val="44A354"/>
    </a:accent2>
    <a:accent3>
      <a:srgbClr val="037F86"/>
    </a:accent3>
    <a:accent4>
      <a:srgbClr val="639160"/>
    </a:accent4>
    <a:accent5>
      <a:srgbClr val="359371"/>
    </a:accent5>
    <a:accent6>
      <a:srgbClr val="1A5763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68394"/>
    </a:dk2>
    <a:lt2>
      <a:srgbClr val="F0F0F0"/>
    </a:lt2>
    <a:accent1>
      <a:srgbClr val="1EBA9D"/>
    </a:accent1>
    <a:accent2>
      <a:srgbClr val="44A354"/>
    </a:accent2>
    <a:accent3>
      <a:srgbClr val="037F86"/>
    </a:accent3>
    <a:accent4>
      <a:srgbClr val="639160"/>
    </a:accent4>
    <a:accent5>
      <a:srgbClr val="359371"/>
    </a:accent5>
    <a:accent6>
      <a:srgbClr val="1A5763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82</TotalTime>
  <Words>1743</Words>
  <Application>Microsoft Office PowerPoint</Application>
  <PresentationFormat>宽屏</PresentationFormat>
  <Paragraphs>292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微软雅黑</vt:lpstr>
      <vt:lpstr>Arial</vt:lpstr>
      <vt:lpstr>Calibri</vt:lpstr>
      <vt:lpstr>Impact</vt:lpstr>
      <vt:lpstr>主题5</vt:lpstr>
      <vt:lpstr>PowerPoint 演示文稿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Thanks. And Your Slogan Here.</vt:lpstr>
    </vt:vector>
  </TitlesOfParts>
  <Manager>GUET-MBA</Manager>
  <Company>桂林电子科技大学MBA教育中心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23</cp:revision>
  <cp:lastPrinted>2018-03-01T16:00:00Z</cp:lastPrinted>
  <dcterms:created xsi:type="dcterms:W3CDTF">2018-03-01T16:00:00Z</dcterms:created>
  <dcterms:modified xsi:type="dcterms:W3CDTF">2023-09-02T08:51:44Z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